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4" r:id="rId2"/>
    <p:sldId id="290" r:id="rId3"/>
    <p:sldId id="378" r:id="rId4"/>
    <p:sldId id="381" r:id="rId5"/>
    <p:sldId id="380" r:id="rId6"/>
    <p:sldId id="369" r:id="rId7"/>
    <p:sldId id="383" r:id="rId8"/>
    <p:sldId id="368" r:id="rId9"/>
    <p:sldId id="382" r:id="rId10"/>
    <p:sldId id="370" r:id="rId11"/>
    <p:sldId id="386" r:id="rId12"/>
    <p:sldId id="387" r:id="rId13"/>
    <p:sldId id="388" r:id="rId14"/>
    <p:sldId id="389" r:id="rId15"/>
    <p:sldId id="317" r:id="rId16"/>
  </p:sldIdLst>
  <p:sldSz cx="9144000" cy="5143500" type="screen16x9"/>
  <p:notesSz cx="6858000" cy="9144000"/>
  <p:embeddedFontLst>
    <p:embeddedFont>
      <p:font typeface="Dosis" pitchFamily="2" charset="0"/>
      <p:regular r:id="rId18"/>
      <p:bold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F21"/>
    <a:srgbClr val="F2E5E2"/>
    <a:srgbClr val="2A3791"/>
    <a:srgbClr val="18AA45"/>
    <a:srgbClr val="F58220"/>
    <a:srgbClr val="D11F40"/>
    <a:srgbClr val="45BADD"/>
    <a:srgbClr val="FECC0E"/>
    <a:srgbClr val="13AFF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516804-8F88-4118-8439-1FF2495B33D7}">
  <a:tblStyle styleId="{5D516804-8F88-4118-8439-1FF2495B3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02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2494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495500" y="1184301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1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73E37C-6F52-4F70-8A86-CFEB253A963E}"/>
              </a:ext>
            </a:extLst>
          </p:cNvPr>
          <p:cNvGrpSpPr/>
          <p:nvPr userDrawn="1"/>
        </p:nvGrpSpPr>
        <p:grpSpPr>
          <a:xfrm>
            <a:off x="-58319" y="3053272"/>
            <a:ext cx="9296570" cy="2186112"/>
            <a:chOff x="-58319" y="3053272"/>
            <a:chExt cx="9296570" cy="2186112"/>
          </a:xfrm>
        </p:grpSpPr>
        <p:sp>
          <p:nvSpPr>
            <p:cNvPr id="163" name="Shape 163"/>
            <p:cNvSpPr/>
            <p:nvPr/>
          </p:nvSpPr>
          <p:spPr>
            <a:xfrm>
              <a:off x="723692" y="4220091"/>
              <a:ext cx="794875" cy="985737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-58319" y="3053287"/>
              <a:ext cx="782014" cy="890356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5101" y="3422420"/>
              <a:ext cx="370865" cy="809588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3078045" y="3128354"/>
              <a:ext cx="730671" cy="895811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401648" y="3285712"/>
              <a:ext cx="805934" cy="75083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364459" y="3346843"/>
              <a:ext cx="873792" cy="600260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4551116" y="3125540"/>
              <a:ext cx="657208" cy="679227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4419881" y="3994834"/>
              <a:ext cx="919681" cy="950908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2644912" y="4036538"/>
              <a:ext cx="890356" cy="7068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2116542" y="3186156"/>
              <a:ext cx="829755" cy="780163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347361" y="3186147"/>
              <a:ext cx="599146" cy="706812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681615" y="4813558"/>
              <a:ext cx="816944" cy="313967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46421" y="4508764"/>
              <a:ext cx="1040884" cy="73062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7146430" y="3104432"/>
              <a:ext cx="684732" cy="721463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5262207" y="4729516"/>
              <a:ext cx="525046" cy="372666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8376372" y="4729061"/>
              <a:ext cx="508532" cy="324976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808716" y="4429326"/>
              <a:ext cx="570935" cy="567282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975391" y="3053272"/>
              <a:ext cx="541560" cy="67927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570785" y="4028295"/>
              <a:ext cx="734324" cy="723314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060" y="4094875"/>
              <a:ext cx="275434" cy="244207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8516944" y="4082884"/>
              <a:ext cx="690236" cy="510383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859713" y="3417443"/>
              <a:ext cx="317620" cy="659010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 rot="1920742">
              <a:off x="5707038" y="4213989"/>
              <a:ext cx="884797" cy="750834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 rot="-3496844">
              <a:off x="115839" y="4509560"/>
              <a:ext cx="537852" cy="464440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7518184" y="3966329"/>
              <a:ext cx="846269" cy="598458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 rot="-5400000">
              <a:off x="6496794" y="3021441"/>
              <a:ext cx="493819" cy="63153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53205" y="3705907"/>
              <a:ext cx="666366" cy="752689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866011" y="4742879"/>
              <a:ext cx="681078" cy="455287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669805" y="4614395"/>
              <a:ext cx="308462" cy="330481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D339C49-C757-44DD-AC62-40136F9A7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9850" lvl="0" indent="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Font typeface="Arial" panose="020B0604020202020204" pitchFamily="34" charset="0"/>
              <a:buNone/>
              <a:defRPr sz="36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F3864-FF32-480D-809E-78047B0AA13A}"/>
              </a:ext>
            </a:extLst>
          </p:cNvPr>
          <p:cNvGrpSpPr/>
          <p:nvPr userDrawn="1"/>
        </p:nvGrpSpPr>
        <p:grpSpPr>
          <a:xfrm>
            <a:off x="7110132" y="3078732"/>
            <a:ext cx="2128122" cy="2160657"/>
            <a:chOff x="7110132" y="3078732"/>
            <a:chExt cx="2128122" cy="2160657"/>
          </a:xfrm>
        </p:grpSpPr>
        <p:sp>
          <p:nvSpPr>
            <p:cNvPr id="250" name="Shape 250"/>
            <p:cNvSpPr/>
            <p:nvPr/>
          </p:nvSpPr>
          <p:spPr>
            <a:xfrm>
              <a:off x="8817948" y="34396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8742973" y="4166677"/>
              <a:ext cx="495281" cy="340238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8052572" y="4825260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8052577" y="4132327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7430898" y="4873171"/>
              <a:ext cx="297606" cy="211234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8749725" y="4950125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8522444" y="4000279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8829403" y="4583868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 rot="-2426120">
              <a:off x="7110132" y="4877011"/>
              <a:ext cx="279910" cy="357971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7659648" y="4370196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8797588" y="3078732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782420" y="4885132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5" name="Shape 272">
              <a:extLst>
                <a:ext uri="{FF2B5EF4-FFF2-40B4-BE49-F238E27FC236}">
                  <a16:creationId xmlns:a16="http://schemas.microsoft.com/office/drawing/2014/main" id="{3F5BB61E-EACF-4EC9-8CF0-E820A20EA0E5}"/>
                </a:ext>
              </a:extLst>
            </p:cNvPr>
            <p:cNvSpPr/>
            <p:nvPr userDrawn="1"/>
          </p:nvSpPr>
          <p:spPr>
            <a:xfrm>
              <a:off x="8394267" y="4464801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AB03F-FF1E-4CF9-B157-F56D97FF8225}"/>
              </a:ext>
            </a:extLst>
          </p:cNvPr>
          <p:cNvGrpSpPr/>
          <p:nvPr userDrawn="1"/>
        </p:nvGrpSpPr>
        <p:grpSpPr>
          <a:xfrm>
            <a:off x="-35374" y="3366963"/>
            <a:ext cx="1952290" cy="1906807"/>
            <a:chOff x="-35374" y="3366963"/>
            <a:chExt cx="1952290" cy="1906807"/>
          </a:xfrm>
        </p:grpSpPr>
        <p:sp>
          <p:nvSpPr>
            <p:cNvPr id="249" name="Shape 249"/>
            <p:cNvSpPr/>
            <p:nvPr/>
          </p:nvSpPr>
          <p:spPr>
            <a:xfrm>
              <a:off x="-35374" y="3366963"/>
              <a:ext cx="443260" cy="50467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700454" y="4557600"/>
              <a:ext cx="504670" cy="400627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721258" y="4998019"/>
              <a:ext cx="463059" cy="177962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333294" y="4678454"/>
              <a:ext cx="306966" cy="385027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91624" y="4552927"/>
              <a:ext cx="416228" cy="409988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525678" y="4911343"/>
              <a:ext cx="391238" cy="28929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2704" y="4900231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48634" y="4138206"/>
              <a:ext cx="479681" cy="339217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258963" y="4957957"/>
              <a:ext cx="386048" cy="258065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6" name="Shape 266">
              <a:extLst>
                <a:ext uri="{FF2B5EF4-FFF2-40B4-BE49-F238E27FC236}">
                  <a16:creationId xmlns:a16="http://schemas.microsoft.com/office/drawing/2014/main" id="{3BEC2B48-8C5C-4C6B-9C88-B007BB2F01F8}"/>
                </a:ext>
              </a:extLst>
            </p:cNvPr>
            <p:cNvSpPr/>
            <p:nvPr userDrawn="1"/>
          </p:nvSpPr>
          <p:spPr>
            <a:xfrm>
              <a:off x="-6398" y="3928634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1C3040-1CA6-4428-9586-879A1B7469C6}"/>
              </a:ext>
            </a:extLst>
          </p:cNvPr>
          <p:cNvGrpSpPr/>
          <p:nvPr userDrawn="1"/>
        </p:nvGrpSpPr>
        <p:grpSpPr>
          <a:xfrm>
            <a:off x="-185869" y="-57166"/>
            <a:ext cx="1877889" cy="1945801"/>
            <a:chOff x="-185869" y="-57166"/>
            <a:chExt cx="1877889" cy="1945801"/>
          </a:xfrm>
        </p:grpSpPr>
        <p:sp>
          <p:nvSpPr>
            <p:cNvPr id="253" name="Shape 253"/>
            <p:cNvSpPr/>
            <p:nvPr/>
          </p:nvSpPr>
          <p:spPr>
            <a:xfrm>
              <a:off x="-77078" y="1488018"/>
              <a:ext cx="339602" cy="400617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346877" y="608615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645010" y="355961"/>
              <a:ext cx="414157" cy="507762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8" y="1013366"/>
              <a:ext cx="372518" cy="384998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-185869" y="9089"/>
              <a:ext cx="589992" cy="414129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403775" y="11500"/>
              <a:ext cx="288245" cy="184202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955990" y="-57166"/>
              <a:ext cx="323616" cy="321546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7" name="Shape 260">
              <a:extLst>
                <a:ext uri="{FF2B5EF4-FFF2-40B4-BE49-F238E27FC236}">
                  <a16:creationId xmlns:a16="http://schemas.microsoft.com/office/drawing/2014/main" id="{8EBD0BED-2A30-45DE-B86B-AA3DB554BA1F}"/>
                </a:ext>
              </a:extLst>
            </p:cNvPr>
            <p:cNvSpPr/>
            <p:nvPr userDrawn="1"/>
          </p:nvSpPr>
          <p:spPr>
            <a:xfrm>
              <a:off x="506176" y="8146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8" name="Shape 264">
              <a:extLst>
                <a:ext uri="{FF2B5EF4-FFF2-40B4-BE49-F238E27FC236}">
                  <a16:creationId xmlns:a16="http://schemas.microsoft.com/office/drawing/2014/main" id="{39F33480-2088-4E72-8DA0-329961CEA5EA}"/>
                </a:ext>
              </a:extLst>
            </p:cNvPr>
            <p:cNvSpPr/>
            <p:nvPr userDrawn="1"/>
          </p:nvSpPr>
          <p:spPr>
            <a:xfrm>
              <a:off x="82003" y="59412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609408-B2A7-457A-8690-B8A5DC15DB77}"/>
              </a:ext>
            </a:extLst>
          </p:cNvPr>
          <p:cNvGrpSpPr/>
          <p:nvPr userDrawn="1"/>
        </p:nvGrpSpPr>
        <p:grpSpPr>
          <a:xfrm>
            <a:off x="7302880" y="-294362"/>
            <a:ext cx="1876588" cy="2006619"/>
            <a:chOff x="7302880" y="-294362"/>
            <a:chExt cx="1876588" cy="2006619"/>
          </a:xfrm>
        </p:grpSpPr>
        <p:sp>
          <p:nvSpPr>
            <p:cNvPr id="248" name="Shape 248"/>
            <p:cNvSpPr/>
            <p:nvPr/>
          </p:nvSpPr>
          <p:spPr>
            <a:xfrm>
              <a:off x="7302880" y="-294362"/>
              <a:ext cx="450550" cy="558734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8963979" y="1338718"/>
              <a:ext cx="180033" cy="373539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8318810" y="-29822"/>
              <a:ext cx="456818" cy="425588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7842052" y="-100873"/>
              <a:ext cx="388118" cy="408938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 rot="1920548">
              <a:off x="8225551" y="625274"/>
              <a:ext cx="501522" cy="425557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99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-5400000">
              <a:off x="7996280" y="316930"/>
              <a:ext cx="279906" cy="357966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8801760" y="790271"/>
              <a:ext cx="377708" cy="426638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8699345" y="1151407"/>
              <a:ext cx="174842" cy="187322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49" name="Shape 265">
              <a:extLst>
                <a:ext uri="{FF2B5EF4-FFF2-40B4-BE49-F238E27FC236}">
                  <a16:creationId xmlns:a16="http://schemas.microsoft.com/office/drawing/2014/main" id="{B3070B0C-1ADF-4F04-96D0-B89050AE1B69}"/>
                </a:ext>
              </a:extLst>
            </p:cNvPr>
            <p:cNvSpPr/>
            <p:nvPr userDrawn="1"/>
          </p:nvSpPr>
          <p:spPr>
            <a:xfrm>
              <a:off x="8853349" y="192487"/>
              <a:ext cx="210213" cy="458889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A9EE9ECE-11E0-40D4-B16F-4FAB06236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  <p:cxnSp>
        <p:nvCxnSpPr>
          <p:cNvPr id="35" name="Shape 323">
            <a:extLst>
              <a:ext uri="{FF2B5EF4-FFF2-40B4-BE49-F238E27FC236}">
                <a16:creationId xmlns:a16="http://schemas.microsoft.com/office/drawing/2014/main" id="{EEFC08EE-20D8-4C0B-BDE9-8B3B3013FC16}"/>
              </a:ext>
            </a:extLst>
          </p:cNvPr>
          <p:cNvCxnSpPr/>
          <p:nvPr userDrawn="1"/>
        </p:nvCxnSpPr>
        <p:spPr>
          <a:xfrm>
            <a:off x="850475" y="697132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" name="Shape 291">
            <a:extLst>
              <a:ext uri="{FF2B5EF4-FFF2-40B4-BE49-F238E27FC236}">
                <a16:creationId xmlns:a16="http://schemas.microsoft.com/office/drawing/2014/main" id="{51D41F13-9D16-4E3A-8CA5-3438CCE41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-109268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7" name="Shape 292">
            <a:extLst>
              <a:ext uri="{FF2B5EF4-FFF2-40B4-BE49-F238E27FC236}">
                <a16:creationId xmlns:a16="http://schemas.microsoft.com/office/drawing/2014/main" id="{BFDF73F0-0B29-48F6-A67D-BEB6B6EDA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837874"/>
            <a:ext cx="6140400" cy="407576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84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preserve="1" userDrawn="1">
  <p:cSld name="1_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47925" y="216310"/>
            <a:ext cx="6140400" cy="469732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Font typeface="Arial" panose="020B0604020202020204" pitchFamily="34" charset="0"/>
              <a:buChar char="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293" name="Shape 293"/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295" name="Shape 29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Shape 302"/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04" name="Shape 304"/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Shape 316"/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659FEC4-6282-4DB8-B98A-1268034D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31800" lvl="0" indent="-3429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sp>
        <p:nvSpPr>
          <p:cNvPr id="328" name="Shape 328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  <a:defRPr sz="20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 dirty="0"/>
          </a:p>
        </p:txBody>
      </p:sp>
      <p:cxnSp>
        <p:nvCxnSpPr>
          <p:cNvPr id="359" name="Shape 35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Shape 293">
            <a:extLst>
              <a:ext uri="{FF2B5EF4-FFF2-40B4-BE49-F238E27FC236}">
                <a16:creationId xmlns:a16="http://schemas.microsoft.com/office/drawing/2014/main" id="{240740A9-9FB7-4CBB-93C0-763FC406AE9A}"/>
              </a:ext>
            </a:extLst>
          </p:cNvPr>
          <p:cNvGrpSpPr/>
          <p:nvPr userDrawn="1"/>
        </p:nvGrpSpPr>
        <p:grpSpPr>
          <a:xfrm>
            <a:off x="7442902" y="808983"/>
            <a:ext cx="1796289" cy="4430438"/>
            <a:chOff x="6023725" y="1522881"/>
            <a:chExt cx="1358150" cy="3349794"/>
          </a:xfrm>
        </p:grpSpPr>
        <p:sp>
          <p:nvSpPr>
            <p:cNvPr id="68" name="Shape 295">
              <a:extLst>
                <a:ext uri="{FF2B5EF4-FFF2-40B4-BE49-F238E27FC236}">
                  <a16:creationId xmlns:a16="http://schemas.microsoft.com/office/drawing/2014/main" id="{6DF8CBA7-9BA1-479F-BBBD-418E800D3416}"/>
                </a:ext>
              </a:extLst>
            </p:cNvPr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69" name="Shape 296">
              <a:extLst>
                <a:ext uri="{FF2B5EF4-FFF2-40B4-BE49-F238E27FC236}">
                  <a16:creationId xmlns:a16="http://schemas.microsoft.com/office/drawing/2014/main" id="{D0DC7A7B-3EBB-4126-A4EC-F7E9FAE5A316}"/>
                </a:ext>
              </a:extLst>
            </p:cNvPr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0" name="Shape 297">
              <a:extLst>
                <a:ext uri="{FF2B5EF4-FFF2-40B4-BE49-F238E27FC236}">
                  <a16:creationId xmlns:a16="http://schemas.microsoft.com/office/drawing/2014/main" id="{68D6AF08-428F-4A9C-A354-E2E10A8D3935}"/>
                </a:ext>
              </a:extLst>
            </p:cNvPr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1" name="Shape 298">
              <a:extLst>
                <a:ext uri="{FF2B5EF4-FFF2-40B4-BE49-F238E27FC236}">
                  <a16:creationId xmlns:a16="http://schemas.microsoft.com/office/drawing/2014/main" id="{B71B6DB4-DF38-41BA-8274-B782F5770DF1}"/>
                </a:ext>
              </a:extLst>
            </p:cNvPr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2" name="Shape 299">
              <a:extLst>
                <a:ext uri="{FF2B5EF4-FFF2-40B4-BE49-F238E27FC236}">
                  <a16:creationId xmlns:a16="http://schemas.microsoft.com/office/drawing/2014/main" id="{DEC3FC8B-1724-4025-BB11-D26BF42746C5}"/>
                </a:ext>
              </a:extLst>
            </p:cNvPr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3" name="Shape 300">
              <a:extLst>
                <a:ext uri="{FF2B5EF4-FFF2-40B4-BE49-F238E27FC236}">
                  <a16:creationId xmlns:a16="http://schemas.microsoft.com/office/drawing/2014/main" id="{57A21143-FB0C-45A7-B78C-60B640B1013F}"/>
                </a:ext>
              </a:extLst>
            </p:cNvPr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4" name="Shape 301">
              <a:extLst>
                <a:ext uri="{FF2B5EF4-FFF2-40B4-BE49-F238E27FC236}">
                  <a16:creationId xmlns:a16="http://schemas.microsoft.com/office/drawing/2014/main" id="{6F080129-3B74-40B1-BA28-DD85FFB926B9}"/>
                </a:ext>
              </a:extLst>
            </p:cNvPr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5" name="Shape 302">
              <a:extLst>
                <a:ext uri="{FF2B5EF4-FFF2-40B4-BE49-F238E27FC236}">
                  <a16:creationId xmlns:a16="http://schemas.microsoft.com/office/drawing/2014/main" id="{AD27BC22-5866-4465-B4A0-10A055915047}"/>
                </a:ext>
              </a:extLst>
            </p:cNvPr>
            <p:cNvSpPr/>
            <p:nvPr userDrawn="1"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76" name="Shape 304">
              <a:extLst>
                <a:ext uri="{FF2B5EF4-FFF2-40B4-BE49-F238E27FC236}">
                  <a16:creationId xmlns:a16="http://schemas.microsoft.com/office/drawing/2014/main" id="{DA9B07B6-30F7-4652-993C-760844FBBC10}"/>
                </a:ext>
              </a:extLst>
            </p:cNvPr>
            <p:cNvSpPr/>
            <p:nvPr userDrawn="1"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7" name="Shape 305">
              <a:extLst>
                <a:ext uri="{FF2B5EF4-FFF2-40B4-BE49-F238E27FC236}">
                  <a16:creationId xmlns:a16="http://schemas.microsoft.com/office/drawing/2014/main" id="{E04FE937-6D63-4509-AB54-D2B8C8ED2CC4}"/>
                </a:ext>
              </a:extLst>
            </p:cNvPr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8" name="Shape 306">
              <a:extLst>
                <a:ext uri="{FF2B5EF4-FFF2-40B4-BE49-F238E27FC236}">
                  <a16:creationId xmlns:a16="http://schemas.microsoft.com/office/drawing/2014/main" id="{862099D0-6340-4A3E-BB07-6D859535AC46}"/>
                </a:ext>
              </a:extLst>
            </p:cNvPr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13A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79" name="Shape 307">
              <a:extLst>
                <a:ext uri="{FF2B5EF4-FFF2-40B4-BE49-F238E27FC236}">
                  <a16:creationId xmlns:a16="http://schemas.microsoft.com/office/drawing/2014/main" id="{6C9D575E-280A-48AB-82D9-99208A1D5D87}"/>
                </a:ext>
              </a:extLst>
            </p:cNvPr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0" name="Shape 308">
              <a:extLst>
                <a:ext uri="{FF2B5EF4-FFF2-40B4-BE49-F238E27FC236}">
                  <a16:creationId xmlns:a16="http://schemas.microsoft.com/office/drawing/2014/main" id="{1F9402F2-5E32-489F-961E-9EE0AE2FC5CE}"/>
                </a:ext>
              </a:extLst>
            </p:cNvPr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1" name="Shape 309">
              <a:extLst>
                <a:ext uri="{FF2B5EF4-FFF2-40B4-BE49-F238E27FC236}">
                  <a16:creationId xmlns:a16="http://schemas.microsoft.com/office/drawing/2014/main" id="{A3A660CF-0366-430D-B325-60CD832BD2E6}"/>
                </a:ext>
              </a:extLst>
            </p:cNvPr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2" name="Shape 311">
              <a:extLst>
                <a:ext uri="{FF2B5EF4-FFF2-40B4-BE49-F238E27FC236}">
                  <a16:creationId xmlns:a16="http://schemas.microsoft.com/office/drawing/2014/main" id="{0A56BB41-2714-4FDF-BF2B-CB3AF092B871}"/>
                </a:ext>
              </a:extLst>
            </p:cNvPr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3" name="Shape 312">
              <a:extLst>
                <a:ext uri="{FF2B5EF4-FFF2-40B4-BE49-F238E27FC236}">
                  <a16:creationId xmlns:a16="http://schemas.microsoft.com/office/drawing/2014/main" id="{B65F8E3C-1284-47C4-B3BE-704BEE5247A4}"/>
                </a:ext>
              </a:extLst>
            </p:cNvPr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A4C2F4"/>
                </a:solidFill>
              </a:endParaRPr>
            </a:p>
          </p:txBody>
        </p:sp>
        <p:sp>
          <p:nvSpPr>
            <p:cNvPr id="84" name="Shape 313">
              <a:extLst>
                <a:ext uri="{FF2B5EF4-FFF2-40B4-BE49-F238E27FC236}">
                  <a16:creationId xmlns:a16="http://schemas.microsoft.com/office/drawing/2014/main" id="{AEAFFA5C-BEE0-4A82-8111-A8433DBF02DC}"/>
                </a:ext>
              </a:extLst>
            </p:cNvPr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5" name="Shape 314">
              <a:extLst>
                <a:ext uri="{FF2B5EF4-FFF2-40B4-BE49-F238E27FC236}">
                  <a16:creationId xmlns:a16="http://schemas.microsoft.com/office/drawing/2014/main" id="{FFEA7E71-84DD-43BA-A1A5-6FFF19F3DA83}"/>
                </a:ext>
              </a:extLst>
            </p:cNvPr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6" name="Shape 315">
              <a:extLst>
                <a:ext uri="{FF2B5EF4-FFF2-40B4-BE49-F238E27FC236}">
                  <a16:creationId xmlns:a16="http://schemas.microsoft.com/office/drawing/2014/main" id="{B98533FF-FC2A-45E0-BCB3-54772C5B6F16}"/>
                </a:ext>
              </a:extLst>
            </p:cNvPr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7" name="Shape 316">
              <a:extLst>
                <a:ext uri="{FF2B5EF4-FFF2-40B4-BE49-F238E27FC236}">
                  <a16:creationId xmlns:a16="http://schemas.microsoft.com/office/drawing/2014/main" id="{FAE7E938-1920-4309-B05D-AEB3C3FCCE55}"/>
                </a:ext>
              </a:extLst>
            </p:cNvPr>
            <p:cNvSpPr/>
            <p:nvPr userDrawn="1"/>
          </p:nvSpPr>
          <p:spPr>
            <a:xfrm>
              <a:off x="6474025" y="1522881"/>
              <a:ext cx="303525" cy="257569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8" name="Shape 317">
              <a:extLst>
                <a:ext uri="{FF2B5EF4-FFF2-40B4-BE49-F238E27FC236}">
                  <a16:creationId xmlns:a16="http://schemas.microsoft.com/office/drawing/2014/main" id="{9CE1E1E4-D108-4500-A8CA-E42A47579C6A}"/>
                </a:ext>
              </a:extLst>
            </p:cNvPr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18A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89" name="Shape 318">
              <a:extLst>
                <a:ext uri="{FF2B5EF4-FFF2-40B4-BE49-F238E27FC236}">
                  <a16:creationId xmlns:a16="http://schemas.microsoft.com/office/drawing/2014/main" id="{4B668B85-266D-4750-944E-F63DEDA07DC4}"/>
                </a:ext>
              </a:extLst>
            </p:cNvPr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D11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0" name="Shape 319">
              <a:extLst>
                <a:ext uri="{FF2B5EF4-FFF2-40B4-BE49-F238E27FC236}">
                  <a16:creationId xmlns:a16="http://schemas.microsoft.com/office/drawing/2014/main" id="{E6330542-8A2A-487B-93DC-BB4BB13EF2B4}"/>
                </a:ext>
              </a:extLst>
            </p:cNvPr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1" name="Shape 320">
              <a:extLst>
                <a:ext uri="{FF2B5EF4-FFF2-40B4-BE49-F238E27FC236}">
                  <a16:creationId xmlns:a16="http://schemas.microsoft.com/office/drawing/2014/main" id="{70798BC5-22FA-4A4F-AD24-8FE0B2D490E0}"/>
                </a:ext>
              </a:extLst>
            </p:cNvPr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2" name="Shape 321">
              <a:extLst>
                <a:ext uri="{FF2B5EF4-FFF2-40B4-BE49-F238E27FC236}">
                  <a16:creationId xmlns:a16="http://schemas.microsoft.com/office/drawing/2014/main" id="{ED7BB5D2-5FBD-4DD5-8EE6-0439DB89D491}"/>
                </a:ext>
              </a:extLst>
            </p:cNvPr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2A37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93" name="Shape 322">
              <a:extLst>
                <a:ext uri="{FF2B5EF4-FFF2-40B4-BE49-F238E27FC236}">
                  <a16:creationId xmlns:a16="http://schemas.microsoft.com/office/drawing/2014/main" id="{689C4625-1C6D-4313-B0D0-9AC78B60B00E}"/>
                </a:ext>
              </a:extLst>
            </p:cNvPr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FECC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4FB63F-67BB-4EAA-8C16-B299AA83B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248">
            <a:extLst>
              <a:ext uri="{FF2B5EF4-FFF2-40B4-BE49-F238E27FC236}">
                <a16:creationId xmlns:a16="http://schemas.microsoft.com/office/drawing/2014/main" id="{5C0AA65E-F6F7-4173-9CAD-E4E3D6595BF7}"/>
              </a:ext>
            </a:extLst>
          </p:cNvPr>
          <p:cNvSpPr/>
          <p:nvPr userDrawn="1"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6" name="Shape 249">
            <a:extLst>
              <a:ext uri="{FF2B5EF4-FFF2-40B4-BE49-F238E27FC236}">
                <a16:creationId xmlns:a16="http://schemas.microsoft.com/office/drawing/2014/main" id="{D329F791-42AC-4C3D-BA60-DC0394DF0815}"/>
              </a:ext>
            </a:extLst>
          </p:cNvPr>
          <p:cNvSpPr/>
          <p:nvPr userDrawn="1"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" name="Shape 250">
            <a:extLst>
              <a:ext uri="{FF2B5EF4-FFF2-40B4-BE49-F238E27FC236}">
                <a16:creationId xmlns:a16="http://schemas.microsoft.com/office/drawing/2014/main" id="{C4704A19-6CA3-467F-BEAB-329DCFA79F2B}"/>
              </a:ext>
            </a:extLst>
          </p:cNvPr>
          <p:cNvSpPr/>
          <p:nvPr userDrawn="1"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" name="Shape 251">
            <a:extLst>
              <a:ext uri="{FF2B5EF4-FFF2-40B4-BE49-F238E27FC236}">
                <a16:creationId xmlns:a16="http://schemas.microsoft.com/office/drawing/2014/main" id="{8275D89C-738E-4510-BD1C-9FEE7DCE6687}"/>
              </a:ext>
            </a:extLst>
          </p:cNvPr>
          <p:cNvSpPr/>
          <p:nvPr userDrawn="1"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" name="Shape 253">
            <a:extLst>
              <a:ext uri="{FF2B5EF4-FFF2-40B4-BE49-F238E27FC236}">
                <a16:creationId xmlns:a16="http://schemas.microsoft.com/office/drawing/2014/main" id="{250ACD6A-F99F-4F97-945D-746A7D13F612}"/>
              </a:ext>
            </a:extLst>
          </p:cNvPr>
          <p:cNvSpPr/>
          <p:nvPr userDrawn="1"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" name="Shape 254">
            <a:extLst>
              <a:ext uri="{FF2B5EF4-FFF2-40B4-BE49-F238E27FC236}">
                <a16:creationId xmlns:a16="http://schemas.microsoft.com/office/drawing/2014/main" id="{32D83F1B-E817-4927-B2BF-13CEBA9827C9}"/>
              </a:ext>
            </a:extLst>
          </p:cNvPr>
          <p:cNvSpPr/>
          <p:nvPr userDrawn="1"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" name="Shape 255">
            <a:extLst>
              <a:ext uri="{FF2B5EF4-FFF2-40B4-BE49-F238E27FC236}">
                <a16:creationId xmlns:a16="http://schemas.microsoft.com/office/drawing/2014/main" id="{20A3A173-5C8A-4509-93A0-60217941388C}"/>
              </a:ext>
            </a:extLst>
          </p:cNvPr>
          <p:cNvSpPr/>
          <p:nvPr userDrawn="1"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2" name="Shape 256">
            <a:extLst>
              <a:ext uri="{FF2B5EF4-FFF2-40B4-BE49-F238E27FC236}">
                <a16:creationId xmlns:a16="http://schemas.microsoft.com/office/drawing/2014/main" id="{9C2335E8-5CF9-4946-9DBD-970A7372DD79}"/>
              </a:ext>
            </a:extLst>
          </p:cNvPr>
          <p:cNvSpPr/>
          <p:nvPr userDrawn="1"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3" name="Shape 257">
            <a:extLst>
              <a:ext uri="{FF2B5EF4-FFF2-40B4-BE49-F238E27FC236}">
                <a16:creationId xmlns:a16="http://schemas.microsoft.com/office/drawing/2014/main" id="{4B46374C-1D15-4BB7-8A95-21B2468F2D24}"/>
              </a:ext>
            </a:extLst>
          </p:cNvPr>
          <p:cNvSpPr/>
          <p:nvPr userDrawn="1"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4" name="Shape 258">
            <a:extLst>
              <a:ext uri="{FF2B5EF4-FFF2-40B4-BE49-F238E27FC236}">
                <a16:creationId xmlns:a16="http://schemas.microsoft.com/office/drawing/2014/main" id="{E3BA5BE3-F080-47BA-B3D6-3FCA02C5C197}"/>
              </a:ext>
            </a:extLst>
          </p:cNvPr>
          <p:cNvSpPr/>
          <p:nvPr userDrawn="1"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5" name="Shape 259">
            <a:extLst>
              <a:ext uri="{FF2B5EF4-FFF2-40B4-BE49-F238E27FC236}">
                <a16:creationId xmlns:a16="http://schemas.microsoft.com/office/drawing/2014/main" id="{1103B35C-1C0D-4C2B-9C62-304DF150EACB}"/>
              </a:ext>
            </a:extLst>
          </p:cNvPr>
          <p:cNvSpPr/>
          <p:nvPr userDrawn="1"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6" name="Shape 260">
            <a:extLst>
              <a:ext uri="{FF2B5EF4-FFF2-40B4-BE49-F238E27FC236}">
                <a16:creationId xmlns:a16="http://schemas.microsoft.com/office/drawing/2014/main" id="{F9D82C06-536B-4D71-BD3B-45F3951F4898}"/>
              </a:ext>
            </a:extLst>
          </p:cNvPr>
          <p:cNvSpPr/>
          <p:nvPr userDrawn="1"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7" name="Shape 261">
            <a:extLst>
              <a:ext uri="{FF2B5EF4-FFF2-40B4-BE49-F238E27FC236}">
                <a16:creationId xmlns:a16="http://schemas.microsoft.com/office/drawing/2014/main" id="{13C881BA-9C06-4C0E-B1C9-504FD3D15640}"/>
              </a:ext>
            </a:extLst>
          </p:cNvPr>
          <p:cNvSpPr/>
          <p:nvPr userDrawn="1"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8" name="Shape 262">
            <a:extLst>
              <a:ext uri="{FF2B5EF4-FFF2-40B4-BE49-F238E27FC236}">
                <a16:creationId xmlns:a16="http://schemas.microsoft.com/office/drawing/2014/main" id="{7574DC21-C28B-4FC9-B6AB-05C595C5F39D}"/>
              </a:ext>
            </a:extLst>
          </p:cNvPr>
          <p:cNvSpPr/>
          <p:nvPr userDrawn="1"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9" name="Shape 263">
            <a:extLst>
              <a:ext uri="{FF2B5EF4-FFF2-40B4-BE49-F238E27FC236}">
                <a16:creationId xmlns:a16="http://schemas.microsoft.com/office/drawing/2014/main" id="{D70257BD-DBD0-45CC-B257-B20CCB311EA4}"/>
              </a:ext>
            </a:extLst>
          </p:cNvPr>
          <p:cNvSpPr/>
          <p:nvPr userDrawn="1"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0" name="Shape 264">
            <a:extLst>
              <a:ext uri="{FF2B5EF4-FFF2-40B4-BE49-F238E27FC236}">
                <a16:creationId xmlns:a16="http://schemas.microsoft.com/office/drawing/2014/main" id="{7889ECD1-9F29-494B-BF27-DE823B29D270}"/>
              </a:ext>
            </a:extLst>
          </p:cNvPr>
          <p:cNvSpPr/>
          <p:nvPr userDrawn="1"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1" name="Shape 265">
            <a:extLst>
              <a:ext uri="{FF2B5EF4-FFF2-40B4-BE49-F238E27FC236}">
                <a16:creationId xmlns:a16="http://schemas.microsoft.com/office/drawing/2014/main" id="{C4F19DBC-307D-4499-A880-3D6CDFA009B2}"/>
              </a:ext>
            </a:extLst>
          </p:cNvPr>
          <p:cNvSpPr/>
          <p:nvPr userDrawn="1"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2" name="Shape 266">
            <a:extLst>
              <a:ext uri="{FF2B5EF4-FFF2-40B4-BE49-F238E27FC236}">
                <a16:creationId xmlns:a16="http://schemas.microsoft.com/office/drawing/2014/main" id="{E680E56A-2E58-48E3-A6B2-9AC3ADEE4043}"/>
              </a:ext>
            </a:extLst>
          </p:cNvPr>
          <p:cNvSpPr/>
          <p:nvPr userDrawn="1"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3" name="Shape 267">
            <a:extLst>
              <a:ext uri="{FF2B5EF4-FFF2-40B4-BE49-F238E27FC236}">
                <a16:creationId xmlns:a16="http://schemas.microsoft.com/office/drawing/2014/main" id="{534F6D93-1AA9-483D-9737-C0F7C8B78BAC}"/>
              </a:ext>
            </a:extLst>
          </p:cNvPr>
          <p:cNvSpPr/>
          <p:nvPr userDrawn="1"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4" name="Shape 268">
            <a:extLst>
              <a:ext uri="{FF2B5EF4-FFF2-40B4-BE49-F238E27FC236}">
                <a16:creationId xmlns:a16="http://schemas.microsoft.com/office/drawing/2014/main" id="{3E9A4C11-9A36-4BED-9BEE-54C3BF2F8920}"/>
              </a:ext>
            </a:extLst>
          </p:cNvPr>
          <p:cNvSpPr/>
          <p:nvPr userDrawn="1"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5" name="Shape 270">
            <a:extLst>
              <a:ext uri="{FF2B5EF4-FFF2-40B4-BE49-F238E27FC236}">
                <a16:creationId xmlns:a16="http://schemas.microsoft.com/office/drawing/2014/main" id="{690D65C9-A201-48EF-B866-4D9C03D4500E}"/>
              </a:ext>
            </a:extLst>
          </p:cNvPr>
          <p:cNvSpPr/>
          <p:nvPr userDrawn="1"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6" name="Shape 273">
            <a:extLst>
              <a:ext uri="{FF2B5EF4-FFF2-40B4-BE49-F238E27FC236}">
                <a16:creationId xmlns:a16="http://schemas.microsoft.com/office/drawing/2014/main" id="{6B34695D-3FB0-464E-92E6-87932F60AD0A}"/>
              </a:ext>
            </a:extLst>
          </p:cNvPr>
          <p:cNvSpPr/>
          <p:nvPr userDrawn="1"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7" name="Shape 274">
            <a:extLst>
              <a:ext uri="{FF2B5EF4-FFF2-40B4-BE49-F238E27FC236}">
                <a16:creationId xmlns:a16="http://schemas.microsoft.com/office/drawing/2014/main" id="{65E46ED2-7363-48D9-9A75-6337E36F81FE}"/>
              </a:ext>
            </a:extLst>
          </p:cNvPr>
          <p:cNvSpPr/>
          <p:nvPr userDrawn="1"/>
        </p:nvSpPr>
        <p:spPr>
          <a:xfrm>
            <a:off x="-185869" y="9089"/>
            <a:ext cx="589992" cy="414129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8" name="Shape 275">
            <a:extLst>
              <a:ext uri="{FF2B5EF4-FFF2-40B4-BE49-F238E27FC236}">
                <a16:creationId xmlns:a16="http://schemas.microsoft.com/office/drawing/2014/main" id="{D973F3C3-8C82-4609-9847-2BE3CF4B505E}"/>
              </a:ext>
            </a:extLst>
          </p:cNvPr>
          <p:cNvSpPr/>
          <p:nvPr userDrawn="1"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69" name="Shape 277">
            <a:extLst>
              <a:ext uri="{FF2B5EF4-FFF2-40B4-BE49-F238E27FC236}">
                <a16:creationId xmlns:a16="http://schemas.microsoft.com/office/drawing/2014/main" id="{06361BE4-2B64-43AD-9A50-BF1DEF7C4150}"/>
              </a:ext>
            </a:extLst>
          </p:cNvPr>
          <p:cNvSpPr/>
          <p:nvPr userDrawn="1"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0" name="Shape 278">
            <a:extLst>
              <a:ext uri="{FF2B5EF4-FFF2-40B4-BE49-F238E27FC236}">
                <a16:creationId xmlns:a16="http://schemas.microsoft.com/office/drawing/2014/main" id="{9C010E15-D4D3-4BF9-A18F-EA19085E4E79}"/>
              </a:ext>
            </a:extLst>
          </p:cNvPr>
          <p:cNvSpPr/>
          <p:nvPr userDrawn="1"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1" name="Shape 279">
            <a:extLst>
              <a:ext uri="{FF2B5EF4-FFF2-40B4-BE49-F238E27FC236}">
                <a16:creationId xmlns:a16="http://schemas.microsoft.com/office/drawing/2014/main" id="{56BCC3F2-A630-46BE-A68E-B3F0877029DF}"/>
              </a:ext>
            </a:extLst>
          </p:cNvPr>
          <p:cNvSpPr/>
          <p:nvPr userDrawn="1"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2" name="Shape 280">
            <a:extLst>
              <a:ext uri="{FF2B5EF4-FFF2-40B4-BE49-F238E27FC236}">
                <a16:creationId xmlns:a16="http://schemas.microsoft.com/office/drawing/2014/main" id="{8DD17EB5-E23C-404E-BAB2-418FE7FA53C5}"/>
              </a:ext>
            </a:extLst>
          </p:cNvPr>
          <p:cNvSpPr/>
          <p:nvPr userDrawn="1"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3" name="Shape 281">
            <a:extLst>
              <a:ext uri="{FF2B5EF4-FFF2-40B4-BE49-F238E27FC236}">
                <a16:creationId xmlns:a16="http://schemas.microsoft.com/office/drawing/2014/main" id="{C1610600-1A6F-48EC-857F-8C58D0F5CE21}"/>
              </a:ext>
            </a:extLst>
          </p:cNvPr>
          <p:cNvSpPr/>
          <p:nvPr userDrawn="1"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4" name="Shape 282">
            <a:extLst>
              <a:ext uri="{FF2B5EF4-FFF2-40B4-BE49-F238E27FC236}">
                <a16:creationId xmlns:a16="http://schemas.microsoft.com/office/drawing/2014/main" id="{2022AAEC-D89A-495E-AD2A-3945A3E829A4}"/>
              </a:ext>
            </a:extLst>
          </p:cNvPr>
          <p:cNvSpPr/>
          <p:nvPr userDrawn="1"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5" name="Shape 283">
            <a:extLst>
              <a:ext uri="{FF2B5EF4-FFF2-40B4-BE49-F238E27FC236}">
                <a16:creationId xmlns:a16="http://schemas.microsoft.com/office/drawing/2014/main" id="{ACE0A285-4031-43F6-AA10-3210BF695E86}"/>
              </a:ext>
            </a:extLst>
          </p:cNvPr>
          <p:cNvSpPr/>
          <p:nvPr userDrawn="1"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99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6" name="Shape 284">
            <a:extLst>
              <a:ext uri="{FF2B5EF4-FFF2-40B4-BE49-F238E27FC236}">
                <a16:creationId xmlns:a16="http://schemas.microsoft.com/office/drawing/2014/main" id="{7B16002A-5731-4953-BCEE-539D329F6F0A}"/>
              </a:ext>
            </a:extLst>
          </p:cNvPr>
          <p:cNvSpPr/>
          <p:nvPr userDrawn="1"/>
        </p:nvSpPr>
        <p:spPr>
          <a:xfrm>
            <a:off x="448634" y="4138206"/>
            <a:ext cx="479681" cy="339217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4C2F4"/>
              </a:solidFill>
            </a:endParaRPr>
          </a:p>
        </p:txBody>
      </p:sp>
      <p:sp>
        <p:nvSpPr>
          <p:cNvPr id="77" name="Shape 285">
            <a:extLst>
              <a:ext uri="{FF2B5EF4-FFF2-40B4-BE49-F238E27FC236}">
                <a16:creationId xmlns:a16="http://schemas.microsoft.com/office/drawing/2014/main" id="{9A474902-EBF2-46D0-93D1-9FDE226FE9C4}"/>
              </a:ext>
            </a:extLst>
          </p:cNvPr>
          <p:cNvSpPr/>
          <p:nvPr userDrawn="1"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8" name="Shape 286">
            <a:extLst>
              <a:ext uri="{FF2B5EF4-FFF2-40B4-BE49-F238E27FC236}">
                <a16:creationId xmlns:a16="http://schemas.microsoft.com/office/drawing/2014/main" id="{F24A4946-CE49-49FF-94A4-2F1FA2F86A6B}"/>
              </a:ext>
            </a:extLst>
          </p:cNvPr>
          <p:cNvSpPr/>
          <p:nvPr userDrawn="1"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79" name="Shape 287">
            <a:extLst>
              <a:ext uri="{FF2B5EF4-FFF2-40B4-BE49-F238E27FC236}">
                <a16:creationId xmlns:a16="http://schemas.microsoft.com/office/drawing/2014/main" id="{871ACBA8-0EDD-4F8D-A2CA-D2B804F765A2}"/>
              </a:ext>
            </a:extLst>
          </p:cNvPr>
          <p:cNvSpPr/>
          <p:nvPr userDrawn="1"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2A37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0" name="Shape 288">
            <a:extLst>
              <a:ext uri="{FF2B5EF4-FFF2-40B4-BE49-F238E27FC236}">
                <a16:creationId xmlns:a16="http://schemas.microsoft.com/office/drawing/2014/main" id="{917EA7C9-A923-47F0-AE4C-825DE07BA9A8}"/>
              </a:ext>
            </a:extLst>
          </p:cNvPr>
          <p:cNvSpPr/>
          <p:nvPr userDrawn="1"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1" name="Shape 289">
            <a:extLst>
              <a:ext uri="{FF2B5EF4-FFF2-40B4-BE49-F238E27FC236}">
                <a16:creationId xmlns:a16="http://schemas.microsoft.com/office/drawing/2014/main" id="{65D90BF5-1D1B-4F06-81C8-D28B1F8F40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272">
            <a:extLst>
              <a:ext uri="{FF2B5EF4-FFF2-40B4-BE49-F238E27FC236}">
                <a16:creationId xmlns:a16="http://schemas.microsoft.com/office/drawing/2014/main" id="{682141FE-25DB-45A7-800B-DA4A6AB9437E}"/>
              </a:ext>
            </a:extLst>
          </p:cNvPr>
          <p:cNvSpPr/>
          <p:nvPr userDrawn="1"/>
        </p:nvSpPr>
        <p:spPr>
          <a:xfrm>
            <a:off x="8394267" y="4464801"/>
            <a:ext cx="339602" cy="400617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3" name="Shape 266">
            <a:extLst>
              <a:ext uri="{FF2B5EF4-FFF2-40B4-BE49-F238E27FC236}">
                <a16:creationId xmlns:a16="http://schemas.microsoft.com/office/drawing/2014/main" id="{41E0902D-6625-4C23-AFD9-36B23D6BA0FA}"/>
              </a:ext>
            </a:extLst>
          </p:cNvPr>
          <p:cNvSpPr/>
          <p:nvPr userDrawn="1"/>
        </p:nvSpPr>
        <p:spPr>
          <a:xfrm>
            <a:off x="-6398" y="3928634"/>
            <a:ext cx="414157" cy="507762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13A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4" name="Shape 260">
            <a:extLst>
              <a:ext uri="{FF2B5EF4-FFF2-40B4-BE49-F238E27FC236}">
                <a16:creationId xmlns:a16="http://schemas.microsoft.com/office/drawing/2014/main" id="{9C52A166-6CA3-48DB-8701-634359AF84AD}"/>
              </a:ext>
            </a:extLst>
          </p:cNvPr>
          <p:cNvSpPr/>
          <p:nvPr userDrawn="1"/>
        </p:nvSpPr>
        <p:spPr>
          <a:xfrm>
            <a:off x="506176" y="8146"/>
            <a:ext cx="180033" cy="37353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18AA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5" name="Shape 264">
            <a:extLst>
              <a:ext uri="{FF2B5EF4-FFF2-40B4-BE49-F238E27FC236}">
                <a16:creationId xmlns:a16="http://schemas.microsoft.com/office/drawing/2014/main" id="{FFE33A31-8A3F-4B14-83E7-341ABEDD3EFA}"/>
              </a:ext>
            </a:extLst>
          </p:cNvPr>
          <p:cNvSpPr/>
          <p:nvPr userDrawn="1"/>
        </p:nvSpPr>
        <p:spPr>
          <a:xfrm>
            <a:off x="82003" y="594127"/>
            <a:ext cx="174842" cy="187322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FECC0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86" name="Shape 265">
            <a:extLst>
              <a:ext uri="{FF2B5EF4-FFF2-40B4-BE49-F238E27FC236}">
                <a16:creationId xmlns:a16="http://schemas.microsoft.com/office/drawing/2014/main" id="{F475E480-A164-4F9C-94CB-70B817EB708A}"/>
              </a:ext>
            </a:extLst>
          </p:cNvPr>
          <p:cNvSpPr/>
          <p:nvPr userDrawn="1"/>
        </p:nvSpPr>
        <p:spPr>
          <a:xfrm>
            <a:off x="8853349" y="192487"/>
            <a:ext cx="210213" cy="45888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D11F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6363852-1BA7-436A-89C5-E413017EEB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98722" y="117984"/>
            <a:ext cx="1346555" cy="52077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547ED66-3F16-4324-B6D3-FD1FC10EF4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5567" y="838773"/>
            <a:ext cx="3744166" cy="38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 preserve="1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18E037-8DF7-4A32-A944-F28D52092D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9461" y="117984"/>
            <a:ext cx="1346555" cy="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2246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72" r:id="rId4"/>
    <p:sldLayoutId id="2147483664" r:id="rId5"/>
    <p:sldLayoutId id="2147483674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635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CC37-2CCE-49F6-9768-6211FAADE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931" y="1141027"/>
            <a:ext cx="8690137" cy="1159800"/>
          </a:xfrm>
        </p:spPr>
        <p:txBody>
          <a:bodyPr/>
          <a:lstStyle/>
          <a:p>
            <a:pPr fontAlgn="ctr"/>
            <a:r>
              <a:rPr lang="en-US" b="0" dirty="0"/>
              <a:t>The frog Prince</a:t>
            </a:r>
            <a:endParaRPr lang="en-IN" b="0" dirty="0"/>
          </a:p>
        </p:txBody>
      </p:sp>
      <p:pic>
        <p:nvPicPr>
          <p:cNvPr id="3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377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البداية الامير مختفى باستخدام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 “hide”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ويتم تغيير الزى ليصبح الضفدع 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مع تغيير الاتجاه 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7" y="1423674"/>
            <a:ext cx="1285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319024"/>
            <a:ext cx="2443162" cy="2386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34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هتتحرك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الاميره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من مكانها الى ان تصل الى الضفدع :</a:t>
            </a:r>
          </a:p>
          <a:p>
            <a:pPr lvl="1" algn="r" rtl="1"/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هنحدد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مكان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الاميره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باستخدام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 “go to 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() y: ()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ونستخدم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او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repeat ()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Move()steps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للحركه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wait () seconds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لجعل الحركة طبيعية 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55" y="2882264"/>
            <a:ext cx="15335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61" y="2882264"/>
            <a:ext cx="16192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152" y="2910161"/>
            <a:ext cx="1030273" cy="19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55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لتغيير ال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r" rtl="1"/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هنبدأ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بال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الاولى وننتظر 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ثوانى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ونغير ال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backdrop 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18" y="2600325"/>
            <a:ext cx="2507568" cy="209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08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بعد تغيير ال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نغير حركة الاميرة :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ترجع لنفس نقطة البداية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 to x: () y: ()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وتنتظر ثانيتين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wait 2 seconds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وبعدها بحركة سريعة تتحرك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glide ()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secs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x: () y: ()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في اتجاه الضفدع 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 تقول كلمه سحرية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say () for () seconds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97" y="3208299"/>
            <a:ext cx="2190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09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625" y="837874"/>
            <a:ext cx="4754725" cy="4075763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بعد تغيير ال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نغير حركة الضفدع :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نظهر الضفدع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show block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وتنتظر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wait () seconds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وبعدها نغير الاتجاه ليكون اتجاه الضفدع ناحية الأميرة باستخدام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Point to direction ()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lvl="1"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وتنتظر ثانيتين لتغيير الزى للأمير.</a:t>
            </a: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91"/>
          <a:stretch/>
        </p:blipFill>
        <p:spPr bwMode="auto">
          <a:xfrm>
            <a:off x="242888" y="1228725"/>
            <a:ext cx="209073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68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9CDC7-9CCE-421B-8B05-0EF5BC9A5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8498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B13D5D-154E-4C67-9639-6BAB33F2A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439B7-6F03-47A8-8234-7ECA909D7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3757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Backdrop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6215244" cy="4075763"/>
          </a:xfrm>
        </p:spPr>
        <p:txBody>
          <a:bodyPr/>
          <a:lstStyle/>
          <a:p>
            <a:pPr algn="r" rt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backdrop</a:t>
            </a:r>
            <a:r>
              <a:rPr lang="ar-SA" sz="1800" dirty="0">
                <a:latin typeface="Arial" panose="020B0604020202020204" pitchFamily="34" charset="0"/>
                <a:cs typeface="Arial" panose="020B0604020202020204" pitchFamily="34" charset="0"/>
              </a:rPr>
              <a:t> هي واحدة من العديد من الإطارات أو الخلفيات للمسرح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“Stage”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rtl="1"/>
            <a:r>
              <a:rPr lang="ar-SA" sz="1800" dirty="0">
                <a:latin typeface="Arial" panose="020B0604020202020204" pitchFamily="34" charset="0"/>
                <a:cs typeface="Arial" panose="020B0604020202020204" pitchFamily="34" charset="0"/>
              </a:rPr>
              <a:t>يمكن ل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ar-SA" sz="1800" dirty="0">
                <a:latin typeface="Arial" panose="020B0604020202020204" pitchFamily="34" charset="0"/>
                <a:cs typeface="Arial" panose="020B0604020202020204" pitchFamily="34" charset="0"/>
              </a:rPr>
              <a:t> تغيير مظهره إلى أي من الخلفيات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sha3ban\Desktop\Cap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56" y="2141681"/>
            <a:ext cx="5112737" cy="26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988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2F3A54-5447-469D-A726-DD405F9D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5DBE8-BFE0-49FA-95B1-74723138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Costume Tab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7B9E-D59C-454F-A293-D253A64A2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5" r="36789" b="5392"/>
          <a:stretch/>
        </p:blipFill>
        <p:spPr bwMode="auto">
          <a:xfrm>
            <a:off x="798952" y="808521"/>
            <a:ext cx="6073485" cy="426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464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</a:t>
            </a:r>
            <a:r>
              <a:rPr lang="en-IN" dirty="0"/>
              <a:t>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3316075" cy="4075763"/>
          </a:xfrm>
        </p:spPr>
        <p:txBody>
          <a:bodyPr/>
          <a:lstStyle/>
          <a:p>
            <a:pPr marL="69850" indent="0" algn="r" rtl="1"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اكتب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هذا ال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ستجد الكتل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ar-SA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التالية في هذه اللوحات: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When flag clicked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Event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Control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Switch costume to ()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Looks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Wait () seconds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-Control</a:t>
            </a:r>
          </a:p>
          <a:p>
            <a:pPr marL="69850" indent="0" algn="r" rtl="1">
              <a:buNone/>
            </a:pP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انقر فوق العلم الأخضر لبدء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الحركة</a:t>
            </a:r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6321B-DA90-441C-839B-36401DEB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606" y="1187572"/>
            <a:ext cx="3163810" cy="3376366"/>
          </a:xfrm>
          <a:prstGeom prst="rect">
            <a:avLst/>
          </a:prstGeom>
        </p:spPr>
      </p:pic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811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7B445D-AE52-4A8B-91F0-30253CFAF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en-US" dirty="0"/>
              <a:t>Simple Story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8F43C-0D0A-4902-8ABA-8D46A7492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ED3229A-ADDF-24D9-1D30-E2260FE5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21" y="103368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839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frog Prince 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6215244" cy="4075763"/>
          </a:xfrm>
        </p:spPr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استخدام ال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scratch 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لسرد قصه الامير الضفدع .</a:t>
            </a:r>
          </a:p>
          <a:p>
            <a:pPr algn="r" rtl="1"/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8572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frog Prince 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925" y="837874"/>
            <a:ext cx="6215244" cy="4075763"/>
          </a:xfrm>
        </p:spPr>
        <p:txBody>
          <a:bodyPr/>
          <a:lstStyle/>
          <a:p>
            <a:pPr algn="r" rtl="1"/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فى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هذه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القصه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نحتاج الى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2backdrops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للتغير بينهم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Blue sky &amp; Woods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ونمسح ال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backdrop </a:t>
            </a:r>
            <a:r>
              <a:rPr lang="ar-EG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الاساسية البيضاء .</a:t>
            </a:r>
          </a:p>
        </p:txBody>
      </p:sp>
      <p:pic>
        <p:nvPicPr>
          <p:cNvPr id="7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05" y="1907721"/>
            <a:ext cx="12763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2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25320-F702-4FBD-97D2-8F796EA5D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1D73F-0B23-431D-AD4D-C9CED033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The frog Prince Story 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55F7-31CB-4954-B547-EAD18348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إضافة الشخصيات الرئيسية «الامير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والاميره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» .</a:t>
            </a:r>
          </a:p>
          <a:p>
            <a:pPr algn="r" rtl="1"/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إضافة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زى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للامير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dirty="0" err="1">
                <a:latin typeface="Arial" panose="020B0604020202020204" pitchFamily="34" charset="0"/>
                <a:cs typeface="Arial" panose="020B0604020202020204" pitchFamily="34" charset="0"/>
              </a:rPr>
              <a:t>وهيكون</a:t>
            </a:r>
            <a:r>
              <a:rPr lang="ar-EG" dirty="0">
                <a:latin typeface="Arial" panose="020B0604020202020204" pitchFamily="34" charset="0"/>
                <a:cs typeface="Arial" panose="020B0604020202020204" pitchFamily="34" charset="0"/>
              </a:rPr>
              <a:t> ال ضفدع .</a:t>
            </a:r>
          </a:p>
          <a:p>
            <a:pPr algn="r" rt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14E2EA5-A2D3-7925-7E39-3EAA390E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87" y="39757"/>
            <a:ext cx="1382158" cy="6679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00" y="1153892"/>
            <a:ext cx="1027923" cy="192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7" y="1111829"/>
            <a:ext cx="1030273" cy="19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06" y="3625038"/>
            <a:ext cx="12858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552089"/>
      </p:ext>
    </p:extLst>
  </p:cSld>
  <p:clrMapOvr>
    <a:masterClrMapping/>
  </p:clrMapOvr>
</p:sld>
</file>

<file path=ppt/theme/theme1.xml><?xml version="1.0" encoding="utf-8"?>
<a:theme xmlns:a="http://schemas.openxmlformats.org/drawingml/2006/main" name="1_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350</Words>
  <Application>Microsoft Office PowerPoint</Application>
  <PresentationFormat>On-screen Show (16:9)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Dosis</vt:lpstr>
      <vt:lpstr>Sniglet</vt:lpstr>
      <vt:lpstr>Arial</vt:lpstr>
      <vt:lpstr>1_Friar template</vt:lpstr>
      <vt:lpstr>The frog Prince</vt:lpstr>
      <vt:lpstr>PowerPoint Presentation</vt:lpstr>
      <vt:lpstr>Backdrop</vt:lpstr>
      <vt:lpstr>Costume Tab</vt:lpstr>
      <vt:lpstr>Scratch Script</vt:lpstr>
      <vt:lpstr>PowerPoint Presentation</vt:lpstr>
      <vt:lpstr>The frog Prince Story</vt:lpstr>
      <vt:lpstr>The frog Prince Story</vt:lpstr>
      <vt:lpstr>The frog Prince Story cont.</vt:lpstr>
      <vt:lpstr>The frog Prince Story cont.</vt:lpstr>
      <vt:lpstr>The frog Prince Story cont.</vt:lpstr>
      <vt:lpstr>The frog Prince Story cont.</vt:lpstr>
      <vt:lpstr>The frog Prince Story cont.</vt:lpstr>
      <vt:lpstr>The frog Prince Story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Costume &amp; Sound</dc:title>
  <dc:creator>contact@thestempedia.com</dc:creator>
  <cp:lastModifiedBy>alaa osama</cp:lastModifiedBy>
  <cp:revision>190</cp:revision>
  <dcterms:modified xsi:type="dcterms:W3CDTF">2022-07-26T06:10:16Z</dcterms:modified>
</cp:coreProperties>
</file>