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84" r:id="rId2"/>
    <p:sldId id="290" r:id="rId3"/>
    <p:sldId id="410" r:id="rId4"/>
    <p:sldId id="411" r:id="rId5"/>
    <p:sldId id="412" r:id="rId6"/>
    <p:sldId id="369" r:id="rId7"/>
    <p:sldId id="413" r:id="rId8"/>
    <p:sldId id="414" r:id="rId9"/>
    <p:sldId id="401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4" r:id="rId19"/>
    <p:sldId id="425" r:id="rId20"/>
    <p:sldId id="426" r:id="rId21"/>
    <p:sldId id="317" r:id="rId22"/>
  </p:sldIdLst>
  <p:sldSz cx="9144000" cy="5143500" type="screen16x9"/>
  <p:notesSz cx="6858000" cy="9144000"/>
  <p:embeddedFontLst>
    <p:embeddedFont>
      <p:font typeface="Sniglet" charset="0"/>
      <p:regular r:id="rId24"/>
    </p:embeddedFont>
    <p:embeddedFont>
      <p:font typeface="Dosis" charset="0"/>
      <p:regular r:id="rId25"/>
      <p:bold r:id="rId26"/>
    </p:embeddedFont>
    <p:embeddedFont>
      <p:font typeface="High Tower Text" pitchFamily="18" charset="0"/>
      <p:regular r:id="rId27"/>
      <p:italic r:id="rId28"/>
    </p:embeddedFont>
    <p:embeddedFont>
      <p:font typeface="Akhbar MT" pitchFamily="2" charset="-78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F21"/>
    <a:srgbClr val="F2E5E2"/>
    <a:srgbClr val="2A3791"/>
    <a:srgbClr val="18AA45"/>
    <a:srgbClr val="F58220"/>
    <a:srgbClr val="D11F40"/>
    <a:srgbClr val="45BADD"/>
    <a:srgbClr val="FECC0E"/>
    <a:srgbClr val="13AFF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516804-8F88-4118-8439-1FF2495B33D7}">
  <a:tblStyle styleId="{5D516804-8F88-4118-8439-1FF2495B3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8" autoAdjust="0"/>
    <p:restoredTop sz="94660"/>
  </p:normalViewPr>
  <p:slideViewPr>
    <p:cSldViewPr snapToGrid="0">
      <p:cViewPr varScale="1">
        <p:scale>
          <a:sx n="99" d="100"/>
          <a:sy n="99" d="100"/>
        </p:scale>
        <p:origin x="-648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249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1495500" y="1184301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1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C73E37C-6F52-4F70-8A86-CFEB253A963E}"/>
              </a:ext>
            </a:extLst>
          </p:cNvPr>
          <p:cNvGrpSpPr/>
          <p:nvPr userDrawn="1"/>
        </p:nvGrpSpPr>
        <p:grpSpPr>
          <a:xfrm>
            <a:off x="-58319" y="3053272"/>
            <a:ext cx="9296570" cy="2186112"/>
            <a:chOff x="-58319" y="3053272"/>
            <a:chExt cx="9296570" cy="2186112"/>
          </a:xfrm>
        </p:grpSpPr>
        <p:sp>
          <p:nvSpPr>
            <p:cNvPr id="163" name="Shape 163"/>
            <p:cNvSpPr/>
            <p:nvPr/>
          </p:nvSpPr>
          <p:spPr>
            <a:xfrm>
              <a:off x="723692" y="4220091"/>
              <a:ext cx="794875" cy="985737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58319" y="3053287"/>
              <a:ext cx="782014" cy="890356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5101" y="3422420"/>
              <a:ext cx="370865" cy="809588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78045" y="3128354"/>
              <a:ext cx="730671" cy="895811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401648" y="3285712"/>
              <a:ext cx="805934" cy="75083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364459" y="3346843"/>
              <a:ext cx="873792" cy="600260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551116" y="3125540"/>
              <a:ext cx="657208" cy="679227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419881" y="3994834"/>
              <a:ext cx="919681" cy="950908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644912" y="4036538"/>
              <a:ext cx="890356" cy="7068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116542" y="3186156"/>
              <a:ext cx="829755" cy="780163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347361" y="3186147"/>
              <a:ext cx="599146" cy="706812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2681615" y="4813558"/>
              <a:ext cx="816944" cy="313967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7146421" y="4508764"/>
              <a:ext cx="1040884" cy="73062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7146430" y="3104432"/>
              <a:ext cx="684732" cy="721463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262207" y="4729516"/>
              <a:ext cx="525046" cy="372666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8376372" y="4729061"/>
              <a:ext cx="508532" cy="324976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808716" y="4429326"/>
              <a:ext cx="570935" cy="567282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975391" y="3053272"/>
              <a:ext cx="541560" cy="67927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70785" y="4028295"/>
              <a:ext cx="734324" cy="723314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247060" y="4094875"/>
              <a:ext cx="275434" cy="244207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8516944" y="4082884"/>
              <a:ext cx="690236" cy="510383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859713" y="3417443"/>
              <a:ext cx="317620" cy="659010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 rot="1920742">
              <a:off x="5707038" y="4213989"/>
              <a:ext cx="884797" cy="750834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 rot="-3496844">
              <a:off x="115839" y="4509560"/>
              <a:ext cx="537852" cy="464440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518184" y="3966329"/>
              <a:ext cx="846269" cy="598458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 rot="-5400000">
              <a:off x="6496794" y="3021441"/>
              <a:ext cx="493819" cy="63153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453205" y="3705907"/>
              <a:ext cx="666366" cy="752689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866011" y="4742879"/>
              <a:ext cx="681078" cy="455287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669805" y="4614395"/>
              <a:ext cx="308462" cy="330481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1D339C49-C757-44DD-AC62-40136F9A7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9850" lvl="0" indent="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Arial" panose="020B0604020202020204" pitchFamily="34" charset="0"/>
              <a:buNone/>
              <a:defRPr sz="36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8CF3864-FF32-480D-809E-78047B0AA13A}"/>
              </a:ext>
            </a:extLst>
          </p:cNvPr>
          <p:cNvGrpSpPr/>
          <p:nvPr userDrawn="1"/>
        </p:nvGrpSpPr>
        <p:grpSpPr>
          <a:xfrm>
            <a:off x="7110132" y="3078732"/>
            <a:ext cx="2128122" cy="2160657"/>
            <a:chOff x="7110132" y="3078732"/>
            <a:chExt cx="2128122" cy="2160657"/>
          </a:xfrm>
        </p:grpSpPr>
        <p:sp>
          <p:nvSpPr>
            <p:cNvPr id="250" name="Shape 250"/>
            <p:cNvSpPr/>
            <p:nvPr/>
          </p:nvSpPr>
          <p:spPr>
            <a:xfrm>
              <a:off x="8817948" y="34396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8742973" y="4166677"/>
              <a:ext cx="495281" cy="340238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052572" y="4825260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052577" y="4132327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7430898" y="4873171"/>
              <a:ext cx="297606" cy="211234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8749725" y="4950125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522444" y="4000279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8829403" y="4583868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 rot="-2426120">
              <a:off x="7110132" y="4877011"/>
              <a:ext cx="279910" cy="357971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7659648" y="4370196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8797588" y="3078732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782420" y="4885132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5" name="Shape 272">
              <a:extLst>
                <a:ext uri="{FF2B5EF4-FFF2-40B4-BE49-F238E27FC236}">
                  <a16:creationId xmlns="" xmlns:a16="http://schemas.microsoft.com/office/drawing/2014/main" id="{3F5BB61E-EACF-4EC9-8CF0-E820A20EA0E5}"/>
                </a:ext>
              </a:extLst>
            </p:cNvPr>
            <p:cNvSpPr/>
            <p:nvPr userDrawn="1"/>
          </p:nvSpPr>
          <p:spPr>
            <a:xfrm>
              <a:off x="8394267" y="4464801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8BAB03F-FF1E-4CF9-B157-F56D97FF8225}"/>
              </a:ext>
            </a:extLst>
          </p:cNvPr>
          <p:cNvGrpSpPr/>
          <p:nvPr userDrawn="1"/>
        </p:nvGrpSpPr>
        <p:grpSpPr>
          <a:xfrm>
            <a:off x="-35374" y="3366963"/>
            <a:ext cx="1952290" cy="1906807"/>
            <a:chOff x="-35374" y="3366963"/>
            <a:chExt cx="1952290" cy="1906807"/>
          </a:xfrm>
        </p:grpSpPr>
        <p:sp>
          <p:nvSpPr>
            <p:cNvPr id="249" name="Shape 249"/>
            <p:cNvSpPr/>
            <p:nvPr/>
          </p:nvSpPr>
          <p:spPr>
            <a:xfrm>
              <a:off x="-35374" y="3366963"/>
              <a:ext cx="443260" cy="50467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00454" y="4557600"/>
              <a:ext cx="504670" cy="400627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721258" y="4998019"/>
              <a:ext cx="463059" cy="177962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333294" y="4678454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91624" y="4552927"/>
              <a:ext cx="416228" cy="409988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525678" y="4911343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704" y="4900231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48634" y="4138206"/>
              <a:ext cx="479681" cy="339217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58963" y="4957957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6" name="Shape 266">
              <a:extLst>
                <a:ext uri="{FF2B5EF4-FFF2-40B4-BE49-F238E27FC236}">
                  <a16:creationId xmlns="" xmlns:a16="http://schemas.microsoft.com/office/drawing/2014/main" id="{3BEC2B48-8C5C-4C6B-9C88-B007BB2F01F8}"/>
                </a:ext>
              </a:extLst>
            </p:cNvPr>
            <p:cNvSpPr/>
            <p:nvPr userDrawn="1"/>
          </p:nvSpPr>
          <p:spPr>
            <a:xfrm>
              <a:off x="-6398" y="3928634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71C3040-1CA6-4428-9586-879A1B7469C6}"/>
              </a:ext>
            </a:extLst>
          </p:cNvPr>
          <p:cNvGrpSpPr/>
          <p:nvPr userDrawn="1"/>
        </p:nvGrpSpPr>
        <p:grpSpPr>
          <a:xfrm>
            <a:off x="-185869" y="-57166"/>
            <a:ext cx="1877889" cy="1945801"/>
            <a:chOff x="-185869" y="-57166"/>
            <a:chExt cx="1877889" cy="1945801"/>
          </a:xfrm>
        </p:grpSpPr>
        <p:sp>
          <p:nvSpPr>
            <p:cNvPr id="253" name="Shape 253"/>
            <p:cNvSpPr/>
            <p:nvPr/>
          </p:nvSpPr>
          <p:spPr>
            <a:xfrm>
              <a:off x="-77078" y="1488018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46877" y="608615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645010" y="3559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-8" y="1013366"/>
              <a:ext cx="372518" cy="384998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-185869" y="9089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403775" y="11500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955990" y="-57166"/>
              <a:ext cx="323616" cy="321546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7" name="Shape 260">
              <a:extLst>
                <a:ext uri="{FF2B5EF4-FFF2-40B4-BE49-F238E27FC236}">
                  <a16:creationId xmlns="" xmlns:a16="http://schemas.microsoft.com/office/drawing/2014/main" id="{8EBD0BED-2A30-45DE-B86B-AA3DB554BA1F}"/>
                </a:ext>
              </a:extLst>
            </p:cNvPr>
            <p:cNvSpPr/>
            <p:nvPr userDrawn="1"/>
          </p:nvSpPr>
          <p:spPr>
            <a:xfrm>
              <a:off x="506176" y="8146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8" name="Shape 264">
              <a:extLst>
                <a:ext uri="{FF2B5EF4-FFF2-40B4-BE49-F238E27FC236}">
                  <a16:creationId xmlns="" xmlns:a16="http://schemas.microsoft.com/office/drawing/2014/main" id="{39F33480-2088-4E72-8DA0-329961CEA5EA}"/>
                </a:ext>
              </a:extLst>
            </p:cNvPr>
            <p:cNvSpPr/>
            <p:nvPr userDrawn="1"/>
          </p:nvSpPr>
          <p:spPr>
            <a:xfrm>
              <a:off x="82003" y="59412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4609408-B2A7-457A-8690-B8A5DC15DB77}"/>
              </a:ext>
            </a:extLst>
          </p:cNvPr>
          <p:cNvGrpSpPr/>
          <p:nvPr userDrawn="1"/>
        </p:nvGrpSpPr>
        <p:grpSpPr>
          <a:xfrm>
            <a:off x="7302880" y="-294362"/>
            <a:ext cx="1876588" cy="2006619"/>
            <a:chOff x="7302880" y="-294362"/>
            <a:chExt cx="1876588" cy="2006619"/>
          </a:xfrm>
        </p:grpSpPr>
        <p:sp>
          <p:nvSpPr>
            <p:cNvPr id="248" name="Shape 248"/>
            <p:cNvSpPr/>
            <p:nvPr/>
          </p:nvSpPr>
          <p:spPr>
            <a:xfrm>
              <a:off x="7302880" y="-294362"/>
              <a:ext cx="450550" cy="558734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8963979" y="1338718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8318810" y="-29822"/>
              <a:ext cx="456818" cy="42558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7842052" y="-100873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 rot="1920548">
              <a:off x="8225551" y="625274"/>
              <a:ext cx="501522" cy="425557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 rot="-5400000">
              <a:off x="7996280" y="316930"/>
              <a:ext cx="279906" cy="35796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8801760" y="790271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8699345" y="115140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9" name="Shape 265">
              <a:extLst>
                <a:ext uri="{FF2B5EF4-FFF2-40B4-BE49-F238E27FC236}">
                  <a16:creationId xmlns="" xmlns:a16="http://schemas.microsoft.com/office/drawing/2014/main" id="{B3070B0C-1ADF-4F04-96D0-B89050AE1B69}"/>
                </a:ext>
              </a:extLst>
            </p:cNvPr>
            <p:cNvSpPr/>
            <p:nvPr userDrawn="1"/>
          </p:nvSpPr>
          <p:spPr>
            <a:xfrm>
              <a:off x="8853349" y="192487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A9EE9ECE-11E0-40D4-B16F-4FAB06236D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  <p:cxnSp>
        <p:nvCxnSpPr>
          <p:cNvPr id="35" name="Shape 323">
            <a:extLst>
              <a:ext uri="{FF2B5EF4-FFF2-40B4-BE49-F238E27FC236}">
                <a16:creationId xmlns="" xmlns:a16="http://schemas.microsoft.com/office/drawing/2014/main" id="{EEFC08EE-20D8-4C0B-BDE9-8B3B3013FC16}"/>
              </a:ext>
            </a:extLst>
          </p:cNvPr>
          <p:cNvCxnSpPr/>
          <p:nvPr userDrawn="1"/>
        </p:nvCxnSpPr>
        <p:spPr>
          <a:xfrm>
            <a:off x="850475" y="697132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" name="Shape 291">
            <a:extLst>
              <a:ext uri="{FF2B5EF4-FFF2-40B4-BE49-F238E27FC236}">
                <a16:creationId xmlns="" xmlns:a16="http://schemas.microsoft.com/office/drawing/2014/main" id="{51D41F13-9D16-4E3A-8CA5-3438CCE41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-109268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7" name="Shape 292">
            <a:extLst>
              <a:ext uri="{FF2B5EF4-FFF2-40B4-BE49-F238E27FC236}">
                <a16:creationId xmlns="" xmlns:a16="http://schemas.microsoft.com/office/drawing/2014/main" id="{BFDF73F0-0B29-48F6-A67D-BEB6B6EDA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837874"/>
            <a:ext cx="6140400" cy="407576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4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1_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47925" y="216310"/>
            <a:ext cx="6140400" cy="469732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31800" lvl="0" indent="-3429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sp>
        <p:nvSpPr>
          <p:cNvPr id="328" name="Shape 328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cxnSp>
        <p:nvCxnSpPr>
          <p:cNvPr id="359" name="Shape 359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Shape 293">
            <a:extLst>
              <a:ext uri="{FF2B5EF4-FFF2-40B4-BE49-F238E27FC236}">
                <a16:creationId xmlns="" xmlns:a16="http://schemas.microsoft.com/office/drawing/2014/main" id="{240740A9-9FB7-4CBB-93C0-763FC406AE9A}"/>
              </a:ext>
            </a:extLst>
          </p:cNvPr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68" name="Shape 295">
              <a:extLst>
                <a:ext uri="{FF2B5EF4-FFF2-40B4-BE49-F238E27FC236}">
                  <a16:creationId xmlns="" xmlns:a16="http://schemas.microsoft.com/office/drawing/2014/main" id="{6DF8CBA7-9BA1-479F-BBBD-418E800D3416}"/>
                </a:ext>
              </a:extLst>
            </p:cNvPr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69" name="Shape 296">
              <a:extLst>
                <a:ext uri="{FF2B5EF4-FFF2-40B4-BE49-F238E27FC236}">
                  <a16:creationId xmlns="" xmlns:a16="http://schemas.microsoft.com/office/drawing/2014/main" id="{D0DC7A7B-3EBB-4126-A4EC-F7E9FAE5A316}"/>
                </a:ext>
              </a:extLst>
            </p:cNvPr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0" name="Shape 297">
              <a:extLst>
                <a:ext uri="{FF2B5EF4-FFF2-40B4-BE49-F238E27FC236}">
                  <a16:creationId xmlns="" xmlns:a16="http://schemas.microsoft.com/office/drawing/2014/main" id="{68D6AF08-428F-4A9C-A354-E2E10A8D3935}"/>
                </a:ext>
              </a:extLst>
            </p:cNvPr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1" name="Shape 298">
              <a:extLst>
                <a:ext uri="{FF2B5EF4-FFF2-40B4-BE49-F238E27FC236}">
                  <a16:creationId xmlns="" xmlns:a16="http://schemas.microsoft.com/office/drawing/2014/main" id="{B71B6DB4-DF38-41BA-8274-B782F5770DF1}"/>
                </a:ext>
              </a:extLst>
            </p:cNvPr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2" name="Shape 299">
              <a:extLst>
                <a:ext uri="{FF2B5EF4-FFF2-40B4-BE49-F238E27FC236}">
                  <a16:creationId xmlns="" xmlns:a16="http://schemas.microsoft.com/office/drawing/2014/main" id="{DEC3FC8B-1724-4025-BB11-D26BF42746C5}"/>
                </a:ext>
              </a:extLst>
            </p:cNvPr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3" name="Shape 300">
              <a:extLst>
                <a:ext uri="{FF2B5EF4-FFF2-40B4-BE49-F238E27FC236}">
                  <a16:creationId xmlns="" xmlns:a16="http://schemas.microsoft.com/office/drawing/2014/main" id="{57A21143-FB0C-45A7-B78C-60B640B1013F}"/>
                </a:ext>
              </a:extLst>
            </p:cNvPr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4" name="Shape 301">
              <a:extLst>
                <a:ext uri="{FF2B5EF4-FFF2-40B4-BE49-F238E27FC236}">
                  <a16:creationId xmlns="" xmlns:a16="http://schemas.microsoft.com/office/drawing/2014/main" id="{6F080129-3B74-40B1-BA28-DD85FFB926B9}"/>
                </a:ext>
              </a:extLst>
            </p:cNvPr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5" name="Shape 302">
              <a:extLst>
                <a:ext uri="{FF2B5EF4-FFF2-40B4-BE49-F238E27FC236}">
                  <a16:creationId xmlns="" xmlns:a16="http://schemas.microsoft.com/office/drawing/2014/main" id="{AD27BC22-5866-4465-B4A0-10A055915047}"/>
                </a:ext>
              </a:extLst>
            </p:cNvPr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6" name="Shape 304">
              <a:extLst>
                <a:ext uri="{FF2B5EF4-FFF2-40B4-BE49-F238E27FC236}">
                  <a16:creationId xmlns="" xmlns:a16="http://schemas.microsoft.com/office/drawing/2014/main" id="{DA9B07B6-30F7-4652-993C-760844FBBC10}"/>
                </a:ext>
              </a:extLst>
            </p:cNvPr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7" name="Shape 305">
              <a:extLst>
                <a:ext uri="{FF2B5EF4-FFF2-40B4-BE49-F238E27FC236}">
                  <a16:creationId xmlns="" xmlns:a16="http://schemas.microsoft.com/office/drawing/2014/main" id="{E04FE937-6D63-4509-AB54-D2B8C8ED2CC4}"/>
                </a:ext>
              </a:extLst>
            </p:cNvPr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8" name="Shape 306">
              <a:extLst>
                <a:ext uri="{FF2B5EF4-FFF2-40B4-BE49-F238E27FC236}">
                  <a16:creationId xmlns="" xmlns:a16="http://schemas.microsoft.com/office/drawing/2014/main" id="{862099D0-6340-4A3E-BB07-6D859535AC46}"/>
                </a:ext>
              </a:extLst>
            </p:cNvPr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9" name="Shape 307">
              <a:extLst>
                <a:ext uri="{FF2B5EF4-FFF2-40B4-BE49-F238E27FC236}">
                  <a16:creationId xmlns="" xmlns:a16="http://schemas.microsoft.com/office/drawing/2014/main" id="{6C9D575E-280A-48AB-82D9-99208A1D5D87}"/>
                </a:ext>
              </a:extLst>
            </p:cNvPr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0" name="Shape 308">
              <a:extLst>
                <a:ext uri="{FF2B5EF4-FFF2-40B4-BE49-F238E27FC236}">
                  <a16:creationId xmlns="" xmlns:a16="http://schemas.microsoft.com/office/drawing/2014/main" id="{1F9402F2-5E32-489F-961E-9EE0AE2FC5CE}"/>
                </a:ext>
              </a:extLst>
            </p:cNvPr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1" name="Shape 309">
              <a:extLst>
                <a:ext uri="{FF2B5EF4-FFF2-40B4-BE49-F238E27FC236}">
                  <a16:creationId xmlns="" xmlns:a16="http://schemas.microsoft.com/office/drawing/2014/main" id="{A3A660CF-0366-430D-B325-60CD832BD2E6}"/>
                </a:ext>
              </a:extLst>
            </p:cNvPr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2" name="Shape 311">
              <a:extLst>
                <a:ext uri="{FF2B5EF4-FFF2-40B4-BE49-F238E27FC236}">
                  <a16:creationId xmlns="" xmlns:a16="http://schemas.microsoft.com/office/drawing/2014/main" id="{0A56BB41-2714-4FDF-BF2B-CB3AF092B871}"/>
                </a:ext>
              </a:extLst>
            </p:cNvPr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3" name="Shape 312">
              <a:extLst>
                <a:ext uri="{FF2B5EF4-FFF2-40B4-BE49-F238E27FC236}">
                  <a16:creationId xmlns="" xmlns:a16="http://schemas.microsoft.com/office/drawing/2014/main" id="{B65F8E3C-1284-47C4-B3BE-704BEE5247A4}"/>
                </a:ext>
              </a:extLst>
            </p:cNvPr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84" name="Shape 313">
              <a:extLst>
                <a:ext uri="{FF2B5EF4-FFF2-40B4-BE49-F238E27FC236}">
                  <a16:creationId xmlns="" xmlns:a16="http://schemas.microsoft.com/office/drawing/2014/main" id="{AEAFFA5C-BEE0-4A82-8111-A8433DBF02DC}"/>
                </a:ext>
              </a:extLst>
            </p:cNvPr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5" name="Shape 314">
              <a:extLst>
                <a:ext uri="{FF2B5EF4-FFF2-40B4-BE49-F238E27FC236}">
                  <a16:creationId xmlns="" xmlns:a16="http://schemas.microsoft.com/office/drawing/2014/main" id="{FFEA7E71-84DD-43BA-A1A5-6FFF19F3DA83}"/>
                </a:ext>
              </a:extLst>
            </p:cNvPr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6" name="Shape 315">
              <a:extLst>
                <a:ext uri="{FF2B5EF4-FFF2-40B4-BE49-F238E27FC236}">
                  <a16:creationId xmlns="" xmlns:a16="http://schemas.microsoft.com/office/drawing/2014/main" id="{B98533FF-FC2A-45E0-BCB3-54772C5B6F16}"/>
                </a:ext>
              </a:extLst>
            </p:cNvPr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7" name="Shape 316">
              <a:extLst>
                <a:ext uri="{FF2B5EF4-FFF2-40B4-BE49-F238E27FC236}">
                  <a16:creationId xmlns="" xmlns:a16="http://schemas.microsoft.com/office/drawing/2014/main" id="{FAE7E938-1920-4309-B05D-AEB3C3FCCE55}"/>
                </a:ext>
              </a:extLst>
            </p:cNvPr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8" name="Shape 317">
              <a:extLst>
                <a:ext uri="{FF2B5EF4-FFF2-40B4-BE49-F238E27FC236}">
                  <a16:creationId xmlns="" xmlns:a16="http://schemas.microsoft.com/office/drawing/2014/main" id="{9CE1E1E4-D108-4500-A8CA-E42A47579C6A}"/>
                </a:ext>
              </a:extLst>
            </p:cNvPr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9" name="Shape 318">
              <a:extLst>
                <a:ext uri="{FF2B5EF4-FFF2-40B4-BE49-F238E27FC236}">
                  <a16:creationId xmlns="" xmlns:a16="http://schemas.microsoft.com/office/drawing/2014/main" id="{4B668B85-266D-4750-944E-F63DEDA07DC4}"/>
                </a:ext>
              </a:extLst>
            </p:cNvPr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0" name="Shape 319">
              <a:extLst>
                <a:ext uri="{FF2B5EF4-FFF2-40B4-BE49-F238E27FC236}">
                  <a16:creationId xmlns="" xmlns:a16="http://schemas.microsoft.com/office/drawing/2014/main" id="{E6330542-8A2A-487B-93DC-BB4BB13EF2B4}"/>
                </a:ext>
              </a:extLst>
            </p:cNvPr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1" name="Shape 320">
              <a:extLst>
                <a:ext uri="{FF2B5EF4-FFF2-40B4-BE49-F238E27FC236}">
                  <a16:creationId xmlns="" xmlns:a16="http://schemas.microsoft.com/office/drawing/2014/main" id="{70798BC5-22FA-4A4F-AD24-8FE0B2D490E0}"/>
                </a:ext>
              </a:extLst>
            </p:cNvPr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2" name="Shape 321">
              <a:extLst>
                <a:ext uri="{FF2B5EF4-FFF2-40B4-BE49-F238E27FC236}">
                  <a16:creationId xmlns="" xmlns:a16="http://schemas.microsoft.com/office/drawing/2014/main" id="{ED7BB5D2-5FBD-4DD5-8EE6-0439DB89D491}"/>
                </a:ext>
              </a:extLst>
            </p:cNvPr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3" name="Shape 322">
              <a:extLst>
                <a:ext uri="{FF2B5EF4-FFF2-40B4-BE49-F238E27FC236}">
                  <a16:creationId xmlns="" xmlns:a16="http://schemas.microsoft.com/office/drawing/2014/main" id="{689C4625-1C6D-4313-B0D0-9AC78B60B00E}"/>
                </a:ext>
              </a:extLst>
            </p:cNvPr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7A4FB63F-67BB-4EAA-8C16-B299AA83B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248">
            <a:extLst>
              <a:ext uri="{FF2B5EF4-FFF2-40B4-BE49-F238E27FC236}">
                <a16:creationId xmlns="" xmlns:a16="http://schemas.microsoft.com/office/drawing/2014/main" id="{5C0AA65E-F6F7-4173-9CAD-E4E3D6595BF7}"/>
              </a:ext>
            </a:extLst>
          </p:cNvPr>
          <p:cNvSpPr/>
          <p:nvPr userDrawn="1"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" name="Shape 249">
            <a:extLst>
              <a:ext uri="{FF2B5EF4-FFF2-40B4-BE49-F238E27FC236}">
                <a16:creationId xmlns="" xmlns:a16="http://schemas.microsoft.com/office/drawing/2014/main" id="{D329F791-42AC-4C3D-BA60-DC0394DF0815}"/>
              </a:ext>
            </a:extLst>
          </p:cNvPr>
          <p:cNvSpPr/>
          <p:nvPr userDrawn="1"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" name="Shape 250">
            <a:extLst>
              <a:ext uri="{FF2B5EF4-FFF2-40B4-BE49-F238E27FC236}">
                <a16:creationId xmlns="" xmlns:a16="http://schemas.microsoft.com/office/drawing/2014/main" id="{C4704A19-6CA3-467F-BEAB-329DCFA79F2B}"/>
              </a:ext>
            </a:extLst>
          </p:cNvPr>
          <p:cNvSpPr/>
          <p:nvPr userDrawn="1"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" name="Shape 251">
            <a:extLst>
              <a:ext uri="{FF2B5EF4-FFF2-40B4-BE49-F238E27FC236}">
                <a16:creationId xmlns="" xmlns:a16="http://schemas.microsoft.com/office/drawing/2014/main" id="{8275D89C-738E-4510-BD1C-9FEE7DCE6687}"/>
              </a:ext>
            </a:extLst>
          </p:cNvPr>
          <p:cNvSpPr/>
          <p:nvPr userDrawn="1"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" name="Shape 253">
            <a:extLst>
              <a:ext uri="{FF2B5EF4-FFF2-40B4-BE49-F238E27FC236}">
                <a16:creationId xmlns="" xmlns:a16="http://schemas.microsoft.com/office/drawing/2014/main" id="{250ACD6A-F99F-4F97-945D-746A7D13F612}"/>
              </a:ext>
            </a:extLst>
          </p:cNvPr>
          <p:cNvSpPr/>
          <p:nvPr userDrawn="1"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" name="Shape 254">
            <a:extLst>
              <a:ext uri="{FF2B5EF4-FFF2-40B4-BE49-F238E27FC236}">
                <a16:creationId xmlns="" xmlns:a16="http://schemas.microsoft.com/office/drawing/2014/main" id="{32D83F1B-E817-4927-B2BF-13CEBA9827C9}"/>
              </a:ext>
            </a:extLst>
          </p:cNvPr>
          <p:cNvSpPr/>
          <p:nvPr userDrawn="1"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" name="Shape 255">
            <a:extLst>
              <a:ext uri="{FF2B5EF4-FFF2-40B4-BE49-F238E27FC236}">
                <a16:creationId xmlns="" xmlns:a16="http://schemas.microsoft.com/office/drawing/2014/main" id="{20A3A173-5C8A-4509-93A0-60217941388C}"/>
              </a:ext>
            </a:extLst>
          </p:cNvPr>
          <p:cNvSpPr/>
          <p:nvPr userDrawn="1"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2" name="Shape 256">
            <a:extLst>
              <a:ext uri="{FF2B5EF4-FFF2-40B4-BE49-F238E27FC236}">
                <a16:creationId xmlns="" xmlns:a16="http://schemas.microsoft.com/office/drawing/2014/main" id="{9C2335E8-5CF9-4946-9DBD-970A7372DD79}"/>
              </a:ext>
            </a:extLst>
          </p:cNvPr>
          <p:cNvSpPr/>
          <p:nvPr userDrawn="1"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3" name="Shape 257">
            <a:extLst>
              <a:ext uri="{FF2B5EF4-FFF2-40B4-BE49-F238E27FC236}">
                <a16:creationId xmlns="" xmlns:a16="http://schemas.microsoft.com/office/drawing/2014/main" id="{4B46374C-1D15-4BB7-8A95-21B2468F2D24}"/>
              </a:ext>
            </a:extLst>
          </p:cNvPr>
          <p:cNvSpPr/>
          <p:nvPr userDrawn="1"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4" name="Shape 258">
            <a:extLst>
              <a:ext uri="{FF2B5EF4-FFF2-40B4-BE49-F238E27FC236}">
                <a16:creationId xmlns="" xmlns:a16="http://schemas.microsoft.com/office/drawing/2014/main" id="{E3BA5BE3-F080-47BA-B3D6-3FCA02C5C197}"/>
              </a:ext>
            </a:extLst>
          </p:cNvPr>
          <p:cNvSpPr/>
          <p:nvPr userDrawn="1"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5" name="Shape 259">
            <a:extLst>
              <a:ext uri="{FF2B5EF4-FFF2-40B4-BE49-F238E27FC236}">
                <a16:creationId xmlns="" xmlns:a16="http://schemas.microsoft.com/office/drawing/2014/main" id="{1103B35C-1C0D-4C2B-9C62-304DF150EACB}"/>
              </a:ext>
            </a:extLst>
          </p:cNvPr>
          <p:cNvSpPr/>
          <p:nvPr userDrawn="1"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6" name="Shape 260">
            <a:extLst>
              <a:ext uri="{FF2B5EF4-FFF2-40B4-BE49-F238E27FC236}">
                <a16:creationId xmlns="" xmlns:a16="http://schemas.microsoft.com/office/drawing/2014/main" id="{F9D82C06-536B-4D71-BD3B-45F3951F4898}"/>
              </a:ext>
            </a:extLst>
          </p:cNvPr>
          <p:cNvSpPr/>
          <p:nvPr userDrawn="1"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7" name="Shape 261">
            <a:extLst>
              <a:ext uri="{FF2B5EF4-FFF2-40B4-BE49-F238E27FC236}">
                <a16:creationId xmlns="" xmlns:a16="http://schemas.microsoft.com/office/drawing/2014/main" id="{13C881BA-9C06-4C0E-B1C9-504FD3D15640}"/>
              </a:ext>
            </a:extLst>
          </p:cNvPr>
          <p:cNvSpPr/>
          <p:nvPr userDrawn="1"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8" name="Shape 262">
            <a:extLst>
              <a:ext uri="{FF2B5EF4-FFF2-40B4-BE49-F238E27FC236}">
                <a16:creationId xmlns="" xmlns:a16="http://schemas.microsoft.com/office/drawing/2014/main" id="{7574DC21-C28B-4FC9-B6AB-05C595C5F39D}"/>
              </a:ext>
            </a:extLst>
          </p:cNvPr>
          <p:cNvSpPr/>
          <p:nvPr userDrawn="1"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9" name="Shape 263">
            <a:extLst>
              <a:ext uri="{FF2B5EF4-FFF2-40B4-BE49-F238E27FC236}">
                <a16:creationId xmlns="" xmlns:a16="http://schemas.microsoft.com/office/drawing/2014/main" id="{D70257BD-DBD0-45CC-B257-B20CCB311EA4}"/>
              </a:ext>
            </a:extLst>
          </p:cNvPr>
          <p:cNvSpPr/>
          <p:nvPr userDrawn="1"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0" name="Shape 264">
            <a:extLst>
              <a:ext uri="{FF2B5EF4-FFF2-40B4-BE49-F238E27FC236}">
                <a16:creationId xmlns="" xmlns:a16="http://schemas.microsoft.com/office/drawing/2014/main" id="{7889ECD1-9F29-494B-BF27-DE823B29D270}"/>
              </a:ext>
            </a:extLst>
          </p:cNvPr>
          <p:cNvSpPr/>
          <p:nvPr userDrawn="1"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1" name="Shape 265">
            <a:extLst>
              <a:ext uri="{FF2B5EF4-FFF2-40B4-BE49-F238E27FC236}">
                <a16:creationId xmlns="" xmlns:a16="http://schemas.microsoft.com/office/drawing/2014/main" id="{C4F19DBC-307D-4499-A880-3D6CDFA009B2}"/>
              </a:ext>
            </a:extLst>
          </p:cNvPr>
          <p:cNvSpPr/>
          <p:nvPr userDrawn="1"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2" name="Shape 266">
            <a:extLst>
              <a:ext uri="{FF2B5EF4-FFF2-40B4-BE49-F238E27FC236}">
                <a16:creationId xmlns="" xmlns:a16="http://schemas.microsoft.com/office/drawing/2014/main" id="{E680E56A-2E58-48E3-A6B2-9AC3ADEE4043}"/>
              </a:ext>
            </a:extLst>
          </p:cNvPr>
          <p:cNvSpPr/>
          <p:nvPr userDrawn="1"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3" name="Shape 267">
            <a:extLst>
              <a:ext uri="{FF2B5EF4-FFF2-40B4-BE49-F238E27FC236}">
                <a16:creationId xmlns="" xmlns:a16="http://schemas.microsoft.com/office/drawing/2014/main" id="{534F6D93-1AA9-483D-9737-C0F7C8B78BAC}"/>
              </a:ext>
            </a:extLst>
          </p:cNvPr>
          <p:cNvSpPr/>
          <p:nvPr userDrawn="1"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4" name="Shape 268">
            <a:extLst>
              <a:ext uri="{FF2B5EF4-FFF2-40B4-BE49-F238E27FC236}">
                <a16:creationId xmlns="" xmlns:a16="http://schemas.microsoft.com/office/drawing/2014/main" id="{3E9A4C11-9A36-4BED-9BEE-54C3BF2F8920}"/>
              </a:ext>
            </a:extLst>
          </p:cNvPr>
          <p:cNvSpPr/>
          <p:nvPr userDrawn="1"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5" name="Shape 270">
            <a:extLst>
              <a:ext uri="{FF2B5EF4-FFF2-40B4-BE49-F238E27FC236}">
                <a16:creationId xmlns="" xmlns:a16="http://schemas.microsoft.com/office/drawing/2014/main" id="{690D65C9-A201-48EF-B866-4D9C03D4500E}"/>
              </a:ext>
            </a:extLst>
          </p:cNvPr>
          <p:cNvSpPr/>
          <p:nvPr userDrawn="1"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6" name="Shape 273">
            <a:extLst>
              <a:ext uri="{FF2B5EF4-FFF2-40B4-BE49-F238E27FC236}">
                <a16:creationId xmlns="" xmlns:a16="http://schemas.microsoft.com/office/drawing/2014/main" id="{6B34695D-3FB0-464E-92E6-87932F60AD0A}"/>
              </a:ext>
            </a:extLst>
          </p:cNvPr>
          <p:cNvSpPr/>
          <p:nvPr userDrawn="1"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7" name="Shape 274">
            <a:extLst>
              <a:ext uri="{FF2B5EF4-FFF2-40B4-BE49-F238E27FC236}">
                <a16:creationId xmlns="" xmlns:a16="http://schemas.microsoft.com/office/drawing/2014/main" id="{65E46ED2-7363-48D9-9A75-6337E36F81FE}"/>
              </a:ext>
            </a:extLst>
          </p:cNvPr>
          <p:cNvSpPr/>
          <p:nvPr userDrawn="1"/>
        </p:nvSpPr>
        <p:spPr>
          <a:xfrm>
            <a:off x="-185869" y="908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8" name="Shape 275">
            <a:extLst>
              <a:ext uri="{FF2B5EF4-FFF2-40B4-BE49-F238E27FC236}">
                <a16:creationId xmlns="" xmlns:a16="http://schemas.microsoft.com/office/drawing/2014/main" id="{D973F3C3-8C82-4609-9847-2BE3CF4B505E}"/>
              </a:ext>
            </a:extLst>
          </p:cNvPr>
          <p:cNvSpPr/>
          <p:nvPr userDrawn="1"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9" name="Shape 277">
            <a:extLst>
              <a:ext uri="{FF2B5EF4-FFF2-40B4-BE49-F238E27FC236}">
                <a16:creationId xmlns="" xmlns:a16="http://schemas.microsoft.com/office/drawing/2014/main" id="{06361BE4-2B64-43AD-9A50-BF1DEF7C4150}"/>
              </a:ext>
            </a:extLst>
          </p:cNvPr>
          <p:cNvSpPr/>
          <p:nvPr userDrawn="1"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0" name="Shape 278">
            <a:extLst>
              <a:ext uri="{FF2B5EF4-FFF2-40B4-BE49-F238E27FC236}">
                <a16:creationId xmlns="" xmlns:a16="http://schemas.microsoft.com/office/drawing/2014/main" id="{9C010E15-D4D3-4BF9-A18F-EA19085E4E79}"/>
              </a:ext>
            </a:extLst>
          </p:cNvPr>
          <p:cNvSpPr/>
          <p:nvPr userDrawn="1"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1" name="Shape 279">
            <a:extLst>
              <a:ext uri="{FF2B5EF4-FFF2-40B4-BE49-F238E27FC236}">
                <a16:creationId xmlns="" xmlns:a16="http://schemas.microsoft.com/office/drawing/2014/main" id="{56BCC3F2-A630-46BE-A68E-B3F0877029DF}"/>
              </a:ext>
            </a:extLst>
          </p:cNvPr>
          <p:cNvSpPr/>
          <p:nvPr userDrawn="1"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2" name="Shape 280">
            <a:extLst>
              <a:ext uri="{FF2B5EF4-FFF2-40B4-BE49-F238E27FC236}">
                <a16:creationId xmlns="" xmlns:a16="http://schemas.microsoft.com/office/drawing/2014/main" id="{8DD17EB5-E23C-404E-BAB2-418FE7FA53C5}"/>
              </a:ext>
            </a:extLst>
          </p:cNvPr>
          <p:cNvSpPr/>
          <p:nvPr userDrawn="1"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3" name="Shape 281">
            <a:extLst>
              <a:ext uri="{FF2B5EF4-FFF2-40B4-BE49-F238E27FC236}">
                <a16:creationId xmlns="" xmlns:a16="http://schemas.microsoft.com/office/drawing/2014/main" id="{C1610600-1A6F-48EC-857F-8C58D0F5CE21}"/>
              </a:ext>
            </a:extLst>
          </p:cNvPr>
          <p:cNvSpPr/>
          <p:nvPr userDrawn="1"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4" name="Shape 282">
            <a:extLst>
              <a:ext uri="{FF2B5EF4-FFF2-40B4-BE49-F238E27FC236}">
                <a16:creationId xmlns="" xmlns:a16="http://schemas.microsoft.com/office/drawing/2014/main" id="{2022AAEC-D89A-495E-AD2A-3945A3E829A4}"/>
              </a:ext>
            </a:extLst>
          </p:cNvPr>
          <p:cNvSpPr/>
          <p:nvPr userDrawn="1"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5" name="Shape 283">
            <a:extLst>
              <a:ext uri="{FF2B5EF4-FFF2-40B4-BE49-F238E27FC236}">
                <a16:creationId xmlns="" xmlns:a16="http://schemas.microsoft.com/office/drawing/2014/main" id="{ACE0A285-4031-43F6-AA10-3210BF695E86}"/>
              </a:ext>
            </a:extLst>
          </p:cNvPr>
          <p:cNvSpPr/>
          <p:nvPr userDrawn="1"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6" name="Shape 284">
            <a:extLst>
              <a:ext uri="{FF2B5EF4-FFF2-40B4-BE49-F238E27FC236}">
                <a16:creationId xmlns="" xmlns:a16="http://schemas.microsoft.com/office/drawing/2014/main" id="{7B16002A-5731-4953-BCEE-539D329F6F0A}"/>
              </a:ext>
            </a:extLst>
          </p:cNvPr>
          <p:cNvSpPr/>
          <p:nvPr userDrawn="1"/>
        </p:nvSpPr>
        <p:spPr>
          <a:xfrm>
            <a:off x="448634" y="4138206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4C2F4"/>
              </a:solidFill>
            </a:endParaRPr>
          </a:p>
        </p:txBody>
      </p:sp>
      <p:sp>
        <p:nvSpPr>
          <p:cNvPr id="77" name="Shape 285">
            <a:extLst>
              <a:ext uri="{FF2B5EF4-FFF2-40B4-BE49-F238E27FC236}">
                <a16:creationId xmlns="" xmlns:a16="http://schemas.microsoft.com/office/drawing/2014/main" id="{9A474902-EBF2-46D0-93D1-9FDE226FE9C4}"/>
              </a:ext>
            </a:extLst>
          </p:cNvPr>
          <p:cNvSpPr/>
          <p:nvPr userDrawn="1"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8" name="Shape 286">
            <a:extLst>
              <a:ext uri="{FF2B5EF4-FFF2-40B4-BE49-F238E27FC236}">
                <a16:creationId xmlns="" xmlns:a16="http://schemas.microsoft.com/office/drawing/2014/main" id="{F24A4946-CE49-49FF-94A4-2F1FA2F86A6B}"/>
              </a:ext>
            </a:extLst>
          </p:cNvPr>
          <p:cNvSpPr/>
          <p:nvPr userDrawn="1"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9" name="Shape 287">
            <a:extLst>
              <a:ext uri="{FF2B5EF4-FFF2-40B4-BE49-F238E27FC236}">
                <a16:creationId xmlns="" xmlns:a16="http://schemas.microsoft.com/office/drawing/2014/main" id="{871ACBA8-0EDD-4F8D-A2CA-D2B804F765A2}"/>
              </a:ext>
            </a:extLst>
          </p:cNvPr>
          <p:cNvSpPr/>
          <p:nvPr userDrawn="1"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0" name="Shape 288">
            <a:extLst>
              <a:ext uri="{FF2B5EF4-FFF2-40B4-BE49-F238E27FC236}">
                <a16:creationId xmlns="" xmlns:a16="http://schemas.microsoft.com/office/drawing/2014/main" id="{917EA7C9-A923-47F0-AE4C-825DE07BA9A8}"/>
              </a:ext>
            </a:extLst>
          </p:cNvPr>
          <p:cNvSpPr/>
          <p:nvPr userDrawn="1"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1" name="Shape 289">
            <a:extLst>
              <a:ext uri="{FF2B5EF4-FFF2-40B4-BE49-F238E27FC236}">
                <a16:creationId xmlns="" xmlns:a16="http://schemas.microsoft.com/office/drawing/2014/main" id="{65D90BF5-1D1B-4F06-81C8-D28B1F8F40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272">
            <a:extLst>
              <a:ext uri="{FF2B5EF4-FFF2-40B4-BE49-F238E27FC236}">
                <a16:creationId xmlns="" xmlns:a16="http://schemas.microsoft.com/office/drawing/2014/main" id="{682141FE-25DB-45A7-800B-DA4A6AB9437E}"/>
              </a:ext>
            </a:extLst>
          </p:cNvPr>
          <p:cNvSpPr/>
          <p:nvPr userDrawn="1"/>
        </p:nvSpPr>
        <p:spPr>
          <a:xfrm>
            <a:off x="8394267" y="4464801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3" name="Shape 266">
            <a:extLst>
              <a:ext uri="{FF2B5EF4-FFF2-40B4-BE49-F238E27FC236}">
                <a16:creationId xmlns="" xmlns:a16="http://schemas.microsoft.com/office/drawing/2014/main" id="{41E0902D-6625-4C23-AFD9-36B23D6BA0FA}"/>
              </a:ext>
            </a:extLst>
          </p:cNvPr>
          <p:cNvSpPr/>
          <p:nvPr userDrawn="1"/>
        </p:nvSpPr>
        <p:spPr>
          <a:xfrm>
            <a:off x="-6398" y="3928634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4" name="Shape 260">
            <a:extLst>
              <a:ext uri="{FF2B5EF4-FFF2-40B4-BE49-F238E27FC236}">
                <a16:creationId xmlns="" xmlns:a16="http://schemas.microsoft.com/office/drawing/2014/main" id="{9C52A166-6CA3-48DB-8701-634359AF84AD}"/>
              </a:ext>
            </a:extLst>
          </p:cNvPr>
          <p:cNvSpPr/>
          <p:nvPr userDrawn="1"/>
        </p:nvSpPr>
        <p:spPr>
          <a:xfrm>
            <a:off x="506176" y="8146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5" name="Shape 264">
            <a:extLst>
              <a:ext uri="{FF2B5EF4-FFF2-40B4-BE49-F238E27FC236}">
                <a16:creationId xmlns="" xmlns:a16="http://schemas.microsoft.com/office/drawing/2014/main" id="{FFE33A31-8A3F-4B14-83E7-341ABEDD3EFA}"/>
              </a:ext>
            </a:extLst>
          </p:cNvPr>
          <p:cNvSpPr/>
          <p:nvPr userDrawn="1"/>
        </p:nvSpPr>
        <p:spPr>
          <a:xfrm>
            <a:off x="82003" y="59412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6" name="Shape 265">
            <a:extLst>
              <a:ext uri="{FF2B5EF4-FFF2-40B4-BE49-F238E27FC236}">
                <a16:creationId xmlns="" xmlns:a16="http://schemas.microsoft.com/office/drawing/2014/main" id="{F475E480-A164-4F9C-94CB-70B817EB708A}"/>
              </a:ext>
            </a:extLst>
          </p:cNvPr>
          <p:cNvSpPr/>
          <p:nvPr userDrawn="1"/>
        </p:nvSpPr>
        <p:spPr>
          <a:xfrm>
            <a:off x="8853349" y="192487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B6363852-1BA7-436A-89C5-E413017EEB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="" xmlns:a16="http://schemas.microsoft.com/office/drawing/2014/main" id="{1547ED66-3F16-4324-B6D3-FD1FC10EF4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25567" y="838773"/>
            <a:ext cx="3744166" cy="381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518E037-8DF7-4A32-A944-F28D52092D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2246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72" r:id="rId4"/>
    <p:sldLayoutId id="2147483664" r:id="rId5"/>
    <p:sldLayoutId id="2147483674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35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E7CC37-2CCE-49F6-9768-6211FAADE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31" y="1141027"/>
            <a:ext cx="8690137" cy="1159800"/>
          </a:xfrm>
        </p:spPr>
        <p:txBody>
          <a:bodyPr/>
          <a:lstStyle/>
          <a:p>
            <a:r>
              <a:rPr lang="en-US" dirty="0"/>
              <a:t>Sensing the </a:t>
            </a:r>
            <a:r>
              <a:rPr lang="en-US" dirty="0" smtClean="0"/>
              <a:t>Environment</a:t>
            </a:r>
            <a:endParaRPr lang="en-IN" b="0" dirty="0"/>
          </a:p>
        </p:txBody>
      </p:sp>
      <p:pic>
        <p:nvPicPr>
          <p:cNvPr id="3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63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Movement in a path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154" y="837874"/>
            <a:ext cx="6025414" cy="4075763"/>
          </a:xfrm>
        </p:spPr>
        <p:txBody>
          <a:bodyPr/>
          <a:lstStyle/>
          <a:p>
            <a:pPr algn="r" rtl="1"/>
            <a:r>
              <a:rPr lang="ar-SA" sz="2400" dirty="0" smtClean="0">
                <a:cs typeface="Akhbar MT" pitchFamily="2" charset="-78"/>
              </a:rPr>
              <a:t>في هذا المثال ، لدينا كرة </a:t>
            </a:r>
            <a:r>
              <a:rPr lang="ar-EG" sz="2400" dirty="0" smtClean="0">
                <a:cs typeface="Akhbar MT" pitchFamily="2" charset="-78"/>
              </a:rPr>
              <a:t>كـ</a:t>
            </a:r>
            <a:r>
              <a:rPr lang="en-US" sz="2400" dirty="0" smtClean="0">
                <a:cs typeface="Akhbar MT" pitchFamily="2" charset="-78"/>
              </a:rPr>
              <a:t>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sprite </a:t>
            </a:r>
            <a:r>
              <a:rPr lang="ar-SA" sz="2400" dirty="0" smtClean="0">
                <a:cs typeface="Akhbar MT" pitchFamily="2" charset="-78"/>
              </a:rPr>
              <a:t>. لا يتحرك من تلقاء نفسه ، لكنك ستحركه باستخدام مفاتيح الأسهم لليسار ولليمين ولأعلى ولأسفل.</a:t>
            </a:r>
            <a:endParaRPr lang="ar-EG" sz="2400" dirty="0" smtClean="0">
              <a:cs typeface="Akhbar MT" pitchFamily="2" charset="-78"/>
            </a:endParaRPr>
          </a:p>
          <a:p>
            <a:pPr algn="r" rtl="1"/>
            <a:r>
              <a:rPr lang="ar-SA" sz="2400" dirty="0" smtClean="0">
                <a:cs typeface="Akhbar MT" pitchFamily="2" charset="-78"/>
              </a:rPr>
              <a:t>تشبه الخلفية خريطة متاهة أو زنزانة.</a:t>
            </a:r>
            <a:endParaRPr lang="ar-EG" sz="2400" dirty="0" smtClean="0">
              <a:cs typeface="Akhbar MT" pitchFamily="2" charset="-78"/>
            </a:endParaRPr>
          </a:p>
          <a:p>
            <a:pPr algn="r" rtl="1"/>
            <a:r>
              <a:rPr lang="ar-SA" sz="2400" dirty="0" smtClean="0">
                <a:cs typeface="Akhbar MT" pitchFamily="2" charset="-78"/>
              </a:rPr>
              <a:t>سنقوم بإعداد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Blocks</a:t>
            </a:r>
            <a:r>
              <a:rPr lang="ar-SA" dirty="0" smtClean="0">
                <a:cs typeface="Akhbar MT" pitchFamily="2" charset="-78"/>
              </a:rPr>
              <a:t> </a:t>
            </a:r>
            <a:r>
              <a:rPr lang="ar-SA" sz="2400" dirty="0" smtClean="0">
                <a:cs typeface="Akhbar MT" pitchFamily="2" charset="-78"/>
              </a:rPr>
              <a:t>بحيث لا يمكن للكرة أن تتحرك خارج الجدران.</a:t>
            </a:r>
            <a:endParaRPr lang="ar-EG" sz="2400" dirty="0" smtClean="0">
              <a:cs typeface="Akhbar MT" pitchFamily="2" charset="-78"/>
            </a:endParaRPr>
          </a:p>
          <a:p>
            <a:pPr algn="r" rtl="1"/>
            <a:r>
              <a:rPr lang="ar-SA" sz="2400" dirty="0" smtClean="0">
                <a:cs typeface="Akhbar MT" pitchFamily="2" charset="-78"/>
              </a:rPr>
              <a:t>المناطق التي يمكن المشي فيها بلون واحد والجدران بلون آخر.</a:t>
            </a:r>
            <a:br>
              <a:rPr lang="ar-SA" sz="2400" dirty="0" smtClean="0">
                <a:cs typeface="Akhbar MT" pitchFamily="2" charset="-78"/>
              </a:rPr>
            </a:br>
            <a:endParaRPr lang="ar-EG" sz="2400" dirty="0" smtClean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037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Maze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 descr="https://d3c33hcgiwev3.cloudfront.net/imageAssetProxy.v1/uK9nYFaYEeeKEw7TC8PKsA_c2079c9b76679f9370ddc95d073ef018_5.ex-backdrop.png?expiry=1658707200000&amp;hmac=hyKItHHEt5CyhwTHMSaW-qZy3QXqBRyEpp8K-jrIW5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938" y="1366786"/>
            <a:ext cx="3907224" cy="359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عنصر نائب للنص 4"/>
          <p:cNvSpPr>
            <a:spLocks noGrp="1"/>
          </p:cNvSpPr>
          <p:nvPr>
            <p:ph type="body" idx="1"/>
          </p:nvPr>
        </p:nvSpPr>
        <p:spPr>
          <a:xfrm>
            <a:off x="808522" y="837874"/>
            <a:ext cx="6079803" cy="4075763"/>
          </a:xfrm>
        </p:spPr>
        <p:txBody>
          <a:bodyPr/>
          <a:lstStyle/>
          <a:p>
            <a:pPr algn="r" rtl="1"/>
            <a:r>
              <a:rPr lang="ar-EG" dirty="0" smtClean="0"/>
              <a:t>نستخدم </a:t>
            </a:r>
            <a:r>
              <a:rPr lang="ar-EG" dirty="0" err="1" smtClean="0"/>
              <a:t>هذة</a:t>
            </a:r>
            <a:r>
              <a:rPr lang="ar-EG" dirty="0" smtClean="0"/>
              <a:t> الصورة كخلفية او </a:t>
            </a:r>
            <a:r>
              <a:rPr lang="en-US" dirty="0" smtClean="0"/>
              <a:t>backdrop</a:t>
            </a:r>
            <a:r>
              <a:rPr lang="ar-EG" dirty="0" smtClean="0"/>
              <a:t> لهذا المثال .</a:t>
            </a:r>
          </a:p>
          <a:p>
            <a:pPr algn="r" rtl="1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806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Maze – Ball sprite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عنصر نائب للنص 4"/>
          <p:cNvSpPr>
            <a:spLocks noGrp="1"/>
          </p:cNvSpPr>
          <p:nvPr>
            <p:ph type="body" idx="1"/>
          </p:nvPr>
        </p:nvSpPr>
        <p:spPr>
          <a:xfrm>
            <a:off x="808522" y="837874"/>
            <a:ext cx="6079803" cy="4075763"/>
          </a:xfrm>
        </p:spPr>
        <p:txBody>
          <a:bodyPr/>
          <a:lstStyle/>
          <a:p>
            <a:pPr algn="r" rtl="1"/>
            <a:r>
              <a:rPr lang="ar-EG" dirty="0" smtClean="0"/>
              <a:t>نختار </a:t>
            </a:r>
            <a:r>
              <a:rPr lang="ar-EG" dirty="0" err="1" smtClean="0"/>
              <a:t>اى</a:t>
            </a:r>
            <a:r>
              <a:rPr lang="ar-EG" dirty="0" smtClean="0"/>
              <a:t> شكل </a:t>
            </a:r>
            <a:r>
              <a:rPr lang="ar-SA" dirty="0" smtClean="0"/>
              <a:t>دائري صغير</a:t>
            </a:r>
            <a:r>
              <a:rPr lang="ar-EG" dirty="0" smtClean="0"/>
              <a:t> </a:t>
            </a:r>
            <a:r>
              <a:rPr lang="ar-SA" dirty="0" smtClean="0"/>
              <a:t>.</a:t>
            </a:r>
            <a:r>
              <a:rPr lang="ar-EG" dirty="0"/>
              <a:t> </a:t>
            </a:r>
            <a:endParaRPr lang="ar-EG" dirty="0" smtClean="0"/>
          </a:p>
          <a:p>
            <a:pPr algn="r" rtl="1"/>
            <a:r>
              <a:rPr lang="ar-EG" dirty="0" smtClean="0"/>
              <a:t>ض</a:t>
            </a:r>
            <a:r>
              <a:rPr lang="ar-SA" dirty="0" smtClean="0"/>
              <a:t>ع ال</a:t>
            </a:r>
            <a:r>
              <a:rPr lang="ar-EG" dirty="0" smtClean="0"/>
              <a:t>كرة </a:t>
            </a:r>
            <a:r>
              <a:rPr lang="ar-SA" dirty="0" smtClean="0"/>
              <a:t>داخل </a:t>
            </a:r>
            <a:r>
              <a:rPr lang="ar-SA" dirty="0"/>
              <a:t>المنطقة </a:t>
            </a:r>
            <a:r>
              <a:rPr lang="ar-SA" dirty="0" smtClean="0"/>
              <a:t>الزرقاء</a:t>
            </a:r>
            <a:r>
              <a:rPr lang="ar-EG" dirty="0" smtClean="0"/>
              <a:t> .مع تغيير حجمها لتصبح داخلها.</a:t>
            </a:r>
            <a:endParaRPr lang="ar-S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097" y="1955629"/>
            <a:ext cx="3902442" cy="2966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9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Maze – Ball sprite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عنصر نائب للنص 4"/>
          <p:cNvSpPr>
            <a:spLocks noGrp="1"/>
          </p:cNvSpPr>
          <p:nvPr>
            <p:ph type="body" idx="1"/>
          </p:nvPr>
        </p:nvSpPr>
        <p:spPr>
          <a:xfrm>
            <a:off x="808522" y="837874"/>
            <a:ext cx="6079803" cy="4075763"/>
          </a:xfrm>
        </p:spPr>
        <p:txBody>
          <a:bodyPr/>
          <a:lstStyle/>
          <a:p>
            <a:pPr algn="r" rtl="1"/>
            <a:endParaRPr lang="ar-SA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531" y="849881"/>
            <a:ext cx="25717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531" y="2905075"/>
            <a:ext cx="25908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218" y="847675"/>
            <a:ext cx="25050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030" y="2925929"/>
            <a:ext cx="24574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8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Sliding Down the </a:t>
            </a:r>
            <a:r>
              <a:rPr lang="en-US" dirty="0" smtClean="0"/>
              <a:t>Slope </a:t>
            </a:r>
            <a:r>
              <a:rPr lang="en-US" dirty="0"/>
              <a:t>“</a:t>
            </a:r>
            <a:r>
              <a:rPr lang="en-US" dirty="0" smtClean="0"/>
              <a:t>Example”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948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Down the </a:t>
            </a:r>
            <a:r>
              <a:rPr lang="en-US" dirty="0" smtClean="0"/>
              <a:t>Slope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154" y="837874"/>
            <a:ext cx="6025414" cy="4075763"/>
          </a:xfrm>
        </p:spPr>
        <p:txBody>
          <a:bodyPr/>
          <a:lstStyle/>
          <a:p>
            <a:pPr algn="r" rtl="1"/>
            <a:r>
              <a:rPr lang="ar-SA" sz="2400" dirty="0" smtClean="0">
                <a:cs typeface="Akhbar MT" pitchFamily="2" charset="-78"/>
              </a:rPr>
              <a:t>في </a:t>
            </a:r>
            <a:r>
              <a:rPr lang="ar-SA" sz="2400" dirty="0">
                <a:cs typeface="Akhbar MT" pitchFamily="2" charset="-78"/>
              </a:rPr>
              <a:t>هذا البرنامج ، نترك الكرة تسقط "بشكل طبيعي" على منحدر ، ونشاهدها تنزلق </a:t>
            </a:r>
            <a:r>
              <a:rPr lang="ar-SA" sz="2400" dirty="0" smtClean="0">
                <a:cs typeface="Akhbar MT" pitchFamily="2" charset="-78"/>
              </a:rPr>
              <a:t>ببطء.</a:t>
            </a:r>
            <a:endParaRPr lang="ar-EG" sz="2400" dirty="0" smtClean="0">
              <a:cs typeface="Akhbar MT" pitchFamily="2" charset="-78"/>
            </a:endParaRPr>
          </a:p>
          <a:p>
            <a:pPr algn="r" rtl="1"/>
            <a:r>
              <a:rPr lang="ar-SA" sz="2400" dirty="0" smtClean="0">
                <a:cs typeface="Akhbar MT" pitchFamily="2" charset="-78"/>
              </a:rPr>
              <a:t>الاتجاه </a:t>
            </a:r>
            <a:r>
              <a:rPr lang="ar-SA" sz="2400" dirty="0">
                <a:cs typeface="Akhbar MT" pitchFamily="2" charset="-78"/>
              </a:rPr>
              <a:t>الكبير لحركة الكرة لأسفل ، مثل جرها بواسطة الجاذبية</a:t>
            </a:r>
            <a:r>
              <a:rPr lang="ar-SA" sz="2400" dirty="0" smtClean="0">
                <a:cs typeface="Akhbar MT" pitchFamily="2" charset="-78"/>
              </a:rPr>
              <a:t>.</a:t>
            </a:r>
            <a:endParaRPr lang="ar-EG" sz="2400" dirty="0" smtClean="0">
              <a:cs typeface="Akhbar MT" pitchFamily="2" charset="-78"/>
            </a:endParaRPr>
          </a:p>
          <a:p>
            <a:pPr algn="r" rtl="1"/>
            <a:r>
              <a:rPr lang="ar-SA" sz="2400" dirty="0" smtClean="0">
                <a:cs typeface="Akhbar MT" pitchFamily="2" charset="-78"/>
              </a:rPr>
              <a:t>عندما </a:t>
            </a:r>
            <a:r>
              <a:rPr lang="ar-SA" sz="2400" dirty="0">
                <a:cs typeface="Akhbar MT" pitchFamily="2" charset="-78"/>
              </a:rPr>
              <a:t>يقابل المنحدر </a:t>
            </a:r>
            <a:r>
              <a:rPr lang="ar-SA" sz="2400" dirty="0" smtClean="0">
                <a:cs typeface="Akhbar MT" pitchFamily="2" charset="-78"/>
              </a:rPr>
              <a:t>،</a:t>
            </a:r>
            <a:endParaRPr lang="ar-EG" sz="2400" dirty="0" smtClean="0">
              <a:cs typeface="Akhbar MT" pitchFamily="2" charset="-78"/>
            </a:endParaRPr>
          </a:p>
          <a:p>
            <a:pPr algn="r" rtl="1"/>
            <a:r>
              <a:rPr lang="ar-SA" sz="2400" dirty="0" smtClean="0">
                <a:cs typeface="Akhbar MT" pitchFamily="2" charset="-78"/>
              </a:rPr>
              <a:t>فإن </a:t>
            </a:r>
            <a:r>
              <a:rPr lang="ar-SA" sz="2400" dirty="0">
                <a:cs typeface="Akhbar MT" pitchFamily="2" charset="-78"/>
              </a:rPr>
              <a:t>المنحدر سيقوده إلى يمين الشاشة ، بينما لا يزال يتحرك </a:t>
            </a:r>
            <a:r>
              <a:rPr lang="ar-SA" sz="2400" dirty="0" smtClean="0">
                <a:cs typeface="Akhbar MT" pitchFamily="2" charset="-78"/>
              </a:rPr>
              <a:t>لأسفل.</a:t>
            </a:r>
            <a:endParaRPr lang="ar-EG" sz="2400" dirty="0" smtClean="0">
              <a:cs typeface="Akhbar MT" pitchFamily="2" charset="-78"/>
            </a:endParaRPr>
          </a:p>
          <a:p>
            <a:pPr algn="r" rtl="1"/>
            <a:r>
              <a:rPr lang="ar-SA" sz="2400" dirty="0" smtClean="0">
                <a:cs typeface="Akhbar MT" pitchFamily="2" charset="-78"/>
              </a:rPr>
              <a:t>تتوقف </a:t>
            </a:r>
            <a:r>
              <a:rPr lang="ar-SA" sz="2400" dirty="0">
                <a:cs typeface="Akhbar MT" pitchFamily="2" charset="-78"/>
              </a:rPr>
              <a:t>الكرة عندما تصطدم بحافة الشاشة</a:t>
            </a:r>
            <a:r>
              <a:rPr lang="ar-SA" sz="2400" dirty="0" smtClean="0">
                <a:cs typeface="Akhbar MT" pitchFamily="2" charset="-78"/>
              </a:rPr>
              <a:t>.</a:t>
            </a:r>
            <a:endParaRPr lang="ar-SA" sz="2400" dirty="0"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3766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Down the </a:t>
            </a:r>
            <a:r>
              <a:rPr lang="en-US" dirty="0" smtClean="0"/>
              <a:t>Slope - </a:t>
            </a:r>
            <a:r>
              <a:rPr lang="en-US" b="1" dirty="0" smtClean="0"/>
              <a:t>Backdrops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عنصر نائب للنص 4"/>
          <p:cNvSpPr>
            <a:spLocks noGrp="1"/>
          </p:cNvSpPr>
          <p:nvPr>
            <p:ph type="body" idx="1"/>
          </p:nvPr>
        </p:nvSpPr>
        <p:spPr>
          <a:xfrm>
            <a:off x="808522" y="837874"/>
            <a:ext cx="6079803" cy="4075763"/>
          </a:xfrm>
        </p:spPr>
        <p:txBody>
          <a:bodyPr/>
          <a:lstStyle/>
          <a:p>
            <a:pPr algn="r" rtl="1"/>
            <a:r>
              <a:rPr lang="ar-EG" dirty="0" smtClean="0"/>
              <a:t>نختار </a:t>
            </a:r>
            <a:r>
              <a:rPr lang="ar-EG" dirty="0" err="1" smtClean="0"/>
              <a:t>اى</a:t>
            </a:r>
            <a:r>
              <a:rPr lang="ar-EG" dirty="0"/>
              <a:t> </a:t>
            </a:r>
            <a:r>
              <a:rPr lang="ar-EG" dirty="0" smtClean="0"/>
              <a:t>صورة منهم كخلفية او </a:t>
            </a:r>
            <a:r>
              <a:rPr lang="en-US" dirty="0" smtClean="0"/>
              <a:t>backdrop</a:t>
            </a:r>
            <a:r>
              <a:rPr lang="ar-EG" dirty="0" smtClean="0"/>
              <a:t> لهذا المثال .</a:t>
            </a:r>
          </a:p>
          <a:p>
            <a:pPr algn="r" rtl="1"/>
            <a:endParaRPr lang="ar-SA" dirty="0"/>
          </a:p>
        </p:txBody>
      </p:sp>
      <p:pic>
        <p:nvPicPr>
          <p:cNvPr id="9218" name="Picture 2" descr="https://d3c33hcgiwev3.cloudfront.net/imageAssetProxy.v1/p4UdVlbzEeeKEw7TC8PKsA_145cf366104900589a2f6d917c3d912b_5.slide-backdrop1.png?expiry=1658707200000&amp;hmac=90WiLIWq9goJ0Co-nUvz_PKDuoI9TPihrBXVhbIEB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0" y="1777552"/>
            <a:ext cx="3213080" cy="241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d3c33hcgiwev3.cloudfront.net/imageAssetProxy.v1/3lTLiVbzEee7tQrsQ-ufNA_eb4699d39bef8e3dd3a2522b2cc4d267_5.slide-backdrop2.png?expiry=1658707200000&amp;hmac=3RNXTWwVTnPaQfDAi0W0GLm3tbmf6xu7U_PMPKEUsp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107" y="1777552"/>
            <a:ext cx="3242456" cy="241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84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Down the </a:t>
            </a:r>
            <a:r>
              <a:rPr lang="en-US" dirty="0" smtClean="0"/>
              <a:t>Slope – Ball sprite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عنصر نائب للنص 4"/>
          <p:cNvSpPr>
            <a:spLocks noGrp="1"/>
          </p:cNvSpPr>
          <p:nvPr>
            <p:ph type="body" idx="1"/>
          </p:nvPr>
        </p:nvSpPr>
        <p:spPr>
          <a:xfrm>
            <a:off x="808522" y="837874"/>
            <a:ext cx="6079803" cy="4075763"/>
          </a:xfrm>
        </p:spPr>
        <p:txBody>
          <a:bodyPr/>
          <a:lstStyle/>
          <a:p>
            <a:pPr algn="r" rtl="1"/>
            <a:r>
              <a:rPr lang="ar-EG" dirty="0" smtClean="0"/>
              <a:t>نختار </a:t>
            </a:r>
            <a:r>
              <a:rPr lang="ar-EG" dirty="0" err="1" smtClean="0"/>
              <a:t>اى</a:t>
            </a:r>
            <a:r>
              <a:rPr lang="ar-EG" dirty="0" smtClean="0"/>
              <a:t> شكل </a:t>
            </a:r>
            <a:r>
              <a:rPr lang="ar-SA" dirty="0" smtClean="0"/>
              <a:t>دائري.</a:t>
            </a:r>
            <a:r>
              <a:rPr lang="ar-EG" dirty="0" smtClean="0"/>
              <a:t> </a:t>
            </a:r>
          </a:p>
          <a:p>
            <a:pPr algn="r" rtl="1"/>
            <a:r>
              <a:rPr lang="ar-EG" dirty="0" smtClean="0"/>
              <a:t>ض</a:t>
            </a:r>
            <a:r>
              <a:rPr lang="ar-SA" dirty="0" smtClean="0"/>
              <a:t>ع ال</a:t>
            </a:r>
            <a:r>
              <a:rPr lang="ar-EG" dirty="0" smtClean="0"/>
              <a:t>كرة </a:t>
            </a:r>
            <a:r>
              <a:rPr lang="ar-EG" dirty="0" err="1" smtClean="0"/>
              <a:t>فى</a:t>
            </a:r>
            <a:r>
              <a:rPr lang="ar-EG" dirty="0" smtClean="0"/>
              <a:t> اعلى ال</a:t>
            </a:r>
            <a:r>
              <a:rPr lang="en-US" dirty="0" smtClean="0"/>
              <a:t>stage</a:t>
            </a:r>
            <a:r>
              <a:rPr lang="ar-EG" dirty="0" smtClean="0"/>
              <a:t> لبدأ الحركة.</a:t>
            </a:r>
          </a:p>
          <a:p>
            <a:pPr algn="r" rtl="1"/>
            <a:endParaRPr lang="ar-SA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56" y="1826416"/>
            <a:ext cx="4163026" cy="315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8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Down the </a:t>
            </a:r>
            <a:r>
              <a:rPr lang="en-US" dirty="0" smtClean="0"/>
              <a:t>Slope – Ball sprite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عنصر نائب للنص 4"/>
          <p:cNvSpPr>
            <a:spLocks noGrp="1"/>
          </p:cNvSpPr>
          <p:nvPr>
            <p:ph type="body" idx="1"/>
          </p:nvPr>
        </p:nvSpPr>
        <p:spPr>
          <a:xfrm>
            <a:off x="808522" y="837874"/>
            <a:ext cx="6079803" cy="4075763"/>
          </a:xfrm>
        </p:spPr>
        <p:txBody>
          <a:bodyPr/>
          <a:lstStyle/>
          <a:p>
            <a:pPr algn="r" rtl="1"/>
            <a:r>
              <a:rPr lang="ar-SA" sz="2400" dirty="0" smtClean="0">
                <a:latin typeface="High Tower Text" pitchFamily="18" charset="0"/>
                <a:cs typeface="Akhbar MT" pitchFamily="2" charset="-78"/>
              </a:rPr>
              <a:t>بدلاً </a:t>
            </a:r>
            <a:r>
              <a:rPr lang="ar-SA" sz="2400" dirty="0">
                <a:latin typeface="High Tower Text" pitchFamily="18" charset="0"/>
                <a:cs typeface="Akhbar MT" pitchFamily="2" charset="-78"/>
              </a:rPr>
              <a:t>من استخدام العلم الأخضر ، سنبدأ البرنامج </a:t>
            </a:r>
            <a:r>
              <a:rPr lang="ar-SA" sz="2400" dirty="0" smtClean="0">
                <a:latin typeface="High Tower Text" pitchFamily="18" charset="0"/>
                <a:cs typeface="Akhbar MT" pitchFamily="2" charset="-78"/>
              </a:rPr>
              <a:t>بالمفتاح</a:t>
            </a:r>
            <a:r>
              <a:rPr lang="ar-EG" sz="2400" dirty="0">
                <a:latin typeface="High Tower Text" pitchFamily="18" charset="0"/>
                <a:cs typeface="Akhbar MT" pitchFamily="2" charset="-78"/>
              </a:rPr>
              <a:t>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“p”</a:t>
            </a:r>
            <a:r>
              <a:rPr lang="ar-EG" dirty="0" smtClean="0">
                <a:latin typeface="High Tower Text" pitchFamily="18" charset="0"/>
                <a:cs typeface="Akhbar MT" pitchFamily="2" charset="-78"/>
              </a:rPr>
              <a:t> </a:t>
            </a:r>
            <a:r>
              <a:rPr lang="ar-SA" sz="2400" dirty="0" smtClean="0">
                <a:latin typeface="High Tower Text" pitchFamily="18" charset="0"/>
                <a:cs typeface="Akhbar MT" pitchFamily="2" charset="-78"/>
              </a:rPr>
              <a:t>على </a:t>
            </a:r>
            <a:r>
              <a:rPr lang="ar-SA" sz="2400" dirty="0">
                <a:latin typeface="High Tower Text" pitchFamily="18" charset="0"/>
                <a:cs typeface="Akhbar MT" pitchFamily="2" charset="-78"/>
              </a:rPr>
              <a:t>لوحة المفاتيح ، وهو ما يعني "تشغيل". من الشائع أيضًا استخدام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“g”</a:t>
            </a:r>
            <a:r>
              <a:rPr lang="ar-EG" dirty="0" smtClean="0">
                <a:latin typeface="High Tower Text" pitchFamily="18" charset="0"/>
                <a:cs typeface="Akhbar MT" pitchFamily="2" charset="-78"/>
              </a:rPr>
              <a:t> </a:t>
            </a:r>
            <a:r>
              <a:rPr lang="ar-SA" sz="2400" dirty="0" smtClean="0">
                <a:latin typeface="High Tower Text" pitchFamily="18" charset="0"/>
                <a:cs typeface="Akhbar MT" pitchFamily="2" charset="-78"/>
              </a:rPr>
              <a:t>لـ</a:t>
            </a:r>
            <a:r>
              <a:rPr lang="ar-EG" sz="2400" dirty="0" smtClean="0">
                <a:latin typeface="High Tower Text" pitchFamily="18" charset="0"/>
                <a:cs typeface="Akhbar MT" pitchFamily="2" charset="-78"/>
              </a:rPr>
              <a:t>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“go”</a:t>
            </a:r>
            <a:r>
              <a:rPr lang="ar-EG" dirty="0" smtClean="0">
                <a:latin typeface="High Tower Text" pitchFamily="18" charset="0"/>
                <a:cs typeface="Akhbar MT" pitchFamily="2" charset="-78"/>
              </a:rPr>
              <a:t> </a:t>
            </a:r>
            <a:r>
              <a:rPr lang="ar-SA" sz="2400" dirty="0" smtClean="0">
                <a:latin typeface="High Tower Text" pitchFamily="18" charset="0"/>
                <a:cs typeface="Akhbar MT" pitchFamily="2" charset="-78"/>
              </a:rPr>
              <a:t>أو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“r”</a:t>
            </a:r>
            <a:r>
              <a:rPr lang="ar-EG" sz="2400" dirty="0" smtClean="0">
                <a:latin typeface="High Tower Text" pitchFamily="18" charset="0"/>
                <a:cs typeface="Akhbar MT" pitchFamily="2" charset="-78"/>
              </a:rPr>
              <a:t> </a:t>
            </a:r>
            <a:r>
              <a:rPr lang="ar-SA" sz="2400" dirty="0" smtClean="0">
                <a:latin typeface="High Tower Text" pitchFamily="18" charset="0"/>
                <a:cs typeface="Akhbar MT" pitchFamily="2" charset="-78"/>
              </a:rPr>
              <a:t>لـ</a:t>
            </a:r>
            <a:r>
              <a:rPr lang="ar-SA" dirty="0" smtClean="0">
                <a:latin typeface="High Tower Text" pitchFamily="18" charset="0"/>
                <a:cs typeface="Akhbar MT" pitchFamily="2" charset="-78"/>
              </a:rPr>
              <a:t>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“run”</a:t>
            </a:r>
            <a:r>
              <a:rPr lang="ar-EG" sz="2400" dirty="0" smtClean="0">
                <a:latin typeface="High Tower Text" pitchFamily="18" charset="0"/>
                <a:cs typeface="Akhbar MT" pitchFamily="2" charset="-78"/>
              </a:rPr>
              <a:t> .</a:t>
            </a:r>
          </a:p>
          <a:p>
            <a:pPr algn="r" rtl="1"/>
            <a:r>
              <a:rPr lang="ar-SA" sz="2400" dirty="0" smtClean="0">
                <a:latin typeface="High Tower Text" pitchFamily="18" charset="0"/>
                <a:cs typeface="Akhbar MT" pitchFamily="2" charset="-78"/>
              </a:rPr>
              <a:t>تم </a:t>
            </a:r>
            <a:r>
              <a:rPr lang="ar-SA" sz="2400" dirty="0">
                <a:latin typeface="High Tower Text" pitchFamily="18" charset="0"/>
                <a:cs typeface="Akhbar MT" pitchFamily="2" charset="-78"/>
              </a:rPr>
              <a:t>العثور على </a:t>
            </a:r>
            <a:r>
              <a:rPr lang="ar-SA" sz="2400" dirty="0" smtClean="0">
                <a:latin typeface="High Tower Text" pitchFamily="18" charset="0"/>
                <a:cs typeface="Akhbar MT" pitchFamily="2" charset="-78"/>
              </a:rPr>
              <a:t>ال</a:t>
            </a:r>
            <a:r>
              <a:rPr lang="ar-EG" sz="2400" dirty="0">
                <a:latin typeface="High Tower Text" pitchFamily="18" charset="0"/>
                <a:cs typeface="Akhbar MT" pitchFamily="2" charset="-78"/>
              </a:rPr>
              <a:t>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not block</a:t>
            </a:r>
            <a:r>
              <a:rPr lang="ar-EG" dirty="0" smtClean="0">
                <a:latin typeface="High Tower Text" pitchFamily="18" charset="0"/>
                <a:cs typeface="Akhbar MT" pitchFamily="2" charset="-78"/>
              </a:rPr>
              <a:t> </a:t>
            </a:r>
            <a:r>
              <a:rPr lang="ar-SA" sz="2400" dirty="0" smtClean="0">
                <a:latin typeface="High Tower Text" pitchFamily="18" charset="0"/>
                <a:cs typeface="Akhbar MT" pitchFamily="2" charset="-78"/>
              </a:rPr>
              <a:t>ضمن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Operators tab</a:t>
            </a:r>
            <a:r>
              <a:rPr lang="ar-EG" dirty="0" smtClean="0">
                <a:latin typeface="High Tower Text" pitchFamily="18" charset="0"/>
                <a:cs typeface="Akhbar MT" pitchFamily="2" charset="-78"/>
              </a:rPr>
              <a:t> </a:t>
            </a:r>
            <a:r>
              <a:rPr lang="ar-EG" sz="2400" dirty="0" smtClean="0">
                <a:latin typeface="High Tower Text" pitchFamily="18" charset="0"/>
                <a:cs typeface="Akhbar MT" pitchFamily="2" charset="-78"/>
              </a:rPr>
              <a:t>.</a:t>
            </a:r>
          </a:p>
          <a:p>
            <a:pPr marL="69850" indent="0" algn="r" rtl="1">
              <a:buNone/>
            </a:pPr>
            <a:r>
              <a:rPr lang="ar-SA" sz="2400" dirty="0">
                <a:latin typeface="High Tower Text" pitchFamily="18" charset="0"/>
                <a:cs typeface="Akhbar MT" pitchFamily="2" charset="-78"/>
              </a:rPr>
              <a:t/>
            </a:r>
            <a:br>
              <a:rPr lang="ar-SA" sz="2400" dirty="0">
                <a:latin typeface="High Tower Text" pitchFamily="18" charset="0"/>
                <a:cs typeface="Akhbar MT" pitchFamily="2" charset="-78"/>
              </a:rPr>
            </a:br>
            <a:endParaRPr lang="ar-SA" sz="2400" dirty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7" y="2978418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3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Down the </a:t>
            </a:r>
            <a:r>
              <a:rPr lang="en-US" dirty="0" smtClean="0"/>
              <a:t>Slope – Ball sprite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عنصر نائب للنص 4"/>
          <p:cNvSpPr>
            <a:spLocks noGrp="1"/>
          </p:cNvSpPr>
          <p:nvPr>
            <p:ph type="body" idx="1"/>
          </p:nvPr>
        </p:nvSpPr>
        <p:spPr>
          <a:xfrm>
            <a:off x="3551722" y="837874"/>
            <a:ext cx="3336603" cy="4075763"/>
          </a:xfrm>
        </p:spPr>
        <p:txBody>
          <a:bodyPr/>
          <a:lstStyle/>
          <a:p>
            <a:pPr algn="r" rtl="1"/>
            <a:r>
              <a:rPr lang="ar-EG" sz="2400" dirty="0" smtClean="0">
                <a:latin typeface="High Tower Text" pitchFamily="18" charset="0"/>
                <a:cs typeface="Akhbar MT" pitchFamily="2" charset="-78"/>
              </a:rPr>
              <a:t>نبدأ بسحب ال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script</a:t>
            </a:r>
            <a:r>
              <a:rPr lang="ar-EG" dirty="0" smtClean="0">
                <a:latin typeface="High Tower Text" pitchFamily="18" charset="0"/>
                <a:cs typeface="Akhbar MT" pitchFamily="2" charset="-78"/>
              </a:rPr>
              <a:t> </a:t>
            </a:r>
            <a:r>
              <a:rPr lang="ar-EG" sz="2400" dirty="0" err="1" smtClean="0">
                <a:latin typeface="High Tower Text" pitchFamily="18" charset="0"/>
                <a:cs typeface="Akhbar MT" pitchFamily="2" charset="-78"/>
              </a:rPr>
              <a:t>الاتى</a:t>
            </a:r>
            <a:r>
              <a:rPr lang="ar-EG" sz="2400" dirty="0" smtClean="0">
                <a:latin typeface="High Tower Text" pitchFamily="18" charset="0"/>
                <a:cs typeface="Akhbar MT" pitchFamily="2" charset="-78"/>
              </a:rPr>
              <a:t> لتحريك الكرة على المنحدر .</a:t>
            </a:r>
          </a:p>
          <a:p>
            <a:pPr algn="r" rtl="1"/>
            <a:r>
              <a:rPr lang="ar-SA" sz="2400" dirty="0">
                <a:cs typeface="Akhbar MT" pitchFamily="2" charset="-78"/>
              </a:rPr>
              <a:t>تستمر الكرة في الدوران من أجل التأثير </a:t>
            </a:r>
            <a:r>
              <a:rPr lang="ar-SA" sz="2400" dirty="0" smtClean="0">
                <a:cs typeface="Akhbar MT" pitchFamily="2" charset="-78"/>
              </a:rPr>
              <a:t>البصري.</a:t>
            </a:r>
            <a:endParaRPr lang="en-US" sz="2400" dirty="0" smtClean="0">
              <a:cs typeface="Akhbar MT" pitchFamily="2" charset="-78"/>
            </a:endParaRPr>
          </a:p>
          <a:p>
            <a:pPr algn="r" rtl="1"/>
            <a:r>
              <a:rPr lang="ar-SA" sz="2400" dirty="0" smtClean="0">
                <a:cs typeface="Akhbar MT" pitchFamily="2" charset="-78"/>
              </a:rPr>
              <a:t>لن </a:t>
            </a:r>
            <a:r>
              <a:rPr lang="ar-SA" sz="2400" dirty="0">
                <a:cs typeface="Akhbar MT" pitchFamily="2" charset="-78"/>
              </a:rPr>
              <a:t>يؤثر ذلك على الحركة لأننا نستخدم </a:t>
            </a:r>
            <a:r>
              <a:rPr lang="en-US" sz="2400" dirty="0" smtClean="0">
                <a:cs typeface="Akhbar MT" pitchFamily="2" charset="-78"/>
              </a:rPr>
              <a:t>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change-x block</a:t>
            </a:r>
            <a:r>
              <a:rPr lang="en-US" dirty="0" smtClean="0">
                <a:cs typeface="Akhbar MT" pitchFamily="2" charset="-78"/>
              </a:rPr>
              <a:t> </a:t>
            </a:r>
            <a:r>
              <a:rPr lang="ar-SA" sz="2400" dirty="0">
                <a:cs typeface="Akhbar MT" pitchFamily="2" charset="-78"/>
              </a:rPr>
              <a:t>و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change-y block</a:t>
            </a:r>
            <a:r>
              <a:rPr lang="ar-EG" dirty="0" smtClean="0">
                <a:latin typeface="High Tower Text" pitchFamily="18" charset="0"/>
                <a:cs typeface="Akhbar MT" pitchFamily="2" charset="-78"/>
              </a:rPr>
              <a:t> </a:t>
            </a:r>
            <a:r>
              <a:rPr lang="ar-EG" sz="2400" dirty="0" smtClean="0">
                <a:cs typeface="Akhbar MT" pitchFamily="2" charset="-78"/>
              </a:rPr>
              <a:t>.</a:t>
            </a:r>
            <a:r>
              <a:rPr lang="en-US" sz="2400" dirty="0">
                <a:cs typeface="Akhbar MT" pitchFamily="2" charset="-78"/>
              </a:rPr>
              <a:t/>
            </a:r>
            <a:br>
              <a:rPr lang="en-US" sz="2400" dirty="0">
                <a:cs typeface="Akhbar MT" pitchFamily="2" charset="-78"/>
              </a:rPr>
            </a:br>
            <a:endParaRPr lang="ar-EG" sz="2400" dirty="0" smtClean="0">
              <a:latin typeface="High Tower Text" pitchFamily="18" charset="0"/>
              <a:cs typeface="Akhbar MT" pitchFamily="2" charset="-78"/>
            </a:endParaRPr>
          </a:p>
          <a:p>
            <a:pPr marL="69850" indent="0" algn="r" rtl="1">
              <a:buNone/>
            </a:pPr>
            <a:r>
              <a:rPr lang="ar-SA" sz="2400" dirty="0">
                <a:latin typeface="High Tower Text" pitchFamily="18" charset="0"/>
                <a:cs typeface="Akhbar MT" pitchFamily="2" charset="-78"/>
              </a:rPr>
              <a:t/>
            </a:r>
            <a:br>
              <a:rPr lang="ar-SA" sz="2400" dirty="0">
                <a:latin typeface="High Tower Text" pitchFamily="18" charset="0"/>
                <a:cs typeface="Akhbar MT" pitchFamily="2" charset="-78"/>
              </a:rPr>
            </a:br>
            <a:endParaRPr lang="ar-SA" sz="2400" dirty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31" y="964074"/>
            <a:ext cx="3120791" cy="371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9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375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47" y="-109268"/>
            <a:ext cx="6910939" cy="857400"/>
          </a:xfrm>
        </p:spPr>
        <p:txBody>
          <a:bodyPr/>
          <a:lstStyle/>
          <a:p>
            <a:r>
              <a:rPr lang="en-US" dirty="0"/>
              <a:t>Sliding Down the </a:t>
            </a:r>
            <a:r>
              <a:rPr lang="en-US" dirty="0" smtClean="0"/>
              <a:t>Slope – Chang backdrop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عنصر نائب للنص 4"/>
          <p:cNvSpPr>
            <a:spLocks noGrp="1"/>
          </p:cNvSpPr>
          <p:nvPr>
            <p:ph type="body" idx="1"/>
          </p:nvPr>
        </p:nvSpPr>
        <p:spPr>
          <a:xfrm>
            <a:off x="808522" y="837874"/>
            <a:ext cx="6079803" cy="4075763"/>
          </a:xfrm>
        </p:spPr>
        <p:txBody>
          <a:bodyPr/>
          <a:lstStyle/>
          <a:p>
            <a:pPr algn="r" rtl="1"/>
            <a:r>
              <a:rPr lang="ar-EG" sz="2400" dirty="0" smtClean="0">
                <a:latin typeface="High Tower Text" pitchFamily="18" charset="0"/>
                <a:cs typeface="Akhbar MT" pitchFamily="2" charset="-78"/>
              </a:rPr>
              <a:t>لتغيير ال </a:t>
            </a:r>
            <a:r>
              <a:rPr lang="en-US" sz="2400" dirty="0" smtClean="0">
                <a:latin typeface="High Tower Text" pitchFamily="18" charset="0"/>
                <a:cs typeface="Akhbar MT" pitchFamily="2" charset="-78"/>
              </a:rPr>
              <a:t>backdrop</a:t>
            </a:r>
            <a:r>
              <a:rPr lang="ar-EG" sz="2400" dirty="0" smtClean="0">
                <a:latin typeface="High Tower Text" pitchFamily="18" charset="0"/>
                <a:cs typeface="Akhbar MT" pitchFamily="2" charset="-78"/>
              </a:rPr>
              <a:t> نختار </a:t>
            </a:r>
            <a:r>
              <a:rPr lang="en-US" sz="2400" dirty="0" smtClean="0">
                <a:latin typeface="High Tower Text" pitchFamily="18" charset="0"/>
                <a:cs typeface="Akhbar MT" pitchFamily="2" charset="-78"/>
              </a:rPr>
              <a:t>“1”</a:t>
            </a:r>
            <a:r>
              <a:rPr lang="ar-EG" sz="2400" dirty="0" smtClean="0">
                <a:latin typeface="High Tower Text" pitchFamily="18" charset="0"/>
                <a:cs typeface="Akhbar MT" pitchFamily="2" charset="-78"/>
              </a:rPr>
              <a:t> او </a:t>
            </a:r>
            <a:r>
              <a:rPr lang="en-US" sz="2400" dirty="0" smtClean="0">
                <a:latin typeface="High Tower Text" pitchFamily="18" charset="0"/>
                <a:cs typeface="Akhbar MT" pitchFamily="2" charset="-78"/>
              </a:rPr>
              <a:t>“2”</a:t>
            </a:r>
            <a:r>
              <a:rPr lang="ar-EG" sz="2400" dirty="0" smtClean="0">
                <a:latin typeface="High Tower Text" pitchFamily="18" charset="0"/>
                <a:cs typeface="Akhbar MT" pitchFamily="2" charset="-78"/>
              </a:rPr>
              <a:t> او </a:t>
            </a:r>
            <a:r>
              <a:rPr lang="en-US" sz="2400" dirty="0" smtClean="0">
                <a:latin typeface="High Tower Text" pitchFamily="18" charset="0"/>
                <a:cs typeface="Akhbar MT" pitchFamily="2" charset="-78"/>
              </a:rPr>
              <a:t>“n”</a:t>
            </a:r>
            <a:r>
              <a:rPr lang="ar-EG" sz="2400" dirty="0" smtClean="0">
                <a:latin typeface="High Tower Text" pitchFamily="18" charset="0"/>
                <a:cs typeface="Akhbar MT" pitchFamily="2" charset="-78"/>
              </a:rPr>
              <a:t> .</a:t>
            </a:r>
            <a:endParaRPr lang="ar-SA" sz="2400" dirty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99" y="2120416"/>
            <a:ext cx="17430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12" y="2120416"/>
            <a:ext cx="17907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837" y="2120416"/>
            <a:ext cx="16573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1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969CDC7-9CCE-421B-8B05-0EF5BC9A5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849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Practise</a:t>
            </a:r>
            <a:r>
              <a:rPr lang="en-US" dirty="0" smtClean="0"/>
              <a:t> </a:t>
            </a:r>
            <a:r>
              <a:rPr lang="en-US" dirty="0"/>
              <a:t>of football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EG" sz="2400" dirty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102" y="1359730"/>
            <a:ext cx="3839928" cy="287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0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Practise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football “Ball”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933" y="707666"/>
            <a:ext cx="2304654" cy="445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عنصر نائب للنص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015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cs typeface="Akhbar MT" pitchFamily="2" charset="-78"/>
              </a:rPr>
              <a:t>P</a:t>
            </a:r>
            <a:r>
              <a:rPr lang="en-US" dirty="0" err="1" smtClean="0">
                <a:cs typeface="Akhbar MT" pitchFamily="2" charset="-78"/>
              </a:rPr>
              <a:t>ractise</a:t>
            </a:r>
            <a:r>
              <a:rPr lang="en-US" dirty="0" smtClean="0">
                <a:cs typeface="Akhbar MT" pitchFamily="2" charset="-78"/>
              </a:rPr>
              <a:t> </a:t>
            </a:r>
            <a:r>
              <a:rPr lang="en-US" dirty="0">
                <a:cs typeface="Akhbar MT" pitchFamily="2" charset="-78"/>
              </a:rPr>
              <a:t>of </a:t>
            </a:r>
            <a:r>
              <a:rPr lang="en-US" dirty="0" smtClean="0">
                <a:cs typeface="Akhbar MT" pitchFamily="2" charset="-78"/>
              </a:rPr>
              <a:t>football “cat1 &amp;2”</a:t>
            </a:r>
            <a:endParaRPr lang="en-IN" dirty="0">
              <a:cs typeface="Akhbar MT" pitchFamily="2" charset="-7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290" y="707668"/>
            <a:ext cx="6371049" cy="4205970"/>
          </a:xfrm>
        </p:spPr>
        <p:txBody>
          <a:bodyPr/>
          <a:lstStyle/>
          <a:p>
            <a:pPr marL="69850" indent="0" algn="ctr">
              <a:buNone/>
            </a:pPr>
            <a:r>
              <a:rPr lang="en-US" dirty="0">
                <a:latin typeface="High Tower Text" pitchFamily="18" charset="0"/>
                <a:cs typeface="Akhbar MT" pitchFamily="2" charset="-78"/>
              </a:rPr>
              <a:t>sprite “cat1”	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	</a:t>
            </a:r>
            <a:r>
              <a:rPr lang="en-US" dirty="0">
                <a:latin typeface="High Tower Text" pitchFamily="18" charset="0"/>
                <a:cs typeface="Akhbar MT" pitchFamily="2" charset="-78"/>
              </a:rPr>
              <a:t>	sprite “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cat2”</a:t>
            </a:r>
            <a:endParaRPr lang="ar-EG" dirty="0"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0" y="1210491"/>
            <a:ext cx="2707773" cy="393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28" y="1210491"/>
            <a:ext cx="2877811" cy="393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94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171" y="2161800"/>
            <a:ext cx="5669280" cy="819900"/>
          </a:xfrm>
        </p:spPr>
        <p:txBody>
          <a:bodyPr/>
          <a:lstStyle/>
          <a:p>
            <a:pPr rtl="1"/>
            <a:r>
              <a:rPr lang="en-US" dirty="0"/>
              <a:t>Sensing the Environment</a:t>
            </a:r>
            <a:endParaRPr lang="en-US" dirty="0" smtClean="0"/>
          </a:p>
          <a:p>
            <a:pPr rtl="1"/>
            <a:r>
              <a:rPr lang="ar-EG" dirty="0" smtClean="0"/>
              <a:t>الشعور بالبيئة المحيطة لل</a:t>
            </a:r>
            <a:r>
              <a:rPr lang="ar-EG" dirty="0" smtClean="0"/>
              <a:t>كائن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83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الشعور بالبيئة المحيطة </a:t>
            </a:r>
            <a:r>
              <a:rPr lang="ar-EG" dirty="0" smtClean="0"/>
              <a:t>للكائن </a:t>
            </a:r>
            <a:r>
              <a:rPr lang="en-US" dirty="0" smtClean="0"/>
              <a:t>“sprites”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400" dirty="0" smtClean="0">
                <a:latin typeface="High Tower Text" pitchFamily="18" charset="0"/>
                <a:cs typeface="Akhbar MT" pitchFamily="2" charset="-78"/>
              </a:rPr>
              <a:t>لا يتم حساب الرسائل بين ال </a:t>
            </a:r>
            <a:r>
              <a:rPr lang="en-US" sz="2400" dirty="0" smtClean="0">
                <a:latin typeface="High Tower Text" pitchFamily="18" charset="0"/>
                <a:cs typeface="Akhbar MT" pitchFamily="2" charset="-78"/>
              </a:rPr>
              <a:t>sprites</a:t>
            </a:r>
            <a:r>
              <a:rPr lang="ar-EG" sz="2400" dirty="0" smtClean="0">
                <a:latin typeface="High Tower Text" pitchFamily="18" charset="0"/>
                <a:cs typeface="Akhbar MT" pitchFamily="2" charset="-78"/>
              </a:rPr>
              <a:t> ولا حساب احداثيات ال </a:t>
            </a:r>
            <a:r>
              <a:rPr lang="en-US" sz="2400" dirty="0" smtClean="0">
                <a:latin typeface="High Tower Text" pitchFamily="18" charset="0"/>
                <a:cs typeface="Akhbar MT" pitchFamily="2" charset="-78"/>
              </a:rPr>
              <a:t>sprites</a:t>
            </a:r>
            <a:r>
              <a:rPr lang="ar-EG" sz="2400" dirty="0" smtClean="0">
                <a:latin typeface="High Tower Text" pitchFamily="18" charset="0"/>
                <a:cs typeface="Akhbar MT" pitchFamily="2" charset="-78"/>
              </a:rPr>
              <a:t> على انها من اجهزة الاستشعار.</a:t>
            </a:r>
          </a:p>
          <a:p>
            <a:pPr algn="r" rtl="1"/>
            <a:r>
              <a:rPr lang="ar-EG" sz="2400" dirty="0" smtClean="0">
                <a:cs typeface="Akhbar MT" pitchFamily="2" charset="-78"/>
              </a:rPr>
              <a:t>لدينا فقط </a:t>
            </a:r>
            <a:r>
              <a:rPr lang="en-US" dirty="0" smtClean="0">
                <a:latin typeface="High Tower Text" pitchFamily="18" charset="0"/>
                <a:cs typeface="Akhbar MT" pitchFamily="2" charset="-78"/>
              </a:rPr>
              <a:t>touching color block</a:t>
            </a:r>
            <a:r>
              <a:rPr lang="en-US" sz="2400" dirty="0" smtClean="0">
                <a:cs typeface="Akhbar MT" pitchFamily="2" charset="-78"/>
              </a:rPr>
              <a:t> </a:t>
            </a:r>
            <a:r>
              <a:rPr lang="ar-EG" sz="2400" dirty="0" smtClean="0">
                <a:cs typeface="Akhbar MT" pitchFamily="2" charset="-78"/>
              </a:rPr>
              <a:t> .</a:t>
            </a:r>
            <a:endParaRPr lang="ar-EG" sz="2400" dirty="0">
              <a:cs typeface="Akhbar MT" pitchFamily="2" charset="-78"/>
            </a:endParaRPr>
          </a:p>
          <a:p>
            <a:pPr algn="r" rtl="1"/>
            <a:r>
              <a:rPr lang="ar-EG" sz="2400" dirty="0" smtClean="0">
                <a:cs typeface="Akhbar MT" pitchFamily="2" charset="-78"/>
              </a:rPr>
              <a:t>امثلة لأجهزة بها نظام استشعار :</a:t>
            </a:r>
          </a:p>
          <a:p>
            <a:pPr lvl="1" algn="r" rtl="1"/>
            <a:r>
              <a:rPr lang="ar-EG" sz="2400" dirty="0" smtClean="0">
                <a:cs typeface="Akhbar MT" pitchFamily="2" charset="-78"/>
              </a:rPr>
              <a:t>الغلاية الكهربائية .- يستشعر درجة غليان الماء .</a:t>
            </a:r>
          </a:p>
          <a:p>
            <a:pPr lvl="1" algn="r" rtl="1"/>
            <a:r>
              <a:rPr lang="ar-EG" sz="2400" dirty="0" smtClean="0">
                <a:cs typeface="Akhbar MT" pitchFamily="2" charset="-78"/>
              </a:rPr>
              <a:t>المكنسة الكهربائية الآلية.- تستشعر البيئة المحيطة وتبدأ بالتنظيف .</a:t>
            </a:r>
            <a:endParaRPr lang="ar-EG" sz="2400" dirty="0" smtClean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21"/>
          <a:stretch/>
        </p:blipFill>
        <p:spPr bwMode="auto">
          <a:xfrm>
            <a:off x="1417471" y="1790299"/>
            <a:ext cx="1400175" cy="35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6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الشعور بالبيئة المحيطة </a:t>
            </a:r>
            <a:r>
              <a:rPr lang="ar-EG" dirty="0" smtClean="0"/>
              <a:t>للكائن </a:t>
            </a:r>
            <a:r>
              <a:rPr lang="en-US" dirty="0" smtClean="0"/>
              <a:t>“sprites”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0201" y="837874"/>
            <a:ext cx="4244741" cy="4075763"/>
          </a:xfrm>
        </p:spPr>
        <p:txBody>
          <a:bodyPr/>
          <a:lstStyle/>
          <a:p>
            <a:pPr marL="69850" indent="0" algn="r" rtl="1">
              <a:buNone/>
            </a:pPr>
            <a:r>
              <a:rPr lang="ar-EG" dirty="0" smtClean="0">
                <a:cs typeface="Akhbar MT" pitchFamily="2" charset="-78"/>
              </a:rPr>
              <a:t>مثال </a:t>
            </a:r>
            <a:r>
              <a:rPr lang="ar-SA" dirty="0" smtClean="0">
                <a:cs typeface="Akhbar MT" pitchFamily="2" charset="-78"/>
              </a:rPr>
              <a:t>السيناريو </a:t>
            </a:r>
            <a:r>
              <a:rPr lang="ar-EG" dirty="0" err="1" smtClean="0">
                <a:cs typeface="Akhbar MT" pitchFamily="2" charset="-78"/>
              </a:rPr>
              <a:t>الاتى</a:t>
            </a:r>
            <a:r>
              <a:rPr lang="ar-EG" dirty="0" smtClean="0">
                <a:cs typeface="Akhbar MT" pitchFamily="2" charset="-78"/>
              </a:rPr>
              <a:t>:</a:t>
            </a:r>
          </a:p>
          <a:p>
            <a:pPr algn="r" rtl="1"/>
            <a:r>
              <a:rPr lang="ar-SA" dirty="0" smtClean="0">
                <a:cs typeface="Akhbar MT" pitchFamily="2" charset="-78"/>
              </a:rPr>
              <a:t> نريد </a:t>
            </a:r>
            <a:r>
              <a:rPr lang="ar-SA" dirty="0">
                <a:cs typeface="Akhbar MT" pitchFamily="2" charset="-78"/>
              </a:rPr>
              <a:t>أن تتوقف الكرة عن تجاوز المرمى. من الجيد أن تكون </a:t>
            </a:r>
            <a:r>
              <a:rPr lang="ar-SA" dirty="0" smtClean="0">
                <a:cs typeface="Akhbar MT" pitchFamily="2" charset="-78"/>
              </a:rPr>
              <a:t>المرمى </a:t>
            </a:r>
            <a:r>
              <a:rPr lang="ar-SA" dirty="0">
                <a:cs typeface="Akhbar MT" pitchFamily="2" charset="-78"/>
              </a:rPr>
              <a:t>بألوان </a:t>
            </a:r>
            <a:r>
              <a:rPr lang="ar-SA" dirty="0" smtClean="0">
                <a:cs typeface="Akhbar MT" pitchFamily="2" charset="-78"/>
              </a:rPr>
              <a:t>مميزة</a:t>
            </a:r>
            <a:r>
              <a:rPr lang="ar-EG" dirty="0" smtClean="0">
                <a:cs typeface="Akhbar MT" pitchFamily="2" charset="-78"/>
              </a:rPr>
              <a:t> </a:t>
            </a:r>
            <a:r>
              <a:rPr lang="ar-SA" dirty="0" smtClean="0">
                <a:cs typeface="Akhbar MT" pitchFamily="2" charset="-78"/>
              </a:rPr>
              <a:t>،هناك </a:t>
            </a:r>
            <a:r>
              <a:rPr lang="ar-SA" dirty="0">
                <a:cs typeface="Akhbar MT" pitchFamily="2" charset="-78"/>
              </a:rPr>
              <a:t>لونان على أعمدة </a:t>
            </a:r>
            <a:r>
              <a:rPr lang="ar-SA" dirty="0" smtClean="0">
                <a:cs typeface="Akhbar MT" pitchFamily="2" charset="-78"/>
              </a:rPr>
              <a:t>المرمى</a:t>
            </a:r>
            <a:r>
              <a:rPr lang="ar-EG" dirty="0" smtClean="0">
                <a:cs typeface="Akhbar MT" pitchFamily="2" charset="-78"/>
              </a:rPr>
              <a:t> </a:t>
            </a:r>
            <a:r>
              <a:rPr lang="ar-SA" dirty="0" smtClean="0">
                <a:cs typeface="Akhbar MT" pitchFamily="2" charset="-78"/>
              </a:rPr>
              <a:t>،نحت</a:t>
            </a:r>
            <a:r>
              <a:rPr lang="ar-EG" dirty="0" smtClean="0">
                <a:cs typeface="Akhbar MT" pitchFamily="2" charset="-78"/>
              </a:rPr>
              <a:t>ا</a:t>
            </a:r>
            <a:r>
              <a:rPr lang="ar-SA" dirty="0" smtClean="0">
                <a:cs typeface="Akhbar MT" pitchFamily="2" charset="-78"/>
              </a:rPr>
              <a:t>ج </a:t>
            </a:r>
            <a:r>
              <a:rPr lang="ar-SA" dirty="0">
                <a:cs typeface="Akhbar MT" pitchFamily="2" charset="-78"/>
              </a:rPr>
              <a:t>فقط إلى التحقق من لمس أي من الألوان</a:t>
            </a:r>
            <a:r>
              <a:rPr lang="ar-SA" dirty="0" smtClean="0">
                <a:cs typeface="Akhbar MT" pitchFamily="2" charset="-78"/>
              </a:rPr>
              <a:t>.</a:t>
            </a:r>
            <a:endParaRPr lang="ar-EG" dirty="0" smtClean="0">
              <a:cs typeface="Akhbar MT" pitchFamily="2" charset="-78"/>
            </a:endParaRPr>
          </a:p>
          <a:p>
            <a:pPr algn="r" rtl="1"/>
            <a:r>
              <a:rPr lang="ar-EG" dirty="0" smtClean="0">
                <a:cs typeface="Akhbar MT" pitchFamily="2" charset="-78"/>
              </a:rPr>
              <a:t>ولكن</a:t>
            </a:r>
            <a:r>
              <a:rPr lang="ar-SA" dirty="0" smtClean="0">
                <a:cs typeface="Akhbar MT" pitchFamily="2" charset="-78"/>
              </a:rPr>
              <a:t>، </a:t>
            </a:r>
            <a:r>
              <a:rPr lang="ar-SA" dirty="0">
                <a:cs typeface="Akhbar MT" pitchFamily="2" charset="-78"/>
              </a:rPr>
              <a:t>هناك خدعة هنا. إذا أوقفنا الكرة بمجرد ملامستها لأي من الألوان المميزة على دعامات المرمى </a:t>
            </a:r>
            <a:r>
              <a:rPr lang="ar-SA" dirty="0" smtClean="0">
                <a:cs typeface="Akhbar MT" pitchFamily="2" charset="-78"/>
              </a:rPr>
              <a:t>،فلن </a:t>
            </a:r>
            <a:r>
              <a:rPr lang="ar-SA" dirty="0">
                <a:cs typeface="Akhbar MT" pitchFamily="2" charset="-78"/>
              </a:rPr>
              <a:t>تتمكن الكرة من الدخول داخل </a:t>
            </a:r>
            <a:r>
              <a:rPr lang="ar-SA" dirty="0" smtClean="0">
                <a:cs typeface="Akhbar MT" pitchFamily="2" charset="-78"/>
              </a:rPr>
              <a:t>المرمى!</a:t>
            </a:r>
            <a:endParaRPr lang="ar-EG" dirty="0" smtClean="0">
              <a:cs typeface="Akhbar MT" pitchFamily="2" charset="-78"/>
            </a:endParaRPr>
          </a:p>
          <a:p>
            <a:pPr algn="r" rtl="1"/>
            <a:r>
              <a:rPr lang="ar-SA" dirty="0" smtClean="0">
                <a:cs typeface="Akhbar MT" pitchFamily="2" charset="-78"/>
              </a:rPr>
              <a:t>قد </a:t>
            </a:r>
            <a:r>
              <a:rPr lang="ar-SA" dirty="0">
                <a:cs typeface="Akhbar MT" pitchFamily="2" charset="-78"/>
              </a:rPr>
              <a:t>نحقق المزيد من النجاح إذا تحققنا من اللون الأخضر الغامق للعشب خلف المرمى ، مع الحرص الشديد على أن لون العشب مميز في جميع أنحاء الملعب حتى لا تتوقف الكرة في منتصف الطريق</a:t>
            </a:r>
            <a:r>
              <a:rPr lang="ar-SA" dirty="0" smtClean="0">
                <a:cs typeface="Akhbar MT" pitchFamily="2" charset="-78"/>
              </a:rPr>
              <a:t>.</a:t>
            </a:r>
            <a:r>
              <a:rPr lang="ar-SA" dirty="0">
                <a:cs typeface="Akhbar MT" pitchFamily="2" charset="-78"/>
              </a:rPr>
              <a:t/>
            </a:r>
            <a:br>
              <a:rPr lang="ar-SA" dirty="0">
                <a:cs typeface="Akhbar MT" pitchFamily="2" charset="-78"/>
              </a:rPr>
            </a:br>
            <a:endParaRPr lang="ar-EG" dirty="0" smtClean="0">
              <a:latin typeface="High Tower Text" pitchFamily="18" charset="0"/>
              <a:cs typeface="Akhbar MT" pitchFamily="2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 descr="https://d3c33hcgiwev3.cloudfront.net/imageAssetProxy.v1/rGjJTGk5Eee0ohLeDr_NVg_cfeee9641ddad0ba70cf5019616f504a_5.touching-colour.png?expiry=1658707200000&amp;hmac=MP6DhtZP5QmARzkzMT3-zN0c33Wnxdzp3O2HguVrY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91" y="1615189"/>
            <a:ext cx="2670011" cy="264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Movement in </a:t>
            </a:r>
            <a:r>
              <a:rPr lang="en-US" dirty="0" err="1" smtClean="0"/>
              <a:t>apath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 smtClean="0"/>
              <a:t>Example”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5607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543</Words>
  <Application>Microsoft Office PowerPoint</Application>
  <PresentationFormat>عرض على الشاشة (9:16)‏</PresentationFormat>
  <Paragraphs>74</Paragraphs>
  <Slides>21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21</vt:i4>
      </vt:variant>
    </vt:vector>
  </HeadingPairs>
  <TitlesOfParts>
    <vt:vector size="27" baseType="lpstr">
      <vt:lpstr>Arial</vt:lpstr>
      <vt:lpstr>Sniglet</vt:lpstr>
      <vt:lpstr>Dosis</vt:lpstr>
      <vt:lpstr>High Tower Text</vt:lpstr>
      <vt:lpstr>Akhbar MT</vt:lpstr>
      <vt:lpstr>1_Friar template</vt:lpstr>
      <vt:lpstr>Sensing the Environment</vt:lpstr>
      <vt:lpstr>عرض تقديمي في PowerPoint</vt:lpstr>
      <vt:lpstr>Practise of football</vt:lpstr>
      <vt:lpstr>Practise of football “Ball”</vt:lpstr>
      <vt:lpstr>Practise of football “cat1 &amp;2”</vt:lpstr>
      <vt:lpstr>عرض تقديمي في PowerPoint</vt:lpstr>
      <vt:lpstr>الشعور بالبيئة المحيطة للكائن “sprites”</vt:lpstr>
      <vt:lpstr>الشعور بالبيئة المحيطة للكائن “sprites”</vt:lpstr>
      <vt:lpstr>عرض تقديمي في PowerPoint</vt:lpstr>
      <vt:lpstr>Movement in a path</vt:lpstr>
      <vt:lpstr>Maze</vt:lpstr>
      <vt:lpstr>Maze – Ball sprite</vt:lpstr>
      <vt:lpstr>Maze – Ball sprite</vt:lpstr>
      <vt:lpstr>عرض تقديمي في PowerPoint</vt:lpstr>
      <vt:lpstr>Sliding Down the Slope</vt:lpstr>
      <vt:lpstr>Sliding Down the Slope - Backdrops</vt:lpstr>
      <vt:lpstr>Sliding Down the Slope – Ball sprite</vt:lpstr>
      <vt:lpstr>Sliding Down the Slope – Ball sprite</vt:lpstr>
      <vt:lpstr>Sliding Down the Slope – Ball sprite</vt:lpstr>
      <vt:lpstr>Sliding Down the Slope – Chang backdrop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Costume &amp; Sound</dc:title>
  <dc:creator>contact@thestempedia.com</dc:creator>
  <cp:lastModifiedBy>sha3ban</cp:lastModifiedBy>
  <cp:revision>221</cp:revision>
  <dcterms:modified xsi:type="dcterms:W3CDTF">2022-07-23T19:46:38Z</dcterms:modified>
</cp:coreProperties>
</file>