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6" autoAdjust="0"/>
    <p:restoredTop sz="94660"/>
  </p:normalViewPr>
  <p:slideViewPr>
    <p:cSldViewPr snapToGrid="0">
      <p:cViewPr varScale="1">
        <p:scale>
          <a:sx n="104" d="100"/>
          <a:sy n="104" d="100"/>
        </p:scale>
        <p:origin x="138"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FFA8E-F7A8-5B23-DDDC-C98D4D9A5A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6E35A2-AE8F-E622-86D0-454C4C0B80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1F65469-89C3-A143-76A3-DF3EE8642FB5}"/>
              </a:ext>
            </a:extLst>
          </p:cNvPr>
          <p:cNvSpPr>
            <a:spLocks noGrp="1"/>
          </p:cNvSpPr>
          <p:nvPr>
            <p:ph type="dt" sz="half" idx="10"/>
          </p:nvPr>
        </p:nvSpPr>
        <p:spPr/>
        <p:txBody>
          <a:bodyPr/>
          <a:lstStyle/>
          <a:p>
            <a:fld id="{0525F836-A1D6-4E3A-9389-D7D0CEA85E53}" type="datetimeFigureOut">
              <a:rPr lang="en-US" smtClean="0"/>
              <a:t>5/18/2022</a:t>
            </a:fld>
            <a:endParaRPr lang="en-US"/>
          </a:p>
        </p:txBody>
      </p:sp>
      <p:sp>
        <p:nvSpPr>
          <p:cNvPr id="5" name="Footer Placeholder 4">
            <a:extLst>
              <a:ext uri="{FF2B5EF4-FFF2-40B4-BE49-F238E27FC236}">
                <a16:creationId xmlns:a16="http://schemas.microsoft.com/office/drawing/2014/main" id="{228607B3-6B6F-0EF6-D773-7D4F66AC7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319B3D-F19E-5AEE-FC8E-45C441642863}"/>
              </a:ext>
            </a:extLst>
          </p:cNvPr>
          <p:cNvSpPr>
            <a:spLocks noGrp="1"/>
          </p:cNvSpPr>
          <p:nvPr>
            <p:ph type="sldNum" sz="quarter" idx="12"/>
          </p:nvPr>
        </p:nvSpPr>
        <p:spPr/>
        <p:txBody>
          <a:bodyPr/>
          <a:lstStyle/>
          <a:p>
            <a:fld id="{4EDBBC79-9FF6-43FC-B215-51F00525D4B7}" type="slidenum">
              <a:rPr lang="en-US" smtClean="0"/>
              <a:t>‹#›</a:t>
            </a:fld>
            <a:endParaRPr lang="en-US"/>
          </a:p>
        </p:txBody>
      </p:sp>
    </p:spTree>
    <p:extLst>
      <p:ext uri="{BB962C8B-B14F-4D97-AF65-F5344CB8AC3E}">
        <p14:creationId xmlns:p14="http://schemas.microsoft.com/office/powerpoint/2010/main" val="3224783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94B7E-2EDD-8A81-07CC-204D0558C43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C545B8-2C25-B218-9E94-0F64A643AE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CB5C96-7BCB-359E-8CB1-B3CE5AB768E4}"/>
              </a:ext>
            </a:extLst>
          </p:cNvPr>
          <p:cNvSpPr>
            <a:spLocks noGrp="1"/>
          </p:cNvSpPr>
          <p:nvPr>
            <p:ph type="dt" sz="half" idx="10"/>
          </p:nvPr>
        </p:nvSpPr>
        <p:spPr/>
        <p:txBody>
          <a:bodyPr/>
          <a:lstStyle/>
          <a:p>
            <a:fld id="{0525F836-A1D6-4E3A-9389-D7D0CEA85E53}" type="datetimeFigureOut">
              <a:rPr lang="en-US" smtClean="0"/>
              <a:t>5/18/2022</a:t>
            </a:fld>
            <a:endParaRPr lang="en-US"/>
          </a:p>
        </p:txBody>
      </p:sp>
      <p:sp>
        <p:nvSpPr>
          <p:cNvPr id="5" name="Footer Placeholder 4">
            <a:extLst>
              <a:ext uri="{FF2B5EF4-FFF2-40B4-BE49-F238E27FC236}">
                <a16:creationId xmlns:a16="http://schemas.microsoft.com/office/drawing/2014/main" id="{24B43FE5-569E-0F70-D524-7538DC3298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EC2A85-660F-D2A7-C2A3-A5DC96E8965A}"/>
              </a:ext>
            </a:extLst>
          </p:cNvPr>
          <p:cNvSpPr>
            <a:spLocks noGrp="1"/>
          </p:cNvSpPr>
          <p:nvPr>
            <p:ph type="sldNum" sz="quarter" idx="12"/>
          </p:nvPr>
        </p:nvSpPr>
        <p:spPr/>
        <p:txBody>
          <a:bodyPr/>
          <a:lstStyle/>
          <a:p>
            <a:fld id="{4EDBBC79-9FF6-43FC-B215-51F00525D4B7}" type="slidenum">
              <a:rPr lang="en-US" smtClean="0"/>
              <a:t>‹#›</a:t>
            </a:fld>
            <a:endParaRPr lang="en-US"/>
          </a:p>
        </p:txBody>
      </p:sp>
    </p:spTree>
    <p:extLst>
      <p:ext uri="{BB962C8B-B14F-4D97-AF65-F5344CB8AC3E}">
        <p14:creationId xmlns:p14="http://schemas.microsoft.com/office/powerpoint/2010/main" val="1422278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1FD85A-A1B9-FEBD-427A-1BD43115655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1A97AE-11D7-2F28-FC90-E3667865E0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C540AD-DF54-BEDD-6F8E-25EEB1D4C3D6}"/>
              </a:ext>
            </a:extLst>
          </p:cNvPr>
          <p:cNvSpPr>
            <a:spLocks noGrp="1"/>
          </p:cNvSpPr>
          <p:nvPr>
            <p:ph type="dt" sz="half" idx="10"/>
          </p:nvPr>
        </p:nvSpPr>
        <p:spPr/>
        <p:txBody>
          <a:bodyPr/>
          <a:lstStyle/>
          <a:p>
            <a:fld id="{0525F836-A1D6-4E3A-9389-D7D0CEA85E53}" type="datetimeFigureOut">
              <a:rPr lang="en-US" smtClean="0"/>
              <a:t>5/18/2022</a:t>
            </a:fld>
            <a:endParaRPr lang="en-US"/>
          </a:p>
        </p:txBody>
      </p:sp>
      <p:sp>
        <p:nvSpPr>
          <p:cNvPr id="5" name="Footer Placeholder 4">
            <a:extLst>
              <a:ext uri="{FF2B5EF4-FFF2-40B4-BE49-F238E27FC236}">
                <a16:creationId xmlns:a16="http://schemas.microsoft.com/office/drawing/2014/main" id="{5391D955-040A-7664-93D2-E7BC4C1238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288A18-AA80-39FC-3646-EE0F5523DD69}"/>
              </a:ext>
            </a:extLst>
          </p:cNvPr>
          <p:cNvSpPr>
            <a:spLocks noGrp="1"/>
          </p:cNvSpPr>
          <p:nvPr>
            <p:ph type="sldNum" sz="quarter" idx="12"/>
          </p:nvPr>
        </p:nvSpPr>
        <p:spPr/>
        <p:txBody>
          <a:bodyPr/>
          <a:lstStyle/>
          <a:p>
            <a:fld id="{4EDBBC79-9FF6-43FC-B215-51F00525D4B7}" type="slidenum">
              <a:rPr lang="en-US" smtClean="0"/>
              <a:t>‹#›</a:t>
            </a:fld>
            <a:endParaRPr lang="en-US"/>
          </a:p>
        </p:txBody>
      </p:sp>
    </p:spTree>
    <p:extLst>
      <p:ext uri="{BB962C8B-B14F-4D97-AF65-F5344CB8AC3E}">
        <p14:creationId xmlns:p14="http://schemas.microsoft.com/office/powerpoint/2010/main" val="3847481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38B61-BA5E-50E0-3A1D-116AF63A26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B2C3C6-F350-0B46-AC5B-B77D893217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6FFA3-6178-7E5E-9B64-4856BDBFCC2F}"/>
              </a:ext>
            </a:extLst>
          </p:cNvPr>
          <p:cNvSpPr>
            <a:spLocks noGrp="1"/>
          </p:cNvSpPr>
          <p:nvPr>
            <p:ph type="dt" sz="half" idx="10"/>
          </p:nvPr>
        </p:nvSpPr>
        <p:spPr/>
        <p:txBody>
          <a:bodyPr/>
          <a:lstStyle/>
          <a:p>
            <a:fld id="{0525F836-A1D6-4E3A-9389-D7D0CEA85E53}" type="datetimeFigureOut">
              <a:rPr lang="en-US" smtClean="0"/>
              <a:t>5/18/2022</a:t>
            </a:fld>
            <a:endParaRPr lang="en-US"/>
          </a:p>
        </p:txBody>
      </p:sp>
      <p:sp>
        <p:nvSpPr>
          <p:cNvPr id="5" name="Footer Placeholder 4">
            <a:extLst>
              <a:ext uri="{FF2B5EF4-FFF2-40B4-BE49-F238E27FC236}">
                <a16:creationId xmlns:a16="http://schemas.microsoft.com/office/drawing/2014/main" id="{C1FCA908-E37B-A09E-18DC-12B91E4F70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D3D6B9-0AE7-ABBC-39EA-9645B484774C}"/>
              </a:ext>
            </a:extLst>
          </p:cNvPr>
          <p:cNvSpPr>
            <a:spLocks noGrp="1"/>
          </p:cNvSpPr>
          <p:nvPr>
            <p:ph type="sldNum" sz="quarter" idx="12"/>
          </p:nvPr>
        </p:nvSpPr>
        <p:spPr/>
        <p:txBody>
          <a:bodyPr/>
          <a:lstStyle/>
          <a:p>
            <a:fld id="{4EDBBC79-9FF6-43FC-B215-51F00525D4B7}" type="slidenum">
              <a:rPr lang="en-US" smtClean="0"/>
              <a:t>‹#›</a:t>
            </a:fld>
            <a:endParaRPr lang="en-US"/>
          </a:p>
        </p:txBody>
      </p:sp>
    </p:spTree>
    <p:extLst>
      <p:ext uri="{BB962C8B-B14F-4D97-AF65-F5344CB8AC3E}">
        <p14:creationId xmlns:p14="http://schemas.microsoft.com/office/powerpoint/2010/main" val="4148179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56508-7B3B-26AD-CF90-0C96A269E3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BDCC84-427A-470A-B839-E494AE150E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670891-AE6F-A1A2-7068-E73C8F2EA4F1}"/>
              </a:ext>
            </a:extLst>
          </p:cNvPr>
          <p:cNvSpPr>
            <a:spLocks noGrp="1"/>
          </p:cNvSpPr>
          <p:nvPr>
            <p:ph type="dt" sz="half" idx="10"/>
          </p:nvPr>
        </p:nvSpPr>
        <p:spPr/>
        <p:txBody>
          <a:bodyPr/>
          <a:lstStyle/>
          <a:p>
            <a:fld id="{0525F836-A1D6-4E3A-9389-D7D0CEA85E53}" type="datetimeFigureOut">
              <a:rPr lang="en-US" smtClean="0"/>
              <a:t>5/18/2022</a:t>
            </a:fld>
            <a:endParaRPr lang="en-US"/>
          </a:p>
        </p:txBody>
      </p:sp>
      <p:sp>
        <p:nvSpPr>
          <p:cNvPr id="5" name="Footer Placeholder 4">
            <a:extLst>
              <a:ext uri="{FF2B5EF4-FFF2-40B4-BE49-F238E27FC236}">
                <a16:creationId xmlns:a16="http://schemas.microsoft.com/office/drawing/2014/main" id="{30A744AB-9DCA-457B-50F1-314B8D9220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B58BB5-F580-D3BF-BF13-C0810D1462F3}"/>
              </a:ext>
            </a:extLst>
          </p:cNvPr>
          <p:cNvSpPr>
            <a:spLocks noGrp="1"/>
          </p:cNvSpPr>
          <p:nvPr>
            <p:ph type="sldNum" sz="quarter" idx="12"/>
          </p:nvPr>
        </p:nvSpPr>
        <p:spPr/>
        <p:txBody>
          <a:bodyPr/>
          <a:lstStyle/>
          <a:p>
            <a:fld id="{4EDBBC79-9FF6-43FC-B215-51F00525D4B7}" type="slidenum">
              <a:rPr lang="en-US" smtClean="0"/>
              <a:t>‹#›</a:t>
            </a:fld>
            <a:endParaRPr lang="en-US"/>
          </a:p>
        </p:txBody>
      </p:sp>
    </p:spTree>
    <p:extLst>
      <p:ext uri="{BB962C8B-B14F-4D97-AF65-F5344CB8AC3E}">
        <p14:creationId xmlns:p14="http://schemas.microsoft.com/office/powerpoint/2010/main" val="213490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5A307-3EDC-7111-36DF-E4A1D62E03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22D92B-9C84-95E7-79F5-EEC551265B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D9BE9A-D74C-9F7A-44F2-1C6328CACE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DCCE24-74D4-A138-B33D-9E2235DFF474}"/>
              </a:ext>
            </a:extLst>
          </p:cNvPr>
          <p:cNvSpPr>
            <a:spLocks noGrp="1"/>
          </p:cNvSpPr>
          <p:nvPr>
            <p:ph type="dt" sz="half" idx="10"/>
          </p:nvPr>
        </p:nvSpPr>
        <p:spPr/>
        <p:txBody>
          <a:bodyPr/>
          <a:lstStyle/>
          <a:p>
            <a:fld id="{0525F836-A1D6-4E3A-9389-D7D0CEA85E53}" type="datetimeFigureOut">
              <a:rPr lang="en-US" smtClean="0"/>
              <a:t>5/18/2022</a:t>
            </a:fld>
            <a:endParaRPr lang="en-US"/>
          </a:p>
        </p:txBody>
      </p:sp>
      <p:sp>
        <p:nvSpPr>
          <p:cNvPr id="6" name="Footer Placeholder 5">
            <a:extLst>
              <a:ext uri="{FF2B5EF4-FFF2-40B4-BE49-F238E27FC236}">
                <a16:creationId xmlns:a16="http://schemas.microsoft.com/office/drawing/2014/main" id="{7C7967DE-AA70-05FB-DEB7-12C23CDC18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0D341F-850A-1B35-8705-CD5C46CEEFAC}"/>
              </a:ext>
            </a:extLst>
          </p:cNvPr>
          <p:cNvSpPr>
            <a:spLocks noGrp="1"/>
          </p:cNvSpPr>
          <p:nvPr>
            <p:ph type="sldNum" sz="quarter" idx="12"/>
          </p:nvPr>
        </p:nvSpPr>
        <p:spPr/>
        <p:txBody>
          <a:bodyPr/>
          <a:lstStyle/>
          <a:p>
            <a:fld id="{4EDBBC79-9FF6-43FC-B215-51F00525D4B7}" type="slidenum">
              <a:rPr lang="en-US" smtClean="0"/>
              <a:t>‹#›</a:t>
            </a:fld>
            <a:endParaRPr lang="en-US"/>
          </a:p>
        </p:txBody>
      </p:sp>
    </p:spTree>
    <p:extLst>
      <p:ext uri="{BB962C8B-B14F-4D97-AF65-F5344CB8AC3E}">
        <p14:creationId xmlns:p14="http://schemas.microsoft.com/office/powerpoint/2010/main" val="352114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8CB9F-16D7-7F9A-BB1E-FB976FF7E61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B8CBC44-1885-0A80-4FB2-7C4E3CF70F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5FEB29-73E4-4BD6-DF13-0F4EA62528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B84455-EC02-2756-9984-2DF293F677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66E1AA-3F0D-045F-10F9-79239E0F27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802A94-4AC5-316C-FCD3-9ECC0D2B15B5}"/>
              </a:ext>
            </a:extLst>
          </p:cNvPr>
          <p:cNvSpPr>
            <a:spLocks noGrp="1"/>
          </p:cNvSpPr>
          <p:nvPr>
            <p:ph type="dt" sz="half" idx="10"/>
          </p:nvPr>
        </p:nvSpPr>
        <p:spPr/>
        <p:txBody>
          <a:bodyPr/>
          <a:lstStyle/>
          <a:p>
            <a:fld id="{0525F836-A1D6-4E3A-9389-D7D0CEA85E53}" type="datetimeFigureOut">
              <a:rPr lang="en-US" smtClean="0"/>
              <a:t>5/18/2022</a:t>
            </a:fld>
            <a:endParaRPr lang="en-US"/>
          </a:p>
        </p:txBody>
      </p:sp>
      <p:sp>
        <p:nvSpPr>
          <p:cNvPr id="8" name="Footer Placeholder 7">
            <a:extLst>
              <a:ext uri="{FF2B5EF4-FFF2-40B4-BE49-F238E27FC236}">
                <a16:creationId xmlns:a16="http://schemas.microsoft.com/office/drawing/2014/main" id="{E149498E-0863-18BE-2F80-3CD8539236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F02F7B7-7C41-F6FE-CECC-00C753040143}"/>
              </a:ext>
            </a:extLst>
          </p:cNvPr>
          <p:cNvSpPr>
            <a:spLocks noGrp="1"/>
          </p:cNvSpPr>
          <p:nvPr>
            <p:ph type="sldNum" sz="quarter" idx="12"/>
          </p:nvPr>
        </p:nvSpPr>
        <p:spPr/>
        <p:txBody>
          <a:bodyPr/>
          <a:lstStyle/>
          <a:p>
            <a:fld id="{4EDBBC79-9FF6-43FC-B215-51F00525D4B7}" type="slidenum">
              <a:rPr lang="en-US" smtClean="0"/>
              <a:t>‹#›</a:t>
            </a:fld>
            <a:endParaRPr lang="en-US"/>
          </a:p>
        </p:txBody>
      </p:sp>
    </p:spTree>
    <p:extLst>
      <p:ext uri="{BB962C8B-B14F-4D97-AF65-F5344CB8AC3E}">
        <p14:creationId xmlns:p14="http://schemas.microsoft.com/office/powerpoint/2010/main" val="2712347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C9D87-5BC2-7B55-8612-261BA841DE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425BCAE-8F85-3E60-4538-1275958307FA}"/>
              </a:ext>
            </a:extLst>
          </p:cNvPr>
          <p:cNvSpPr>
            <a:spLocks noGrp="1"/>
          </p:cNvSpPr>
          <p:nvPr>
            <p:ph type="dt" sz="half" idx="10"/>
          </p:nvPr>
        </p:nvSpPr>
        <p:spPr/>
        <p:txBody>
          <a:bodyPr/>
          <a:lstStyle/>
          <a:p>
            <a:fld id="{0525F836-A1D6-4E3A-9389-D7D0CEA85E53}" type="datetimeFigureOut">
              <a:rPr lang="en-US" smtClean="0"/>
              <a:t>5/18/2022</a:t>
            </a:fld>
            <a:endParaRPr lang="en-US"/>
          </a:p>
        </p:txBody>
      </p:sp>
      <p:sp>
        <p:nvSpPr>
          <p:cNvPr id="4" name="Footer Placeholder 3">
            <a:extLst>
              <a:ext uri="{FF2B5EF4-FFF2-40B4-BE49-F238E27FC236}">
                <a16:creationId xmlns:a16="http://schemas.microsoft.com/office/drawing/2014/main" id="{66149A98-D491-A143-A71C-5DA729BB46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DF25932-7C2B-85DE-0789-5BC240E6C1EB}"/>
              </a:ext>
            </a:extLst>
          </p:cNvPr>
          <p:cNvSpPr>
            <a:spLocks noGrp="1"/>
          </p:cNvSpPr>
          <p:nvPr>
            <p:ph type="sldNum" sz="quarter" idx="12"/>
          </p:nvPr>
        </p:nvSpPr>
        <p:spPr/>
        <p:txBody>
          <a:bodyPr/>
          <a:lstStyle/>
          <a:p>
            <a:fld id="{4EDBBC79-9FF6-43FC-B215-51F00525D4B7}" type="slidenum">
              <a:rPr lang="en-US" smtClean="0"/>
              <a:t>‹#›</a:t>
            </a:fld>
            <a:endParaRPr lang="en-US"/>
          </a:p>
        </p:txBody>
      </p:sp>
    </p:spTree>
    <p:extLst>
      <p:ext uri="{BB962C8B-B14F-4D97-AF65-F5344CB8AC3E}">
        <p14:creationId xmlns:p14="http://schemas.microsoft.com/office/powerpoint/2010/main" val="490531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F00C7B-128B-2331-22D9-088CFAD95EA3}"/>
              </a:ext>
            </a:extLst>
          </p:cNvPr>
          <p:cNvSpPr>
            <a:spLocks noGrp="1"/>
          </p:cNvSpPr>
          <p:nvPr>
            <p:ph type="dt" sz="half" idx="10"/>
          </p:nvPr>
        </p:nvSpPr>
        <p:spPr/>
        <p:txBody>
          <a:bodyPr/>
          <a:lstStyle/>
          <a:p>
            <a:fld id="{0525F836-A1D6-4E3A-9389-D7D0CEA85E53}" type="datetimeFigureOut">
              <a:rPr lang="en-US" smtClean="0"/>
              <a:t>5/18/2022</a:t>
            </a:fld>
            <a:endParaRPr lang="en-US"/>
          </a:p>
        </p:txBody>
      </p:sp>
      <p:sp>
        <p:nvSpPr>
          <p:cNvPr id="3" name="Footer Placeholder 2">
            <a:extLst>
              <a:ext uri="{FF2B5EF4-FFF2-40B4-BE49-F238E27FC236}">
                <a16:creationId xmlns:a16="http://schemas.microsoft.com/office/drawing/2014/main" id="{A4F09D20-BED4-D617-791E-4B24836E493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8FAC2C5-F624-27C0-A6B7-023FBAA55F5E}"/>
              </a:ext>
            </a:extLst>
          </p:cNvPr>
          <p:cNvSpPr>
            <a:spLocks noGrp="1"/>
          </p:cNvSpPr>
          <p:nvPr>
            <p:ph type="sldNum" sz="quarter" idx="12"/>
          </p:nvPr>
        </p:nvSpPr>
        <p:spPr/>
        <p:txBody>
          <a:bodyPr/>
          <a:lstStyle/>
          <a:p>
            <a:fld id="{4EDBBC79-9FF6-43FC-B215-51F00525D4B7}" type="slidenum">
              <a:rPr lang="en-US" smtClean="0"/>
              <a:t>‹#›</a:t>
            </a:fld>
            <a:endParaRPr lang="en-US"/>
          </a:p>
        </p:txBody>
      </p:sp>
    </p:spTree>
    <p:extLst>
      <p:ext uri="{BB962C8B-B14F-4D97-AF65-F5344CB8AC3E}">
        <p14:creationId xmlns:p14="http://schemas.microsoft.com/office/powerpoint/2010/main" val="111743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85273-D295-A509-AFD6-02919C00C0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BF9A01B-75AE-EACE-DB15-69D2833CD2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43440A-AA07-AACB-09C1-9F4ADA21B5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D54392-EB99-EE85-9EEB-955B44013F68}"/>
              </a:ext>
            </a:extLst>
          </p:cNvPr>
          <p:cNvSpPr>
            <a:spLocks noGrp="1"/>
          </p:cNvSpPr>
          <p:nvPr>
            <p:ph type="dt" sz="half" idx="10"/>
          </p:nvPr>
        </p:nvSpPr>
        <p:spPr/>
        <p:txBody>
          <a:bodyPr/>
          <a:lstStyle/>
          <a:p>
            <a:fld id="{0525F836-A1D6-4E3A-9389-D7D0CEA85E53}" type="datetimeFigureOut">
              <a:rPr lang="en-US" smtClean="0"/>
              <a:t>5/18/2022</a:t>
            </a:fld>
            <a:endParaRPr lang="en-US"/>
          </a:p>
        </p:txBody>
      </p:sp>
      <p:sp>
        <p:nvSpPr>
          <p:cNvPr id="6" name="Footer Placeholder 5">
            <a:extLst>
              <a:ext uri="{FF2B5EF4-FFF2-40B4-BE49-F238E27FC236}">
                <a16:creationId xmlns:a16="http://schemas.microsoft.com/office/drawing/2014/main" id="{CCDC0FAD-74D6-2E8F-09F8-0735759D20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924795-8DE3-1B73-2A8F-1A27B972B431}"/>
              </a:ext>
            </a:extLst>
          </p:cNvPr>
          <p:cNvSpPr>
            <a:spLocks noGrp="1"/>
          </p:cNvSpPr>
          <p:nvPr>
            <p:ph type="sldNum" sz="quarter" idx="12"/>
          </p:nvPr>
        </p:nvSpPr>
        <p:spPr/>
        <p:txBody>
          <a:bodyPr/>
          <a:lstStyle/>
          <a:p>
            <a:fld id="{4EDBBC79-9FF6-43FC-B215-51F00525D4B7}" type="slidenum">
              <a:rPr lang="en-US" smtClean="0"/>
              <a:t>‹#›</a:t>
            </a:fld>
            <a:endParaRPr lang="en-US"/>
          </a:p>
        </p:txBody>
      </p:sp>
    </p:spTree>
    <p:extLst>
      <p:ext uri="{BB962C8B-B14F-4D97-AF65-F5344CB8AC3E}">
        <p14:creationId xmlns:p14="http://schemas.microsoft.com/office/powerpoint/2010/main" val="4108464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C3DA1-AD7B-E160-855E-6EED7FAA3A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3BA54A9-7B04-393C-F2ED-E10FEF656E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E13B28-D477-63E0-F74B-AB41A00D67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B86D52-298C-AB06-3A22-F884DB9EECC7}"/>
              </a:ext>
            </a:extLst>
          </p:cNvPr>
          <p:cNvSpPr>
            <a:spLocks noGrp="1"/>
          </p:cNvSpPr>
          <p:nvPr>
            <p:ph type="dt" sz="half" idx="10"/>
          </p:nvPr>
        </p:nvSpPr>
        <p:spPr/>
        <p:txBody>
          <a:bodyPr/>
          <a:lstStyle/>
          <a:p>
            <a:fld id="{0525F836-A1D6-4E3A-9389-D7D0CEA85E53}" type="datetimeFigureOut">
              <a:rPr lang="en-US" smtClean="0"/>
              <a:t>5/18/2022</a:t>
            </a:fld>
            <a:endParaRPr lang="en-US"/>
          </a:p>
        </p:txBody>
      </p:sp>
      <p:sp>
        <p:nvSpPr>
          <p:cNvPr id="6" name="Footer Placeholder 5">
            <a:extLst>
              <a:ext uri="{FF2B5EF4-FFF2-40B4-BE49-F238E27FC236}">
                <a16:creationId xmlns:a16="http://schemas.microsoft.com/office/drawing/2014/main" id="{8D58B2DB-C7E7-5C2C-4C8D-DD9646EBD5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21A8BD-CE0E-1F07-A667-8EB7ACFE23FB}"/>
              </a:ext>
            </a:extLst>
          </p:cNvPr>
          <p:cNvSpPr>
            <a:spLocks noGrp="1"/>
          </p:cNvSpPr>
          <p:nvPr>
            <p:ph type="sldNum" sz="quarter" idx="12"/>
          </p:nvPr>
        </p:nvSpPr>
        <p:spPr/>
        <p:txBody>
          <a:bodyPr/>
          <a:lstStyle/>
          <a:p>
            <a:fld id="{4EDBBC79-9FF6-43FC-B215-51F00525D4B7}" type="slidenum">
              <a:rPr lang="en-US" smtClean="0"/>
              <a:t>‹#›</a:t>
            </a:fld>
            <a:endParaRPr lang="en-US"/>
          </a:p>
        </p:txBody>
      </p:sp>
    </p:spTree>
    <p:extLst>
      <p:ext uri="{BB962C8B-B14F-4D97-AF65-F5344CB8AC3E}">
        <p14:creationId xmlns:p14="http://schemas.microsoft.com/office/powerpoint/2010/main" val="1250171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1FB17E-F487-D439-2C03-5B0C1B623D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996EFEF-7C09-FED8-7425-BFE8E772CF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EB764F-C7CC-3EF4-EA18-669775C593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25F836-A1D6-4E3A-9389-D7D0CEA85E53}" type="datetimeFigureOut">
              <a:rPr lang="en-US" smtClean="0"/>
              <a:t>5/18/2022</a:t>
            </a:fld>
            <a:endParaRPr lang="en-US"/>
          </a:p>
        </p:txBody>
      </p:sp>
      <p:sp>
        <p:nvSpPr>
          <p:cNvPr id="5" name="Footer Placeholder 4">
            <a:extLst>
              <a:ext uri="{FF2B5EF4-FFF2-40B4-BE49-F238E27FC236}">
                <a16:creationId xmlns:a16="http://schemas.microsoft.com/office/drawing/2014/main" id="{4A77E5AB-86D9-275D-D4BF-DB0317C082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A9FF5C5-8EDF-68BB-9705-666790E646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DBBC79-9FF6-43FC-B215-51F00525D4B7}" type="slidenum">
              <a:rPr lang="en-US" smtClean="0"/>
              <a:t>‹#›</a:t>
            </a:fld>
            <a:endParaRPr lang="en-US"/>
          </a:p>
        </p:txBody>
      </p:sp>
    </p:spTree>
    <p:extLst>
      <p:ext uri="{BB962C8B-B14F-4D97-AF65-F5344CB8AC3E}">
        <p14:creationId xmlns:p14="http://schemas.microsoft.com/office/powerpoint/2010/main" val="34153273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134706B-150F-487B-B4FB-34C10219C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5FD23E7-C75D-4AFA-A4D4-BE55581109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Graphic 1">
            <a:extLst>
              <a:ext uri="{FF2B5EF4-FFF2-40B4-BE49-F238E27FC236}">
                <a16:creationId xmlns:a16="http://schemas.microsoft.com/office/drawing/2014/main" id="{D6705569-F545-4F47-A260-A9202826E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bg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2836EFEC-4D0B-08ED-BD25-9575722DB385}"/>
              </a:ext>
            </a:extLst>
          </p:cNvPr>
          <p:cNvSpPr>
            <a:spLocks noGrp="1"/>
          </p:cNvSpPr>
          <p:nvPr>
            <p:ph type="ctrTitle"/>
          </p:nvPr>
        </p:nvSpPr>
        <p:spPr>
          <a:xfrm>
            <a:off x="3325473" y="1998925"/>
            <a:ext cx="5541054" cy="2149412"/>
          </a:xfrm>
        </p:spPr>
        <p:txBody>
          <a:bodyPr>
            <a:normAutofit/>
          </a:bodyPr>
          <a:lstStyle/>
          <a:p>
            <a:r>
              <a:rPr lang="en-US" sz="4800" b="1" i="0">
                <a:effectLst/>
                <a:latin typeface="Boutros Coursera"/>
              </a:rPr>
              <a:t>Steps to finish the Touch Base program</a:t>
            </a:r>
            <a:endParaRPr lang="en-US" sz="4800"/>
          </a:p>
        </p:txBody>
      </p:sp>
      <p:sp>
        <p:nvSpPr>
          <p:cNvPr id="3" name="Subtitle 2">
            <a:extLst>
              <a:ext uri="{FF2B5EF4-FFF2-40B4-BE49-F238E27FC236}">
                <a16:creationId xmlns:a16="http://schemas.microsoft.com/office/drawing/2014/main" id="{4AC028F4-7315-C6E9-DFE8-51CC4892C441}"/>
              </a:ext>
            </a:extLst>
          </p:cNvPr>
          <p:cNvSpPr>
            <a:spLocks noGrp="1"/>
          </p:cNvSpPr>
          <p:nvPr>
            <p:ph type="subTitle" idx="1"/>
          </p:nvPr>
        </p:nvSpPr>
        <p:spPr>
          <a:xfrm>
            <a:off x="3880419" y="4300833"/>
            <a:ext cx="4431162" cy="1191873"/>
          </a:xfrm>
        </p:spPr>
        <p:txBody>
          <a:bodyPr>
            <a:normAutofit/>
          </a:bodyPr>
          <a:lstStyle/>
          <a:p>
            <a:r>
              <a:rPr lang="en-US" sz="1300" b="0" i="0">
                <a:effectLst/>
                <a:latin typeface="Boutros Coursera"/>
              </a:rPr>
              <a:t>In this example, there are four Sprites staying at the four corners of the stage. These four Sprites take turns to go to the next Sprite, like passing a baton to it, and form a continuous anticlockwise flow. After touching the its next Sprite, it will glide back to its own corner. The backdrop has nothing to do with their actions, and was chosen for fun.</a:t>
            </a:r>
          </a:p>
          <a:p>
            <a:endParaRPr lang="en-US" sz="1300"/>
          </a:p>
        </p:txBody>
      </p:sp>
    </p:spTree>
    <p:extLst>
      <p:ext uri="{BB962C8B-B14F-4D97-AF65-F5344CB8AC3E}">
        <p14:creationId xmlns:p14="http://schemas.microsoft.com/office/powerpoint/2010/main" val="2458143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9">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11">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D35AD7B-A5F2-8083-36E2-83D3134EC138}"/>
              </a:ext>
            </a:extLst>
          </p:cNvPr>
          <p:cNvSpPr>
            <a:spLocks noGrp="1"/>
          </p:cNvSpPr>
          <p:nvPr>
            <p:ph type="title"/>
          </p:nvPr>
        </p:nvSpPr>
        <p:spPr>
          <a:xfrm>
            <a:off x="1137034" y="609600"/>
            <a:ext cx="4784796" cy="1330840"/>
          </a:xfrm>
        </p:spPr>
        <p:txBody>
          <a:bodyPr>
            <a:normAutofit/>
          </a:bodyPr>
          <a:lstStyle/>
          <a:p>
            <a:r>
              <a:rPr lang="en-US" b="1" i="0" dirty="0" err="1">
                <a:effectLst/>
                <a:latin typeface="Boutros Coursera"/>
              </a:rPr>
              <a:t>Colouring</a:t>
            </a:r>
            <a:r>
              <a:rPr lang="en-US" b="1" i="0" dirty="0">
                <a:effectLst/>
                <a:latin typeface="Boutros Coursera"/>
              </a:rPr>
              <a:t> the Sprites</a:t>
            </a:r>
            <a:endParaRPr lang="en-US" dirty="0"/>
          </a:p>
        </p:txBody>
      </p:sp>
      <p:sp>
        <p:nvSpPr>
          <p:cNvPr id="3" name="Content Placeholder 2">
            <a:extLst>
              <a:ext uri="{FF2B5EF4-FFF2-40B4-BE49-F238E27FC236}">
                <a16:creationId xmlns:a16="http://schemas.microsoft.com/office/drawing/2014/main" id="{6E406495-34C5-3109-87C1-476A92B4A6F6}"/>
              </a:ext>
            </a:extLst>
          </p:cNvPr>
          <p:cNvSpPr>
            <a:spLocks noGrp="1"/>
          </p:cNvSpPr>
          <p:nvPr>
            <p:ph idx="1"/>
          </p:nvPr>
        </p:nvSpPr>
        <p:spPr>
          <a:xfrm>
            <a:off x="1137034" y="2194102"/>
            <a:ext cx="4438036" cy="3908585"/>
          </a:xfrm>
        </p:spPr>
        <p:txBody>
          <a:bodyPr>
            <a:normAutofit fontScale="92500"/>
          </a:bodyPr>
          <a:lstStyle/>
          <a:p>
            <a:r>
              <a:rPr lang="en-US" sz="2000" b="0" i="0" dirty="0">
                <a:effectLst/>
                <a:latin typeface="Boutros Coursera"/>
              </a:rPr>
              <a:t>You can use Sprites of different shapes. In our demonstration, we simply use four Sprite cats. When you add more cats to the stage, they will have different names, Sprite2, Sprite 3, and so on. But we think it is not enough to tell them apart. We will </a:t>
            </a:r>
            <a:r>
              <a:rPr lang="en-US" sz="2000" b="0" i="0" dirty="0" err="1">
                <a:effectLst/>
                <a:latin typeface="Boutros Coursera"/>
              </a:rPr>
              <a:t>colour</a:t>
            </a:r>
            <a:r>
              <a:rPr lang="en-US" sz="2000" b="0" i="0" dirty="0">
                <a:effectLst/>
                <a:latin typeface="Boutros Coursera"/>
              </a:rPr>
              <a:t> the Sprites to make them look more different.</a:t>
            </a:r>
          </a:p>
          <a:p>
            <a:endParaRPr lang="en-US" sz="2000" dirty="0">
              <a:latin typeface="Boutros Coursera"/>
            </a:endParaRPr>
          </a:p>
          <a:p>
            <a:pPr algn="l">
              <a:buFont typeface="+mj-lt"/>
              <a:buAutoNum type="arabicPeriod"/>
            </a:pPr>
            <a:r>
              <a:rPr lang="en-US" sz="1400" b="0" i="0" dirty="0">
                <a:solidFill>
                  <a:srgbClr val="1F1F1F"/>
                </a:solidFill>
                <a:effectLst/>
                <a:latin typeface="Boutros Coursera"/>
              </a:rPr>
              <a:t>Go to the </a:t>
            </a:r>
            <a:r>
              <a:rPr lang="en-US" sz="1400" b="1" i="0" dirty="0">
                <a:solidFill>
                  <a:srgbClr val="1F1F1F"/>
                </a:solidFill>
                <a:effectLst/>
                <a:latin typeface="unset"/>
              </a:rPr>
              <a:t>Costume</a:t>
            </a:r>
            <a:r>
              <a:rPr lang="en-US" sz="1400" b="0" i="0" dirty="0">
                <a:solidFill>
                  <a:srgbClr val="1F1F1F"/>
                </a:solidFill>
                <a:effectLst/>
                <a:latin typeface="Boutros Coursera"/>
              </a:rPr>
              <a:t> pane of the Sprites. Locate the paint tools on the right hand side. Freely draw on the Sprites, or use the Paint Bucket to </a:t>
            </a:r>
            <a:r>
              <a:rPr lang="en-US" sz="1400" b="0" i="0" dirty="0" err="1">
                <a:solidFill>
                  <a:srgbClr val="1F1F1F"/>
                </a:solidFill>
                <a:effectLst/>
                <a:latin typeface="Boutros Coursera"/>
              </a:rPr>
              <a:t>colour</a:t>
            </a:r>
            <a:r>
              <a:rPr lang="en-US" sz="1400" b="0" i="0" dirty="0">
                <a:solidFill>
                  <a:srgbClr val="1F1F1F"/>
                </a:solidFill>
                <a:effectLst/>
                <a:latin typeface="Boutros Coursera"/>
              </a:rPr>
              <a:t> the skin quickly. Use the Help icon to help you get familiar with the paint tools.</a:t>
            </a:r>
          </a:p>
          <a:p>
            <a:pPr algn="l">
              <a:buFont typeface="+mj-lt"/>
              <a:buAutoNum type="arabicPeriod"/>
            </a:pPr>
            <a:r>
              <a:rPr lang="en-US" sz="1400" b="0" i="0" dirty="0">
                <a:solidFill>
                  <a:srgbClr val="1F1F1F"/>
                </a:solidFill>
                <a:effectLst/>
                <a:latin typeface="Boutros Coursera"/>
              </a:rPr>
              <a:t>Paint or draw on both costumes in the same way, as we will use both costumes.</a:t>
            </a:r>
          </a:p>
          <a:p>
            <a:endParaRPr lang="en-US" sz="2000" b="0" i="0" dirty="0">
              <a:effectLst/>
              <a:latin typeface="Boutros Coursera"/>
            </a:endParaRPr>
          </a:p>
          <a:p>
            <a:endParaRPr lang="en-US" sz="2000" dirty="0"/>
          </a:p>
        </p:txBody>
      </p:sp>
      <p:pic>
        <p:nvPicPr>
          <p:cNvPr id="5" name="Picture 4" descr="Graphical user interface&#10;&#10;Description automatically generated with medium confidence">
            <a:extLst>
              <a:ext uri="{FF2B5EF4-FFF2-40B4-BE49-F238E27FC236}">
                <a16:creationId xmlns:a16="http://schemas.microsoft.com/office/drawing/2014/main" id="{51AC18C5-B9F8-DC6A-BB2B-A5B6606C09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0610" y="1314087"/>
            <a:ext cx="4737650" cy="4252040"/>
          </a:xfrm>
          <a:prstGeom prst="rect">
            <a:avLst/>
          </a:prstGeom>
        </p:spPr>
      </p:pic>
    </p:spTree>
    <p:extLst>
      <p:ext uri="{BB962C8B-B14F-4D97-AF65-F5344CB8AC3E}">
        <p14:creationId xmlns:p14="http://schemas.microsoft.com/office/powerpoint/2010/main" val="351423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039E365-34AF-62E3-AEAB-1903FA56EFDE}"/>
              </a:ext>
            </a:extLst>
          </p:cNvPr>
          <p:cNvSpPr>
            <a:spLocks noGrp="1"/>
          </p:cNvSpPr>
          <p:nvPr>
            <p:ph type="title"/>
          </p:nvPr>
        </p:nvSpPr>
        <p:spPr>
          <a:xfrm>
            <a:off x="1137034" y="609600"/>
            <a:ext cx="4784796" cy="1330840"/>
          </a:xfrm>
        </p:spPr>
        <p:txBody>
          <a:bodyPr>
            <a:normAutofit/>
          </a:bodyPr>
          <a:lstStyle/>
          <a:p>
            <a:r>
              <a:rPr lang="en-US" b="1" i="0">
                <a:effectLst/>
                <a:latin typeface="Boutros Coursera"/>
              </a:rPr>
              <a:t>Sprites setup</a:t>
            </a:r>
            <a:endParaRPr lang="en-US" dirty="0"/>
          </a:p>
        </p:txBody>
      </p:sp>
      <p:sp>
        <p:nvSpPr>
          <p:cNvPr id="3" name="Content Placeholder 2">
            <a:extLst>
              <a:ext uri="{FF2B5EF4-FFF2-40B4-BE49-F238E27FC236}">
                <a16:creationId xmlns:a16="http://schemas.microsoft.com/office/drawing/2014/main" id="{67EFD0DB-D503-4882-104D-9F84B388C479}"/>
              </a:ext>
            </a:extLst>
          </p:cNvPr>
          <p:cNvSpPr>
            <a:spLocks noGrp="1"/>
          </p:cNvSpPr>
          <p:nvPr>
            <p:ph idx="1"/>
          </p:nvPr>
        </p:nvSpPr>
        <p:spPr>
          <a:xfrm>
            <a:off x="1137034" y="2194102"/>
            <a:ext cx="4438036" cy="3908585"/>
          </a:xfrm>
        </p:spPr>
        <p:txBody>
          <a:bodyPr>
            <a:normAutofit/>
          </a:bodyPr>
          <a:lstStyle/>
          <a:p>
            <a:r>
              <a:rPr lang="en-US" sz="1400" b="0" i="0">
                <a:effectLst/>
                <a:latin typeface="Boutros Coursera"/>
              </a:rPr>
              <a:t>Bring the four Sprites to the four corner. After fixing the position for one Sprite, it is easy to use the go-to instruction block and fix the positions of the other Sprites with </a:t>
            </a:r>
            <a:r>
              <a:rPr lang="en-US" sz="1400" b="1" i="0">
                <a:effectLst/>
                <a:latin typeface="Boutros Coursera"/>
              </a:rPr>
              <a:t>coordinates</a:t>
            </a:r>
            <a:r>
              <a:rPr lang="en-US" sz="1400" b="0" i="0">
                <a:effectLst/>
                <a:latin typeface="Boutros Coursera"/>
              </a:rPr>
              <a:t>.</a:t>
            </a:r>
            <a:br>
              <a:rPr lang="en-US" sz="1400"/>
            </a:br>
            <a:endParaRPr lang="en-US" sz="1400"/>
          </a:p>
          <a:p>
            <a:pPr>
              <a:buFont typeface="+mj-lt"/>
              <a:buAutoNum type="arabicPeriod"/>
            </a:pPr>
            <a:r>
              <a:rPr lang="en-US" sz="1400" b="0" i="0">
                <a:effectLst/>
                <a:latin typeface="Boutros Coursera"/>
              </a:rPr>
              <a:t>If you are neat, and you find it good to have Sprite1 at (-180, 120), the other Sprites should be placed at (-180, -120), (180, -120), and (180, 120) respectively, for a symmetric layout. There is no maths to do. You just need to </a:t>
            </a:r>
            <a:r>
              <a:rPr lang="en-US" sz="1400" b="1" i="0">
                <a:effectLst/>
                <a:latin typeface="unset"/>
              </a:rPr>
              <a:t>switch between positive and negative numbers</a:t>
            </a:r>
            <a:r>
              <a:rPr lang="en-US" sz="1400" b="0" i="0">
                <a:effectLst/>
                <a:latin typeface="Boutros Coursera"/>
              </a:rPr>
              <a:t>. If you are not a neat person, just place them somewhere near the corners that looks good to you.</a:t>
            </a:r>
          </a:p>
          <a:p>
            <a:pPr>
              <a:buFont typeface="+mj-lt"/>
              <a:buAutoNum type="arabicPeriod"/>
            </a:pPr>
            <a:r>
              <a:rPr lang="en-US" sz="1400" b="0" i="0">
                <a:effectLst/>
                <a:latin typeface="Boutros Coursera"/>
              </a:rPr>
              <a:t>It will be more convenient in the later steps if you can arrange the Sprites in order, that is, Sprite1, then Sprite2, Sprite3, and Sprite4 in anticlockwise order.</a:t>
            </a:r>
          </a:p>
          <a:p>
            <a:pPr>
              <a:buFont typeface="+mj-lt"/>
              <a:buAutoNum type="arabicPeriod"/>
            </a:pPr>
            <a:r>
              <a:rPr lang="en-US" sz="1400" b="0" i="0">
                <a:effectLst/>
                <a:latin typeface="Boutros Coursera"/>
              </a:rPr>
              <a:t>Set the </a:t>
            </a:r>
            <a:r>
              <a:rPr lang="en-US" sz="1400" b="1" i="0">
                <a:effectLst/>
                <a:latin typeface="unset"/>
              </a:rPr>
              <a:t>rotation styles</a:t>
            </a:r>
            <a:r>
              <a:rPr lang="en-US" sz="1400" b="0" i="0">
                <a:effectLst/>
                <a:latin typeface="Boutros Coursera"/>
              </a:rPr>
              <a:t> to be left-right.</a:t>
            </a:r>
          </a:p>
          <a:p>
            <a:endParaRPr lang="en-US" sz="1400"/>
          </a:p>
        </p:txBody>
      </p:sp>
      <p:pic>
        <p:nvPicPr>
          <p:cNvPr id="5" name="Picture 4" descr="Calendar, scatter chart&#10;&#10;Description automatically generated">
            <a:extLst>
              <a:ext uri="{FF2B5EF4-FFF2-40B4-BE49-F238E27FC236}">
                <a16:creationId xmlns:a16="http://schemas.microsoft.com/office/drawing/2014/main" id="{4893EA12-B9F8-14C4-D5FA-9BA198FCAC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0610" y="1663489"/>
            <a:ext cx="4737650" cy="3553237"/>
          </a:xfrm>
          <a:prstGeom prst="rect">
            <a:avLst/>
          </a:prstGeom>
        </p:spPr>
      </p:pic>
    </p:spTree>
    <p:extLst>
      <p:ext uri="{BB962C8B-B14F-4D97-AF65-F5344CB8AC3E}">
        <p14:creationId xmlns:p14="http://schemas.microsoft.com/office/powerpoint/2010/main" val="2444059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283CBAC-3AFC-743F-7A53-D6A58610F728}"/>
              </a:ext>
            </a:extLst>
          </p:cNvPr>
          <p:cNvSpPr>
            <a:spLocks noGrp="1"/>
          </p:cNvSpPr>
          <p:nvPr>
            <p:ph type="title"/>
          </p:nvPr>
        </p:nvSpPr>
        <p:spPr>
          <a:xfrm>
            <a:off x="1137034" y="609600"/>
            <a:ext cx="4784796" cy="1330840"/>
          </a:xfrm>
        </p:spPr>
        <p:txBody>
          <a:bodyPr>
            <a:normAutofit/>
          </a:bodyPr>
          <a:lstStyle/>
          <a:p>
            <a:r>
              <a:rPr lang="en-US" b="1" i="0" dirty="0">
                <a:effectLst/>
                <a:latin typeface="Boutros Coursera"/>
              </a:rPr>
              <a:t>Sprites 2 to 4</a:t>
            </a:r>
            <a:endParaRPr lang="en-US" dirty="0"/>
          </a:p>
        </p:txBody>
      </p:sp>
      <p:sp>
        <p:nvSpPr>
          <p:cNvPr id="3" name="Content Placeholder 2">
            <a:extLst>
              <a:ext uri="{FF2B5EF4-FFF2-40B4-BE49-F238E27FC236}">
                <a16:creationId xmlns:a16="http://schemas.microsoft.com/office/drawing/2014/main" id="{98A4B3BB-D701-E54B-2B0C-378E7A748014}"/>
              </a:ext>
            </a:extLst>
          </p:cNvPr>
          <p:cNvSpPr>
            <a:spLocks noGrp="1"/>
          </p:cNvSpPr>
          <p:nvPr>
            <p:ph idx="1"/>
          </p:nvPr>
        </p:nvSpPr>
        <p:spPr>
          <a:xfrm>
            <a:off x="1137034" y="2194102"/>
            <a:ext cx="4438036" cy="3908585"/>
          </a:xfrm>
        </p:spPr>
        <p:txBody>
          <a:bodyPr>
            <a:normAutofit/>
          </a:bodyPr>
          <a:lstStyle/>
          <a:p>
            <a:pPr marL="514350" indent="-514350">
              <a:buFont typeface="+mj-lt"/>
              <a:buAutoNum type="arabicPeriod"/>
            </a:pPr>
            <a:r>
              <a:rPr lang="en-US" sz="1400" b="0" i="0">
                <a:effectLst/>
                <a:latin typeface="Boutros Coursera"/>
              </a:rPr>
              <a:t>Go to the Scripts pane of </a:t>
            </a:r>
            <a:r>
              <a:rPr lang="en-US" sz="1400" b="1" i="0">
                <a:effectLst/>
                <a:latin typeface="Boutros Coursera"/>
              </a:rPr>
              <a:t>Sprite2</a:t>
            </a:r>
            <a:r>
              <a:rPr lang="en-US" sz="1400" b="0" i="0">
                <a:effectLst/>
                <a:latin typeface="Boutros Coursera"/>
              </a:rPr>
              <a:t> and gather the below blocks.</a:t>
            </a:r>
          </a:p>
          <a:p>
            <a:pPr marL="0" indent="0">
              <a:buNone/>
            </a:pPr>
            <a:endParaRPr lang="en-US" sz="1400" b="0" i="0">
              <a:effectLst/>
              <a:latin typeface="Boutros Coursera"/>
            </a:endParaRPr>
          </a:p>
          <a:p>
            <a:r>
              <a:rPr lang="en-US" sz="1400" b="0" i="0">
                <a:effectLst/>
                <a:latin typeface="Boutros Coursera"/>
              </a:rPr>
              <a:t>You should have the correct coordinates if you drag out the glide-to instruction </a:t>
            </a:r>
            <a:r>
              <a:rPr lang="en-US" sz="1400" b="0" i="1">
                <a:effectLst/>
                <a:latin typeface="Boutros Coursera"/>
              </a:rPr>
              <a:t>after </a:t>
            </a:r>
            <a:r>
              <a:rPr lang="en-US" sz="1400" b="0" i="0">
                <a:effectLst/>
                <a:latin typeface="Boutros Coursera"/>
              </a:rPr>
              <a:t>the Sprite is placed at a desired position.</a:t>
            </a:r>
          </a:p>
          <a:p>
            <a:r>
              <a:rPr lang="en-US" sz="1400" b="0" i="0">
                <a:effectLst/>
                <a:latin typeface="Boutros Coursera"/>
              </a:rPr>
              <a:t>Now you can see that if you arrange the Sprites in order, it will save you some time to decide which Sprite it should wait on, and which it should touch after.</a:t>
            </a:r>
          </a:p>
          <a:p>
            <a:endParaRPr lang="en-US" sz="1400">
              <a:latin typeface="Boutros Coursera"/>
            </a:endParaRPr>
          </a:p>
          <a:p>
            <a:pPr marL="0" indent="0">
              <a:buNone/>
            </a:pPr>
            <a:endParaRPr lang="en-US" sz="1400" b="0" i="0">
              <a:effectLst/>
              <a:latin typeface="Boutros Coursera"/>
            </a:endParaRPr>
          </a:p>
          <a:p>
            <a:pPr marL="0" indent="0">
              <a:buNone/>
            </a:pPr>
            <a:br>
              <a:rPr lang="en-US" sz="1400"/>
            </a:br>
            <a:endParaRPr lang="en-US" sz="1400"/>
          </a:p>
        </p:txBody>
      </p:sp>
      <p:pic>
        <p:nvPicPr>
          <p:cNvPr id="5" name="Picture 4" descr="Graphical user interface&#10;&#10;Description automatically generated">
            <a:extLst>
              <a:ext uri="{FF2B5EF4-FFF2-40B4-BE49-F238E27FC236}">
                <a16:creationId xmlns:a16="http://schemas.microsoft.com/office/drawing/2014/main" id="{C1603089-99E9-52EB-384A-3575426E15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0610" y="717869"/>
            <a:ext cx="4737650" cy="5444476"/>
          </a:xfrm>
          <a:prstGeom prst="rect">
            <a:avLst/>
          </a:prstGeom>
        </p:spPr>
      </p:pic>
    </p:spTree>
    <p:extLst>
      <p:ext uri="{BB962C8B-B14F-4D97-AF65-F5344CB8AC3E}">
        <p14:creationId xmlns:p14="http://schemas.microsoft.com/office/powerpoint/2010/main" val="1495055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AC74FAA-EC02-4A1A-709A-2FFEDB32C762}"/>
              </a:ext>
            </a:extLst>
          </p:cNvPr>
          <p:cNvSpPr>
            <a:spLocks noGrp="1"/>
          </p:cNvSpPr>
          <p:nvPr>
            <p:ph type="title"/>
          </p:nvPr>
        </p:nvSpPr>
        <p:spPr>
          <a:xfrm>
            <a:off x="1137034" y="609600"/>
            <a:ext cx="4784796" cy="1330840"/>
          </a:xfrm>
        </p:spPr>
        <p:txBody>
          <a:bodyPr>
            <a:normAutofit/>
          </a:bodyPr>
          <a:lstStyle/>
          <a:p>
            <a:r>
              <a:rPr lang="en-US" b="1" i="0" dirty="0">
                <a:effectLst/>
                <a:latin typeface="Boutros Coursera"/>
              </a:rPr>
              <a:t>Sprites 2 to 4</a:t>
            </a:r>
            <a:endParaRPr lang="en-US" dirty="0"/>
          </a:p>
        </p:txBody>
      </p:sp>
      <p:sp>
        <p:nvSpPr>
          <p:cNvPr id="3" name="Content Placeholder 2">
            <a:extLst>
              <a:ext uri="{FF2B5EF4-FFF2-40B4-BE49-F238E27FC236}">
                <a16:creationId xmlns:a16="http://schemas.microsoft.com/office/drawing/2014/main" id="{1FD16EBB-7374-30BC-AF30-2C02481AF783}"/>
              </a:ext>
            </a:extLst>
          </p:cNvPr>
          <p:cNvSpPr>
            <a:spLocks noGrp="1"/>
          </p:cNvSpPr>
          <p:nvPr>
            <p:ph idx="1"/>
          </p:nvPr>
        </p:nvSpPr>
        <p:spPr>
          <a:xfrm>
            <a:off x="1137034" y="2194102"/>
            <a:ext cx="4438036" cy="3908585"/>
          </a:xfrm>
        </p:spPr>
        <p:txBody>
          <a:bodyPr>
            <a:normAutofit/>
          </a:bodyPr>
          <a:lstStyle/>
          <a:p>
            <a:r>
              <a:rPr lang="en-US" sz="2000" b="0" i="0">
                <a:effectLst/>
                <a:latin typeface="Boutros Coursera"/>
              </a:rPr>
              <a:t>2. Below are the blocks for </a:t>
            </a:r>
            <a:r>
              <a:rPr lang="en-US" sz="2000" b="1" i="0">
                <a:effectLst/>
                <a:latin typeface="Boutros Coursera"/>
              </a:rPr>
              <a:t>Sprite3</a:t>
            </a:r>
            <a:r>
              <a:rPr lang="en-US" sz="2000" b="0" i="0">
                <a:effectLst/>
                <a:latin typeface="Boutros Coursera"/>
              </a:rPr>
              <a:t>.</a:t>
            </a:r>
            <a:br>
              <a:rPr lang="en-US" sz="2000"/>
            </a:br>
            <a:endParaRPr lang="en-US" sz="2000"/>
          </a:p>
          <a:p>
            <a:endParaRPr lang="en-US" sz="2000"/>
          </a:p>
        </p:txBody>
      </p:sp>
      <p:pic>
        <p:nvPicPr>
          <p:cNvPr id="4" name="Picture 3" descr="Graphical user interface&#10;&#10;Description automatically generated">
            <a:extLst>
              <a:ext uri="{FF2B5EF4-FFF2-40B4-BE49-F238E27FC236}">
                <a16:creationId xmlns:a16="http://schemas.microsoft.com/office/drawing/2014/main" id="{1CF6FCD1-A1DA-FBCB-2FD8-07BBAA69C2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6889" y="717012"/>
            <a:ext cx="4725092" cy="5446191"/>
          </a:xfrm>
          <a:prstGeom prst="rect">
            <a:avLst/>
          </a:prstGeom>
        </p:spPr>
      </p:pic>
    </p:spTree>
    <p:extLst>
      <p:ext uri="{BB962C8B-B14F-4D97-AF65-F5344CB8AC3E}">
        <p14:creationId xmlns:p14="http://schemas.microsoft.com/office/powerpoint/2010/main" val="2988098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B7099C7-3529-C89B-F941-77A111A1FFB3}"/>
              </a:ext>
            </a:extLst>
          </p:cNvPr>
          <p:cNvSpPr>
            <a:spLocks noGrp="1"/>
          </p:cNvSpPr>
          <p:nvPr>
            <p:ph type="title"/>
          </p:nvPr>
        </p:nvSpPr>
        <p:spPr>
          <a:xfrm>
            <a:off x="1137034" y="609600"/>
            <a:ext cx="4784796" cy="1330840"/>
          </a:xfrm>
        </p:spPr>
        <p:txBody>
          <a:bodyPr>
            <a:normAutofit/>
          </a:bodyPr>
          <a:lstStyle/>
          <a:p>
            <a:r>
              <a:rPr lang="en-US" b="1" i="0" dirty="0">
                <a:effectLst/>
                <a:latin typeface="Boutros Coursera"/>
              </a:rPr>
              <a:t>Sprites 2 to 4</a:t>
            </a:r>
            <a:endParaRPr lang="en-US" dirty="0"/>
          </a:p>
        </p:txBody>
      </p:sp>
      <p:sp>
        <p:nvSpPr>
          <p:cNvPr id="3" name="Content Placeholder 2">
            <a:extLst>
              <a:ext uri="{FF2B5EF4-FFF2-40B4-BE49-F238E27FC236}">
                <a16:creationId xmlns:a16="http://schemas.microsoft.com/office/drawing/2014/main" id="{585E8861-8E06-9B65-6AD4-FAB180C13658}"/>
              </a:ext>
            </a:extLst>
          </p:cNvPr>
          <p:cNvSpPr>
            <a:spLocks noGrp="1"/>
          </p:cNvSpPr>
          <p:nvPr>
            <p:ph idx="1"/>
          </p:nvPr>
        </p:nvSpPr>
        <p:spPr>
          <a:xfrm>
            <a:off x="1137034" y="2194102"/>
            <a:ext cx="4438036" cy="3908585"/>
          </a:xfrm>
        </p:spPr>
        <p:txBody>
          <a:bodyPr>
            <a:normAutofit/>
          </a:bodyPr>
          <a:lstStyle/>
          <a:p>
            <a:r>
              <a:rPr lang="en-US" sz="2000" b="0" i="0">
                <a:effectLst/>
                <a:latin typeface="Boutros Coursera"/>
              </a:rPr>
              <a:t>It will be good to know that you can copy code blocks across Sprites by dragging the blocks onto the Sprite icon, like this:</a:t>
            </a:r>
            <a:br>
              <a:rPr lang="en-US" sz="2000"/>
            </a:br>
            <a:endParaRPr lang="en-US" sz="2000"/>
          </a:p>
          <a:p>
            <a:r>
              <a:rPr lang="en-US" sz="2000" b="0" i="0">
                <a:effectLst/>
                <a:latin typeface="Boutros Coursera"/>
              </a:rPr>
              <a:t>But you should note that after copying, you should make changes for (1) the directions to point, there are two such instructions, (2) the name of the Sprite that will touch it (the wait-until), (3) the name of the Sprite that it will touch (the repeat-until), and (4) the glide-to position.</a:t>
            </a:r>
            <a:endParaRPr lang="en-US" sz="2000"/>
          </a:p>
        </p:txBody>
      </p:sp>
      <p:pic>
        <p:nvPicPr>
          <p:cNvPr id="5" name="Picture 4" descr="Graphical user interface&#10;&#10;Description automatically generated with medium confidence">
            <a:extLst>
              <a:ext uri="{FF2B5EF4-FFF2-40B4-BE49-F238E27FC236}">
                <a16:creationId xmlns:a16="http://schemas.microsoft.com/office/drawing/2014/main" id="{5EBD85B7-D2FC-DC36-7922-D5D9F9B93B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0610" y="2616941"/>
            <a:ext cx="4737650" cy="1646332"/>
          </a:xfrm>
          <a:prstGeom prst="rect">
            <a:avLst/>
          </a:prstGeom>
        </p:spPr>
      </p:pic>
    </p:spTree>
    <p:extLst>
      <p:ext uri="{BB962C8B-B14F-4D97-AF65-F5344CB8AC3E}">
        <p14:creationId xmlns:p14="http://schemas.microsoft.com/office/powerpoint/2010/main" val="2108320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B7099C7-3529-C89B-F941-77A111A1FFB3}"/>
              </a:ext>
            </a:extLst>
          </p:cNvPr>
          <p:cNvSpPr>
            <a:spLocks noGrp="1"/>
          </p:cNvSpPr>
          <p:nvPr>
            <p:ph type="title"/>
          </p:nvPr>
        </p:nvSpPr>
        <p:spPr>
          <a:xfrm>
            <a:off x="1137034" y="609600"/>
            <a:ext cx="4784796" cy="1330840"/>
          </a:xfrm>
        </p:spPr>
        <p:txBody>
          <a:bodyPr>
            <a:normAutofit/>
          </a:bodyPr>
          <a:lstStyle/>
          <a:p>
            <a:r>
              <a:rPr lang="en-US" b="1" i="0" dirty="0">
                <a:effectLst/>
                <a:latin typeface="Boutros Coursera"/>
              </a:rPr>
              <a:t>Sprites 2 to 4</a:t>
            </a:r>
            <a:endParaRPr lang="en-US" dirty="0"/>
          </a:p>
        </p:txBody>
      </p:sp>
      <p:sp>
        <p:nvSpPr>
          <p:cNvPr id="3" name="Content Placeholder 2">
            <a:extLst>
              <a:ext uri="{FF2B5EF4-FFF2-40B4-BE49-F238E27FC236}">
                <a16:creationId xmlns:a16="http://schemas.microsoft.com/office/drawing/2014/main" id="{585E8861-8E06-9B65-6AD4-FAB180C13658}"/>
              </a:ext>
            </a:extLst>
          </p:cNvPr>
          <p:cNvSpPr>
            <a:spLocks noGrp="1"/>
          </p:cNvSpPr>
          <p:nvPr>
            <p:ph idx="1"/>
          </p:nvPr>
        </p:nvSpPr>
        <p:spPr>
          <a:xfrm>
            <a:off x="1137034" y="2194102"/>
            <a:ext cx="4438036" cy="3908585"/>
          </a:xfrm>
        </p:spPr>
        <p:txBody>
          <a:bodyPr>
            <a:normAutofit/>
          </a:bodyPr>
          <a:lstStyle/>
          <a:p>
            <a:pPr marL="0" indent="0" algn="ctr">
              <a:buNone/>
            </a:pPr>
            <a:r>
              <a:rPr lang="en-US" sz="2000" b="0" i="0" kern="1200" dirty="0">
                <a:solidFill>
                  <a:schemeClr val="tx1"/>
                </a:solidFill>
                <a:effectLst/>
                <a:latin typeface="+mn-lt"/>
                <a:ea typeface="+mn-ea"/>
                <a:cs typeface="+mn-cs"/>
              </a:rPr>
              <a:t>3. Below are the blocks for </a:t>
            </a:r>
            <a:r>
              <a:rPr lang="en-US" sz="2000" b="1" i="0" kern="1200" dirty="0">
                <a:solidFill>
                  <a:schemeClr val="tx1"/>
                </a:solidFill>
                <a:effectLst/>
                <a:latin typeface="+mn-lt"/>
                <a:ea typeface="+mn-ea"/>
                <a:cs typeface="+mn-cs"/>
              </a:rPr>
              <a:t>Sprite4</a:t>
            </a:r>
            <a:r>
              <a:rPr lang="en-US" sz="2000" b="0" i="0" kern="1200" dirty="0">
                <a:solidFill>
                  <a:schemeClr val="tx1"/>
                </a:solidFill>
                <a:effectLst/>
                <a:latin typeface="+mn-lt"/>
                <a:ea typeface="+mn-ea"/>
                <a:cs typeface="+mn-cs"/>
              </a:rPr>
              <a:t>.</a:t>
            </a:r>
            <a:endParaRPr lang="en-US" sz="2000" kern="1200" dirty="0">
              <a:solidFill>
                <a:schemeClr val="tx1"/>
              </a:solidFill>
              <a:latin typeface="+mn-lt"/>
              <a:ea typeface="+mn-ea"/>
              <a:cs typeface="+mn-cs"/>
            </a:endParaRPr>
          </a:p>
        </p:txBody>
      </p:sp>
      <p:pic>
        <p:nvPicPr>
          <p:cNvPr id="7" name="Picture 6" descr="Graphical user interface, application&#10;&#10;Description automatically generated">
            <a:extLst>
              <a:ext uri="{FF2B5EF4-FFF2-40B4-BE49-F238E27FC236}">
                <a16:creationId xmlns:a16="http://schemas.microsoft.com/office/drawing/2014/main" id="{2E58A855-6F4F-40DD-AE7F-F09F7AEDB2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0610" y="747828"/>
            <a:ext cx="4737650" cy="5384558"/>
          </a:xfrm>
          <a:prstGeom prst="rect">
            <a:avLst/>
          </a:prstGeom>
        </p:spPr>
      </p:pic>
    </p:spTree>
    <p:extLst>
      <p:ext uri="{BB962C8B-B14F-4D97-AF65-F5344CB8AC3E}">
        <p14:creationId xmlns:p14="http://schemas.microsoft.com/office/powerpoint/2010/main" val="2208698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B7099C7-3529-C89B-F941-77A111A1FFB3}"/>
              </a:ext>
            </a:extLst>
          </p:cNvPr>
          <p:cNvSpPr>
            <a:spLocks noGrp="1"/>
          </p:cNvSpPr>
          <p:nvPr>
            <p:ph type="title"/>
          </p:nvPr>
        </p:nvSpPr>
        <p:spPr>
          <a:xfrm>
            <a:off x="1137034" y="609600"/>
            <a:ext cx="4784796" cy="1330840"/>
          </a:xfrm>
        </p:spPr>
        <p:txBody>
          <a:bodyPr>
            <a:normAutofit/>
          </a:bodyPr>
          <a:lstStyle/>
          <a:p>
            <a:r>
              <a:rPr lang="en-US" b="1" i="0">
                <a:effectLst/>
                <a:latin typeface="Boutros Coursera"/>
              </a:rPr>
              <a:t>Sprite1</a:t>
            </a:r>
          </a:p>
        </p:txBody>
      </p:sp>
      <p:sp>
        <p:nvSpPr>
          <p:cNvPr id="3" name="Content Placeholder 2">
            <a:extLst>
              <a:ext uri="{FF2B5EF4-FFF2-40B4-BE49-F238E27FC236}">
                <a16:creationId xmlns:a16="http://schemas.microsoft.com/office/drawing/2014/main" id="{585E8861-8E06-9B65-6AD4-FAB180C13658}"/>
              </a:ext>
            </a:extLst>
          </p:cNvPr>
          <p:cNvSpPr>
            <a:spLocks noGrp="1"/>
          </p:cNvSpPr>
          <p:nvPr>
            <p:ph idx="1"/>
          </p:nvPr>
        </p:nvSpPr>
        <p:spPr>
          <a:xfrm>
            <a:off x="1137034" y="2194102"/>
            <a:ext cx="4438036" cy="3908585"/>
          </a:xfrm>
        </p:spPr>
        <p:txBody>
          <a:bodyPr>
            <a:normAutofit/>
          </a:bodyPr>
          <a:lstStyle/>
          <a:p>
            <a:r>
              <a:rPr lang="en-US" sz="1700" b="0" i="0" dirty="0">
                <a:effectLst/>
                <a:latin typeface="Boutros Coursera"/>
              </a:rPr>
              <a:t>We just told you to gather the code for Sprite2 to Sprite4, because, if you do the same for Sprite1 too, no Sprites will actually move! All of them will be waiting to be touched.</a:t>
            </a:r>
          </a:p>
          <a:p>
            <a:pPr>
              <a:buFont typeface="+mj-lt"/>
              <a:buAutoNum type="arabicPeriod"/>
            </a:pPr>
            <a:r>
              <a:rPr lang="en-US" sz="1700" b="0" i="0" dirty="0">
                <a:effectLst/>
                <a:latin typeface="Boutros Coursera"/>
              </a:rPr>
              <a:t>For Sprite1, gather the below code blocks.</a:t>
            </a:r>
          </a:p>
          <a:p>
            <a:pPr>
              <a:buFont typeface="+mj-lt"/>
              <a:buAutoNum type="arabicPeriod"/>
            </a:pPr>
            <a:endParaRPr lang="en-US" sz="1700" dirty="0">
              <a:latin typeface="Boutros Coursera"/>
            </a:endParaRPr>
          </a:p>
          <a:p>
            <a:r>
              <a:rPr lang="en-US" sz="1700" b="0" i="0" dirty="0">
                <a:effectLst/>
                <a:latin typeface="Boutros Coursera"/>
              </a:rPr>
              <a:t>It is essentially the same blocks, but the order is changed a little. It will move first, before doing the waiting, in order to start the flow.</a:t>
            </a:r>
          </a:p>
          <a:p>
            <a:r>
              <a:rPr lang="en-US" sz="1700" b="0" i="0" dirty="0">
                <a:effectLst/>
                <a:latin typeface="Boutros Coursera"/>
              </a:rPr>
              <a:t>This program runs forever.</a:t>
            </a:r>
          </a:p>
          <a:p>
            <a:pPr marL="0" indent="0">
              <a:buNone/>
            </a:pPr>
            <a:endParaRPr lang="en-US" sz="1700" b="0" i="0" dirty="0">
              <a:effectLst/>
              <a:latin typeface="Boutros Coursera"/>
            </a:endParaRPr>
          </a:p>
        </p:txBody>
      </p:sp>
      <p:pic>
        <p:nvPicPr>
          <p:cNvPr id="6" name="Picture 5" descr="Graphical user interface&#10;&#10;Description automatically generated">
            <a:extLst>
              <a:ext uri="{FF2B5EF4-FFF2-40B4-BE49-F238E27FC236}">
                <a16:creationId xmlns:a16="http://schemas.microsoft.com/office/drawing/2014/main" id="{B2E3B5CD-11A5-C11F-D6A2-2A3B4E9309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0697" y="717012"/>
            <a:ext cx="4717475" cy="5446191"/>
          </a:xfrm>
          <a:prstGeom prst="rect">
            <a:avLst/>
          </a:prstGeom>
        </p:spPr>
      </p:pic>
    </p:spTree>
    <p:extLst>
      <p:ext uri="{BB962C8B-B14F-4D97-AF65-F5344CB8AC3E}">
        <p14:creationId xmlns:p14="http://schemas.microsoft.com/office/powerpoint/2010/main" val="4125786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TotalTime>
  <Words>680</Words>
  <Application>Microsoft Office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Boutros Coursera</vt:lpstr>
      <vt:lpstr>Calibri</vt:lpstr>
      <vt:lpstr>Calibri Light</vt:lpstr>
      <vt:lpstr>unset</vt:lpstr>
      <vt:lpstr>Office Theme</vt:lpstr>
      <vt:lpstr>Steps to finish the Touch Base program</vt:lpstr>
      <vt:lpstr>Colouring the Sprites</vt:lpstr>
      <vt:lpstr>Sprites setup</vt:lpstr>
      <vt:lpstr>Sprites 2 to 4</vt:lpstr>
      <vt:lpstr>Sprites 2 to 4</vt:lpstr>
      <vt:lpstr>Sprites 2 to 4</vt:lpstr>
      <vt:lpstr>Sprites 2 to 4</vt:lpstr>
      <vt:lpstr>Sprite1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Steps to finish the Touch Base program</dc:title>
  <dc:creator>alaa osama</dc:creator>
  <cp:lastModifiedBy>alaa osama</cp:lastModifiedBy>
  <cp:revision>1</cp:revision>
  <dcterms:created xsi:type="dcterms:W3CDTF">2022-05-18T10:03:24Z</dcterms:created>
  <dcterms:modified xsi:type="dcterms:W3CDTF">2022-05-18T10:19:34Z</dcterms:modified>
</cp:coreProperties>
</file>