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4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B1E0B-FFE0-DA17-FA07-8910539A8F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654C19-FF5C-A8F0-258C-F01208A7DD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4C08E1-AFEB-9E4C-5A83-B3E6AFCAF232}"/>
              </a:ext>
            </a:extLst>
          </p:cNvPr>
          <p:cNvSpPr>
            <a:spLocks noGrp="1"/>
          </p:cNvSpPr>
          <p:nvPr>
            <p:ph type="dt" sz="half" idx="10"/>
          </p:nvPr>
        </p:nvSpPr>
        <p:spPr/>
        <p:txBody>
          <a:bodyPr/>
          <a:lstStyle/>
          <a:p>
            <a:fld id="{C5098B18-7CD6-4434-92C6-A3EDBD2014F9}" type="datetimeFigureOut">
              <a:rPr lang="en-US" smtClean="0"/>
              <a:t>5/18/2022</a:t>
            </a:fld>
            <a:endParaRPr lang="en-US"/>
          </a:p>
        </p:txBody>
      </p:sp>
      <p:sp>
        <p:nvSpPr>
          <p:cNvPr id="5" name="Footer Placeholder 4">
            <a:extLst>
              <a:ext uri="{FF2B5EF4-FFF2-40B4-BE49-F238E27FC236}">
                <a16:creationId xmlns:a16="http://schemas.microsoft.com/office/drawing/2014/main" id="{32A69F28-5EF6-D8E6-6F45-A578901E3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BE4EC8-AA71-93D7-79F0-F28E1E26B54F}"/>
              </a:ext>
            </a:extLst>
          </p:cNvPr>
          <p:cNvSpPr>
            <a:spLocks noGrp="1"/>
          </p:cNvSpPr>
          <p:nvPr>
            <p:ph type="sldNum" sz="quarter" idx="12"/>
          </p:nvPr>
        </p:nvSpPr>
        <p:spPr/>
        <p:txBody>
          <a:bodyPr/>
          <a:lstStyle/>
          <a:p>
            <a:fld id="{03096140-90F8-4D99-B16A-9021B64506B8}" type="slidenum">
              <a:rPr lang="en-US" smtClean="0"/>
              <a:t>‹#›</a:t>
            </a:fld>
            <a:endParaRPr lang="en-US"/>
          </a:p>
        </p:txBody>
      </p:sp>
    </p:spTree>
    <p:extLst>
      <p:ext uri="{BB962C8B-B14F-4D97-AF65-F5344CB8AC3E}">
        <p14:creationId xmlns:p14="http://schemas.microsoft.com/office/powerpoint/2010/main" val="2820222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D5288-AB93-322E-9118-837DE6F05C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2F4401-D2C2-EE59-B4F9-1C2851C53C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D78CE1-0B95-0EAB-7FFB-1ACA3EF1B499}"/>
              </a:ext>
            </a:extLst>
          </p:cNvPr>
          <p:cNvSpPr>
            <a:spLocks noGrp="1"/>
          </p:cNvSpPr>
          <p:nvPr>
            <p:ph type="dt" sz="half" idx="10"/>
          </p:nvPr>
        </p:nvSpPr>
        <p:spPr/>
        <p:txBody>
          <a:bodyPr/>
          <a:lstStyle/>
          <a:p>
            <a:fld id="{C5098B18-7CD6-4434-92C6-A3EDBD2014F9}" type="datetimeFigureOut">
              <a:rPr lang="en-US" smtClean="0"/>
              <a:t>5/18/2022</a:t>
            </a:fld>
            <a:endParaRPr lang="en-US"/>
          </a:p>
        </p:txBody>
      </p:sp>
      <p:sp>
        <p:nvSpPr>
          <p:cNvPr id="5" name="Footer Placeholder 4">
            <a:extLst>
              <a:ext uri="{FF2B5EF4-FFF2-40B4-BE49-F238E27FC236}">
                <a16:creationId xmlns:a16="http://schemas.microsoft.com/office/drawing/2014/main" id="{C8E8325D-C54F-4778-19AA-0243C3B829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391ADC-B39C-E866-65E6-6F3939321DCA}"/>
              </a:ext>
            </a:extLst>
          </p:cNvPr>
          <p:cNvSpPr>
            <a:spLocks noGrp="1"/>
          </p:cNvSpPr>
          <p:nvPr>
            <p:ph type="sldNum" sz="quarter" idx="12"/>
          </p:nvPr>
        </p:nvSpPr>
        <p:spPr/>
        <p:txBody>
          <a:bodyPr/>
          <a:lstStyle/>
          <a:p>
            <a:fld id="{03096140-90F8-4D99-B16A-9021B64506B8}" type="slidenum">
              <a:rPr lang="en-US" smtClean="0"/>
              <a:t>‹#›</a:t>
            </a:fld>
            <a:endParaRPr lang="en-US"/>
          </a:p>
        </p:txBody>
      </p:sp>
    </p:spTree>
    <p:extLst>
      <p:ext uri="{BB962C8B-B14F-4D97-AF65-F5344CB8AC3E}">
        <p14:creationId xmlns:p14="http://schemas.microsoft.com/office/powerpoint/2010/main" val="100405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BC58E7-3672-CAC0-DE25-45EF86086A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3F3C74-DDF1-F609-1911-0C91DDB16C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8E0981-DF0B-1DEA-4CE3-E55F277C6FCB}"/>
              </a:ext>
            </a:extLst>
          </p:cNvPr>
          <p:cNvSpPr>
            <a:spLocks noGrp="1"/>
          </p:cNvSpPr>
          <p:nvPr>
            <p:ph type="dt" sz="half" idx="10"/>
          </p:nvPr>
        </p:nvSpPr>
        <p:spPr/>
        <p:txBody>
          <a:bodyPr/>
          <a:lstStyle/>
          <a:p>
            <a:fld id="{C5098B18-7CD6-4434-92C6-A3EDBD2014F9}" type="datetimeFigureOut">
              <a:rPr lang="en-US" smtClean="0"/>
              <a:t>5/18/2022</a:t>
            </a:fld>
            <a:endParaRPr lang="en-US"/>
          </a:p>
        </p:txBody>
      </p:sp>
      <p:sp>
        <p:nvSpPr>
          <p:cNvPr id="5" name="Footer Placeholder 4">
            <a:extLst>
              <a:ext uri="{FF2B5EF4-FFF2-40B4-BE49-F238E27FC236}">
                <a16:creationId xmlns:a16="http://schemas.microsoft.com/office/drawing/2014/main" id="{CA64BBEF-75EC-5583-F707-A693BA6F71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667758-6BC1-F3BB-2922-024DA82D58B0}"/>
              </a:ext>
            </a:extLst>
          </p:cNvPr>
          <p:cNvSpPr>
            <a:spLocks noGrp="1"/>
          </p:cNvSpPr>
          <p:nvPr>
            <p:ph type="sldNum" sz="quarter" idx="12"/>
          </p:nvPr>
        </p:nvSpPr>
        <p:spPr/>
        <p:txBody>
          <a:bodyPr/>
          <a:lstStyle/>
          <a:p>
            <a:fld id="{03096140-90F8-4D99-B16A-9021B64506B8}" type="slidenum">
              <a:rPr lang="en-US" smtClean="0"/>
              <a:t>‹#›</a:t>
            </a:fld>
            <a:endParaRPr lang="en-US"/>
          </a:p>
        </p:txBody>
      </p:sp>
    </p:spTree>
    <p:extLst>
      <p:ext uri="{BB962C8B-B14F-4D97-AF65-F5344CB8AC3E}">
        <p14:creationId xmlns:p14="http://schemas.microsoft.com/office/powerpoint/2010/main" val="2990652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32A15-A04F-3601-4625-46ECAB5B0E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9610F8-FDBE-8794-7133-208230FEF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2C073C-9E99-32D7-84FB-E1F3B21D262C}"/>
              </a:ext>
            </a:extLst>
          </p:cNvPr>
          <p:cNvSpPr>
            <a:spLocks noGrp="1"/>
          </p:cNvSpPr>
          <p:nvPr>
            <p:ph type="dt" sz="half" idx="10"/>
          </p:nvPr>
        </p:nvSpPr>
        <p:spPr/>
        <p:txBody>
          <a:bodyPr/>
          <a:lstStyle/>
          <a:p>
            <a:fld id="{C5098B18-7CD6-4434-92C6-A3EDBD2014F9}" type="datetimeFigureOut">
              <a:rPr lang="en-US" smtClean="0"/>
              <a:t>5/18/2022</a:t>
            </a:fld>
            <a:endParaRPr lang="en-US"/>
          </a:p>
        </p:txBody>
      </p:sp>
      <p:sp>
        <p:nvSpPr>
          <p:cNvPr id="5" name="Footer Placeholder 4">
            <a:extLst>
              <a:ext uri="{FF2B5EF4-FFF2-40B4-BE49-F238E27FC236}">
                <a16:creationId xmlns:a16="http://schemas.microsoft.com/office/drawing/2014/main" id="{B3AACA03-9E24-5D98-8496-0117BD3413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3CA916-DF72-003B-3266-D0C6995FC2B2}"/>
              </a:ext>
            </a:extLst>
          </p:cNvPr>
          <p:cNvSpPr>
            <a:spLocks noGrp="1"/>
          </p:cNvSpPr>
          <p:nvPr>
            <p:ph type="sldNum" sz="quarter" idx="12"/>
          </p:nvPr>
        </p:nvSpPr>
        <p:spPr/>
        <p:txBody>
          <a:bodyPr/>
          <a:lstStyle/>
          <a:p>
            <a:fld id="{03096140-90F8-4D99-B16A-9021B64506B8}" type="slidenum">
              <a:rPr lang="en-US" smtClean="0"/>
              <a:t>‹#›</a:t>
            </a:fld>
            <a:endParaRPr lang="en-US"/>
          </a:p>
        </p:txBody>
      </p:sp>
    </p:spTree>
    <p:extLst>
      <p:ext uri="{BB962C8B-B14F-4D97-AF65-F5344CB8AC3E}">
        <p14:creationId xmlns:p14="http://schemas.microsoft.com/office/powerpoint/2010/main" val="2796528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0436-F14B-DD9E-BE79-F998FF7FF0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6466FA-B408-3272-87AC-F745EB3257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F275B0-F7E1-39FC-AF3D-287270274561}"/>
              </a:ext>
            </a:extLst>
          </p:cNvPr>
          <p:cNvSpPr>
            <a:spLocks noGrp="1"/>
          </p:cNvSpPr>
          <p:nvPr>
            <p:ph type="dt" sz="half" idx="10"/>
          </p:nvPr>
        </p:nvSpPr>
        <p:spPr/>
        <p:txBody>
          <a:bodyPr/>
          <a:lstStyle/>
          <a:p>
            <a:fld id="{C5098B18-7CD6-4434-92C6-A3EDBD2014F9}" type="datetimeFigureOut">
              <a:rPr lang="en-US" smtClean="0"/>
              <a:t>5/18/2022</a:t>
            </a:fld>
            <a:endParaRPr lang="en-US"/>
          </a:p>
        </p:txBody>
      </p:sp>
      <p:sp>
        <p:nvSpPr>
          <p:cNvPr id="5" name="Footer Placeholder 4">
            <a:extLst>
              <a:ext uri="{FF2B5EF4-FFF2-40B4-BE49-F238E27FC236}">
                <a16:creationId xmlns:a16="http://schemas.microsoft.com/office/drawing/2014/main" id="{FEF525D9-3428-D4B4-341C-115BE371D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46C584-1C94-1CD3-37F4-800EB02FC891}"/>
              </a:ext>
            </a:extLst>
          </p:cNvPr>
          <p:cNvSpPr>
            <a:spLocks noGrp="1"/>
          </p:cNvSpPr>
          <p:nvPr>
            <p:ph type="sldNum" sz="quarter" idx="12"/>
          </p:nvPr>
        </p:nvSpPr>
        <p:spPr/>
        <p:txBody>
          <a:bodyPr/>
          <a:lstStyle/>
          <a:p>
            <a:fld id="{03096140-90F8-4D99-B16A-9021B64506B8}" type="slidenum">
              <a:rPr lang="en-US" smtClean="0"/>
              <a:t>‹#›</a:t>
            </a:fld>
            <a:endParaRPr lang="en-US"/>
          </a:p>
        </p:txBody>
      </p:sp>
    </p:spTree>
    <p:extLst>
      <p:ext uri="{BB962C8B-B14F-4D97-AF65-F5344CB8AC3E}">
        <p14:creationId xmlns:p14="http://schemas.microsoft.com/office/powerpoint/2010/main" val="1465221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FA5-30D3-2542-4E97-C2414716D0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7C7773-6742-6398-1BD6-591A6DA937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C593C7-D47F-583F-03FB-A559033013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CDCD65-A0C9-21F8-4C73-62EE44AC5C63}"/>
              </a:ext>
            </a:extLst>
          </p:cNvPr>
          <p:cNvSpPr>
            <a:spLocks noGrp="1"/>
          </p:cNvSpPr>
          <p:nvPr>
            <p:ph type="dt" sz="half" idx="10"/>
          </p:nvPr>
        </p:nvSpPr>
        <p:spPr/>
        <p:txBody>
          <a:bodyPr/>
          <a:lstStyle/>
          <a:p>
            <a:fld id="{C5098B18-7CD6-4434-92C6-A3EDBD2014F9}" type="datetimeFigureOut">
              <a:rPr lang="en-US" smtClean="0"/>
              <a:t>5/18/2022</a:t>
            </a:fld>
            <a:endParaRPr lang="en-US"/>
          </a:p>
        </p:txBody>
      </p:sp>
      <p:sp>
        <p:nvSpPr>
          <p:cNvPr id="6" name="Footer Placeholder 5">
            <a:extLst>
              <a:ext uri="{FF2B5EF4-FFF2-40B4-BE49-F238E27FC236}">
                <a16:creationId xmlns:a16="http://schemas.microsoft.com/office/drawing/2014/main" id="{AB141404-FEFD-6D62-ACD3-EB8C11B6A4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030E1A-0AD4-961D-FC66-AACF9148361C}"/>
              </a:ext>
            </a:extLst>
          </p:cNvPr>
          <p:cNvSpPr>
            <a:spLocks noGrp="1"/>
          </p:cNvSpPr>
          <p:nvPr>
            <p:ph type="sldNum" sz="quarter" idx="12"/>
          </p:nvPr>
        </p:nvSpPr>
        <p:spPr/>
        <p:txBody>
          <a:bodyPr/>
          <a:lstStyle/>
          <a:p>
            <a:fld id="{03096140-90F8-4D99-B16A-9021B64506B8}" type="slidenum">
              <a:rPr lang="en-US" smtClean="0"/>
              <a:t>‹#›</a:t>
            </a:fld>
            <a:endParaRPr lang="en-US"/>
          </a:p>
        </p:txBody>
      </p:sp>
    </p:spTree>
    <p:extLst>
      <p:ext uri="{BB962C8B-B14F-4D97-AF65-F5344CB8AC3E}">
        <p14:creationId xmlns:p14="http://schemas.microsoft.com/office/powerpoint/2010/main" val="3738440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F49DB-72C0-7713-D79E-EE74C2DA74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6E9019-AC1C-DB2A-5813-B7D6C08595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33AEEC-714E-B7FB-59F8-8A53CCA9C6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1F4634-E72C-3473-2ABC-7A5239D40B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77C2AB-D472-23FC-5C1E-468D167F87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EDFE54-0366-EBE6-5C83-6A1507FAE965}"/>
              </a:ext>
            </a:extLst>
          </p:cNvPr>
          <p:cNvSpPr>
            <a:spLocks noGrp="1"/>
          </p:cNvSpPr>
          <p:nvPr>
            <p:ph type="dt" sz="half" idx="10"/>
          </p:nvPr>
        </p:nvSpPr>
        <p:spPr/>
        <p:txBody>
          <a:bodyPr/>
          <a:lstStyle/>
          <a:p>
            <a:fld id="{C5098B18-7CD6-4434-92C6-A3EDBD2014F9}" type="datetimeFigureOut">
              <a:rPr lang="en-US" smtClean="0"/>
              <a:t>5/18/2022</a:t>
            </a:fld>
            <a:endParaRPr lang="en-US"/>
          </a:p>
        </p:txBody>
      </p:sp>
      <p:sp>
        <p:nvSpPr>
          <p:cNvPr id="8" name="Footer Placeholder 7">
            <a:extLst>
              <a:ext uri="{FF2B5EF4-FFF2-40B4-BE49-F238E27FC236}">
                <a16:creationId xmlns:a16="http://schemas.microsoft.com/office/drawing/2014/main" id="{FD125F3B-5113-1BB6-E427-89DDD2B9FB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B00818-5352-8DFD-A5F4-9AEA03404200}"/>
              </a:ext>
            </a:extLst>
          </p:cNvPr>
          <p:cNvSpPr>
            <a:spLocks noGrp="1"/>
          </p:cNvSpPr>
          <p:nvPr>
            <p:ph type="sldNum" sz="quarter" idx="12"/>
          </p:nvPr>
        </p:nvSpPr>
        <p:spPr/>
        <p:txBody>
          <a:bodyPr/>
          <a:lstStyle/>
          <a:p>
            <a:fld id="{03096140-90F8-4D99-B16A-9021B64506B8}" type="slidenum">
              <a:rPr lang="en-US" smtClean="0"/>
              <a:t>‹#›</a:t>
            </a:fld>
            <a:endParaRPr lang="en-US"/>
          </a:p>
        </p:txBody>
      </p:sp>
    </p:spTree>
    <p:extLst>
      <p:ext uri="{BB962C8B-B14F-4D97-AF65-F5344CB8AC3E}">
        <p14:creationId xmlns:p14="http://schemas.microsoft.com/office/powerpoint/2010/main" val="2597878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32A25-EA40-6466-11C7-27E4336083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B92544-F024-1F91-304A-29C4F42C835D}"/>
              </a:ext>
            </a:extLst>
          </p:cNvPr>
          <p:cNvSpPr>
            <a:spLocks noGrp="1"/>
          </p:cNvSpPr>
          <p:nvPr>
            <p:ph type="dt" sz="half" idx="10"/>
          </p:nvPr>
        </p:nvSpPr>
        <p:spPr/>
        <p:txBody>
          <a:bodyPr/>
          <a:lstStyle/>
          <a:p>
            <a:fld id="{C5098B18-7CD6-4434-92C6-A3EDBD2014F9}" type="datetimeFigureOut">
              <a:rPr lang="en-US" smtClean="0"/>
              <a:t>5/18/2022</a:t>
            </a:fld>
            <a:endParaRPr lang="en-US"/>
          </a:p>
        </p:txBody>
      </p:sp>
      <p:sp>
        <p:nvSpPr>
          <p:cNvPr id="4" name="Footer Placeholder 3">
            <a:extLst>
              <a:ext uri="{FF2B5EF4-FFF2-40B4-BE49-F238E27FC236}">
                <a16:creationId xmlns:a16="http://schemas.microsoft.com/office/drawing/2014/main" id="{1DCF7C02-40D7-7218-8EB4-ADE1A900EF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43C976-D4C5-1BE5-C1FF-498ADBC28FC5}"/>
              </a:ext>
            </a:extLst>
          </p:cNvPr>
          <p:cNvSpPr>
            <a:spLocks noGrp="1"/>
          </p:cNvSpPr>
          <p:nvPr>
            <p:ph type="sldNum" sz="quarter" idx="12"/>
          </p:nvPr>
        </p:nvSpPr>
        <p:spPr/>
        <p:txBody>
          <a:bodyPr/>
          <a:lstStyle/>
          <a:p>
            <a:fld id="{03096140-90F8-4D99-B16A-9021B64506B8}" type="slidenum">
              <a:rPr lang="en-US" smtClean="0"/>
              <a:t>‹#›</a:t>
            </a:fld>
            <a:endParaRPr lang="en-US"/>
          </a:p>
        </p:txBody>
      </p:sp>
    </p:spTree>
    <p:extLst>
      <p:ext uri="{BB962C8B-B14F-4D97-AF65-F5344CB8AC3E}">
        <p14:creationId xmlns:p14="http://schemas.microsoft.com/office/powerpoint/2010/main" val="2648224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5E2BB0-C053-8F9B-A2BC-D82201AFC208}"/>
              </a:ext>
            </a:extLst>
          </p:cNvPr>
          <p:cNvSpPr>
            <a:spLocks noGrp="1"/>
          </p:cNvSpPr>
          <p:nvPr>
            <p:ph type="dt" sz="half" idx="10"/>
          </p:nvPr>
        </p:nvSpPr>
        <p:spPr/>
        <p:txBody>
          <a:bodyPr/>
          <a:lstStyle/>
          <a:p>
            <a:fld id="{C5098B18-7CD6-4434-92C6-A3EDBD2014F9}" type="datetimeFigureOut">
              <a:rPr lang="en-US" smtClean="0"/>
              <a:t>5/18/2022</a:t>
            </a:fld>
            <a:endParaRPr lang="en-US"/>
          </a:p>
        </p:txBody>
      </p:sp>
      <p:sp>
        <p:nvSpPr>
          <p:cNvPr id="3" name="Footer Placeholder 2">
            <a:extLst>
              <a:ext uri="{FF2B5EF4-FFF2-40B4-BE49-F238E27FC236}">
                <a16:creationId xmlns:a16="http://schemas.microsoft.com/office/drawing/2014/main" id="{0964D34B-662C-F332-A799-622FEF518D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941BD7-F793-A8F3-6E7B-265C5D3263E8}"/>
              </a:ext>
            </a:extLst>
          </p:cNvPr>
          <p:cNvSpPr>
            <a:spLocks noGrp="1"/>
          </p:cNvSpPr>
          <p:nvPr>
            <p:ph type="sldNum" sz="quarter" idx="12"/>
          </p:nvPr>
        </p:nvSpPr>
        <p:spPr/>
        <p:txBody>
          <a:bodyPr/>
          <a:lstStyle/>
          <a:p>
            <a:fld id="{03096140-90F8-4D99-B16A-9021B64506B8}" type="slidenum">
              <a:rPr lang="en-US" smtClean="0"/>
              <a:t>‹#›</a:t>
            </a:fld>
            <a:endParaRPr lang="en-US"/>
          </a:p>
        </p:txBody>
      </p:sp>
    </p:spTree>
    <p:extLst>
      <p:ext uri="{BB962C8B-B14F-4D97-AF65-F5344CB8AC3E}">
        <p14:creationId xmlns:p14="http://schemas.microsoft.com/office/powerpoint/2010/main" val="111198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24A4B-D91A-F1AE-0AFB-19B729688F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161647-EC28-E9AF-2E73-B2354E8A04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394521-5FD9-3742-0648-7A0FA5C4A2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5FEBA3-68EA-B679-BA45-D63DE55B2B14}"/>
              </a:ext>
            </a:extLst>
          </p:cNvPr>
          <p:cNvSpPr>
            <a:spLocks noGrp="1"/>
          </p:cNvSpPr>
          <p:nvPr>
            <p:ph type="dt" sz="half" idx="10"/>
          </p:nvPr>
        </p:nvSpPr>
        <p:spPr/>
        <p:txBody>
          <a:bodyPr/>
          <a:lstStyle/>
          <a:p>
            <a:fld id="{C5098B18-7CD6-4434-92C6-A3EDBD2014F9}" type="datetimeFigureOut">
              <a:rPr lang="en-US" smtClean="0"/>
              <a:t>5/18/2022</a:t>
            </a:fld>
            <a:endParaRPr lang="en-US"/>
          </a:p>
        </p:txBody>
      </p:sp>
      <p:sp>
        <p:nvSpPr>
          <p:cNvPr id="6" name="Footer Placeholder 5">
            <a:extLst>
              <a:ext uri="{FF2B5EF4-FFF2-40B4-BE49-F238E27FC236}">
                <a16:creationId xmlns:a16="http://schemas.microsoft.com/office/drawing/2014/main" id="{519D83D7-94E8-846C-46C6-8871199A12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8C5B39-2531-0D78-489C-B2FC80D7BFFC}"/>
              </a:ext>
            </a:extLst>
          </p:cNvPr>
          <p:cNvSpPr>
            <a:spLocks noGrp="1"/>
          </p:cNvSpPr>
          <p:nvPr>
            <p:ph type="sldNum" sz="quarter" idx="12"/>
          </p:nvPr>
        </p:nvSpPr>
        <p:spPr/>
        <p:txBody>
          <a:bodyPr/>
          <a:lstStyle/>
          <a:p>
            <a:fld id="{03096140-90F8-4D99-B16A-9021B64506B8}" type="slidenum">
              <a:rPr lang="en-US" smtClean="0"/>
              <a:t>‹#›</a:t>
            </a:fld>
            <a:endParaRPr lang="en-US"/>
          </a:p>
        </p:txBody>
      </p:sp>
    </p:spTree>
    <p:extLst>
      <p:ext uri="{BB962C8B-B14F-4D97-AF65-F5344CB8AC3E}">
        <p14:creationId xmlns:p14="http://schemas.microsoft.com/office/powerpoint/2010/main" val="1162784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DBDE3-72CC-AC48-9743-9AA7691F52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69CC9F-2CAA-17A8-60FB-7C4A8B11DC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0F4CF7-86D4-CD5A-311D-32EDA3C122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B2F704-284B-083E-017C-852FD3BEC4C3}"/>
              </a:ext>
            </a:extLst>
          </p:cNvPr>
          <p:cNvSpPr>
            <a:spLocks noGrp="1"/>
          </p:cNvSpPr>
          <p:nvPr>
            <p:ph type="dt" sz="half" idx="10"/>
          </p:nvPr>
        </p:nvSpPr>
        <p:spPr/>
        <p:txBody>
          <a:bodyPr/>
          <a:lstStyle/>
          <a:p>
            <a:fld id="{C5098B18-7CD6-4434-92C6-A3EDBD2014F9}" type="datetimeFigureOut">
              <a:rPr lang="en-US" smtClean="0"/>
              <a:t>5/18/2022</a:t>
            </a:fld>
            <a:endParaRPr lang="en-US"/>
          </a:p>
        </p:txBody>
      </p:sp>
      <p:sp>
        <p:nvSpPr>
          <p:cNvPr id="6" name="Footer Placeholder 5">
            <a:extLst>
              <a:ext uri="{FF2B5EF4-FFF2-40B4-BE49-F238E27FC236}">
                <a16:creationId xmlns:a16="http://schemas.microsoft.com/office/drawing/2014/main" id="{2EF597EA-E43E-FAED-6414-F228D9B180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02150B-8C51-3F92-E16B-732748CA0803}"/>
              </a:ext>
            </a:extLst>
          </p:cNvPr>
          <p:cNvSpPr>
            <a:spLocks noGrp="1"/>
          </p:cNvSpPr>
          <p:nvPr>
            <p:ph type="sldNum" sz="quarter" idx="12"/>
          </p:nvPr>
        </p:nvSpPr>
        <p:spPr/>
        <p:txBody>
          <a:bodyPr/>
          <a:lstStyle/>
          <a:p>
            <a:fld id="{03096140-90F8-4D99-B16A-9021B64506B8}" type="slidenum">
              <a:rPr lang="en-US" smtClean="0"/>
              <a:t>‹#›</a:t>
            </a:fld>
            <a:endParaRPr lang="en-US"/>
          </a:p>
        </p:txBody>
      </p:sp>
    </p:spTree>
    <p:extLst>
      <p:ext uri="{BB962C8B-B14F-4D97-AF65-F5344CB8AC3E}">
        <p14:creationId xmlns:p14="http://schemas.microsoft.com/office/powerpoint/2010/main" val="2194419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0B207D-9187-99E7-5079-34962EF033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5F8A74-69D1-926E-5A90-B7DDFA4BE4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D54108-7F10-BC51-E021-D0B160FE13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098B18-7CD6-4434-92C6-A3EDBD2014F9}" type="datetimeFigureOut">
              <a:rPr lang="en-US" smtClean="0"/>
              <a:t>5/18/2022</a:t>
            </a:fld>
            <a:endParaRPr lang="en-US"/>
          </a:p>
        </p:txBody>
      </p:sp>
      <p:sp>
        <p:nvSpPr>
          <p:cNvPr id="5" name="Footer Placeholder 4">
            <a:extLst>
              <a:ext uri="{FF2B5EF4-FFF2-40B4-BE49-F238E27FC236}">
                <a16:creationId xmlns:a16="http://schemas.microsoft.com/office/drawing/2014/main" id="{327BA9C2-16B8-3A4D-403B-786DC7C817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68D0E5-D78F-4AB0-F685-9992C75DA1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096140-90F8-4D99-B16A-9021B64506B8}" type="slidenum">
              <a:rPr lang="en-US" smtClean="0"/>
              <a:t>‹#›</a:t>
            </a:fld>
            <a:endParaRPr lang="en-US"/>
          </a:p>
        </p:txBody>
      </p:sp>
    </p:spTree>
    <p:extLst>
      <p:ext uri="{BB962C8B-B14F-4D97-AF65-F5344CB8AC3E}">
        <p14:creationId xmlns:p14="http://schemas.microsoft.com/office/powerpoint/2010/main" val="1622580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B121E-9E84-5208-CBE9-9D51006EA8DC}"/>
              </a:ext>
            </a:extLst>
          </p:cNvPr>
          <p:cNvSpPr>
            <a:spLocks noGrp="1"/>
          </p:cNvSpPr>
          <p:nvPr>
            <p:ph type="ctrTitle"/>
          </p:nvPr>
        </p:nvSpPr>
        <p:spPr/>
        <p:txBody>
          <a:bodyPr/>
          <a:lstStyle/>
          <a:p>
            <a:r>
              <a:rPr lang="en-US" dirty="0"/>
              <a:t>Messaging other sprites</a:t>
            </a:r>
          </a:p>
        </p:txBody>
      </p:sp>
      <p:sp>
        <p:nvSpPr>
          <p:cNvPr id="3" name="Subtitle 2">
            <a:extLst>
              <a:ext uri="{FF2B5EF4-FFF2-40B4-BE49-F238E27FC236}">
                <a16:creationId xmlns:a16="http://schemas.microsoft.com/office/drawing/2014/main" id="{65D20520-1E45-2E2D-BEAD-F4C677FF224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69419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72091C7-A42D-6290-81B3-96E01D2E04B1}"/>
              </a:ext>
            </a:extLst>
          </p:cNvPr>
          <p:cNvSpPr>
            <a:spLocks noGrp="1"/>
          </p:cNvSpPr>
          <p:nvPr>
            <p:ph type="title"/>
          </p:nvPr>
        </p:nvSpPr>
        <p:spPr>
          <a:xfrm>
            <a:off x="1137034" y="609600"/>
            <a:ext cx="4784796" cy="1330840"/>
          </a:xfrm>
        </p:spPr>
        <p:txBody>
          <a:bodyPr>
            <a:normAutofit/>
          </a:bodyPr>
          <a:lstStyle/>
          <a:p>
            <a:r>
              <a:rPr lang="en-US" b="1" i="0">
                <a:effectLst/>
                <a:latin typeface="Boutros Coursera"/>
              </a:rPr>
              <a:t>Action Coordination</a:t>
            </a:r>
            <a:endParaRPr lang="en-US" dirty="0"/>
          </a:p>
        </p:txBody>
      </p:sp>
      <p:sp>
        <p:nvSpPr>
          <p:cNvPr id="3" name="Content Placeholder 2">
            <a:extLst>
              <a:ext uri="{FF2B5EF4-FFF2-40B4-BE49-F238E27FC236}">
                <a16:creationId xmlns:a16="http://schemas.microsoft.com/office/drawing/2014/main" id="{D19835E6-2073-D0FD-21BA-65DAFF82D336}"/>
              </a:ext>
            </a:extLst>
          </p:cNvPr>
          <p:cNvSpPr>
            <a:spLocks noGrp="1"/>
          </p:cNvSpPr>
          <p:nvPr>
            <p:ph idx="1"/>
          </p:nvPr>
        </p:nvSpPr>
        <p:spPr>
          <a:xfrm>
            <a:off x="1137034" y="2194102"/>
            <a:ext cx="4438036" cy="3908585"/>
          </a:xfrm>
        </p:spPr>
        <p:txBody>
          <a:bodyPr>
            <a:normAutofit/>
          </a:bodyPr>
          <a:lstStyle/>
          <a:p>
            <a:r>
              <a:rPr lang="en-US" sz="1100" b="0" i="0">
                <a:effectLst/>
                <a:latin typeface="Boutros Coursera"/>
              </a:rPr>
              <a:t>Our Sprites do not have hands or legs, but any normal robots will have more than one body part. The drinking machine is also a kind of robot. It has a display panel, a slot to collect money, and the drink dispenser. The several parts require some coordination. They are not turned on one by one. In fact, they are all "on" since we turn on the machine with a single on-off switch. They wait for a certain entry point to perform their action.</a:t>
            </a:r>
          </a:p>
          <a:p>
            <a:r>
              <a:rPr lang="en-US" sz="1100" b="0" i="0">
                <a:effectLst/>
                <a:latin typeface="Boutros Coursera"/>
              </a:rPr>
              <a:t>A dancing robot will very well have used the timing technique we used in Module 2, to raise the arms, and stretch the legs now and then. Physical sensors are more like the technique we used in Module 3. The money collecting slot will stay alert—waiting, </a:t>
            </a:r>
            <a:r>
              <a:rPr lang="en-US" sz="1100" b="1" i="0">
                <a:effectLst/>
                <a:latin typeface="unset"/>
              </a:rPr>
              <a:t>until </a:t>
            </a:r>
            <a:r>
              <a:rPr lang="en-US" sz="1100" b="0" i="0">
                <a:effectLst/>
                <a:latin typeface="Boutros Coursera"/>
              </a:rPr>
              <a:t>a coin passes through.</a:t>
            </a:r>
          </a:p>
          <a:p>
            <a:r>
              <a:rPr lang="en-US" sz="1100" b="0" i="0">
                <a:effectLst/>
                <a:latin typeface="Boutros Coursera"/>
              </a:rPr>
              <a:t>Sometimes, we just cannot afford to rely on physical contact. We need a way to </a:t>
            </a:r>
            <a:r>
              <a:rPr lang="en-US" sz="1100" b="1" i="0">
                <a:effectLst/>
                <a:latin typeface="unset"/>
              </a:rPr>
              <a:t>wake</a:t>
            </a:r>
            <a:r>
              <a:rPr lang="en-US" sz="1100" b="0" i="0">
                <a:effectLst/>
                <a:latin typeface="Boutros Coursera"/>
              </a:rPr>
              <a:t> a remote friend for some actions. Sometimes, not just one friend. We want to </a:t>
            </a:r>
            <a:r>
              <a:rPr lang="en-US" sz="1100" b="1" i="0">
                <a:effectLst/>
                <a:latin typeface="unset"/>
              </a:rPr>
              <a:t>broadcast </a:t>
            </a:r>
            <a:r>
              <a:rPr lang="en-US" sz="1100" b="0" i="0">
                <a:effectLst/>
                <a:latin typeface="Boutros Coursera"/>
              </a:rPr>
              <a:t>an alert and make everyone react. This is where the </a:t>
            </a:r>
            <a:r>
              <a:rPr lang="en-US" sz="1100" b="1" i="0">
                <a:effectLst/>
                <a:latin typeface="unset"/>
              </a:rPr>
              <a:t>message </a:t>
            </a:r>
            <a:r>
              <a:rPr lang="en-US" sz="1100" b="0" i="0">
                <a:effectLst/>
                <a:latin typeface="Boutros Coursera"/>
              </a:rPr>
              <a:t>mechanism comes in. It's different from the wait-until block by that, it always starts its own group of blocks. The wait-until block would occupy the Sprite and jam its action, unless you have parallel actions. On one hand, it is a great way to coordinate multiple Sprites. But now, you need to keep an eye for conflicting actions more carefully than ever.</a:t>
            </a:r>
          </a:p>
        </p:txBody>
      </p:sp>
      <p:pic>
        <p:nvPicPr>
          <p:cNvPr id="5" name="Picture 4" descr="A picture containing text&#10;&#10;Description automatically generated">
            <a:extLst>
              <a:ext uri="{FF2B5EF4-FFF2-40B4-BE49-F238E27FC236}">
                <a16:creationId xmlns:a16="http://schemas.microsoft.com/office/drawing/2014/main" id="{B6F8A7E0-AE84-C1BE-FA38-B6850D31A1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0610" y="1658594"/>
            <a:ext cx="4737650" cy="3563026"/>
          </a:xfrm>
          <a:prstGeom prst="rect">
            <a:avLst/>
          </a:prstGeom>
        </p:spPr>
      </p:pic>
    </p:spTree>
    <p:extLst>
      <p:ext uri="{BB962C8B-B14F-4D97-AF65-F5344CB8AC3E}">
        <p14:creationId xmlns:p14="http://schemas.microsoft.com/office/powerpoint/2010/main" val="3098977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27FF48C-AF46-4D52-998F-ED0BDDEEF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9000"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72091C7-A42D-6290-81B3-96E01D2E04B1}"/>
              </a:ext>
            </a:extLst>
          </p:cNvPr>
          <p:cNvSpPr>
            <a:spLocks noGrp="1"/>
          </p:cNvSpPr>
          <p:nvPr>
            <p:ph type="title"/>
          </p:nvPr>
        </p:nvSpPr>
        <p:spPr>
          <a:xfrm>
            <a:off x="1137034" y="609599"/>
            <a:ext cx="5338194" cy="1322888"/>
          </a:xfrm>
        </p:spPr>
        <p:txBody>
          <a:bodyPr>
            <a:normAutofit/>
          </a:bodyPr>
          <a:lstStyle/>
          <a:p>
            <a:r>
              <a:rPr lang="en-US" b="1" i="0">
                <a:effectLst/>
                <a:latin typeface="Boutros Coursera"/>
              </a:rPr>
              <a:t>Messages</a:t>
            </a:r>
            <a:endParaRPr lang="en-US" dirty="0"/>
          </a:p>
        </p:txBody>
      </p:sp>
      <p:sp>
        <p:nvSpPr>
          <p:cNvPr id="3" name="Content Placeholder 2">
            <a:extLst>
              <a:ext uri="{FF2B5EF4-FFF2-40B4-BE49-F238E27FC236}">
                <a16:creationId xmlns:a16="http://schemas.microsoft.com/office/drawing/2014/main" id="{D19835E6-2073-D0FD-21BA-65DAFF82D336}"/>
              </a:ext>
            </a:extLst>
          </p:cNvPr>
          <p:cNvSpPr>
            <a:spLocks noGrp="1"/>
          </p:cNvSpPr>
          <p:nvPr>
            <p:ph idx="1"/>
          </p:nvPr>
        </p:nvSpPr>
        <p:spPr>
          <a:xfrm>
            <a:off x="1137034" y="2194101"/>
            <a:ext cx="4742771" cy="4248263"/>
          </a:xfrm>
        </p:spPr>
        <p:txBody>
          <a:bodyPr>
            <a:normAutofit fontScale="92500" lnSpcReduction="20000"/>
          </a:bodyPr>
          <a:lstStyle/>
          <a:p>
            <a:r>
              <a:rPr lang="en-US" sz="1400" b="0" i="0" dirty="0">
                <a:effectLst/>
                <a:latin typeface="Boutros Coursera"/>
              </a:rPr>
              <a:t>The message mechanism is easy to use. Go to the </a:t>
            </a:r>
            <a:r>
              <a:rPr lang="en-US" sz="1400" b="1" i="0" dirty="0">
                <a:effectLst/>
                <a:latin typeface="unset"/>
              </a:rPr>
              <a:t>Events </a:t>
            </a:r>
            <a:r>
              <a:rPr lang="en-US" sz="1400" b="0" i="0" dirty="0">
                <a:effectLst/>
                <a:latin typeface="Boutros Coursera"/>
              </a:rPr>
              <a:t>block pane, and drag out a </a:t>
            </a:r>
            <a:r>
              <a:rPr lang="en-US" sz="1400" b="1" i="0" dirty="0">
                <a:effectLst/>
                <a:latin typeface="unset"/>
              </a:rPr>
              <a:t>broadcast-message1</a:t>
            </a:r>
            <a:r>
              <a:rPr lang="en-US" sz="1400" b="0" i="0" dirty="0">
                <a:effectLst/>
                <a:latin typeface="Boutros Coursera"/>
              </a:rPr>
              <a:t> block for the Sprite who would give the signal. "message1" is a sample message that you can use. For your own convenience, you should design message names to be more comprehensible, like "go", "turn", "enemy ahead".</a:t>
            </a:r>
          </a:p>
          <a:p>
            <a:endParaRPr lang="en-US" sz="1400" dirty="0">
              <a:latin typeface="Boutros Coursera"/>
            </a:endParaRPr>
          </a:p>
          <a:p>
            <a:r>
              <a:rPr lang="en-US" sz="1400" b="0" i="0" dirty="0">
                <a:effectLst/>
                <a:latin typeface="Boutros Coursera"/>
              </a:rPr>
              <a:t>For Sprites that should react on the message, you should drag out a </a:t>
            </a:r>
            <a:r>
              <a:rPr lang="en-US" sz="1400" b="1" i="0" dirty="0">
                <a:effectLst/>
                <a:latin typeface="Boutros Coursera"/>
              </a:rPr>
              <a:t>when-I-receive-message1</a:t>
            </a:r>
            <a:r>
              <a:rPr lang="en-US" sz="1400" b="0" i="0" dirty="0">
                <a:effectLst/>
                <a:latin typeface="Boutros Coursera"/>
              </a:rPr>
              <a:t> block, from the Events block pane again, for each of them. Of course you should choose the appropriate message name from the drop down menu. It has the round cap like the when-green-flag-clicked block, which means it is an entry point to a subprogram, and you should add blocks under it to perform actions.</a:t>
            </a:r>
          </a:p>
          <a:p>
            <a:endParaRPr lang="en-US" sz="1400" dirty="0">
              <a:latin typeface="Boutros Coursera"/>
            </a:endParaRPr>
          </a:p>
          <a:p>
            <a:r>
              <a:rPr lang="en-US" sz="1400" b="0" i="0" dirty="0">
                <a:effectLst/>
                <a:latin typeface="Boutros Coursera"/>
              </a:rPr>
              <a:t>One highly potential source for conflicts of action is </a:t>
            </a:r>
            <a:r>
              <a:rPr lang="en-US" sz="1400" b="1" i="0" dirty="0">
                <a:effectLst/>
                <a:latin typeface="Boutros Coursera"/>
              </a:rPr>
              <a:t>repetitive broadcasting</a:t>
            </a:r>
            <a:r>
              <a:rPr lang="en-US" sz="1400" b="0" i="0" dirty="0">
                <a:effectLst/>
                <a:latin typeface="Boutros Coursera"/>
              </a:rPr>
              <a:t> of messages. Maybe the situation to broadcast the message is too easily met. Perhaps the actions following the message is too long to finish before the next message arrives. Similar to the edge touching example, you should make the Sprite leave the message broadcasting situation when enough messages have been sent, and usually you only need to send it once.</a:t>
            </a:r>
          </a:p>
        </p:txBody>
      </p:sp>
      <p:pic>
        <p:nvPicPr>
          <p:cNvPr id="6" name="Picture 5" descr="Graphical user interface, text, application&#10;&#10;Description automatically generated">
            <a:extLst>
              <a:ext uri="{FF2B5EF4-FFF2-40B4-BE49-F238E27FC236}">
                <a16:creationId xmlns:a16="http://schemas.microsoft.com/office/drawing/2014/main" id="{7589FD83-839B-9F61-A8FD-8B51DF7888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0490" y="1740319"/>
            <a:ext cx="3603309" cy="2445489"/>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A95CFFAB-7749-F82B-A360-49854C3DC0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1702" y="4620368"/>
            <a:ext cx="3740887" cy="897409"/>
          </a:xfrm>
          <a:prstGeom prst="rect">
            <a:avLst/>
          </a:prstGeom>
        </p:spPr>
      </p:pic>
    </p:spTree>
    <p:extLst>
      <p:ext uri="{BB962C8B-B14F-4D97-AF65-F5344CB8AC3E}">
        <p14:creationId xmlns:p14="http://schemas.microsoft.com/office/powerpoint/2010/main" val="1299796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27FF48C-AF46-4D52-998F-ED0BDDEEF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9000"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72091C7-A42D-6290-81B3-96E01D2E04B1}"/>
              </a:ext>
            </a:extLst>
          </p:cNvPr>
          <p:cNvSpPr>
            <a:spLocks noGrp="1"/>
          </p:cNvSpPr>
          <p:nvPr>
            <p:ph type="title"/>
          </p:nvPr>
        </p:nvSpPr>
        <p:spPr>
          <a:xfrm>
            <a:off x="1137034" y="609599"/>
            <a:ext cx="5338194" cy="1322888"/>
          </a:xfrm>
        </p:spPr>
        <p:txBody>
          <a:bodyPr>
            <a:normAutofit/>
          </a:bodyPr>
          <a:lstStyle/>
          <a:p>
            <a:pPr algn="l"/>
            <a:r>
              <a:rPr lang="en-US" b="1" i="0" dirty="0">
                <a:solidFill>
                  <a:srgbClr val="1F1F1F"/>
                </a:solidFill>
                <a:effectLst/>
                <a:latin typeface="Boutros Coursera"/>
              </a:rPr>
              <a:t>Choosing the Sprite to Send Message</a:t>
            </a:r>
            <a:endParaRPr lang="en-US" dirty="0"/>
          </a:p>
        </p:txBody>
      </p:sp>
      <p:sp>
        <p:nvSpPr>
          <p:cNvPr id="3" name="Content Placeholder 2">
            <a:extLst>
              <a:ext uri="{FF2B5EF4-FFF2-40B4-BE49-F238E27FC236}">
                <a16:creationId xmlns:a16="http://schemas.microsoft.com/office/drawing/2014/main" id="{D19835E6-2073-D0FD-21BA-65DAFF82D336}"/>
              </a:ext>
            </a:extLst>
          </p:cNvPr>
          <p:cNvSpPr>
            <a:spLocks noGrp="1"/>
          </p:cNvSpPr>
          <p:nvPr>
            <p:ph idx="1"/>
          </p:nvPr>
        </p:nvSpPr>
        <p:spPr>
          <a:xfrm>
            <a:off x="1137034" y="2194101"/>
            <a:ext cx="4742771" cy="4248263"/>
          </a:xfrm>
        </p:spPr>
        <p:txBody>
          <a:bodyPr>
            <a:normAutofit/>
          </a:bodyPr>
          <a:lstStyle/>
          <a:p>
            <a:br>
              <a:rPr lang="en-US" sz="1400" dirty="0"/>
            </a:br>
            <a:r>
              <a:rPr lang="en-US" sz="1400" b="0" i="0" dirty="0">
                <a:solidFill>
                  <a:srgbClr val="1F1F1F"/>
                </a:solidFill>
                <a:effectLst/>
                <a:latin typeface="Boutros Coursera"/>
              </a:rPr>
              <a:t>At times, it is easy to choose which Sprite to send the message. That will be the Sprite that meets a situation and needs to notify other Sprites. However, there will also be times that two Sprites bump into each other and need to notify a third Sprite. Then which of the two Sprites should send the message? Apparently you cannot make both do, as the third Sprite will receive too many messages. Well, you don't need to worry too much. Probably you just need either one of the Sprites to send it good enough. If one of the Sprites will move after the meeting, move away from the message sending situation, it will be good to choose this Sprite, to avoid repetitive broadcasting of messages.</a:t>
            </a:r>
            <a:endParaRPr lang="en-US" sz="2000" b="0" i="0" dirty="0">
              <a:effectLst/>
              <a:latin typeface="Boutros Coursera"/>
            </a:endParaRPr>
          </a:p>
        </p:txBody>
      </p:sp>
    </p:spTree>
    <p:extLst>
      <p:ext uri="{BB962C8B-B14F-4D97-AF65-F5344CB8AC3E}">
        <p14:creationId xmlns:p14="http://schemas.microsoft.com/office/powerpoint/2010/main" val="2535793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72091C7-A42D-6290-81B3-96E01D2E04B1}"/>
              </a:ext>
            </a:extLst>
          </p:cNvPr>
          <p:cNvSpPr>
            <a:spLocks noGrp="1"/>
          </p:cNvSpPr>
          <p:nvPr>
            <p:ph type="title"/>
          </p:nvPr>
        </p:nvSpPr>
        <p:spPr>
          <a:xfrm>
            <a:off x="1137034" y="609600"/>
            <a:ext cx="4784796" cy="1330840"/>
          </a:xfrm>
        </p:spPr>
        <p:txBody>
          <a:bodyPr>
            <a:normAutofit/>
          </a:bodyPr>
          <a:lstStyle/>
          <a:p>
            <a:r>
              <a:rPr lang="en-US" b="0" i="0">
                <a:effectLst/>
                <a:latin typeface="Boutros Coursera"/>
              </a:rPr>
              <a:t>Steps of the example</a:t>
            </a:r>
            <a:endParaRPr lang="en-US"/>
          </a:p>
        </p:txBody>
      </p:sp>
      <p:sp>
        <p:nvSpPr>
          <p:cNvPr id="3" name="Content Placeholder 2">
            <a:extLst>
              <a:ext uri="{FF2B5EF4-FFF2-40B4-BE49-F238E27FC236}">
                <a16:creationId xmlns:a16="http://schemas.microsoft.com/office/drawing/2014/main" id="{D19835E6-2073-D0FD-21BA-65DAFF82D336}"/>
              </a:ext>
            </a:extLst>
          </p:cNvPr>
          <p:cNvSpPr>
            <a:spLocks noGrp="1"/>
          </p:cNvSpPr>
          <p:nvPr>
            <p:ph idx="1"/>
          </p:nvPr>
        </p:nvSpPr>
        <p:spPr>
          <a:xfrm>
            <a:off x="1137034" y="2194102"/>
            <a:ext cx="4438036" cy="3908585"/>
          </a:xfrm>
        </p:spPr>
        <p:txBody>
          <a:bodyPr>
            <a:normAutofit/>
          </a:bodyPr>
          <a:lstStyle/>
          <a:p>
            <a:r>
              <a:rPr lang="en-US" sz="1900" b="0" i="0" dirty="0">
                <a:effectLst/>
                <a:latin typeface="Boutros Coursera"/>
              </a:rPr>
              <a:t>In this example, a comb of bananas will pop up at different places after staying there for a few seconds. Sprite cat will trace its whereabouts, attempting to eat it. But the Sprite cat is not seeing well... It will only turn to the bananas after the bananas call. You can see a sample screenshot of the running program in the Review and Preview reading.</a:t>
            </a:r>
          </a:p>
          <a:p>
            <a:r>
              <a:rPr lang="en-US" sz="1900" b="1" i="0" dirty="0">
                <a:effectLst/>
                <a:latin typeface="Boutros Coursera"/>
              </a:rPr>
              <a:t>Bananas</a:t>
            </a:r>
          </a:p>
          <a:p>
            <a:pPr>
              <a:buFont typeface="+mj-lt"/>
              <a:buAutoNum type="arabicPeriod"/>
            </a:pPr>
            <a:r>
              <a:rPr lang="en-US" sz="1900" b="0" i="0" dirty="0">
                <a:effectLst/>
                <a:latin typeface="Boutros Coursera"/>
              </a:rPr>
              <a:t>Add the Bananas Sprite.</a:t>
            </a:r>
          </a:p>
          <a:p>
            <a:pPr>
              <a:buFont typeface="+mj-lt"/>
              <a:buAutoNum type="arabicPeriod"/>
            </a:pPr>
            <a:r>
              <a:rPr lang="en-US" sz="1900" b="0" i="0" dirty="0">
                <a:effectLst/>
                <a:latin typeface="Boutros Coursera"/>
              </a:rPr>
              <a:t>Gather the below blocks for the Bananas Sprite.</a:t>
            </a:r>
          </a:p>
        </p:txBody>
      </p:sp>
      <p:pic>
        <p:nvPicPr>
          <p:cNvPr id="5" name="Picture 4" descr="Text&#10;&#10;Description automatically generated with medium confidence">
            <a:extLst>
              <a:ext uri="{FF2B5EF4-FFF2-40B4-BE49-F238E27FC236}">
                <a16:creationId xmlns:a16="http://schemas.microsoft.com/office/drawing/2014/main" id="{9C919CFB-C250-8586-F804-0FDD5FABA3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0610" y="2502011"/>
            <a:ext cx="4737650" cy="1876193"/>
          </a:xfrm>
          <a:prstGeom prst="rect">
            <a:avLst/>
          </a:prstGeom>
        </p:spPr>
      </p:pic>
    </p:spTree>
    <p:extLst>
      <p:ext uri="{BB962C8B-B14F-4D97-AF65-F5344CB8AC3E}">
        <p14:creationId xmlns:p14="http://schemas.microsoft.com/office/powerpoint/2010/main" val="287331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72091C7-A42D-6290-81B3-96E01D2E04B1}"/>
              </a:ext>
            </a:extLst>
          </p:cNvPr>
          <p:cNvSpPr>
            <a:spLocks noGrp="1"/>
          </p:cNvSpPr>
          <p:nvPr>
            <p:ph type="title"/>
          </p:nvPr>
        </p:nvSpPr>
        <p:spPr>
          <a:xfrm>
            <a:off x="1137034" y="609600"/>
            <a:ext cx="4784796" cy="1330840"/>
          </a:xfrm>
        </p:spPr>
        <p:txBody>
          <a:bodyPr>
            <a:normAutofit/>
          </a:bodyPr>
          <a:lstStyle/>
          <a:p>
            <a:r>
              <a:rPr lang="en-US" b="0" i="0" dirty="0">
                <a:effectLst/>
                <a:latin typeface="Boutros Coursera"/>
              </a:rPr>
              <a:t>Steps of the example</a:t>
            </a:r>
            <a:endParaRPr lang="en-US" dirty="0"/>
          </a:p>
        </p:txBody>
      </p:sp>
      <p:sp>
        <p:nvSpPr>
          <p:cNvPr id="3" name="Content Placeholder 2">
            <a:extLst>
              <a:ext uri="{FF2B5EF4-FFF2-40B4-BE49-F238E27FC236}">
                <a16:creationId xmlns:a16="http://schemas.microsoft.com/office/drawing/2014/main" id="{D19835E6-2073-D0FD-21BA-65DAFF82D336}"/>
              </a:ext>
            </a:extLst>
          </p:cNvPr>
          <p:cNvSpPr>
            <a:spLocks noGrp="1"/>
          </p:cNvSpPr>
          <p:nvPr>
            <p:ph idx="1"/>
          </p:nvPr>
        </p:nvSpPr>
        <p:spPr>
          <a:xfrm>
            <a:off x="1137034" y="2194102"/>
            <a:ext cx="4438036" cy="3908585"/>
          </a:xfrm>
        </p:spPr>
        <p:txBody>
          <a:bodyPr>
            <a:normAutofit/>
          </a:bodyPr>
          <a:lstStyle/>
          <a:p>
            <a:r>
              <a:rPr lang="en-US" sz="1900" dirty="0">
                <a:latin typeface="Boutros Coursera"/>
              </a:rPr>
              <a:t>Sprite1</a:t>
            </a:r>
          </a:p>
          <a:p>
            <a:pPr marL="457200" indent="-457200">
              <a:buFont typeface="+mj-lt"/>
              <a:buAutoNum type="arabicPeriod"/>
            </a:pPr>
            <a:r>
              <a:rPr lang="en-US" sz="1900" dirty="0">
                <a:latin typeface="Boutros Coursera"/>
              </a:rPr>
              <a:t>The Sprite is given a pair of ink dark glasses for a funny look.</a:t>
            </a:r>
          </a:p>
          <a:p>
            <a:pPr marL="457200" indent="-457200">
              <a:buFont typeface="+mj-lt"/>
              <a:buAutoNum type="arabicPeriod"/>
            </a:pPr>
            <a:r>
              <a:rPr lang="en-US" sz="1900" dirty="0">
                <a:latin typeface="Boutros Coursera"/>
              </a:rPr>
              <a:t>Set the rotation style to left-right.</a:t>
            </a:r>
          </a:p>
          <a:p>
            <a:pPr marL="457200" indent="-457200">
              <a:buFont typeface="+mj-lt"/>
              <a:buAutoNum type="arabicPeriod"/>
            </a:pPr>
            <a:r>
              <a:rPr lang="en-US" sz="1900" dirty="0">
                <a:latin typeface="Boutros Coursera"/>
              </a:rPr>
              <a:t>Gather the below blocks.</a:t>
            </a:r>
          </a:p>
        </p:txBody>
      </p:sp>
      <p:pic>
        <p:nvPicPr>
          <p:cNvPr id="6" name="Picture 5" descr="Graphical user interface&#10;&#10;Description automatically generated">
            <a:extLst>
              <a:ext uri="{FF2B5EF4-FFF2-40B4-BE49-F238E27FC236}">
                <a16:creationId xmlns:a16="http://schemas.microsoft.com/office/drawing/2014/main" id="{1D8BCFFD-1541-3EDE-BF30-AC0CA07F0B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6490" y="1165152"/>
            <a:ext cx="4126305" cy="4527696"/>
          </a:xfrm>
          <a:prstGeom prst="rect">
            <a:avLst/>
          </a:prstGeom>
        </p:spPr>
      </p:pic>
    </p:spTree>
    <p:extLst>
      <p:ext uri="{BB962C8B-B14F-4D97-AF65-F5344CB8AC3E}">
        <p14:creationId xmlns:p14="http://schemas.microsoft.com/office/powerpoint/2010/main" val="283194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0925C578C3B594C99166B3B808FFBAE" ma:contentTypeVersion="0" ma:contentTypeDescription="Create a new document." ma:contentTypeScope="" ma:versionID="b961eb51f9e8b8afd4f26b124679717a">
  <xsd:schema xmlns:xsd="http://www.w3.org/2001/XMLSchema" xmlns:xs="http://www.w3.org/2001/XMLSchema" xmlns:p="http://schemas.microsoft.com/office/2006/metadata/properties" targetNamespace="http://schemas.microsoft.com/office/2006/metadata/properties" ma:root="true" ma:fieldsID="055caf45cacbdc131c9e2abb3d5896c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9615C6-1655-4DC7-8597-8BC2B1785476}">
  <ds:schemaRefs>
    <ds:schemaRef ds:uri="http://schemas.microsoft.com/sharepoint/v3/contenttype/forms"/>
  </ds:schemaRefs>
</ds:datastoreItem>
</file>

<file path=customXml/itemProps2.xml><?xml version="1.0" encoding="utf-8"?>
<ds:datastoreItem xmlns:ds="http://schemas.openxmlformats.org/officeDocument/2006/customXml" ds:itemID="{6F1AFE7D-9B1A-4E10-AC58-52E24AF22D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5C20DA1-7652-43ED-B4F3-982CAEF59E92}">
  <ds:schemaRefs>
    <ds:schemaRef ds:uri="http://purl.org/dc/elements/1.1/"/>
    <ds:schemaRef ds:uri="http://schemas.microsoft.com/office/2006/metadata/properties"/>
    <ds:schemaRef ds:uri="http://schemas.microsoft.com/office/2006/documentManagement/types"/>
    <ds:schemaRef ds:uri="http://purl.org/dc/dcmitype/"/>
    <ds:schemaRef ds:uri="http://purl.org/dc/terms/"/>
    <ds:schemaRef ds:uri="http://www.w3.org/XML/1998/namespace"/>
    <ds:schemaRef ds:uri="http://schemas.openxmlformats.org/package/2006/metadata/core-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18</TotalTime>
  <Words>773</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Boutros Coursera</vt:lpstr>
      <vt:lpstr>Calibri</vt:lpstr>
      <vt:lpstr>Calibri Light</vt:lpstr>
      <vt:lpstr>unset</vt:lpstr>
      <vt:lpstr>Office Theme</vt:lpstr>
      <vt:lpstr>Messaging other sprites</vt:lpstr>
      <vt:lpstr>Action Coordination</vt:lpstr>
      <vt:lpstr>Messages</vt:lpstr>
      <vt:lpstr>Choosing the Sprite to Send Message</vt:lpstr>
      <vt:lpstr>Steps of the example</vt:lpstr>
      <vt:lpstr>Steps of the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Messaging other sprites</dc:title>
  <dc:creator>alaa osama</dc:creator>
  <cp:lastModifiedBy>alaa osama</cp:lastModifiedBy>
  <cp:revision>1</cp:revision>
  <dcterms:created xsi:type="dcterms:W3CDTF">2022-05-18T10:20:18Z</dcterms:created>
  <dcterms:modified xsi:type="dcterms:W3CDTF">2022-05-18T10:41:38Z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0x010100A0925C578C3B594C99166B3B808FFBAE</vt:lpwstr>
  </property>
</Properties>
</file>