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5D78-534F-13FC-9FB5-8176534077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AAADBB-D766-EF9E-7D9C-341BC6FC3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852601-373E-16E6-FFAE-405B792DEB89}"/>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5" name="Footer Placeholder 4">
            <a:extLst>
              <a:ext uri="{FF2B5EF4-FFF2-40B4-BE49-F238E27FC236}">
                <a16:creationId xmlns:a16="http://schemas.microsoft.com/office/drawing/2014/main" id="{E3CFFFC2-20E8-E59E-C802-B1D414C1B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19A56-E0BD-5707-5895-ABFCFF954EF4}"/>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335541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C893-8309-1537-BFE3-DC5F1C0C6C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C68F24-5C6D-B7B2-E5ED-34261A38AD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AA41F-033D-8AF6-DCAF-5CA0C02633B6}"/>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5" name="Footer Placeholder 4">
            <a:extLst>
              <a:ext uri="{FF2B5EF4-FFF2-40B4-BE49-F238E27FC236}">
                <a16:creationId xmlns:a16="http://schemas.microsoft.com/office/drawing/2014/main" id="{19DC7E09-9F76-E848-86D6-37F5E499D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AB08E-082E-0AE4-D5E3-DF1E71C10140}"/>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7452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9D7DE-B7AE-F783-4F1A-B82AD7003D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86214A-AD2E-3D93-B5E8-1C4B9E0C9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5D0B4-6B56-127D-6E34-A6A1F0338D22}"/>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5" name="Footer Placeholder 4">
            <a:extLst>
              <a:ext uri="{FF2B5EF4-FFF2-40B4-BE49-F238E27FC236}">
                <a16:creationId xmlns:a16="http://schemas.microsoft.com/office/drawing/2014/main" id="{0B601F3F-F790-A95B-E049-91BE0342E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55278-808A-5EA6-B95A-FED92998DD84}"/>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231375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A0F-8BFE-EA3E-7374-302FBDFF4D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67ABF-2E0C-D27B-CCAD-131378529E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36B68-4E90-51B4-FEBD-FE75BD9D51A7}"/>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5" name="Footer Placeholder 4">
            <a:extLst>
              <a:ext uri="{FF2B5EF4-FFF2-40B4-BE49-F238E27FC236}">
                <a16:creationId xmlns:a16="http://schemas.microsoft.com/office/drawing/2014/main" id="{877F1CDC-2246-5FC4-FA09-6D5ECA46C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2E226-4059-15F0-ADB7-1A884D21F1DA}"/>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190006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75F1-D42F-1759-3585-530F1FD19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4A4372-5575-1D4E-E357-03D8F17473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7AD57E-E3B9-EA78-A84A-0082656ACF44}"/>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5" name="Footer Placeholder 4">
            <a:extLst>
              <a:ext uri="{FF2B5EF4-FFF2-40B4-BE49-F238E27FC236}">
                <a16:creationId xmlns:a16="http://schemas.microsoft.com/office/drawing/2014/main" id="{DBAF9B7C-D532-4513-66AC-8DE9C1E58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58D20-385D-A780-9BA4-551984F23D47}"/>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333426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CB0F-94E8-4DF6-7A81-941A01625E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4AAC87-DD7B-D580-3FFC-482173AD42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DAD7A-4180-E47F-AD72-28C1B4D3F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1EB85C-E521-8528-97D1-27ECAEE5FE39}"/>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6" name="Footer Placeholder 5">
            <a:extLst>
              <a:ext uri="{FF2B5EF4-FFF2-40B4-BE49-F238E27FC236}">
                <a16:creationId xmlns:a16="http://schemas.microsoft.com/office/drawing/2014/main" id="{B1B0525C-5A65-24B5-DDB8-61BFF7D60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23F67-3FDC-3DF9-DE92-A46E408B75D6}"/>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391722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067A-A74F-64DF-4A84-906300DB9A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A54DD4-340D-1A38-FAB7-AC35E5D9E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736ED-33DC-27DE-997F-09D9748D9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C480D-8B8B-7235-8E65-ADD1B8EBF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EB034-EC15-8B46-07E9-77C18AA61D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FA61F-B887-E3EE-FB4D-8A21A33A6507}"/>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8" name="Footer Placeholder 7">
            <a:extLst>
              <a:ext uri="{FF2B5EF4-FFF2-40B4-BE49-F238E27FC236}">
                <a16:creationId xmlns:a16="http://schemas.microsoft.com/office/drawing/2014/main" id="{653FB14F-5FC1-AC0A-45B1-63129E4AE0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91675C-79F4-FE2A-B9B4-C45A3D7AB503}"/>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203355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9026-5455-260D-3A27-F0DB3D45E2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0E3A3-9F4C-6544-0205-072E766FEC04}"/>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4" name="Footer Placeholder 3">
            <a:extLst>
              <a:ext uri="{FF2B5EF4-FFF2-40B4-BE49-F238E27FC236}">
                <a16:creationId xmlns:a16="http://schemas.microsoft.com/office/drawing/2014/main" id="{75B837B8-6C28-4F44-7327-39582433A6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3CB1A-3072-0A40-9057-D875F5915D50}"/>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85422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9FCFD-A283-E020-3288-0E4B4DB0036C}"/>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3" name="Footer Placeholder 2">
            <a:extLst>
              <a:ext uri="{FF2B5EF4-FFF2-40B4-BE49-F238E27FC236}">
                <a16:creationId xmlns:a16="http://schemas.microsoft.com/office/drawing/2014/main" id="{848479F2-F458-38EB-5C95-99F55AA1A5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688908-3AB5-0B88-CB93-C7F857212F88}"/>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74466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CD28-A584-C28C-D4B0-D19A9528C8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850B82-F87E-17B6-AF75-9B6DFFFF8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1431CF-645C-6AF0-683D-74FB3D815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7A26D-0AA6-C9C2-747E-054C8474207D}"/>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6" name="Footer Placeholder 5">
            <a:extLst>
              <a:ext uri="{FF2B5EF4-FFF2-40B4-BE49-F238E27FC236}">
                <a16:creationId xmlns:a16="http://schemas.microsoft.com/office/drawing/2014/main" id="{9C17E71F-DF6B-AA36-4565-D1AA73609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81426-35BA-CE96-2E2A-C8C8E956CAB8}"/>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36341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E36C-2CA5-CD6B-436D-299F564AF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6174C-4C1B-F6CA-710E-77D6AFCCB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EE8E3B-0DFC-5402-C93A-A3B32E995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CC9D4-E0CF-BF5C-8F40-BE70C1B06393}"/>
              </a:ext>
            </a:extLst>
          </p:cNvPr>
          <p:cNvSpPr>
            <a:spLocks noGrp="1"/>
          </p:cNvSpPr>
          <p:nvPr>
            <p:ph type="dt" sz="half" idx="10"/>
          </p:nvPr>
        </p:nvSpPr>
        <p:spPr/>
        <p:txBody>
          <a:bodyPr/>
          <a:lstStyle/>
          <a:p>
            <a:fld id="{33B92708-BD69-4F28-A386-20048FDF5255}" type="datetimeFigureOut">
              <a:rPr lang="en-US" smtClean="0"/>
              <a:t>5/18/2022</a:t>
            </a:fld>
            <a:endParaRPr lang="en-US"/>
          </a:p>
        </p:txBody>
      </p:sp>
      <p:sp>
        <p:nvSpPr>
          <p:cNvPr id="6" name="Footer Placeholder 5">
            <a:extLst>
              <a:ext uri="{FF2B5EF4-FFF2-40B4-BE49-F238E27FC236}">
                <a16:creationId xmlns:a16="http://schemas.microsoft.com/office/drawing/2014/main" id="{57B06E4B-BC89-5D15-2275-BE5F972FE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E1C92-44A3-FBCE-8822-A8FB65A94031}"/>
              </a:ext>
            </a:extLst>
          </p:cNvPr>
          <p:cNvSpPr>
            <a:spLocks noGrp="1"/>
          </p:cNvSpPr>
          <p:nvPr>
            <p:ph type="sldNum" sz="quarter" idx="12"/>
          </p:nvPr>
        </p:nvSpPr>
        <p:spPr/>
        <p:txBody>
          <a:bodyPr/>
          <a:lstStyle/>
          <a:p>
            <a:fld id="{F06FAF39-FC28-4157-B854-99193121628F}" type="slidenum">
              <a:rPr lang="en-US" smtClean="0"/>
              <a:t>‹#›</a:t>
            </a:fld>
            <a:endParaRPr lang="en-US"/>
          </a:p>
        </p:txBody>
      </p:sp>
    </p:spTree>
    <p:extLst>
      <p:ext uri="{BB962C8B-B14F-4D97-AF65-F5344CB8AC3E}">
        <p14:creationId xmlns:p14="http://schemas.microsoft.com/office/powerpoint/2010/main" val="165711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F01CA-D467-8B9B-0937-5F293C2C8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C1DDB0-9F35-B823-B560-D25CC4F4B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D0CF8-7E2A-D429-D825-072D53E71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92708-BD69-4F28-A386-20048FDF5255}" type="datetimeFigureOut">
              <a:rPr lang="en-US" smtClean="0"/>
              <a:t>5/18/2022</a:t>
            </a:fld>
            <a:endParaRPr lang="en-US"/>
          </a:p>
        </p:txBody>
      </p:sp>
      <p:sp>
        <p:nvSpPr>
          <p:cNvPr id="5" name="Footer Placeholder 4">
            <a:extLst>
              <a:ext uri="{FF2B5EF4-FFF2-40B4-BE49-F238E27FC236}">
                <a16:creationId xmlns:a16="http://schemas.microsoft.com/office/drawing/2014/main" id="{D7ED109B-43BE-5C74-FC35-8F06CB662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8FDCCB-4A97-363A-05AF-A2160CD60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FAF39-FC28-4157-B854-99193121628F}" type="slidenum">
              <a:rPr lang="en-US" smtClean="0"/>
              <a:t>‹#›</a:t>
            </a:fld>
            <a:endParaRPr lang="en-US"/>
          </a:p>
        </p:txBody>
      </p:sp>
    </p:spTree>
    <p:extLst>
      <p:ext uri="{BB962C8B-B14F-4D97-AF65-F5344CB8AC3E}">
        <p14:creationId xmlns:p14="http://schemas.microsoft.com/office/powerpoint/2010/main" val="66543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C0AB-A26D-5826-4D00-9ED85A96DAE4}"/>
              </a:ext>
            </a:extLst>
          </p:cNvPr>
          <p:cNvSpPr>
            <a:spLocks noGrp="1"/>
          </p:cNvSpPr>
          <p:nvPr>
            <p:ph type="ctrTitle"/>
          </p:nvPr>
        </p:nvSpPr>
        <p:spPr/>
        <p:txBody>
          <a:bodyPr>
            <a:normAutofit/>
          </a:bodyPr>
          <a:lstStyle/>
          <a:p>
            <a:r>
              <a:rPr lang="en-US" b="0" i="0" dirty="0">
                <a:solidFill>
                  <a:srgbClr val="1F1F1F"/>
                </a:solidFill>
                <a:effectLst/>
                <a:latin typeface="Boutros Coursera"/>
              </a:rPr>
              <a:t>Steps to finish the Practice for World Cup program</a:t>
            </a:r>
            <a:endParaRPr lang="en-US" dirty="0"/>
          </a:p>
        </p:txBody>
      </p:sp>
      <p:sp>
        <p:nvSpPr>
          <p:cNvPr id="3" name="Subtitle 2">
            <a:extLst>
              <a:ext uri="{FF2B5EF4-FFF2-40B4-BE49-F238E27FC236}">
                <a16:creationId xmlns:a16="http://schemas.microsoft.com/office/drawing/2014/main" id="{8BF67A6D-CD27-683B-5E81-1DBD7E7B05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603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633DB-017A-AA4D-38F1-96C63FB17692}"/>
              </a:ext>
            </a:extLst>
          </p:cNvPr>
          <p:cNvSpPr>
            <a:spLocks noGrp="1"/>
          </p:cNvSpPr>
          <p:nvPr>
            <p:ph type="title"/>
          </p:nvPr>
        </p:nvSpPr>
        <p:spPr>
          <a:xfrm>
            <a:off x="838200" y="365125"/>
            <a:ext cx="10515600" cy="1325563"/>
          </a:xfrm>
        </p:spPr>
        <p:txBody>
          <a:bodyPr>
            <a:normAutofit/>
          </a:bodyPr>
          <a:lstStyle/>
          <a:p>
            <a:r>
              <a:rPr lang="en-US" b="1" i="0" dirty="0">
                <a:effectLst/>
                <a:latin typeface="Boutros Coursera"/>
              </a:rPr>
              <a:t>The Practice for World Cup program</a:t>
            </a:r>
            <a:endParaRPr lang="en-US" dirty="0"/>
          </a:p>
        </p:txBody>
      </p:sp>
      <p:sp>
        <p:nvSpPr>
          <p:cNvPr id="3" name="Content Placeholder 2">
            <a:extLst>
              <a:ext uri="{FF2B5EF4-FFF2-40B4-BE49-F238E27FC236}">
                <a16:creationId xmlns:a16="http://schemas.microsoft.com/office/drawing/2014/main" id="{C5AFFAC8-2623-D387-94B4-06F7D5CADF56}"/>
              </a:ext>
            </a:extLst>
          </p:cNvPr>
          <p:cNvSpPr>
            <a:spLocks noGrp="1"/>
          </p:cNvSpPr>
          <p:nvPr>
            <p:ph idx="1"/>
          </p:nvPr>
        </p:nvSpPr>
        <p:spPr>
          <a:xfrm>
            <a:off x="838201" y="2013625"/>
            <a:ext cx="4614759" cy="4163337"/>
          </a:xfrm>
        </p:spPr>
        <p:txBody>
          <a:bodyPr>
            <a:normAutofit/>
          </a:bodyPr>
          <a:lstStyle/>
          <a:p>
            <a:r>
              <a:rPr lang="en-US" sz="1700" b="0" i="0" dirty="0">
                <a:effectLst/>
                <a:latin typeface="Boutros Coursera"/>
              </a:rPr>
              <a:t>In this program, two Sprites gather together to practice soccer. And yes, we need at least two Sprites to practice together. The soccer ball is passed between the two Sprites. When the ball reaches a Sprite, the Sprite will give realistic movement to imitate kicking the ball back to the other Sprite. As the Sprite will hold the ball for a little while, it is not good to just use the until-touching techniques.</a:t>
            </a:r>
          </a:p>
          <a:p>
            <a:r>
              <a:rPr lang="en-US" sz="1700" b="1" i="0" dirty="0">
                <a:effectLst/>
                <a:latin typeface="Boutros Coursera"/>
              </a:rPr>
              <a:t>Stage</a:t>
            </a:r>
          </a:p>
          <a:p>
            <a:r>
              <a:rPr lang="en-US" sz="1700" b="0" i="0" dirty="0">
                <a:effectLst/>
                <a:latin typeface="Boutros Coursera"/>
              </a:rPr>
              <a:t>A dessert scene is chosen for fun. I guess you can practice soccer in the bedroom, in the kitchen, and in many other places.</a:t>
            </a:r>
            <a:endParaRPr lang="en-US" sz="1700" dirty="0"/>
          </a:p>
        </p:txBody>
      </p:sp>
      <p:pic>
        <p:nvPicPr>
          <p:cNvPr id="5" name="Picture 4" descr="Calendar&#10;&#10;Description automatically generated">
            <a:extLst>
              <a:ext uri="{FF2B5EF4-FFF2-40B4-BE49-F238E27FC236}">
                <a16:creationId xmlns:a16="http://schemas.microsoft.com/office/drawing/2014/main" id="{52C319E9-E551-F6D2-DFD2-69A556CC2EBD}"/>
              </a:ext>
            </a:extLst>
          </p:cNvPr>
          <p:cNvPicPr>
            <a:picLocks noChangeAspect="1"/>
          </p:cNvPicPr>
          <p:nvPr/>
        </p:nvPicPr>
        <p:blipFill rotWithShape="1">
          <a:blip r:embed="rId2">
            <a:extLst>
              <a:ext uri="{28A0092B-C50C-407E-A947-70E740481C1C}">
                <a14:useLocalDpi xmlns:a14="http://schemas.microsoft.com/office/drawing/2010/main" val="0"/>
              </a:ext>
            </a:extLst>
          </a:blip>
          <a:srcRect r="5684"/>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417526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62270-E481-5AE1-6BCE-471082D7D799}"/>
              </a:ext>
            </a:extLst>
          </p:cNvPr>
          <p:cNvSpPr>
            <a:spLocks noGrp="1"/>
          </p:cNvSpPr>
          <p:nvPr>
            <p:ph type="title"/>
          </p:nvPr>
        </p:nvSpPr>
        <p:spPr>
          <a:xfrm>
            <a:off x="804672" y="640263"/>
            <a:ext cx="5157216" cy="1344975"/>
          </a:xfrm>
        </p:spPr>
        <p:txBody>
          <a:bodyPr>
            <a:normAutofit/>
          </a:bodyPr>
          <a:lstStyle/>
          <a:p>
            <a:r>
              <a:rPr lang="en-US" sz="4000" b="1" i="0">
                <a:effectLst/>
                <a:latin typeface="Boutros Coursera"/>
              </a:rPr>
              <a:t>The Practice for World Cup program</a:t>
            </a:r>
            <a:endParaRPr lang="en-US" sz="4000"/>
          </a:p>
        </p:txBody>
      </p:sp>
      <p:sp>
        <p:nvSpPr>
          <p:cNvPr id="3" name="Content Placeholder 2">
            <a:extLst>
              <a:ext uri="{FF2B5EF4-FFF2-40B4-BE49-F238E27FC236}">
                <a16:creationId xmlns:a16="http://schemas.microsoft.com/office/drawing/2014/main" id="{863AEE63-BE8A-8E11-7A6E-8E647FD470E6}"/>
              </a:ext>
            </a:extLst>
          </p:cNvPr>
          <p:cNvSpPr>
            <a:spLocks noGrp="1"/>
          </p:cNvSpPr>
          <p:nvPr>
            <p:ph idx="1"/>
          </p:nvPr>
        </p:nvSpPr>
        <p:spPr>
          <a:xfrm>
            <a:off x="804672" y="2121763"/>
            <a:ext cx="5157216" cy="3773010"/>
          </a:xfrm>
        </p:spPr>
        <p:txBody>
          <a:bodyPr>
            <a:normAutofit/>
          </a:bodyPr>
          <a:lstStyle/>
          <a:p>
            <a:pPr marL="0" indent="0">
              <a:buNone/>
            </a:pPr>
            <a:r>
              <a:rPr lang="en-US" sz="2000" b="1" i="0" dirty="0">
                <a:effectLst/>
                <a:latin typeface="Boutros Coursera"/>
              </a:rPr>
              <a:t>Ball</a:t>
            </a:r>
          </a:p>
          <a:p>
            <a:pPr>
              <a:buFont typeface="+mj-lt"/>
              <a:buAutoNum type="arabicPeriod"/>
            </a:pPr>
            <a:r>
              <a:rPr lang="en-US" sz="2000" b="0" i="0" dirty="0">
                <a:effectLst/>
                <a:latin typeface="Boutros Coursera"/>
              </a:rPr>
              <a:t>Find and add the Ball-Soccer sprite.</a:t>
            </a:r>
          </a:p>
          <a:p>
            <a:pPr>
              <a:buFont typeface="+mj-lt"/>
              <a:buAutoNum type="arabicPeriod"/>
            </a:pPr>
            <a:r>
              <a:rPr lang="en-US" sz="2000" b="0" i="0" dirty="0">
                <a:effectLst/>
                <a:latin typeface="Boutros Coursera"/>
              </a:rPr>
              <a:t>You may choose an interesting backdrop where the Sprites can play soccer.</a:t>
            </a:r>
          </a:p>
          <a:p>
            <a:pPr>
              <a:buFont typeface="+mj-lt"/>
              <a:buAutoNum type="arabicPeriod"/>
            </a:pPr>
            <a:r>
              <a:rPr lang="en-US" sz="2000" b="0" i="0" dirty="0">
                <a:effectLst/>
                <a:latin typeface="Boutros Coursera"/>
              </a:rPr>
              <a:t>Place the ball in the middle of the field.</a:t>
            </a:r>
          </a:p>
          <a:p>
            <a:pPr>
              <a:buFont typeface="+mj-lt"/>
              <a:buAutoNum type="arabicPeriod"/>
            </a:pPr>
            <a:r>
              <a:rPr lang="en-US" sz="2000" b="0" i="0" dirty="0">
                <a:effectLst/>
                <a:latin typeface="Boutros Coursera"/>
              </a:rPr>
              <a:t>Gather the below blocks.</a:t>
            </a:r>
          </a:p>
          <a:p>
            <a:pPr marL="0" indent="0">
              <a:buNone/>
            </a:pPr>
            <a:endParaRPr lang="en-US" sz="2000" dirty="0"/>
          </a:p>
        </p:txBody>
      </p:sp>
      <p:pic>
        <p:nvPicPr>
          <p:cNvPr id="5" name="Picture 4" descr="Graphical user interface&#10;&#10;Description automatically generated">
            <a:extLst>
              <a:ext uri="{FF2B5EF4-FFF2-40B4-BE49-F238E27FC236}">
                <a16:creationId xmlns:a16="http://schemas.microsoft.com/office/drawing/2014/main" id="{56CD4E56-7378-2A7A-154B-D59D7A37C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918" y="484632"/>
            <a:ext cx="4204410" cy="5733287"/>
          </a:xfrm>
          <a:prstGeom prst="rect">
            <a:avLst/>
          </a:prstGeom>
        </p:spPr>
      </p:pic>
    </p:spTree>
    <p:extLst>
      <p:ext uri="{BB962C8B-B14F-4D97-AF65-F5344CB8AC3E}">
        <p14:creationId xmlns:p14="http://schemas.microsoft.com/office/powerpoint/2010/main" val="21910136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62270-E481-5AE1-6BCE-471082D7D799}"/>
              </a:ext>
            </a:extLst>
          </p:cNvPr>
          <p:cNvSpPr>
            <a:spLocks noGrp="1"/>
          </p:cNvSpPr>
          <p:nvPr>
            <p:ph type="title"/>
          </p:nvPr>
        </p:nvSpPr>
        <p:spPr>
          <a:xfrm>
            <a:off x="804672" y="640263"/>
            <a:ext cx="5157216" cy="1344975"/>
          </a:xfrm>
        </p:spPr>
        <p:txBody>
          <a:bodyPr>
            <a:normAutofit/>
          </a:bodyPr>
          <a:lstStyle/>
          <a:p>
            <a:r>
              <a:rPr lang="en-US" sz="4000" b="1" i="0">
                <a:effectLst/>
                <a:latin typeface="Boutros Coursera"/>
              </a:rPr>
              <a:t>The Practice for World Cup program</a:t>
            </a:r>
            <a:endParaRPr lang="en-US" sz="4000"/>
          </a:p>
        </p:txBody>
      </p:sp>
      <p:sp>
        <p:nvSpPr>
          <p:cNvPr id="3" name="Content Placeholder 2">
            <a:extLst>
              <a:ext uri="{FF2B5EF4-FFF2-40B4-BE49-F238E27FC236}">
                <a16:creationId xmlns:a16="http://schemas.microsoft.com/office/drawing/2014/main" id="{863AEE63-BE8A-8E11-7A6E-8E647FD470E6}"/>
              </a:ext>
            </a:extLst>
          </p:cNvPr>
          <p:cNvSpPr>
            <a:spLocks noGrp="1"/>
          </p:cNvSpPr>
          <p:nvPr>
            <p:ph idx="1"/>
          </p:nvPr>
        </p:nvSpPr>
        <p:spPr>
          <a:xfrm>
            <a:off x="804672" y="2121763"/>
            <a:ext cx="5157216" cy="3773010"/>
          </a:xfrm>
        </p:spPr>
        <p:txBody>
          <a:bodyPr>
            <a:normAutofit/>
          </a:bodyPr>
          <a:lstStyle/>
          <a:p>
            <a:pPr marL="0" indent="0">
              <a:buNone/>
            </a:pPr>
            <a:r>
              <a:rPr lang="en-US" sz="2000" b="1" dirty="0">
                <a:latin typeface="Boutros Coursera"/>
              </a:rPr>
              <a:t>Sprites</a:t>
            </a:r>
          </a:p>
          <a:p>
            <a:pPr>
              <a:buFont typeface="+mj-lt"/>
              <a:buAutoNum type="arabicPeriod"/>
            </a:pPr>
            <a:r>
              <a:rPr lang="en-US" sz="1300" b="0" i="0" dirty="0">
                <a:effectLst/>
                <a:latin typeface="Boutros Coursera"/>
              </a:rPr>
              <a:t>We need two Sprites to practice together. In our demonstration, we colored the Sprites for easy identification</a:t>
            </a:r>
          </a:p>
          <a:p>
            <a:pPr>
              <a:buFont typeface="+mj-lt"/>
              <a:buAutoNum type="arabicPeriod"/>
            </a:pPr>
            <a:r>
              <a:rPr lang="en-US" sz="1300" b="0" i="0" dirty="0">
                <a:effectLst/>
                <a:latin typeface="Boutros Coursera"/>
              </a:rPr>
              <a:t>Place one on the left of the stage, and one on the right. They should be on almost the same </a:t>
            </a:r>
            <a:r>
              <a:rPr lang="en-US" sz="1300" b="1" i="0" dirty="0">
                <a:effectLst/>
                <a:latin typeface="unset"/>
              </a:rPr>
              <a:t>horizontal line</a:t>
            </a:r>
            <a:r>
              <a:rPr lang="en-US" sz="1300" b="0" i="0" dirty="0">
                <a:effectLst/>
                <a:latin typeface="Boutros Coursera"/>
              </a:rPr>
              <a:t> of the Ball.</a:t>
            </a:r>
          </a:p>
          <a:p>
            <a:pPr>
              <a:buFont typeface="+mj-lt"/>
              <a:buAutoNum type="arabicPeriod"/>
            </a:pPr>
            <a:r>
              <a:rPr lang="en-US" sz="1300" b="0" i="0" dirty="0">
                <a:effectLst/>
                <a:latin typeface="Boutros Coursera"/>
              </a:rPr>
              <a:t>Change their direction to make them both face the Ball.</a:t>
            </a:r>
          </a:p>
          <a:p>
            <a:pPr>
              <a:buFont typeface="+mj-lt"/>
              <a:buAutoNum type="arabicPeriod"/>
            </a:pPr>
            <a:r>
              <a:rPr lang="en-US" sz="1300" b="0" i="0" dirty="0">
                <a:effectLst/>
                <a:latin typeface="Boutros Coursera"/>
              </a:rPr>
              <a:t>Gather the below blocks for </a:t>
            </a:r>
            <a:r>
              <a:rPr lang="en-US" sz="1300" b="1" i="0" dirty="0">
                <a:effectLst/>
                <a:latin typeface="unset"/>
              </a:rPr>
              <a:t>Sprite1</a:t>
            </a:r>
            <a:r>
              <a:rPr lang="en-US" sz="1300" b="0" i="0" dirty="0">
                <a:effectLst/>
                <a:latin typeface="Boutros Coursera"/>
              </a:rPr>
              <a:t>, which is </a:t>
            </a:r>
            <a:r>
              <a:rPr lang="en-US" sz="1300" b="1" i="0" dirty="0">
                <a:effectLst/>
                <a:latin typeface="unset"/>
              </a:rPr>
              <a:t>on the left</a:t>
            </a:r>
            <a:r>
              <a:rPr lang="en-US" sz="1300" b="0" i="0" dirty="0">
                <a:effectLst/>
                <a:latin typeface="Boutros Coursera"/>
              </a:rPr>
              <a:t>. Gather similar blocks and </a:t>
            </a:r>
            <a:r>
              <a:rPr lang="en-US" sz="1300" b="1" i="0" dirty="0">
                <a:effectLst/>
                <a:latin typeface="unset"/>
              </a:rPr>
              <a:t>make adjustment</a:t>
            </a:r>
            <a:r>
              <a:rPr lang="en-US" sz="1300" b="0" i="0" dirty="0">
                <a:effectLst/>
                <a:latin typeface="Boutros Coursera"/>
              </a:rPr>
              <a:t> for </a:t>
            </a:r>
            <a:r>
              <a:rPr lang="en-US" sz="1300" b="1" i="0" dirty="0">
                <a:effectLst/>
                <a:latin typeface="unset"/>
              </a:rPr>
              <a:t>Sprite2 </a:t>
            </a:r>
            <a:r>
              <a:rPr lang="en-US" sz="1300" b="0" i="0" dirty="0">
                <a:effectLst/>
                <a:latin typeface="Boutros Coursera"/>
              </a:rPr>
              <a:t>which is</a:t>
            </a:r>
            <a:r>
              <a:rPr lang="en-US" sz="1300" b="1" i="0" dirty="0">
                <a:effectLst/>
                <a:latin typeface="unset"/>
              </a:rPr>
              <a:t> on the right</a:t>
            </a:r>
            <a:r>
              <a:rPr lang="en-US" sz="1300" b="0" i="0" dirty="0">
                <a:effectLst/>
                <a:latin typeface="Boutros Coursera"/>
              </a:rPr>
              <a:t>.</a:t>
            </a:r>
          </a:p>
          <a:p>
            <a:pPr marL="0" indent="0">
              <a:buNone/>
            </a:pPr>
            <a:br>
              <a:rPr lang="en-US" sz="1300" dirty="0"/>
            </a:br>
            <a:endParaRPr lang="en-US" sz="1300" dirty="0"/>
          </a:p>
          <a:p>
            <a:r>
              <a:rPr lang="en-US" sz="1300" b="0" i="0" dirty="0">
                <a:effectLst/>
                <a:latin typeface="Boutros Coursera"/>
              </a:rPr>
              <a:t>The Sprite who is not having its turn to kick will be dimmed with the </a:t>
            </a:r>
            <a:r>
              <a:rPr lang="en-US" sz="1300" b="1" i="0" dirty="0">
                <a:effectLst/>
                <a:latin typeface="unset"/>
              </a:rPr>
              <a:t>set-brightness-effect</a:t>
            </a:r>
            <a:r>
              <a:rPr lang="en-US" sz="1300" b="0" i="0" dirty="0">
                <a:effectLst/>
                <a:latin typeface="Boutros Coursera"/>
              </a:rPr>
              <a:t> block.</a:t>
            </a:r>
          </a:p>
          <a:p>
            <a:pPr marL="0" indent="0">
              <a:buNone/>
            </a:pPr>
            <a:br>
              <a:rPr lang="en-US" sz="1300" dirty="0"/>
            </a:br>
            <a:endParaRPr lang="en-US" sz="1300" dirty="0"/>
          </a:p>
        </p:txBody>
      </p:sp>
      <p:pic>
        <p:nvPicPr>
          <p:cNvPr id="6" name="Picture 5" descr="Graphical user interface&#10;&#10;Description automatically generated">
            <a:extLst>
              <a:ext uri="{FF2B5EF4-FFF2-40B4-BE49-F238E27FC236}">
                <a16:creationId xmlns:a16="http://schemas.microsoft.com/office/drawing/2014/main" id="{EFE48E0D-5E88-6EAD-1587-888F574C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42" y="1040845"/>
            <a:ext cx="4736963" cy="4620860"/>
          </a:xfrm>
          <a:prstGeom prst="rect">
            <a:avLst/>
          </a:prstGeom>
        </p:spPr>
      </p:pic>
    </p:spTree>
    <p:extLst>
      <p:ext uri="{BB962C8B-B14F-4D97-AF65-F5344CB8AC3E}">
        <p14:creationId xmlns:p14="http://schemas.microsoft.com/office/powerpoint/2010/main" val="5322860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280</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Boutros Coursera</vt:lpstr>
      <vt:lpstr>Calibri</vt:lpstr>
      <vt:lpstr>Calibri Light</vt:lpstr>
      <vt:lpstr>unset</vt:lpstr>
      <vt:lpstr>Office Theme</vt:lpstr>
      <vt:lpstr>Steps to finish the Practice for World Cup program</vt:lpstr>
      <vt:lpstr>The Practice for World Cup program</vt:lpstr>
      <vt:lpstr>The Practice for World Cup program</vt:lpstr>
      <vt:lpstr>The Practice for World Cup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to finish the Practice for World Cup program</dc:title>
  <dc:creator>alaa osama</dc:creator>
  <cp:lastModifiedBy>alaa osama</cp:lastModifiedBy>
  <cp:revision>2</cp:revision>
  <dcterms:created xsi:type="dcterms:W3CDTF">2022-05-18T10:42:06Z</dcterms:created>
  <dcterms:modified xsi:type="dcterms:W3CDTF">2022-05-18T10:48:39Z</dcterms:modified>
</cp:coreProperties>
</file>