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8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8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56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3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6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0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3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1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1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0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6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BBE818-F8A0-408F-B36C-A98DF10D1B3A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816F2F-338F-453A-AF72-15A17FA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8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Interface_graphiq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CF37-A8CF-60DE-2ED8-1C03544BD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Tic-Tac-Toe avec Tkinter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B5BEF-164F-507B-CFE8-2FD72DF3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0093" y="3996267"/>
            <a:ext cx="6987645" cy="1388534"/>
          </a:xfrm>
        </p:spPr>
        <p:txBody>
          <a:bodyPr>
            <a:normAutofit/>
          </a:bodyPr>
          <a:lstStyle/>
          <a:p>
            <a:r>
              <a:rPr lang="fr-FR" sz="2000" i="1" dirty="0">
                <a:solidFill>
                  <a:srgbClr val="0070C0"/>
                </a:solidFill>
                <a:latin typeface="Arial Black" panose="020B0A04020102020204" pitchFamily="34" charset="0"/>
              </a:rPr>
              <a:t>Comment utiliser tkinter pour créer un interface</a:t>
            </a:r>
            <a:endParaRPr lang="en-US" sz="2000" i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3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6C2D3F-CDE6-A430-B039-C00CFF962B9F}"/>
              </a:ext>
            </a:extLst>
          </p:cNvPr>
          <p:cNvSpPr txBox="1"/>
          <p:nvPr/>
        </p:nvSpPr>
        <p:spPr>
          <a:xfrm>
            <a:off x="3616657" y="218365"/>
            <a:ext cx="6112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Arial Black" panose="020B0A04020102020204" pitchFamily="34" charset="0"/>
              </a:rPr>
              <a:t>Création de la table de jeu</a:t>
            </a:r>
          </a:p>
          <a:p>
            <a:pPr algn="ctr"/>
            <a:r>
              <a:rPr lang="fr-FR" sz="3200" dirty="0">
                <a:latin typeface="Arial Black" panose="020B0A04020102020204" pitchFamily="34" charset="0"/>
              </a:rPr>
              <a:t>‘la fenêtre’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F6B5B-D090-EB2C-B961-F637670EA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36" y="1719618"/>
            <a:ext cx="10095531" cy="42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4D10F6-1E02-55BF-DDC8-6D4BD65208C3}"/>
              </a:ext>
            </a:extLst>
          </p:cNvPr>
          <p:cNvSpPr txBox="1"/>
          <p:nvPr/>
        </p:nvSpPr>
        <p:spPr>
          <a:xfrm>
            <a:off x="5186150" y="245659"/>
            <a:ext cx="2305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Résultat</a:t>
            </a: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462A3-7A34-CFD6-15A1-45FE703AA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62" y="1110682"/>
            <a:ext cx="4814641" cy="53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3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592C92-7623-6B2B-9AD2-688E51AC4A82}"/>
              </a:ext>
            </a:extLst>
          </p:cNvPr>
          <p:cNvSpPr txBox="1"/>
          <p:nvPr/>
        </p:nvSpPr>
        <p:spPr>
          <a:xfrm>
            <a:off x="2800331" y="232012"/>
            <a:ext cx="7630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Définition de la fonction clicked()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01C2D-F503-4E18-A084-42E6D91A0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73" y="1379840"/>
            <a:ext cx="8130880" cy="45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8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B8572-2DE6-F0DF-68F6-E94C99ABA8CB}"/>
              </a:ext>
            </a:extLst>
          </p:cNvPr>
          <p:cNvSpPr txBox="1"/>
          <p:nvPr/>
        </p:nvSpPr>
        <p:spPr>
          <a:xfrm>
            <a:off x="5277134" y="341195"/>
            <a:ext cx="2070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Résultat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5BF85-C0E0-4D9D-2616-1F2E43B64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65" y="1047260"/>
            <a:ext cx="4804011" cy="56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9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00CF4-CC43-107E-4985-51C4E82FC093}"/>
              </a:ext>
            </a:extLst>
          </p:cNvPr>
          <p:cNvSpPr txBox="1"/>
          <p:nvPr/>
        </p:nvSpPr>
        <p:spPr>
          <a:xfrm>
            <a:off x="3161732" y="382138"/>
            <a:ext cx="72619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Définition de la fonction verify()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CB14B-740B-0E9B-621C-504643CDF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8" y="2175546"/>
            <a:ext cx="10963701" cy="35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8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3FA02-DD3A-57AC-3535-E087887E1C0C}"/>
              </a:ext>
            </a:extLst>
          </p:cNvPr>
          <p:cNvSpPr txBox="1"/>
          <p:nvPr/>
        </p:nvSpPr>
        <p:spPr>
          <a:xfrm>
            <a:off x="5060588" y="272954"/>
            <a:ext cx="2070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Résultat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026B3-7B2A-B556-4545-AF60F500F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67" y="1006513"/>
            <a:ext cx="4928995" cy="57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4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8A5F7F-AE92-64A9-6B38-8A4C6B0A1FE3}"/>
              </a:ext>
            </a:extLst>
          </p:cNvPr>
          <p:cNvSpPr txBox="1"/>
          <p:nvPr/>
        </p:nvSpPr>
        <p:spPr>
          <a:xfrm>
            <a:off x="3098042" y="286603"/>
            <a:ext cx="71894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Définition de la fonction reset()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C423D-8B01-703E-1649-94E2F07D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30" y="1787858"/>
            <a:ext cx="8562033" cy="34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38AF6C-06FF-5E82-B903-A51B49477FFF}"/>
              </a:ext>
            </a:extLst>
          </p:cNvPr>
          <p:cNvSpPr txBox="1"/>
          <p:nvPr/>
        </p:nvSpPr>
        <p:spPr>
          <a:xfrm>
            <a:off x="4667534" y="2483892"/>
            <a:ext cx="3137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>
                <a:latin typeface="Algerian" panose="04020705040A02060702" pitchFamily="82" charset="0"/>
              </a:rPr>
              <a:t>Merci</a:t>
            </a:r>
            <a:endParaRPr lang="en-US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898B-DE4D-86E4-4F0D-3417ABF9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846161"/>
            <a:ext cx="10018713" cy="1364776"/>
          </a:xfrm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Qu’est-ce que tkinter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F501-B944-BFBA-2E48-3406A8DC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(de l'anglais Tool kit interface) est la bibliothèque</a:t>
            </a:r>
            <a:r>
              <a:rPr lang="fr-FR" dirty="0">
                <a:solidFill>
                  <a:srgbClr val="3085ED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</a:rPr>
              <a:t>graphique libre</a:t>
            </a:r>
            <a:r>
              <a:rPr lang="fr-FR" dirty="0">
                <a:solidFill>
                  <a:srgbClr val="3085ED"/>
                </a:solidFill>
                <a:latin typeface="Arial" panose="020B0604020202020204" pitchFamily="34" charset="0"/>
              </a:rPr>
              <a:t> 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d'origine pour le langage </a:t>
            </a:r>
            <a:r>
              <a:rPr lang="fr-FR" dirty="0">
                <a:latin typeface="Arial" panose="020B0604020202020204" pitchFamily="34" charset="0"/>
              </a:rPr>
              <a:t>Python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permettant la création </a:t>
            </a:r>
            <a:r>
              <a:rPr lang="fr-FR" b="0" i="0" dirty="0">
                <a:effectLst/>
                <a:latin typeface="Arial" panose="020B0604020202020204" pitchFamily="34" charset="0"/>
              </a:rPr>
              <a:t>d</a:t>
            </a:r>
            <a:r>
              <a:rPr lang="fr-FR" dirty="0">
                <a:latin typeface="Arial" panose="020B0604020202020204" pitchFamily="34" charset="0"/>
                <a:hlinkClick r:id="rId2" tooltip="Interface graphiq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’interface </a:t>
            </a:r>
            <a:r>
              <a:rPr lang="fr-FR" b="0" i="0" u="none" strike="noStrike" dirty="0">
                <a:effectLst/>
                <a:latin typeface="Arial" panose="020B0604020202020204" pitchFamily="34" charset="0"/>
                <a:hlinkClick r:id="rId2" tooltip="Interface graphiq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graphiques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Elle vient d'une adaptation de la bibliothèque graphique </a:t>
            </a:r>
            <a:r>
              <a:rPr lang="fr-FR" b="0" i="0" dirty="0">
                <a:effectLst/>
                <a:latin typeface="Arial" panose="020B0604020202020204" pitchFamily="34" charset="0"/>
              </a:rPr>
              <a:t>TK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écrite pour </a:t>
            </a:r>
            <a:r>
              <a:rPr lang="fr-FR" b="0" i="0" dirty="0">
                <a:effectLst/>
                <a:latin typeface="Arial" panose="020B0604020202020204" pitchFamily="34" charset="0"/>
              </a:rPr>
              <a:t>Tcl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7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0A624-5D02-BC30-9E94-C4496FDC5C60}"/>
              </a:ext>
            </a:extLst>
          </p:cNvPr>
          <p:cNvSpPr txBox="1"/>
          <p:nvPr/>
        </p:nvSpPr>
        <p:spPr>
          <a:xfrm>
            <a:off x="4107976" y="136478"/>
            <a:ext cx="34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CD26E-EBD2-9DB1-3810-5321E0A8A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30" y="1201002"/>
            <a:ext cx="10639753" cy="48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A38C6-065B-B022-C23B-B8740A96CE2B}"/>
              </a:ext>
            </a:extLst>
          </p:cNvPr>
          <p:cNvSpPr txBox="1"/>
          <p:nvPr/>
        </p:nvSpPr>
        <p:spPr>
          <a:xfrm>
            <a:off x="6237027" y="423081"/>
            <a:ext cx="1931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319E3-356B-E1FF-EC11-8D3974A2B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16" y="1332571"/>
            <a:ext cx="6605515" cy="510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3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533B-35A0-B31E-4C6A-863DCA7C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latin typeface="Arial Black" panose="020B0A04020102020204" pitchFamily="34" charset="0"/>
              </a:rPr>
              <a:t>Comment Utilise Tkinter Pour Crée Un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4329-23AC-DC55-D381-C92CEA26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Tkinter consiste avec plusieurs méthodes fonctions est objets pour facilite la création d’un interface. Voici un liste des widgets utilisable dans Tkinter pour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4605-2CB6-F1F4-1E76-766D6824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Label Tkinter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9410-6F26-81A2-2E43-37B020639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011906"/>
            <a:ext cx="4288691" cy="3124201"/>
          </a:xfrm>
        </p:spPr>
        <p:txBody>
          <a:bodyPr/>
          <a:lstStyle/>
          <a:p>
            <a:r>
              <a:rPr lang="fr-FR" dirty="0"/>
              <a:t>Ce widget Label est un widget Tkinter standard utilisé pour afficher un texte ou une image à l’écran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022A26-B2B5-7DAA-B489-247B2395F8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38" y="2457642"/>
            <a:ext cx="5729287" cy="266026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318BD-13BD-F07F-E4E6-0F673FC15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52" y="4419602"/>
            <a:ext cx="3635055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9E51-4516-C06D-147A-D864E02A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Entry Tkinter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94B7-141A-1801-27D6-C1CC6C238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1866900"/>
            <a:ext cx="4895055" cy="2418498"/>
          </a:xfrm>
        </p:spPr>
        <p:txBody>
          <a:bodyPr/>
          <a:lstStyle/>
          <a:p>
            <a:r>
              <a:rPr lang="fr-FR" dirty="0"/>
              <a:t>Le widget Entry en tkinter, permet de créer une zone de saisie sur une seule ligne, pouvant servir à la récupération des données saisie par l’utilisateur.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929D14-AC81-4528-7C59-5C9169FF9F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66" y="2438400"/>
            <a:ext cx="5466891" cy="308682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89552-7574-38C9-1162-424899323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14" y="4059418"/>
            <a:ext cx="3558848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0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BC0B-00A8-8C74-BA43-B851BF68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Button Tkinter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A964-F48A-A58D-0E89-092900417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5505" y="1894194"/>
            <a:ext cx="4605653" cy="2800635"/>
          </a:xfrm>
        </p:spPr>
        <p:txBody>
          <a:bodyPr/>
          <a:lstStyle/>
          <a:p>
            <a:r>
              <a:rPr lang="fr-FR" dirty="0"/>
              <a:t>Le widget Button est utilisé pour ajouter des boutons dans une application Python.</a:t>
            </a:r>
            <a:r>
              <a:rPr lang="fr-FR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fr-FR" b="0" i="0" dirty="0">
                <a:effectLst/>
              </a:rPr>
              <a:t>Ces boutons peuvent afficher du texte ou des images qui traduisent leur fonction.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F101CF-1D81-BF0A-F0D7-23B1738DF3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58" y="2438399"/>
            <a:ext cx="5941326" cy="280063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621E5-0036-1E7A-AD48-0157DB581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96" y="4188249"/>
            <a:ext cx="3124471" cy="1760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B132CC-91B7-86C4-270F-30D7E312849D}"/>
              </a:ext>
            </a:extLst>
          </p:cNvPr>
          <p:cNvSpPr txBox="1"/>
          <p:nvPr/>
        </p:nvSpPr>
        <p:spPr>
          <a:xfrm>
            <a:off x="6720187" y="5783239"/>
            <a:ext cx="7191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Resource:</a:t>
            </a:r>
          </a:p>
          <a:p>
            <a:r>
              <a:rPr lang="fr-FR" dirty="0"/>
              <a:t>France: shorturl.at/koLQU</a:t>
            </a:r>
          </a:p>
          <a:p>
            <a:r>
              <a:rPr lang="fr-FR" dirty="0"/>
              <a:t>English: https://coderslegacy.com/python/python-gui/</a:t>
            </a:r>
          </a:p>
        </p:txBody>
      </p:sp>
    </p:spTree>
    <p:extLst>
      <p:ext uri="{BB962C8B-B14F-4D97-AF65-F5344CB8AC3E}">
        <p14:creationId xmlns:p14="http://schemas.microsoft.com/office/powerpoint/2010/main" val="33222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10C7-FCB9-3B4B-AEF2-D8808165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Comment Créer Tic Tac Toe avec Tkinter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7984-615F-694F-EA67-4D8DA37744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fr-F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tic-tac-toe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aussi appelé « </a:t>
            </a:r>
            <a:r>
              <a:rPr lang="fr-F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morpion »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(par analogie avec le jeu de </a:t>
            </a:r>
            <a:r>
              <a:rPr lang="fr-FR" b="0" i="0" dirty="0">
                <a:effectLst/>
                <a:latin typeface="Arial" panose="020B0604020202020204" pitchFamily="34" charset="0"/>
              </a:rPr>
              <a:t>morpion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et « oxo » en Belgique, est un </a:t>
            </a:r>
            <a:r>
              <a:rPr lang="fr-FR" b="0" i="0" dirty="0">
                <a:effectLst/>
                <a:latin typeface="Arial" panose="020B0604020202020204" pitchFamily="34" charset="0"/>
              </a:rPr>
              <a:t>jeu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 réflexion se pratiquant à deux joueurs, tour par tour, dont le but est de créer le premier un alignement. Le jeu se joue généralement en dessinant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1558C0-C47A-6A89-F762-D852A6EAFD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35" y="2438399"/>
            <a:ext cx="3648218" cy="3242861"/>
          </a:xfrm>
        </p:spPr>
      </p:pic>
    </p:spTree>
    <p:extLst>
      <p:ext uri="{BB962C8B-B14F-4D97-AF65-F5344CB8AC3E}">
        <p14:creationId xmlns:p14="http://schemas.microsoft.com/office/powerpoint/2010/main" val="3032128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164</TotalTime>
  <Words>284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Arial Black</vt:lpstr>
      <vt:lpstr>Berlin Sans FB</vt:lpstr>
      <vt:lpstr>Corbel</vt:lpstr>
      <vt:lpstr>open sans</vt:lpstr>
      <vt:lpstr>Parallax</vt:lpstr>
      <vt:lpstr>Tic-Tac-Toe avec Tkinter</vt:lpstr>
      <vt:lpstr>Qu’est-ce que tkinter</vt:lpstr>
      <vt:lpstr>PowerPoint Presentation</vt:lpstr>
      <vt:lpstr>PowerPoint Presentation</vt:lpstr>
      <vt:lpstr>Comment Utilise Tkinter Pour Crée Un Interface</vt:lpstr>
      <vt:lpstr>Label Tkinter</vt:lpstr>
      <vt:lpstr>Entry Tkinter</vt:lpstr>
      <vt:lpstr>Button Tkinter</vt:lpstr>
      <vt:lpstr>Comment Créer Tic Tac Toe avec Tkinter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avec Tkinter</dc:title>
  <dc:creator>RBIB HAMZA</dc:creator>
  <cp:lastModifiedBy>RBIB HAMZA</cp:lastModifiedBy>
  <cp:revision>6</cp:revision>
  <dcterms:created xsi:type="dcterms:W3CDTF">2022-12-26T06:25:32Z</dcterms:created>
  <dcterms:modified xsi:type="dcterms:W3CDTF">2022-12-26T09:10:19Z</dcterms:modified>
</cp:coreProperties>
</file>