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1" r:id="rId6"/>
    <p:sldId id="262" r:id="rId7"/>
    <p:sldId id="263" r:id="rId8"/>
    <p:sldId id="275" r:id="rId9"/>
    <p:sldId id="264" r:id="rId10"/>
    <p:sldId id="265" r:id="rId11"/>
    <p:sldId id="267" r:id="rId12"/>
    <p:sldId id="278" r:id="rId13"/>
    <p:sldId id="268" r:id="rId14"/>
    <p:sldId id="270" r:id="rId15"/>
    <p:sldId id="269" r:id="rId16"/>
    <p:sldId id="271" r:id="rId17"/>
    <p:sldId id="274" r:id="rId18"/>
    <p:sldId id="273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26563DF-980F-4279-9849-1FB2CA5B0257}">
          <p14:sldIdLst>
            <p14:sldId id="256"/>
            <p14:sldId id="261"/>
            <p14:sldId id="262"/>
          </p14:sldIdLst>
        </p14:section>
        <p14:section name="Les Listes" id="{F776FC04-606D-4F03-95AE-D8D2582644D4}">
          <p14:sldIdLst>
            <p14:sldId id="263"/>
            <p14:sldId id="275"/>
            <p14:sldId id="264"/>
            <p14:sldId id="265"/>
            <p14:sldId id="267"/>
            <p14:sldId id="278"/>
            <p14:sldId id="268"/>
            <p14:sldId id="270"/>
            <p14:sldId id="269"/>
          </p14:sldIdLst>
        </p14:section>
        <p14:section name="Tuple" id="{68534046-A9A2-4339-AFF1-BE4937A922F5}">
          <p14:sldIdLst>
            <p14:sldId id="271"/>
            <p14:sldId id="274"/>
            <p14:sldId id="273"/>
            <p14:sldId id="276"/>
            <p14:sldId id="277"/>
          </p14:sldIdLst>
        </p14:section>
        <p14:section name="Set" id="{28028ED8-5E25-4155-B772-93A683CF575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Fin" id="{2EF5F5EC-2C0E-4FE3-A7E5-6CF59A6F2E99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FAC42A"/>
    <a:srgbClr val="FF9900"/>
    <a:srgbClr val="FF5A33"/>
    <a:srgbClr val="54FEBD"/>
    <a:srgbClr val="FFCC00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18E4D-2243-4C99-ACDF-6C9EEFB770DC}" v="2806" dt="2022-11-24T19:47:11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C419-16CB-4E6E-A60F-E3BC81BD2817}" type="doc">
      <dgm:prSet loTypeId="urn:microsoft.com/office/officeart/2005/8/layout/cycle4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67889096-71CA-47E6-9A1C-4BDF4FC5DC00}">
      <dgm:prSet phldrT="[Texte]" custT="1"/>
      <dgm:spPr/>
      <dgm:t>
        <a:bodyPr/>
        <a:lstStyle/>
        <a:p>
          <a:r>
            <a:rPr lang="fr-FR" sz="2600" b="0" dirty="0" err="1"/>
            <a:t>Number</a:t>
          </a:r>
          <a:endParaRPr lang="fr-FR" sz="2600" b="0" dirty="0"/>
        </a:p>
        <a:p>
          <a:r>
            <a:rPr lang="fr-FR" sz="3200" dirty="0"/>
            <a:t>[</a:t>
          </a:r>
          <a:r>
            <a:rPr lang="fr-FR" sz="3200" dirty="0" err="1"/>
            <a:t>int</a:t>
          </a:r>
          <a:r>
            <a:rPr lang="fr-FR" sz="3200" dirty="0"/>
            <a:t>]</a:t>
          </a:r>
        </a:p>
      </dgm:t>
    </dgm:pt>
    <dgm:pt modelId="{AC3F44C3-5634-4DAD-AB25-7900320E95EE}" type="parTrans" cxnId="{555F8117-2B81-4824-ABD7-41CE4F122294}">
      <dgm:prSet/>
      <dgm:spPr/>
      <dgm:t>
        <a:bodyPr/>
        <a:lstStyle/>
        <a:p>
          <a:endParaRPr lang="fr-FR"/>
        </a:p>
      </dgm:t>
    </dgm:pt>
    <dgm:pt modelId="{F79E2435-2D2A-43C1-B25D-0A9BE3EACFDE}" type="sibTrans" cxnId="{555F8117-2B81-4824-ABD7-41CE4F122294}">
      <dgm:prSet/>
      <dgm:spPr/>
      <dgm:t>
        <a:bodyPr/>
        <a:lstStyle/>
        <a:p>
          <a:endParaRPr lang="fr-FR"/>
        </a:p>
      </dgm:t>
    </dgm:pt>
    <dgm:pt modelId="{2AAC6992-8C71-431D-9BA5-E57C3367D217}">
      <dgm:prSet phldrT="[Texte]" custT="1"/>
      <dgm:spPr/>
      <dgm:t>
        <a:bodyPr/>
        <a:lstStyle/>
        <a:p>
          <a:pPr>
            <a:lnSpc>
              <a:spcPct val="300000"/>
            </a:lnSpc>
          </a:pPr>
          <a:r>
            <a:rPr lang="fr-FR" sz="2400" dirty="0"/>
            <a:t>1,9,25,6</a:t>
          </a:r>
        </a:p>
      </dgm:t>
    </dgm:pt>
    <dgm:pt modelId="{58B05750-7580-4A5F-9FDB-FD815F44D1E1}" type="parTrans" cxnId="{529BCD32-1B59-4F37-A120-E68ECDB50CB8}">
      <dgm:prSet/>
      <dgm:spPr/>
      <dgm:t>
        <a:bodyPr/>
        <a:lstStyle/>
        <a:p>
          <a:endParaRPr lang="fr-FR"/>
        </a:p>
      </dgm:t>
    </dgm:pt>
    <dgm:pt modelId="{D2D0931C-7025-48AE-B73F-88C8F2744B61}" type="sibTrans" cxnId="{529BCD32-1B59-4F37-A120-E68ECDB50CB8}">
      <dgm:prSet/>
      <dgm:spPr/>
      <dgm:t>
        <a:bodyPr/>
        <a:lstStyle/>
        <a:p>
          <a:endParaRPr lang="fr-FR"/>
        </a:p>
      </dgm:t>
    </dgm:pt>
    <dgm:pt modelId="{96F61D3B-B9DA-443C-90AB-496E18B92C7B}">
      <dgm:prSet phldrT="[Texte]" custT="1"/>
      <dgm:spPr/>
      <dgm:t>
        <a:bodyPr lIns="75600" rIns="75600" anchor="t" anchorCtr="0"/>
        <a:lstStyle/>
        <a:p>
          <a:pPr>
            <a:lnSpc>
              <a:spcPct val="300000"/>
            </a:lnSpc>
          </a:pPr>
          <a:r>
            <a:rPr lang="fr-FR" sz="1900" dirty="0"/>
            <a:t>‘</a:t>
          </a:r>
          <a:r>
            <a:rPr lang="fr-FR" sz="1900" dirty="0" err="1"/>
            <a:t>Hello’,’ok</a:t>
          </a:r>
          <a:r>
            <a:rPr lang="fr-FR" sz="1900" dirty="0"/>
            <a:t>’</a:t>
          </a:r>
        </a:p>
      </dgm:t>
    </dgm:pt>
    <dgm:pt modelId="{7734478E-3C4E-4A8C-B246-C4A4FA7BFDEE}" type="parTrans" cxnId="{D564E3EB-B4A0-48DB-804A-A38E68620153}">
      <dgm:prSet/>
      <dgm:spPr/>
      <dgm:t>
        <a:bodyPr/>
        <a:lstStyle/>
        <a:p>
          <a:endParaRPr lang="fr-FR"/>
        </a:p>
      </dgm:t>
    </dgm:pt>
    <dgm:pt modelId="{248D7B95-3BAC-4A18-B3EE-2F9861EA08E4}" type="sibTrans" cxnId="{D564E3EB-B4A0-48DB-804A-A38E68620153}">
      <dgm:prSet/>
      <dgm:spPr/>
      <dgm:t>
        <a:bodyPr/>
        <a:lstStyle/>
        <a:p>
          <a:endParaRPr lang="fr-FR"/>
        </a:p>
      </dgm:t>
    </dgm:pt>
    <dgm:pt modelId="{4319E171-BDDD-44DF-9B03-2F408BFEFED6}">
      <dgm:prSet phldrT="[Texte]"/>
      <dgm:spPr/>
      <dgm:t>
        <a:bodyPr/>
        <a:lstStyle/>
        <a:p>
          <a:pPr>
            <a:lnSpc>
              <a:spcPct val="200000"/>
            </a:lnSpc>
          </a:pPr>
          <a:r>
            <a:rPr lang="fr-FR" dirty="0" err="1"/>
            <a:t>True,False</a:t>
          </a:r>
          <a:endParaRPr lang="fr-FR" dirty="0"/>
        </a:p>
      </dgm:t>
    </dgm:pt>
    <dgm:pt modelId="{8DE9E8E2-2C3C-4F63-B94D-8673764FFBA0}" type="parTrans" cxnId="{0FBA43E6-D108-4CC9-A391-72CC7D676980}">
      <dgm:prSet/>
      <dgm:spPr/>
      <dgm:t>
        <a:bodyPr/>
        <a:lstStyle/>
        <a:p>
          <a:endParaRPr lang="fr-FR"/>
        </a:p>
      </dgm:t>
    </dgm:pt>
    <dgm:pt modelId="{0A37D89D-EB36-4493-BB2E-46D34A782392}" type="sibTrans" cxnId="{0FBA43E6-D108-4CC9-A391-72CC7D676980}">
      <dgm:prSet/>
      <dgm:spPr/>
      <dgm:t>
        <a:bodyPr/>
        <a:lstStyle/>
        <a:p>
          <a:endParaRPr lang="fr-FR"/>
        </a:p>
      </dgm:t>
    </dgm:pt>
    <dgm:pt modelId="{511703B3-76EE-4B11-9461-06619A393F37}">
      <dgm:prSet phldrT="[Texte]" custT="1"/>
      <dgm:spPr/>
      <dgm:t>
        <a:bodyPr/>
        <a:lstStyle/>
        <a:p>
          <a:r>
            <a:rPr lang="fr-FR" sz="2600" dirty="0" err="1"/>
            <a:t>Float</a:t>
          </a:r>
          <a:endParaRPr lang="fr-FR" sz="2600" dirty="0"/>
        </a:p>
        <a:p>
          <a:r>
            <a:rPr lang="fr-FR" sz="2400" dirty="0"/>
            <a:t>[</a:t>
          </a:r>
          <a:r>
            <a:rPr lang="fr-FR" sz="2400" dirty="0" err="1"/>
            <a:t>float</a:t>
          </a:r>
          <a:r>
            <a:rPr lang="fr-FR" sz="2400" dirty="0"/>
            <a:t>]</a:t>
          </a:r>
        </a:p>
      </dgm:t>
    </dgm:pt>
    <dgm:pt modelId="{9F7A41D4-1975-4FCC-90F9-E7C2FA90E985}" type="parTrans" cxnId="{067FA789-48DE-4202-9D0B-8014F9611ACE}">
      <dgm:prSet/>
      <dgm:spPr/>
      <dgm:t>
        <a:bodyPr/>
        <a:lstStyle/>
        <a:p>
          <a:endParaRPr lang="fr-FR"/>
        </a:p>
      </dgm:t>
    </dgm:pt>
    <dgm:pt modelId="{D504D788-9CA9-4764-BA91-8321405A928D}" type="sibTrans" cxnId="{067FA789-48DE-4202-9D0B-8014F9611ACE}">
      <dgm:prSet/>
      <dgm:spPr/>
      <dgm:t>
        <a:bodyPr/>
        <a:lstStyle/>
        <a:p>
          <a:endParaRPr lang="fr-FR"/>
        </a:p>
      </dgm:t>
    </dgm:pt>
    <dgm:pt modelId="{A441B5C2-7A1A-468A-8E41-E75983C4439D}">
      <dgm:prSet phldrT="[Texte]"/>
      <dgm:spPr/>
      <dgm:t>
        <a:bodyPr/>
        <a:lstStyle/>
        <a:p>
          <a:pPr>
            <a:lnSpc>
              <a:spcPct val="200000"/>
            </a:lnSpc>
          </a:pPr>
          <a:r>
            <a:rPr lang="fr-FR" dirty="0"/>
            <a:t>20,5 - 2,6</a:t>
          </a:r>
        </a:p>
      </dgm:t>
    </dgm:pt>
    <dgm:pt modelId="{87F70E45-F7A4-435A-8DF1-7E01E0C5EDBD}" type="parTrans" cxnId="{C8CC6B52-479C-43FF-98B5-4C5E10A039F2}">
      <dgm:prSet/>
      <dgm:spPr/>
      <dgm:t>
        <a:bodyPr/>
        <a:lstStyle/>
        <a:p>
          <a:endParaRPr lang="fr-FR"/>
        </a:p>
      </dgm:t>
    </dgm:pt>
    <dgm:pt modelId="{9BBFF2B9-030A-4297-A1B1-2B5F26CAAD65}" type="sibTrans" cxnId="{C8CC6B52-479C-43FF-98B5-4C5E10A039F2}">
      <dgm:prSet/>
      <dgm:spPr/>
      <dgm:t>
        <a:bodyPr/>
        <a:lstStyle/>
        <a:p>
          <a:endParaRPr lang="fr-FR"/>
        </a:p>
      </dgm:t>
    </dgm:pt>
    <dgm:pt modelId="{4EFD902B-0BE9-4422-AAC2-7FF515CF0C73}">
      <dgm:prSet phldrT="[Texte]"/>
      <dgm:spPr/>
      <dgm:t>
        <a:bodyPr/>
        <a:lstStyle/>
        <a:p>
          <a:r>
            <a:rPr lang="fr-FR" dirty="0" err="1"/>
            <a:t>Booléan</a:t>
          </a:r>
          <a:endParaRPr lang="fr-FR" dirty="0"/>
        </a:p>
        <a:p>
          <a:r>
            <a:rPr lang="fr-FR" dirty="0"/>
            <a:t>[</a:t>
          </a:r>
          <a:r>
            <a:rPr lang="fr-FR" dirty="0" err="1"/>
            <a:t>bool</a:t>
          </a:r>
          <a:r>
            <a:rPr lang="fr-FR" dirty="0"/>
            <a:t>]</a:t>
          </a:r>
        </a:p>
      </dgm:t>
    </dgm:pt>
    <dgm:pt modelId="{C3A11A11-AF8E-436D-A1A2-7DA926FB0F53}" type="sibTrans" cxnId="{2BB11FCC-EC67-4D79-A4DF-F77DD31E9F43}">
      <dgm:prSet/>
      <dgm:spPr/>
      <dgm:t>
        <a:bodyPr/>
        <a:lstStyle/>
        <a:p>
          <a:endParaRPr lang="fr-FR"/>
        </a:p>
      </dgm:t>
    </dgm:pt>
    <dgm:pt modelId="{D5C4BF8D-9E8E-47F9-8923-CB5E612EF34B}" type="parTrans" cxnId="{2BB11FCC-EC67-4D79-A4DF-F77DD31E9F43}">
      <dgm:prSet/>
      <dgm:spPr/>
      <dgm:t>
        <a:bodyPr/>
        <a:lstStyle/>
        <a:p>
          <a:endParaRPr lang="fr-FR"/>
        </a:p>
      </dgm:t>
    </dgm:pt>
    <dgm:pt modelId="{D6BC4FC2-2530-4789-B582-8C264B646ECB}">
      <dgm:prSet phldrT="[Texte]" custT="1"/>
      <dgm:spPr/>
      <dgm:t>
        <a:bodyPr/>
        <a:lstStyle/>
        <a:p>
          <a:r>
            <a:rPr lang="fr-FR" sz="2600"/>
            <a:t>String</a:t>
          </a:r>
        </a:p>
        <a:p>
          <a:r>
            <a:rPr lang="fr-FR" sz="3200"/>
            <a:t>[str]</a:t>
          </a:r>
          <a:endParaRPr lang="fr-FR" sz="3200" dirty="0"/>
        </a:p>
      </dgm:t>
    </dgm:pt>
    <dgm:pt modelId="{6A0F3C5B-8B57-41A8-9BA9-A0021D8E7825}" type="sibTrans" cxnId="{3DEFBE7B-A486-475B-B4BF-42921C797C57}">
      <dgm:prSet/>
      <dgm:spPr/>
      <dgm:t>
        <a:bodyPr/>
        <a:lstStyle/>
        <a:p>
          <a:endParaRPr lang="fr-FR"/>
        </a:p>
      </dgm:t>
    </dgm:pt>
    <dgm:pt modelId="{169BAF09-2BFA-4AD3-A139-C8B9E035A907}" type="parTrans" cxnId="{3DEFBE7B-A486-475B-B4BF-42921C797C57}">
      <dgm:prSet/>
      <dgm:spPr/>
      <dgm:t>
        <a:bodyPr/>
        <a:lstStyle/>
        <a:p>
          <a:endParaRPr lang="fr-FR"/>
        </a:p>
      </dgm:t>
    </dgm:pt>
    <dgm:pt modelId="{00C81369-9A46-4032-9475-E034048A3AE1}" type="pres">
      <dgm:prSet presAssocID="{AD29C419-16CB-4E6E-A60F-E3BC81BD281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9007C96-52A6-4886-8102-88F28C6392B2}" type="pres">
      <dgm:prSet presAssocID="{AD29C419-16CB-4E6E-A60F-E3BC81BD2817}" presName="children" presStyleCnt="0"/>
      <dgm:spPr/>
    </dgm:pt>
    <dgm:pt modelId="{75BBC5C2-95F2-4B5B-98FA-DDF9B60A2060}" type="pres">
      <dgm:prSet presAssocID="{AD29C419-16CB-4E6E-A60F-E3BC81BD2817}" presName="child1group" presStyleCnt="0"/>
      <dgm:spPr/>
    </dgm:pt>
    <dgm:pt modelId="{EF88F63B-0602-437D-BA7E-FA2D52EAFADF}" type="pres">
      <dgm:prSet presAssocID="{AD29C419-16CB-4E6E-A60F-E3BC81BD2817}" presName="child1" presStyleLbl="bgAcc1" presStyleIdx="0" presStyleCnt="4" custLinFactNeighborX="-8674" custLinFactNeighborY="2232"/>
      <dgm:spPr/>
    </dgm:pt>
    <dgm:pt modelId="{D7F49C7E-E925-44E8-A72D-791A8E172FAA}" type="pres">
      <dgm:prSet presAssocID="{AD29C419-16CB-4E6E-A60F-E3BC81BD2817}" presName="child1Text" presStyleLbl="bgAcc1" presStyleIdx="0" presStyleCnt="4">
        <dgm:presLayoutVars>
          <dgm:bulletEnabled val="1"/>
        </dgm:presLayoutVars>
      </dgm:prSet>
      <dgm:spPr/>
    </dgm:pt>
    <dgm:pt modelId="{F405224B-9D9A-4898-995C-0CC8331D746E}" type="pres">
      <dgm:prSet presAssocID="{AD29C419-16CB-4E6E-A60F-E3BC81BD2817}" presName="child2group" presStyleCnt="0"/>
      <dgm:spPr/>
    </dgm:pt>
    <dgm:pt modelId="{BD190855-3790-48F4-8AD2-568447D9D796}" type="pres">
      <dgm:prSet presAssocID="{AD29C419-16CB-4E6E-A60F-E3BC81BD2817}" presName="child2" presStyleLbl="bgAcc1" presStyleIdx="1" presStyleCnt="4" custLinFactNeighborX="4336" custLinFactNeighborY="-1115"/>
      <dgm:spPr/>
    </dgm:pt>
    <dgm:pt modelId="{11CF2D42-1DA6-4962-A2C6-12716DA4BC07}" type="pres">
      <dgm:prSet presAssocID="{AD29C419-16CB-4E6E-A60F-E3BC81BD2817}" presName="child2Text" presStyleLbl="bgAcc1" presStyleIdx="1" presStyleCnt="4">
        <dgm:presLayoutVars>
          <dgm:bulletEnabled val="1"/>
        </dgm:presLayoutVars>
      </dgm:prSet>
      <dgm:spPr/>
    </dgm:pt>
    <dgm:pt modelId="{B13CF8EC-FACC-4967-86D8-5D99D406B229}" type="pres">
      <dgm:prSet presAssocID="{AD29C419-16CB-4E6E-A60F-E3BC81BD2817}" presName="child3group" presStyleCnt="0"/>
      <dgm:spPr/>
    </dgm:pt>
    <dgm:pt modelId="{4EA5C507-2C7C-400F-8FB1-5290DEB19FE2}" type="pres">
      <dgm:prSet presAssocID="{AD29C419-16CB-4E6E-A60F-E3BC81BD2817}" presName="child3" presStyleLbl="bgAcc1" presStyleIdx="2" presStyleCnt="4" custLinFactNeighborX="-1446" custLinFactNeighborY="-1116"/>
      <dgm:spPr/>
    </dgm:pt>
    <dgm:pt modelId="{75B48465-4CAE-4268-92BB-2A6D5020729C}" type="pres">
      <dgm:prSet presAssocID="{AD29C419-16CB-4E6E-A60F-E3BC81BD2817}" presName="child3Text" presStyleLbl="bgAcc1" presStyleIdx="2" presStyleCnt="4">
        <dgm:presLayoutVars>
          <dgm:bulletEnabled val="1"/>
        </dgm:presLayoutVars>
      </dgm:prSet>
      <dgm:spPr/>
    </dgm:pt>
    <dgm:pt modelId="{8CAA6DF2-0D6E-4CBE-A9BE-C97123321D34}" type="pres">
      <dgm:prSet presAssocID="{AD29C419-16CB-4E6E-A60F-E3BC81BD2817}" presName="child4group" presStyleCnt="0"/>
      <dgm:spPr/>
    </dgm:pt>
    <dgm:pt modelId="{01C5ED87-D071-49D0-863E-187DB1BC4108}" type="pres">
      <dgm:prSet presAssocID="{AD29C419-16CB-4E6E-A60F-E3BC81BD2817}" presName="child4" presStyleLbl="bgAcc1" presStyleIdx="3" presStyleCnt="4"/>
      <dgm:spPr/>
    </dgm:pt>
    <dgm:pt modelId="{D1F797DC-EBD1-4574-8528-61A6D459DDF2}" type="pres">
      <dgm:prSet presAssocID="{AD29C419-16CB-4E6E-A60F-E3BC81BD2817}" presName="child4Text" presStyleLbl="bgAcc1" presStyleIdx="3" presStyleCnt="4">
        <dgm:presLayoutVars>
          <dgm:bulletEnabled val="1"/>
        </dgm:presLayoutVars>
      </dgm:prSet>
      <dgm:spPr/>
    </dgm:pt>
    <dgm:pt modelId="{31F72892-5070-402C-AF57-0C0FED84B492}" type="pres">
      <dgm:prSet presAssocID="{AD29C419-16CB-4E6E-A60F-E3BC81BD2817}" presName="childPlaceholder" presStyleCnt="0"/>
      <dgm:spPr/>
    </dgm:pt>
    <dgm:pt modelId="{59A1F33B-0808-4E53-BF3E-1B6960B03685}" type="pres">
      <dgm:prSet presAssocID="{AD29C419-16CB-4E6E-A60F-E3BC81BD2817}" presName="circle" presStyleCnt="0"/>
      <dgm:spPr/>
    </dgm:pt>
    <dgm:pt modelId="{FBB06C45-C616-4437-AE73-9BBFC1ADC879}" type="pres">
      <dgm:prSet presAssocID="{AD29C419-16CB-4E6E-A60F-E3BC81BD2817}" presName="quadrant1" presStyleLbl="node1" presStyleIdx="0" presStyleCnt="4" custLinFactNeighborX="2310" custLinFactNeighborY="2062">
        <dgm:presLayoutVars>
          <dgm:chMax val="1"/>
          <dgm:bulletEnabled val="1"/>
        </dgm:presLayoutVars>
      </dgm:prSet>
      <dgm:spPr/>
    </dgm:pt>
    <dgm:pt modelId="{D6CFBE03-0079-481B-A180-8424A456C670}" type="pres">
      <dgm:prSet presAssocID="{AD29C419-16CB-4E6E-A60F-E3BC81BD2817}" presName="quadrant2" presStyleLbl="node1" presStyleIdx="1" presStyleCnt="4" custLinFactNeighborX="0" custLinFactNeighborY="1650">
        <dgm:presLayoutVars>
          <dgm:chMax val="1"/>
          <dgm:bulletEnabled val="1"/>
        </dgm:presLayoutVars>
      </dgm:prSet>
      <dgm:spPr/>
    </dgm:pt>
    <dgm:pt modelId="{24BEA939-9FC6-4A15-A3A5-23CF669D83C9}" type="pres">
      <dgm:prSet presAssocID="{AD29C419-16CB-4E6E-A60F-E3BC81BD2817}" presName="quadrant3" presStyleLbl="node1" presStyleIdx="2" presStyleCnt="4" custLinFactNeighborX="-245">
        <dgm:presLayoutVars>
          <dgm:chMax val="1"/>
          <dgm:bulletEnabled val="1"/>
        </dgm:presLayoutVars>
      </dgm:prSet>
      <dgm:spPr/>
    </dgm:pt>
    <dgm:pt modelId="{3F495F74-75E0-4584-A6DC-65BAC9B47D98}" type="pres">
      <dgm:prSet presAssocID="{AD29C419-16CB-4E6E-A60F-E3BC81BD2817}" presName="quadrant4" presStyleLbl="node1" presStyleIdx="3" presStyleCnt="4" custLinFactNeighborX="2310" custLinFactNeighborY="-411">
        <dgm:presLayoutVars>
          <dgm:chMax val="1"/>
          <dgm:bulletEnabled val="1"/>
        </dgm:presLayoutVars>
      </dgm:prSet>
      <dgm:spPr/>
    </dgm:pt>
    <dgm:pt modelId="{627FC07A-AF6C-403A-8186-2BDF56115027}" type="pres">
      <dgm:prSet presAssocID="{AD29C419-16CB-4E6E-A60F-E3BC81BD2817}" presName="quadrantPlaceholder" presStyleCnt="0"/>
      <dgm:spPr/>
    </dgm:pt>
    <dgm:pt modelId="{6B2600BE-01E8-4824-AE42-9C3F8AA89171}" type="pres">
      <dgm:prSet presAssocID="{AD29C419-16CB-4E6E-A60F-E3BC81BD2817}" presName="center1" presStyleLbl="fgShp" presStyleIdx="0" presStyleCnt="2"/>
      <dgm:spPr/>
    </dgm:pt>
    <dgm:pt modelId="{09B8DBCF-C5E5-43BA-BE7F-FA385A64C465}" type="pres">
      <dgm:prSet presAssocID="{AD29C419-16CB-4E6E-A60F-E3BC81BD2817}" presName="center2" presStyleLbl="fgShp" presStyleIdx="1" presStyleCnt="2" custLinFactNeighborX="0"/>
      <dgm:spPr/>
    </dgm:pt>
  </dgm:ptLst>
  <dgm:cxnLst>
    <dgm:cxn modelId="{E5772409-E19B-4FD8-86B2-B30A84652DF1}" type="presOf" srcId="{4319E171-BDDD-44DF-9B03-2F408BFEFED6}" destId="{4EA5C507-2C7C-400F-8FB1-5290DEB19FE2}" srcOrd="0" destOrd="0" presId="urn:microsoft.com/office/officeart/2005/8/layout/cycle4"/>
    <dgm:cxn modelId="{555F8117-2B81-4824-ABD7-41CE4F122294}" srcId="{AD29C419-16CB-4E6E-A60F-E3BC81BD2817}" destId="{67889096-71CA-47E6-9A1C-4BDF4FC5DC00}" srcOrd="0" destOrd="0" parTransId="{AC3F44C3-5634-4DAD-AB25-7900320E95EE}" sibTransId="{F79E2435-2D2A-43C1-B25D-0A9BE3EACFDE}"/>
    <dgm:cxn modelId="{529BCD32-1B59-4F37-A120-E68ECDB50CB8}" srcId="{67889096-71CA-47E6-9A1C-4BDF4FC5DC00}" destId="{2AAC6992-8C71-431D-9BA5-E57C3367D217}" srcOrd="0" destOrd="0" parTransId="{58B05750-7580-4A5F-9FDB-FD815F44D1E1}" sibTransId="{D2D0931C-7025-48AE-B73F-88C8F2744B61}"/>
    <dgm:cxn modelId="{22F1CD5C-1D83-4086-9E81-F144E00A983E}" type="presOf" srcId="{511703B3-76EE-4B11-9461-06619A393F37}" destId="{3F495F74-75E0-4584-A6DC-65BAC9B47D98}" srcOrd="0" destOrd="0" presId="urn:microsoft.com/office/officeart/2005/8/layout/cycle4"/>
    <dgm:cxn modelId="{23634C66-AB8D-4F1B-8D82-A8E4AB7EEAB2}" type="presOf" srcId="{D6BC4FC2-2530-4789-B582-8C264B646ECB}" destId="{D6CFBE03-0079-481B-A180-8424A456C670}" srcOrd="0" destOrd="0" presId="urn:microsoft.com/office/officeart/2005/8/layout/cycle4"/>
    <dgm:cxn modelId="{CE1DAF49-0FE1-4725-89EB-9EA5FB382CDD}" type="presOf" srcId="{A441B5C2-7A1A-468A-8E41-E75983C4439D}" destId="{01C5ED87-D071-49D0-863E-187DB1BC4108}" srcOrd="0" destOrd="0" presId="urn:microsoft.com/office/officeart/2005/8/layout/cycle4"/>
    <dgm:cxn modelId="{86E9956F-84A0-4E88-B2A6-AC70031942BE}" type="presOf" srcId="{2AAC6992-8C71-431D-9BA5-E57C3367D217}" destId="{D7F49C7E-E925-44E8-A72D-791A8E172FAA}" srcOrd="1" destOrd="0" presId="urn:microsoft.com/office/officeart/2005/8/layout/cycle4"/>
    <dgm:cxn modelId="{C8CC6B52-479C-43FF-98B5-4C5E10A039F2}" srcId="{511703B3-76EE-4B11-9461-06619A393F37}" destId="{A441B5C2-7A1A-468A-8E41-E75983C4439D}" srcOrd="0" destOrd="0" parTransId="{87F70E45-F7A4-435A-8DF1-7E01E0C5EDBD}" sibTransId="{9BBFF2B9-030A-4297-A1B1-2B5F26CAAD65}"/>
    <dgm:cxn modelId="{0484315A-3E43-4376-A6F3-FA380EEE2E9C}" type="presOf" srcId="{4EFD902B-0BE9-4422-AAC2-7FF515CF0C73}" destId="{24BEA939-9FC6-4A15-A3A5-23CF669D83C9}" srcOrd="0" destOrd="0" presId="urn:microsoft.com/office/officeart/2005/8/layout/cycle4"/>
    <dgm:cxn modelId="{3DEFBE7B-A486-475B-B4BF-42921C797C57}" srcId="{AD29C419-16CB-4E6E-A60F-E3BC81BD2817}" destId="{D6BC4FC2-2530-4789-B582-8C264B646ECB}" srcOrd="1" destOrd="0" parTransId="{169BAF09-2BFA-4AD3-A139-C8B9E035A907}" sibTransId="{6A0F3C5B-8B57-41A8-9BA9-A0021D8E7825}"/>
    <dgm:cxn modelId="{067FA789-48DE-4202-9D0B-8014F9611ACE}" srcId="{AD29C419-16CB-4E6E-A60F-E3BC81BD2817}" destId="{511703B3-76EE-4B11-9461-06619A393F37}" srcOrd="3" destOrd="0" parTransId="{9F7A41D4-1975-4FCC-90F9-E7C2FA90E985}" sibTransId="{D504D788-9CA9-4764-BA91-8321405A928D}"/>
    <dgm:cxn modelId="{7D8DD88C-D036-4B3C-9420-CE498142D699}" type="presOf" srcId="{2AAC6992-8C71-431D-9BA5-E57C3367D217}" destId="{EF88F63B-0602-437D-BA7E-FA2D52EAFADF}" srcOrd="0" destOrd="0" presId="urn:microsoft.com/office/officeart/2005/8/layout/cycle4"/>
    <dgm:cxn modelId="{D5E3B6A0-04D6-474D-B14F-C1A6BF1ACC1E}" type="presOf" srcId="{A441B5C2-7A1A-468A-8E41-E75983C4439D}" destId="{D1F797DC-EBD1-4574-8528-61A6D459DDF2}" srcOrd="1" destOrd="0" presId="urn:microsoft.com/office/officeart/2005/8/layout/cycle4"/>
    <dgm:cxn modelId="{F87DD8A2-17C7-4C77-A485-7C359D90ECAE}" type="presOf" srcId="{4319E171-BDDD-44DF-9B03-2F408BFEFED6}" destId="{75B48465-4CAE-4268-92BB-2A6D5020729C}" srcOrd="1" destOrd="0" presId="urn:microsoft.com/office/officeart/2005/8/layout/cycle4"/>
    <dgm:cxn modelId="{FF58F3A9-775E-442B-BFF8-23C7304A0A23}" type="presOf" srcId="{AD29C419-16CB-4E6E-A60F-E3BC81BD2817}" destId="{00C81369-9A46-4032-9475-E034048A3AE1}" srcOrd="0" destOrd="0" presId="urn:microsoft.com/office/officeart/2005/8/layout/cycle4"/>
    <dgm:cxn modelId="{0F5C7DAA-ECD3-44A6-B157-00433A221A3A}" type="presOf" srcId="{67889096-71CA-47E6-9A1C-4BDF4FC5DC00}" destId="{FBB06C45-C616-4437-AE73-9BBFC1ADC879}" srcOrd="0" destOrd="0" presId="urn:microsoft.com/office/officeart/2005/8/layout/cycle4"/>
    <dgm:cxn modelId="{79B841C6-C738-48EB-96F3-3F3081097125}" type="presOf" srcId="{96F61D3B-B9DA-443C-90AB-496E18B92C7B}" destId="{BD190855-3790-48F4-8AD2-568447D9D796}" srcOrd="0" destOrd="0" presId="urn:microsoft.com/office/officeart/2005/8/layout/cycle4"/>
    <dgm:cxn modelId="{2BB11FCC-EC67-4D79-A4DF-F77DD31E9F43}" srcId="{AD29C419-16CB-4E6E-A60F-E3BC81BD2817}" destId="{4EFD902B-0BE9-4422-AAC2-7FF515CF0C73}" srcOrd="2" destOrd="0" parTransId="{D5C4BF8D-9E8E-47F9-8923-CB5E612EF34B}" sibTransId="{C3A11A11-AF8E-436D-A1A2-7DA926FB0F53}"/>
    <dgm:cxn modelId="{0FBA43E6-D108-4CC9-A391-72CC7D676980}" srcId="{4EFD902B-0BE9-4422-AAC2-7FF515CF0C73}" destId="{4319E171-BDDD-44DF-9B03-2F408BFEFED6}" srcOrd="0" destOrd="0" parTransId="{8DE9E8E2-2C3C-4F63-B94D-8673764FFBA0}" sibTransId="{0A37D89D-EB36-4493-BB2E-46D34A782392}"/>
    <dgm:cxn modelId="{D564E3EB-B4A0-48DB-804A-A38E68620153}" srcId="{D6BC4FC2-2530-4789-B582-8C264B646ECB}" destId="{96F61D3B-B9DA-443C-90AB-496E18B92C7B}" srcOrd="0" destOrd="0" parTransId="{7734478E-3C4E-4A8C-B246-C4A4FA7BFDEE}" sibTransId="{248D7B95-3BAC-4A18-B3EE-2F9861EA08E4}"/>
    <dgm:cxn modelId="{77F82BFE-73AB-4E1B-B2DA-EBEBA25EAA0C}" type="presOf" srcId="{96F61D3B-B9DA-443C-90AB-496E18B92C7B}" destId="{11CF2D42-1DA6-4962-A2C6-12716DA4BC07}" srcOrd="1" destOrd="0" presId="urn:microsoft.com/office/officeart/2005/8/layout/cycle4"/>
    <dgm:cxn modelId="{CDAE0D99-8A9D-4CBA-BFBC-A63BEB9F1839}" type="presParOf" srcId="{00C81369-9A46-4032-9475-E034048A3AE1}" destId="{99007C96-52A6-4886-8102-88F28C6392B2}" srcOrd="0" destOrd="0" presId="urn:microsoft.com/office/officeart/2005/8/layout/cycle4"/>
    <dgm:cxn modelId="{D77024A8-9D2D-4D06-84FD-AFF051A1A9C4}" type="presParOf" srcId="{99007C96-52A6-4886-8102-88F28C6392B2}" destId="{75BBC5C2-95F2-4B5B-98FA-DDF9B60A2060}" srcOrd="0" destOrd="0" presId="urn:microsoft.com/office/officeart/2005/8/layout/cycle4"/>
    <dgm:cxn modelId="{5CEDFD31-8249-4D98-92EC-FC2EC4BB5A32}" type="presParOf" srcId="{75BBC5C2-95F2-4B5B-98FA-DDF9B60A2060}" destId="{EF88F63B-0602-437D-BA7E-FA2D52EAFADF}" srcOrd="0" destOrd="0" presId="urn:microsoft.com/office/officeart/2005/8/layout/cycle4"/>
    <dgm:cxn modelId="{2BA434D9-CB40-4C00-991B-17BCB2C1CD9B}" type="presParOf" srcId="{75BBC5C2-95F2-4B5B-98FA-DDF9B60A2060}" destId="{D7F49C7E-E925-44E8-A72D-791A8E172FAA}" srcOrd="1" destOrd="0" presId="urn:microsoft.com/office/officeart/2005/8/layout/cycle4"/>
    <dgm:cxn modelId="{075A4686-10BA-4039-986F-298440BDB827}" type="presParOf" srcId="{99007C96-52A6-4886-8102-88F28C6392B2}" destId="{F405224B-9D9A-4898-995C-0CC8331D746E}" srcOrd="1" destOrd="0" presId="urn:microsoft.com/office/officeart/2005/8/layout/cycle4"/>
    <dgm:cxn modelId="{04214468-465E-4687-BA9D-28984DA7AAB5}" type="presParOf" srcId="{F405224B-9D9A-4898-995C-0CC8331D746E}" destId="{BD190855-3790-48F4-8AD2-568447D9D796}" srcOrd="0" destOrd="0" presId="urn:microsoft.com/office/officeart/2005/8/layout/cycle4"/>
    <dgm:cxn modelId="{019E1108-76C0-4F64-BDE5-E1AD4BC8EF48}" type="presParOf" srcId="{F405224B-9D9A-4898-995C-0CC8331D746E}" destId="{11CF2D42-1DA6-4962-A2C6-12716DA4BC07}" srcOrd="1" destOrd="0" presId="urn:microsoft.com/office/officeart/2005/8/layout/cycle4"/>
    <dgm:cxn modelId="{4F372869-6B84-4E20-B36E-934DFF14C664}" type="presParOf" srcId="{99007C96-52A6-4886-8102-88F28C6392B2}" destId="{B13CF8EC-FACC-4967-86D8-5D99D406B229}" srcOrd="2" destOrd="0" presId="urn:microsoft.com/office/officeart/2005/8/layout/cycle4"/>
    <dgm:cxn modelId="{3029843D-1131-4D7D-AB88-5AC379AD92D3}" type="presParOf" srcId="{B13CF8EC-FACC-4967-86D8-5D99D406B229}" destId="{4EA5C507-2C7C-400F-8FB1-5290DEB19FE2}" srcOrd="0" destOrd="0" presId="urn:microsoft.com/office/officeart/2005/8/layout/cycle4"/>
    <dgm:cxn modelId="{219E7CFC-3DBC-4022-BB85-89D20969DB35}" type="presParOf" srcId="{B13CF8EC-FACC-4967-86D8-5D99D406B229}" destId="{75B48465-4CAE-4268-92BB-2A6D5020729C}" srcOrd="1" destOrd="0" presId="urn:microsoft.com/office/officeart/2005/8/layout/cycle4"/>
    <dgm:cxn modelId="{A03DCF40-976A-48E4-AC7B-9FE078921296}" type="presParOf" srcId="{99007C96-52A6-4886-8102-88F28C6392B2}" destId="{8CAA6DF2-0D6E-4CBE-A9BE-C97123321D34}" srcOrd="3" destOrd="0" presId="urn:microsoft.com/office/officeart/2005/8/layout/cycle4"/>
    <dgm:cxn modelId="{3D08781F-328B-4AE6-B1E5-4E25DCE47A19}" type="presParOf" srcId="{8CAA6DF2-0D6E-4CBE-A9BE-C97123321D34}" destId="{01C5ED87-D071-49D0-863E-187DB1BC4108}" srcOrd="0" destOrd="0" presId="urn:microsoft.com/office/officeart/2005/8/layout/cycle4"/>
    <dgm:cxn modelId="{6D52D879-BF6D-4910-9C83-5D8FE6C99DBF}" type="presParOf" srcId="{8CAA6DF2-0D6E-4CBE-A9BE-C97123321D34}" destId="{D1F797DC-EBD1-4574-8528-61A6D459DDF2}" srcOrd="1" destOrd="0" presId="urn:microsoft.com/office/officeart/2005/8/layout/cycle4"/>
    <dgm:cxn modelId="{11D874CB-A4F1-4762-B5E7-CD5D940CF0E8}" type="presParOf" srcId="{99007C96-52A6-4886-8102-88F28C6392B2}" destId="{31F72892-5070-402C-AF57-0C0FED84B492}" srcOrd="4" destOrd="0" presId="urn:microsoft.com/office/officeart/2005/8/layout/cycle4"/>
    <dgm:cxn modelId="{443E1554-7526-46A0-B1BD-DB7B58CB79F7}" type="presParOf" srcId="{00C81369-9A46-4032-9475-E034048A3AE1}" destId="{59A1F33B-0808-4E53-BF3E-1B6960B03685}" srcOrd="1" destOrd="0" presId="urn:microsoft.com/office/officeart/2005/8/layout/cycle4"/>
    <dgm:cxn modelId="{C5A16682-D90A-474F-93B6-0E6C52D2C169}" type="presParOf" srcId="{59A1F33B-0808-4E53-BF3E-1B6960B03685}" destId="{FBB06C45-C616-4437-AE73-9BBFC1ADC879}" srcOrd="0" destOrd="0" presId="urn:microsoft.com/office/officeart/2005/8/layout/cycle4"/>
    <dgm:cxn modelId="{436515E8-9E46-4FB3-9E52-F9F796FC7C8B}" type="presParOf" srcId="{59A1F33B-0808-4E53-BF3E-1B6960B03685}" destId="{D6CFBE03-0079-481B-A180-8424A456C670}" srcOrd="1" destOrd="0" presId="urn:microsoft.com/office/officeart/2005/8/layout/cycle4"/>
    <dgm:cxn modelId="{72EE6A59-A517-4A13-A4FA-446090C1984F}" type="presParOf" srcId="{59A1F33B-0808-4E53-BF3E-1B6960B03685}" destId="{24BEA939-9FC6-4A15-A3A5-23CF669D83C9}" srcOrd="2" destOrd="0" presId="urn:microsoft.com/office/officeart/2005/8/layout/cycle4"/>
    <dgm:cxn modelId="{89DE2745-EF5C-44F4-8407-E0B860AE8A88}" type="presParOf" srcId="{59A1F33B-0808-4E53-BF3E-1B6960B03685}" destId="{3F495F74-75E0-4584-A6DC-65BAC9B47D98}" srcOrd="3" destOrd="0" presId="urn:microsoft.com/office/officeart/2005/8/layout/cycle4"/>
    <dgm:cxn modelId="{0BC400A8-E7F7-4505-A50A-D53A46B832D2}" type="presParOf" srcId="{59A1F33B-0808-4E53-BF3E-1B6960B03685}" destId="{627FC07A-AF6C-403A-8186-2BDF56115027}" srcOrd="4" destOrd="0" presId="urn:microsoft.com/office/officeart/2005/8/layout/cycle4"/>
    <dgm:cxn modelId="{7BD27414-C17B-40AC-9E42-EF72EE50A85E}" type="presParOf" srcId="{00C81369-9A46-4032-9475-E034048A3AE1}" destId="{6B2600BE-01E8-4824-AE42-9C3F8AA89171}" srcOrd="2" destOrd="0" presId="urn:microsoft.com/office/officeart/2005/8/layout/cycle4"/>
    <dgm:cxn modelId="{6C996FB1-FCE5-4C3F-981C-6D6C97CB7991}" type="presParOf" srcId="{00C81369-9A46-4032-9475-E034048A3AE1}" destId="{09B8DBCF-C5E5-43BA-BE7F-FA385A64C46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</a:t>
          </a:r>
          <a:r>
            <a:rPr lang="fr-FR" baseline="0" dirty="0"/>
            <a:t> inverser La List</a:t>
          </a:r>
          <a:endParaRPr lang="fr-FR" dirty="0"/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1800" kern="1200" dirty="0"/>
            <a:t>List = [2,’one’,15,7]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Pour</a:t>
          </a:r>
          <a:r>
            <a:rPr lang="fr-FR" baseline="0" dirty="0"/>
            <a:t> ajouter une List dans une autre List</a:t>
          </a:r>
          <a:endParaRPr lang="fr-FR" dirty="0"/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 custT="1"/>
      <dgm:spPr/>
      <dgm:t>
        <a:bodyPr/>
        <a:lstStyle/>
        <a:p>
          <a:r>
            <a:rPr lang="fr-FR" sz="2000" kern="1200" dirty="0"/>
            <a:t>List1 = [‘off’,8,’1’]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400" kern="1200" dirty="0"/>
            <a:t>()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List1</a:t>
          </a:r>
          <a:r>
            <a:rPr lang="fr-FR" sz="20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.extend</a:t>
          </a:r>
          <a:r>
            <a:rPr lang="fr-FR" sz="2000" b="1" kern="1200" dirty="0"/>
            <a:t>(</a:t>
          </a:r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List2</a:t>
          </a:r>
          <a:r>
            <a:rPr lang="fr-FR" sz="2000" b="1" kern="1200" dirty="0"/>
            <a:t>) </a:t>
          </a:r>
          <a:r>
            <a:rPr lang="fr-FR" sz="2200" b="1" kern="1200" dirty="0"/>
            <a:t>=[‘off’,8,’1’,ok’,9]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64EB7E9A-846B-4FDC-B640-4ACA712950A8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800" b="1" kern="1200" dirty="0"/>
            <a:t>() </a:t>
          </a:r>
          <a:r>
            <a:rPr lang="fr-FR" sz="2400" b="1" kern="1200" dirty="0"/>
            <a:t>=[7,15,’one’,2]</a:t>
          </a:r>
        </a:p>
      </dgm:t>
    </dgm:pt>
    <dgm:pt modelId="{60DAD262-D742-44EB-9D67-C4BB6088DEF9}" type="parTrans" cxnId="{D90F0D6C-575E-4CE6-83C7-660F2211BFA7}">
      <dgm:prSet/>
      <dgm:spPr/>
      <dgm:t>
        <a:bodyPr/>
        <a:lstStyle/>
        <a:p>
          <a:endParaRPr lang="fr-FR"/>
        </a:p>
      </dgm:t>
    </dgm:pt>
    <dgm:pt modelId="{C24813C3-D325-4E5C-B0E4-FBB2F0867E76}" type="sibTrans" cxnId="{D90F0D6C-575E-4CE6-83C7-660F2211BFA7}">
      <dgm:prSet/>
      <dgm:spPr/>
      <dgm:t>
        <a:bodyPr/>
        <a:lstStyle/>
        <a:p>
          <a:endParaRPr lang="fr-FR"/>
        </a:p>
      </dgm:t>
    </dgm:pt>
    <dgm:pt modelId="{75E5FB3E-F0C1-4F87-BFF2-73194CE7C0AE}">
      <dgm:prSet phldrT="[Texte]" custT="1"/>
      <dgm:spPr/>
      <dgm:t>
        <a:bodyPr/>
        <a:lstStyle/>
        <a:p>
          <a:r>
            <a:rPr lang="fr-FR" sz="2000" kern="1200" dirty="0"/>
            <a:t>List2 = [‘ok’,9]</a:t>
          </a:r>
        </a:p>
      </dgm:t>
    </dgm:pt>
    <dgm:pt modelId="{6F5E1F7B-73A4-4874-93F3-70C780E208E8}" type="parTrans" cxnId="{53FFBFFF-90EF-4DAD-9903-8B6378D43940}">
      <dgm:prSet/>
      <dgm:spPr/>
      <dgm:t>
        <a:bodyPr/>
        <a:lstStyle/>
        <a:p>
          <a:endParaRPr lang="fr-FR"/>
        </a:p>
      </dgm:t>
    </dgm:pt>
    <dgm:pt modelId="{3F4DEAEB-5E96-43A2-B668-02306B3D8861}" type="sibTrans" cxnId="{53FFBFFF-90EF-4DAD-9903-8B6378D43940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996" custLinFactNeighborY="-26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996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0CA81836-9468-4132-92C4-D1EE00B969B5}" type="presOf" srcId="{75E5FB3E-F0C1-4F87-BFF2-73194CE7C0AE}" destId="{98325D79-5E7A-4639-A83D-24745E34E801}" srcOrd="0" destOrd="1" presId="urn:microsoft.com/office/officeart/2005/8/layout/vList6"/>
    <dgm:cxn modelId="{D90F0D6C-575E-4CE6-83C7-660F2211BFA7}" srcId="{79E213D1-E9E2-4B62-993B-6BDF50B2D7B2}" destId="{64EB7E9A-846B-4FDC-B640-4ACA712950A8}" srcOrd="2" destOrd="0" parTransId="{60DAD262-D742-44EB-9D67-C4BB6088DEF9}" sibTransId="{C24813C3-D325-4E5C-B0E4-FBB2F0867E76}"/>
    <dgm:cxn modelId="{9B9E556F-71EE-4535-A216-3678914A16AC}" type="presOf" srcId="{B93B513C-AC80-4021-9A62-051D13E00780}" destId="{98325D79-5E7A-4639-A83D-24745E34E801}" srcOrd="0" destOrd="2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EC2E4FB9-0CE1-4F99-82ED-05FDA66C09D2}" srcId="{D05ADAC3-08DB-43B3-BD13-CC326B22ADBB}" destId="{B93B513C-AC80-4021-9A62-051D13E00780}" srcOrd="2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94F983DE-95D6-46FB-BE14-A81CE431E534}" type="presOf" srcId="{64EB7E9A-846B-4FDC-B640-4ACA712950A8}" destId="{1F3747A1-F45D-48FC-A73D-EF6FDF939DD3}" srcOrd="0" destOrd="2" presId="urn:microsoft.com/office/officeart/2005/8/layout/vList6"/>
    <dgm:cxn modelId="{53FFBFFF-90EF-4DAD-9903-8B6378D43940}" srcId="{D05ADAC3-08DB-43B3-BD13-CC326B22ADBB}" destId="{75E5FB3E-F0C1-4F87-BFF2-73194CE7C0AE}" srcOrd="1" destOrd="0" parTransId="{6F5E1F7B-73A4-4874-93F3-70C780E208E8}" sibTransId="{3F4DEAEB-5E96-43A2-B668-02306B3D8861}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>
              <a:solidFill>
                <a:srgbClr val="FFCC00"/>
              </a:solidFill>
            </a:rPr>
            <a:t>La somme des </a:t>
          </a:r>
          <a:r>
            <a:rPr lang="fr-FR" dirty="0" err="1">
              <a:solidFill>
                <a:srgbClr val="FFCC00"/>
              </a:solidFill>
            </a:rPr>
            <a:t>Lists</a:t>
          </a:r>
          <a:endParaRPr lang="fr-FR" dirty="0">
            <a:solidFill>
              <a:srgbClr val="FFCC00"/>
            </a:solidFill>
          </a:endParaRP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b="0" kern="1200" dirty="0"/>
            <a:t>List1 = [2,’one’,15]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Le multiple </a:t>
          </a:r>
          <a:r>
            <a:rPr lang="fr-FR" sz="2800" b="0" kern="1200" dirty="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d’une List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 custT="1"/>
      <dgm:spPr/>
      <dgm:t>
        <a:bodyPr/>
        <a:lstStyle/>
        <a:p>
          <a:r>
            <a:rPr lang="fr-FR" sz="2400" kern="1200" dirty="0"/>
            <a:t>List = [2,’one’,15]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>
              <a:solidFill>
                <a:srgbClr val="54FEBD"/>
              </a:solidFill>
            </a:rPr>
            <a:t>List1 + List2</a:t>
          </a:r>
          <a:r>
            <a:rPr lang="fr-FR" sz="2800" b="1" kern="1200" dirty="0"/>
            <a:t> =</a:t>
          </a:r>
          <a:r>
            <a:rPr lang="fr-FR" sz="2800" b="0" kern="1200" dirty="0"/>
            <a:t> </a:t>
          </a:r>
          <a:r>
            <a:rPr lang="fr-FR" sz="2400" b="1" kern="1200" dirty="0"/>
            <a:t>[2,’one’,15,’ok’,9]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3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 * 2  </a:t>
          </a:r>
          <a:r>
            <a:rPr lang="fr-FR" sz="3200" b="1" kern="1200" dirty="0">
              <a:solidFill>
                <a:schemeClr val="bg1">
                  <a:lumMod val="95000"/>
                  <a:lumOff val="5000"/>
                </a:schemeClr>
              </a:solidFill>
              <a:latin typeface="Tw Cen MT" panose="020B0602020104020603"/>
              <a:ea typeface="+mn-ea"/>
              <a:cs typeface="+mn-cs"/>
            </a:rPr>
            <a:t>=</a:t>
          </a:r>
          <a:endParaRPr lang="fr-FR" sz="3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1FF55F1E-6559-4E2A-809E-90B22AC107E7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kern="1200" dirty="0"/>
            <a:t>List2 = [‘ok’,9]</a:t>
          </a:r>
          <a:endParaRPr lang="fr-FR" sz="2200" b="0" kern="1200" dirty="0"/>
        </a:p>
      </dgm:t>
    </dgm:pt>
    <dgm:pt modelId="{65726CD0-71D4-44A1-8FE0-71B44A0E8267}" type="parTrans" cxnId="{B8C5488F-5755-48C2-975E-E5A53AF6FAFE}">
      <dgm:prSet/>
      <dgm:spPr/>
      <dgm:t>
        <a:bodyPr/>
        <a:lstStyle/>
        <a:p>
          <a:endParaRPr lang="fr-FR"/>
        </a:p>
      </dgm:t>
    </dgm:pt>
    <dgm:pt modelId="{48440EBB-070C-42EB-9CCB-61D303AF3CCD}" type="sibTrans" cxnId="{B8C5488F-5755-48C2-975E-E5A53AF6FAFE}">
      <dgm:prSet/>
      <dgm:spPr/>
      <dgm:t>
        <a:bodyPr/>
        <a:lstStyle/>
        <a:p>
          <a:endParaRPr lang="fr-FR"/>
        </a:p>
      </dgm:t>
    </dgm:pt>
    <dgm:pt modelId="{FA42753A-91A5-4405-91CE-434E86DBA362}">
      <dgm:prSet phldrT="[Texte]" custT="1"/>
      <dgm:spPr/>
      <dgm:t>
        <a:bodyPr/>
        <a:lstStyle/>
        <a:p>
          <a:r>
            <a:rPr lang="fr-FR" sz="1800" b="1" kern="1200" dirty="0"/>
            <a:t>[2,’one’,15, 2,’one’,15]</a:t>
          </a:r>
        </a:p>
      </dgm:t>
    </dgm:pt>
    <dgm:pt modelId="{FC9B4002-9043-4BED-B8D7-D3CB84076808}" type="parTrans" cxnId="{DA35F00E-71D3-46B2-864E-F6955F81CA36}">
      <dgm:prSet/>
      <dgm:spPr/>
      <dgm:t>
        <a:bodyPr/>
        <a:lstStyle/>
        <a:p>
          <a:endParaRPr lang="fr-FR"/>
        </a:p>
      </dgm:t>
    </dgm:pt>
    <dgm:pt modelId="{1057D38A-4777-4F83-9053-5ACA94B09C01}" type="sibTrans" cxnId="{DA35F00E-71D3-46B2-864E-F6955F81CA3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868665" custLinFactNeighborX="-24556" custLinFactNeighborY="-26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109208" custLinFactNeighborX="-1144" custLinFactNeighborY="-834">
        <dgm:presLayoutVars>
          <dgm:bulletEnabled val="1"/>
        </dgm:presLayoutVars>
      </dgm:prSet>
      <dgm:spPr/>
    </dgm:pt>
  </dgm:ptLst>
  <dgm:cxnLst>
    <dgm:cxn modelId="{DA35F00E-71D3-46B2-864E-F6955F81CA36}" srcId="{D05ADAC3-08DB-43B3-BD13-CC326B22ADBB}" destId="{FA42753A-91A5-4405-91CE-434E86DBA362}" srcOrd="2" destOrd="0" parTransId="{FC9B4002-9043-4BED-B8D7-D3CB84076808}" sibTransId="{1057D38A-4777-4F83-9053-5ACA94B09C01}"/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71358576-CE92-4A39-B3AF-F106D67FFF81}" type="presOf" srcId="{FA42753A-91A5-4405-91CE-434E86DBA362}" destId="{98325D79-5E7A-4639-A83D-24745E34E801}" srcOrd="0" destOrd="2" presId="urn:microsoft.com/office/officeart/2005/8/layout/vList6"/>
    <dgm:cxn modelId="{A6959580-448A-44F7-B95E-E2EABE19C3BA}" type="presOf" srcId="{1FF55F1E-6559-4E2A-809E-90B22AC107E7}" destId="{1F3747A1-F45D-48FC-A73D-EF6FDF939DD3}" srcOrd="0" destOrd="1" presId="urn:microsoft.com/office/officeart/2005/8/layout/vList6"/>
    <dgm:cxn modelId="{B8C5488F-5755-48C2-975E-E5A53AF6FAFE}" srcId="{79E213D1-E9E2-4B62-993B-6BDF50B2D7B2}" destId="{1FF55F1E-6559-4E2A-809E-90B22AC107E7}" srcOrd="1" destOrd="0" parTransId="{65726CD0-71D4-44A1-8FE0-71B44A0E8267}" sibTransId="{48440EBB-070C-42EB-9CCB-61D303AF3CCD}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2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2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Le Max dans la </a:t>
          </a:r>
          <a:r>
            <a:rPr lang="fr-FR" dirty="0" err="1"/>
            <a:t>list</a:t>
          </a:r>
          <a:r>
            <a:rPr lang="fr-FR" dirty="0"/>
            <a:t> 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400" kern="1200" dirty="0"/>
            <a:t>List = [2,99,15,7]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Le Min dans la </a:t>
          </a:r>
          <a:r>
            <a:rPr lang="fr-FR" dirty="0" err="1"/>
            <a:t>list</a:t>
          </a:r>
          <a:r>
            <a:rPr lang="fr-FR" dirty="0"/>
            <a:t> 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 custT="1"/>
      <dgm:spPr/>
      <dgm:t>
        <a:bodyPr/>
        <a:lstStyle/>
        <a:p>
          <a:r>
            <a:rPr lang="fr-FR" sz="2800" kern="1200" dirty="0"/>
            <a:t>List = [2,99,15,7]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3600" b="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3600" kern="1200" dirty="0"/>
            <a:t>(</a:t>
          </a:r>
          <a:r>
            <a:rPr lang="fr-FR" sz="36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kern="1200" dirty="0"/>
            <a:t>)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64EB7E9A-846B-4FDC-B640-4ACA712950A8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FF9900"/>
              </a:solidFill>
            </a:rPr>
            <a:t>print</a:t>
          </a:r>
          <a:r>
            <a:rPr lang="fr-FR" sz="2800" b="0" kern="1200" dirty="0"/>
            <a:t>(</a:t>
          </a:r>
          <a:r>
            <a:rPr lang="fr-FR" sz="28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2800" b="0" kern="1200" dirty="0"/>
            <a:t>(</a:t>
          </a:r>
          <a:r>
            <a:rPr lang="fr-FR" sz="28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0" kern="1200" dirty="0"/>
            <a:t>))= </a:t>
          </a:r>
          <a:r>
            <a:rPr lang="fr-FR" sz="2800" b="1" kern="1200" dirty="0"/>
            <a:t>99</a:t>
          </a:r>
        </a:p>
      </dgm:t>
    </dgm:pt>
    <dgm:pt modelId="{60DAD262-D742-44EB-9D67-C4BB6088DEF9}" type="parTrans" cxnId="{D90F0D6C-575E-4CE6-83C7-660F2211BFA7}">
      <dgm:prSet/>
      <dgm:spPr/>
      <dgm:t>
        <a:bodyPr/>
        <a:lstStyle/>
        <a:p>
          <a:endParaRPr lang="fr-FR"/>
        </a:p>
      </dgm:t>
    </dgm:pt>
    <dgm:pt modelId="{C24813C3-D325-4E5C-B0E4-FBB2F0867E76}" type="sibTrans" cxnId="{D90F0D6C-575E-4CE6-83C7-660F2211BFA7}">
      <dgm:prSet/>
      <dgm:spPr/>
      <dgm:t>
        <a:bodyPr/>
        <a:lstStyle/>
        <a:p>
          <a:endParaRPr lang="fr-FR"/>
        </a:p>
      </dgm:t>
    </dgm:pt>
    <dgm:pt modelId="{7784236A-C373-4460-B58D-A30454374E81}">
      <dgm:prSet/>
      <dgm:spPr/>
      <dgm:t>
        <a:bodyPr/>
        <a:lstStyle/>
        <a:p>
          <a:r>
            <a:rPr lang="fr-FR" sz="3600" b="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3600" dirty="0"/>
            <a:t>(</a:t>
          </a:r>
          <a:r>
            <a:rPr lang="fr-FR" sz="3600" b="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dirty="0"/>
            <a:t>)</a:t>
          </a:r>
        </a:p>
      </dgm:t>
    </dgm:pt>
    <dgm:pt modelId="{3B8CC516-7A03-4D2B-96FC-ED5BA642BAD7}" type="parTrans" cxnId="{A01AB21D-C56F-4495-A757-0A5F7C5F6DAC}">
      <dgm:prSet/>
      <dgm:spPr/>
      <dgm:t>
        <a:bodyPr/>
        <a:lstStyle/>
        <a:p>
          <a:endParaRPr lang="fr-FR"/>
        </a:p>
      </dgm:t>
    </dgm:pt>
    <dgm:pt modelId="{A1B9D97D-3753-487C-B3E7-BD556CFB9341}" type="sibTrans" cxnId="{A01AB21D-C56F-4495-A757-0A5F7C5F6DAC}">
      <dgm:prSet/>
      <dgm:spPr/>
      <dgm:t>
        <a:bodyPr/>
        <a:lstStyle/>
        <a:p>
          <a:endParaRPr lang="fr-FR"/>
        </a:p>
      </dgm:t>
    </dgm:pt>
    <dgm:pt modelId="{6B632304-EC81-4898-BC6A-587D49B82BD4}">
      <dgm:prSet custT="1"/>
      <dgm:spPr/>
      <dgm:t>
        <a:bodyPr/>
        <a:lstStyle/>
        <a:p>
          <a:r>
            <a:rPr lang="fr-FR" sz="2800" b="1" dirty="0" err="1">
              <a:solidFill>
                <a:srgbClr val="FF9900"/>
              </a:solidFill>
            </a:rPr>
            <a:t>print</a:t>
          </a:r>
          <a:r>
            <a:rPr lang="fr-FR" sz="2800" b="1" dirty="0"/>
            <a:t>(</a:t>
          </a:r>
          <a:r>
            <a:rPr lang="fr-FR" sz="2800" b="1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2800" b="1" dirty="0"/>
            <a:t>(</a:t>
          </a:r>
          <a:r>
            <a:rPr lang="fr-FR" sz="2800" b="1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dirty="0"/>
            <a:t>))= 2</a:t>
          </a:r>
        </a:p>
      </dgm:t>
    </dgm:pt>
    <dgm:pt modelId="{066B7168-3E4D-4A82-AA73-E483D0CCFDC4}" type="parTrans" cxnId="{B6917F51-B4FA-4F7A-A4AF-7DADA78CBE13}">
      <dgm:prSet/>
      <dgm:spPr/>
      <dgm:t>
        <a:bodyPr/>
        <a:lstStyle/>
        <a:p>
          <a:endParaRPr lang="fr-FR"/>
        </a:p>
      </dgm:t>
    </dgm:pt>
    <dgm:pt modelId="{1B4491E7-D217-490A-81A1-06C1CCC93529}" type="sibTrans" cxnId="{B6917F51-B4FA-4F7A-A4AF-7DADA78CBE13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996" custLinFactNeighborY="-126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-2501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A01AB21D-C56F-4495-A757-0A5F7C5F6DAC}" srcId="{D05ADAC3-08DB-43B3-BD13-CC326B22ADBB}" destId="{7784236A-C373-4460-B58D-A30454374E81}" srcOrd="1" destOrd="0" parTransId="{3B8CC516-7A03-4D2B-96FC-ED5BA642BAD7}" sibTransId="{A1B9D97D-3753-487C-B3E7-BD556CFB9341}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D90F0D6C-575E-4CE6-83C7-660F2211BFA7}" srcId="{79E213D1-E9E2-4B62-993B-6BDF50B2D7B2}" destId="{64EB7E9A-846B-4FDC-B640-4ACA712950A8}" srcOrd="2" destOrd="0" parTransId="{60DAD262-D742-44EB-9D67-C4BB6088DEF9}" sibTransId="{C24813C3-D325-4E5C-B0E4-FBB2F0867E76}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B6917F51-B4FA-4F7A-A4AF-7DADA78CBE13}" srcId="{D05ADAC3-08DB-43B3-BD13-CC326B22ADBB}" destId="{6B632304-EC81-4898-BC6A-587D49B82BD4}" srcOrd="2" destOrd="0" parTransId="{066B7168-3E4D-4A82-AA73-E483D0CCFDC4}" sibTransId="{1B4491E7-D217-490A-81A1-06C1CCC93529}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ACFCD5A8-63AD-4935-99F7-620528CC73FB}" type="presOf" srcId="{6B632304-EC81-4898-BC6A-587D49B82BD4}" destId="{98325D79-5E7A-4639-A83D-24745E34E801}" srcOrd="0" destOrd="2" presId="urn:microsoft.com/office/officeart/2005/8/layout/vList6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94F983DE-95D6-46FB-BE14-A81CE431E534}" type="presOf" srcId="{64EB7E9A-846B-4FDC-B640-4ACA712950A8}" destId="{1F3747A1-F45D-48FC-A73D-EF6FDF939DD3}" srcOrd="0" destOrd="2" presId="urn:microsoft.com/office/officeart/2005/8/layout/vList6"/>
    <dgm:cxn modelId="{4CD65EEA-EED2-4D38-BA23-D4A66C00F021}" type="presOf" srcId="{7784236A-C373-4460-B58D-A30454374E81}" destId="{98325D79-5E7A-4639-A83D-24745E34E801}" srcOrd="0" destOrd="1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0D036FD-C4E1-474D-90C9-C64382C7CF48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3FB90AA-74E4-4C0A-97FB-76B78EDF06CA}">
      <dgm:prSet phldrT="[Texte]"/>
      <dgm:spPr/>
      <dgm:t>
        <a:bodyPr/>
        <a:lstStyle/>
        <a:p>
          <a:r>
            <a:rPr lang="fr-FR" dirty="0"/>
            <a:t>Supprimer</a:t>
          </a:r>
        </a:p>
      </dgm:t>
    </dgm:pt>
    <dgm:pt modelId="{8F1D9994-D53F-4046-A9D7-A93684D55275}" type="parTrans" cxnId="{561C3829-17DF-4431-B613-2D9161236DD6}">
      <dgm:prSet/>
      <dgm:spPr/>
      <dgm:t>
        <a:bodyPr/>
        <a:lstStyle/>
        <a:p>
          <a:endParaRPr lang="fr-FR"/>
        </a:p>
      </dgm:t>
    </dgm:pt>
    <dgm:pt modelId="{B83F15CE-120A-4277-8D40-8739B9AB1EF9}" type="sibTrans" cxnId="{561C3829-17DF-4431-B613-2D9161236DD6}">
      <dgm:prSet/>
      <dgm:spPr/>
      <dgm:t>
        <a:bodyPr/>
        <a:lstStyle/>
        <a:p>
          <a:endParaRPr lang="fr-FR"/>
        </a:p>
      </dgm:t>
    </dgm:pt>
    <dgm:pt modelId="{2938053E-E462-40F0-B143-5525FC70CEFF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.</a:t>
          </a:r>
          <a:r>
            <a:rPr lang="fr-FR" b="1" dirty="0" err="1">
              <a:solidFill>
                <a:schemeClr val="tx1"/>
              </a:solidFill>
            </a:rPr>
            <a:t>clear</a:t>
          </a:r>
          <a:r>
            <a:rPr lang="fr-FR" b="1" dirty="0">
              <a:solidFill>
                <a:schemeClr val="tx1"/>
              </a:solidFill>
            </a:rPr>
            <a:t>:</a:t>
          </a:r>
          <a:r>
            <a:rPr lang="fr-FR" dirty="0"/>
            <a:t> Effacer toute les </a:t>
          </a:r>
          <a:r>
            <a:rPr lang="fr-FR" dirty="0" err="1"/>
            <a:t>élement</a:t>
          </a:r>
          <a:r>
            <a:rPr lang="fr-FR" dirty="0"/>
            <a:t> du Set</a:t>
          </a:r>
        </a:p>
      </dgm:t>
    </dgm:pt>
    <dgm:pt modelId="{A73A9A2A-A15A-48EF-AA83-7C4A2D19522F}" type="parTrans" cxnId="{02DBF66A-0FE2-4E91-816C-BCEE0C229F34}">
      <dgm:prSet/>
      <dgm:spPr/>
      <dgm:t>
        <a:bodyPr/>
        <a:lstStyle/>
        <a:p>
          <a:endParaRPr lang="fr-FR"/>
        </a:p>
      </dgm:t>
    </dgm:pt>
    <dgm:pt modelId="{6D403F4F-B65F-4A32-B502-8070BADA81FD}" type="sibTrans" cxnId="{02DBF66A-0FE2-4E91-816C-BCEE0C229F34}">
      <dgm:prSet/>
      <dgm:spPr/>
      <dgm:t>
        <a:bodyPr/>
        <a:lstStyle/>
        <a:p>
          <a:endParaRPr lang="fr-FR"/>
        </a:p>
      </dgm:t>
    </dgm:pt>
    <dgm:pt modelId="{F238B41E-9032-4199-A019-66A4AD2B949A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.</a:t>
          </a:r>
          <a:r>
            <a:rPr lang="fr-FR" b="1" dirty="0" err="1">
              <a:solidFill>
                <a:schemeClr val="tx1"/>
              </a:solidFill>
            </a:rPr>
            <a:t>remove</a:t>
          </a:r>
          <a:r>
            <a:rPr lang="fr-FR" b="1" dirty="0">
              <a:solidFill>
                <a:schemeClr val="tx1"/>
              </a:solidFill>
            </a:rPr>
            <a:t>: </a:t>
          </a:r>
          <a:r>
            <a:rPr lang="fr-FR" dirty="0"/>
            <a:t>Effacer les </a:t>
          </a:r>
          <a:r>
            <a:rPr lang="fr-FR" dirty="0" err="1"/>
            <a:t>élement</a:t>
          </a:r>
          <a:r>
            <a:rPr lang="fr-FR" dirty="0"/>
            <a:t> par valeur </a:t>
          </a:r>
        </a:p>
      </dgm:t>
    </dgm:pt>
    <dgm:pt modelId="{7E86B5C6-9986-4E52-903C-7492C081C085}" type="parTrans" cxnId="{74C6A569-07F6-45EA-AEC6-D67DD42C44C7}">
      <dgm:prSet/>
      <dgm:spPr/>
      <dgm:t>
        <a:bodyPr/>
        <a:lstStyle/>
        <a:p>
          <a:endParaRPr lang="fr-FR"/>
        </a:p>
      </dgm:t>
    </dgm:pt>
    <dgm:pt modelId="{73A398CC-41B1-49E5-AA00-3DA67B31F78F}" type="sibTrans" cxnId="{74C6A569-07F6-45EA-AEC6-D67DD42C44C7}">
      <dgm:prSet/>
      <dgm:spPr/>
      <dgm:t>
        <a:bodyPr/>
        <a:lstStyle/>
        <a:p>
          <a:endParaRPr lang="fr-FR"/>
        </a:p>
      </dgm:t>
    </dgm:pt>
    <dgm:pt modelId="{AA88F358-421B-471B-A052-078387614D58}">
      <dgm:prSet phldrT="[Texte]"/>
      <dgm:spPr/>
      <dgm:t>
        <a:bodyPr/>
        <a:lstStyle/>
        <a:p>
          <a:r>
            <a:rPr lang="fr-FR" dirty="0"/>
            <a:t>Fusionner les Set</a:t>
          </a:r>
          <a:r>
            <a:rPr lang="fr-FR" dirty="0">
              <a:solidFill>
                <a:srgbClr val="FFC107"/>
              </a:solidFill>
            </a:rPr>
            <a:t>(.union)</a:t>
          </a:r>
        </a:p>
      </dgm:t>
    </dgm:pt>
    <dgm:pt modelId="{7C1882C9-E1F3-4127-8F6F-40F1E0626C0F}" type="parTrans" cxnId="{CB53C5B3-0559-4FA9-8895-D7D4F5A1590D}">
      <dgm:prSet/>
      <dgm:spPr/>
      <dgm:t>
        <a:bodyPr/>
        <a:lstStyle/>
        <a:p>
          <a:endParaRPr lang="fr-FR"/>
        </a:p>
      </dgm:t>
    </dgm:pt>
    <dgm:pt modelId="{9B918852-6011-4C54-9B9B-16833DDF46C3}" type="sibTrans" cxnId="{CB53C5B3-0559-4FA9-8895-D7D4F5A1590D}">
      <dgm:prSet/>
      <dgm:spPr/>
      <dgm:t>
        <a:bodyPr/>
        <a:lstStyle/>
        <a:p>
          <a:endParaRPr lang="fr-FR"/>
        </a:p>
      </dgm:t>
    </dgm:pt>
    <dgm:pt modelId="{25C8E718-8C23-4EB3-8A8A-95AC45A55DAA}">
      <dgm:prSet phldrT="[Texte]" custT="1"/>
      <dgm:spPr/>
      <dgm:t>
        <a:bodyPr/>
        <a:lstStyle/>
        <a:p>
          <a:r>
            <a:rPr lang="fr-FR" sz="1800" b="1" kern="1200" dirty="0"/>
            <a:t>Set1 = {25, ’Ali’}</a:t>
          </a:r>
        </a:p>
      </dgm:t>
    </dgm:pt>
    <dgm:pt modelId="{D2C09113-6546-4294-BA81-CC588226FD0B}" type="parTrans" cxnId="{A569281F-8E4B-46F9-BA6E-D3BB97107AA2}">
      <dgm:prSet/>
      <dgm:spPr/>
      <dgm:t>
        <a:bodyPr/>
        <a:lstStyle/>
        <a:p>
          <a:endParaRPr lang="fr-FR"/>
        </a:p>
      </dgm:t>
    </dgm:pt>
    <dgm:pt modelId="{A50498B9-A8D4-45D1-9FA2-8796130948BB}" type="sibTrans" cxnId="{A569281F-8E4B-46F9-BA6E-D3BB97107AA2}">
      <dgm:prSet/>
      <dgm:spPr/>
      <dgm:t>
        <a:bodyPr/>
        <a:lstStyle/>
        <a:p>
          <a:endParaRPr lang="fr-FR"/>
        </a:p>
      </dgm:t>
    </dgm:pt>
    <dgm:pt modelId="{091ED6D0-223D-4BD4-94C3-77D1143D78AD}">
      <dgm:prSet phldrT="[Texte]" custT="1"/>
      <dgm:spPr/>
      <dgm:t>
        <a:bodyPr/>
        <a:lstStyle/>
        <a:p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2000" kern="1200" dirty="0"/>
            <a:t>(Set1 | Set2) = {25, ’Ali’, 17,5} </a:t>
          </a:r>
          <a:endParaRPr lang="fr-FR" sz="1600" kern="1200" dirty="0"/>
        </a:p>
      </dgm:t>
    </dgm:pt>
    <dgm:pt modelId="{79B7E8C1-84ED-4BBD-9373-ECF21A758BB6}" type="parTrans" cxnId="{6BAC2333-FAB9-48FD-BBB7-FF410BF876C2}">
      <dgm:prSet/>
      <dgm:spPr/>
      <dgm:t>
        <a:bodyPr/>
        <a:lstStyle/>
        <a:p>
          <a:endParaRPr lang="fr-FR"/>
        </a:p>
      </dgm:t>
    </dgm:pt>
    <dgm:pt modelId="{BD936DD5-1915-4969-B3A8-1A14E1DC9500}" type="sibTrans" cxnId="{6BAC2333-FAB9-48FD-BBB7-FF410BF876C2}">
      <dgm:prSet/>
      <dgm:spPr/>
      <dgm:t>
        <a:bodyPr/>
        <a:lstStyle/>
        <a:p>
          <a:endParaRPr lang="fr-FR"/>
        </a:p>
      </dgm:t>
    </dgm:pt>
    <dgm:pt modelId="{B2E4DE2B-D508-4C57-8303-D681928DF83D}">
      <dgm:prSet phldrT="[Texte]"/>
      <dgm:spPr/>
      <dgm:t>
        <a:bodyPr/>
        <a:lstStyle/>
        <a:p>
          <a:r>
            <a:rPr lang="fr-FR" dirty="0"/>
            <a:t>Ajouter un élément au Set </a:t>
          </a:r>
          <a:r>
            <a:rPr lang="fr-FR" dirty="0">
              <a:solidFill>
                <a:srgbClr val="FFC107"/>
              </a:solidFill>
            </a:rPr>
            <a:t>(.</a:t>
          </a:r>
          <a:r>
            <a:rPr lang="fr-FR" dirty="0" err="1">
              <a:solidFill>
                <a:srgbClr val="FFC107"/>
              </a:solidFill>
            </a:rPr>
            <a:t>add</a:t>
          </a:r>
          <a:r>
            <a:rPr lang="fr-FR" dirty="0">
              <a:solidFill>
                <a:srgbClr val="FFC107"/>
              </a:solidFill>
            </a:rPr>
            <a:t>)</a:t>
          </a:r>
          <a:endParaRPr lang="fr-FR" dirty="0"/>
        </a:p>
      </dgm:t>
    </dgm:pt>
    <dgm:pt modelId="{B290C22F-A885-4B85-ABF8-021FDDF3339D}" type="parTrans" cxnId="{EBB67D6F-8161-4152-A144-C0075F31E83B}">
      <dgm:prSet/>
      <dgm:spPr/>
      <dgm:t>
        <a:bodyPr/>
        <a:lstStyle/>
        <a:p>
          <a:endParaRPr lang="fr-FR"/>
        </a:p>
      </dgm:t>
    </dgm:pt>
    <dgm:pt modelId="{EFEC4C3D-5CA6-4099-8F89-BDB304B394A0}" type="sibTrans" cxnId="{EBB67D6F-8161-4152-A144-C0075F31E83B}">
      <dgm:prSet/>
      <dgm:spPr/>
      <dgm:t>
        <a:bodyPr/>
        <a:lstStyle/>
        <a:p>
          <a:endParaRPr lang="fr-FR"/>
        </a:p>
      </dgm:t>
    </dgm:pt>
    <dgm:pt modelId="{55A79B3E-9A58-4A81-9713-D90BE6147DE5}">
      <dgm:prSet phldrT="[Texte]"/>
      <dgm:spPr/>
      <dgm:t>
        <a:bodyPr/>
        <a:lstStyle/>
        <a:p>
          <a:r>
            <a:rPr lang="fr-FR" dirty="0"/>
            <a:t>Set1 = {25, ’Ali’}</a:t>
          </a:r>
        </a:p>
      </dgm:t>
    </dgm:pt>
    <dgm:pt modelId="{8B7F51C7-6576-41D5-8D66-C7E0D65C9EC0}" type="parTrans" cxnId="{44072173-44F6-4ADF-871D-B3CE4DCE947E}">
      <dgm:prSet/>
      <dgm:spPr/>
      <dgm:t>
        <a:bodyPr/>
        <a:lstStyle/>
        <a:p>
          <a:endParaRPr lang="fr-FR"/>
        </a:p>
      </dgm:t>
    </dgm:pt>
    <dgm:pt modelId="{2B1E5C35-9FE5-48CC-8B4B-04C767344572}" type="sibTrans" cxnId="{44072173-44F6-4ADF-871D-B3CE4DCE947E}">
      <dgm:prSet/>
      <dgm:spPr/>
      <dgm:t>
        <a:bodyPr/>
        <a:lstStyle/>
        <a:p>
          <a:endParaRPr lang="fr-FR"/>
        </a:p>
      </dgm:t>
    </dgm:pt>
    <dgm:pt modelId="{22DAB82D-8FE1-41FB-876F-A3AB20A70B93}">
      <dgm:prSet phldrT="[Texte]"/>
      <dgm:spPr/>
      <dgm:t>
        <a:bodyPr/>
        <a:lstStyle/>
        <a:p>
          <a:r>
            <a:rPr lang="fr-FR" dirty="0"/>
            <a:t>Set1.add(99) = {25, ’Ali’,99}</a:t>
          </a:r>
        </a:p>
      </dgm:t>
    </dgm:pt>
    <dgm:pt modelId="{E28376F2-BFE0-4949-8F96-1F6EBBC9BDB8}" type="parTrans" cxnId="{38C6EE3C-1659-4A66-9957-0FC39603E594}">
      <dgm:prSet/>
      <dgm:spPr/>
      <dgm:t>
        <a:bodyPr/>
        <a:lstStyle/>
        <a:p>
          <a:endParaRPr lang="fr-FR"/>
        </a:p>
      </dgm:t>
    </dgm:pt>
    <dgm:pt modelId="{99B6793F-3319-42A3-BB23-C22AF5272196}" type="sibTrans" cxnId="{38C6EE3C-1659-4A66-9957-0FC39603E594}">
      <dgm:prSet/>
      <dgm:spPr/>
      <dgm:t>
        <a:bodyPr/>
        <a:lstStyle/>
        <a:p>
          <a:endParaRPr lang="fr-FR"/>
        </a:p>
      </dgm:t>
    </dgm:pt>
    <dgm:pt modelId="{3AFEBC08-27F3-4CB4-83CC-CAAC7176BD49}">
      <dgm:prSet phldrT="[Texte]" custT="1"/>
      <dgm:spPr/>
      <dgm:t>
        <a:bodyPr/>
        <a:lstStyle/>
        <a:p>
          <a:r>
            <a:rPr lang="fr-FR" sz="1800" b="1" kern="1200" dirty="0"/>
            <a:t>Set2 = {17,5}</a:t>
          </a:r>
        </a:p>
      </dgm:t>
    </dgm:pt>
    <dgm:pt modelId="{E2010BC9-A59D-4456-956E-EE1242810E0E}" type="parTrans" cxnId="{646A21DF-F0AB-4BED-BED7-3002B155B641}">
      <dgm:prSet/>
      <dgm:spPr/>
      <dgm:t>
        <a:bodyPr/>
        <a:lstStyle/>
        <a:p>
          <a:endParaRPr lang="fr-FR"/>
        </a:p>
      </dgm:t>
    </dgm:pt>
    <dgm:pt modelId="{418944CC-2C7A-4A2A-BB80-8E6640DD33BF}" type="sibTrans" cxnId="{646A21DF-F0AB-4BED-BED7-3002B155B641}">
      <dgm:prSet/>
      <dgm:spPr/>
      <dgm:t>
        <a:bodyPr/>
        <a:lstStyle/>
        <a:p>
          <a:endParaRPr lang="fr-FR"/>
        </a:p>
      </dgm:t>
    </dgm:pt>
    <dgm:pt modelId="{154BE012-13A9-4104-A1BE-FAE02293C0D8}">
      <dgm:prSet phldrT="[Texte]" custT="1"/>
      <dgm:spPr/>
      <dgm:t>
        <a:bodyPr/>
        <a:lstStyle/>
        <a:p>
          <a:r>
            <a:rPr lang="fr-FR" sz="2400" kern="1200" dirty="0" err="1">
              <a:solidFill>
                <a:srgbClr val="FF9900"/>
              </a:solidFill>
              <a:latin typeface="Tw Cen MT" panose="020B0602020104020603"/>
              <a:ea typeface="+mn-ea"/>
              <a:cs typeface="+mn-cs"/>
            </a:rPr>
            <a:t>print</a:t>
          </a:r>
          <a:r>
            <a:rPr lang="fr-FR" sz="1600" b="1" kern="1200" dirty="0"/>
            <a:t>(Set1.union(Set2)) = {25, ’Ali’, 17,5}  autre </a:t>
          </a:r>
          <a:r>
            <a:rPr lang="fr-FR" sz="1600" b="1" kern="1200" dirty="0" err="1"/>
            <a:t>methode</a:t>
          </a:r>
          <a:r>
            <a:rPr lang="fr-FR" sz="1600" b="1" kern="1200" dirty="0"/>
            <a:t>:</a:t>
          </a:r>
        </a:p>
      </dgm:t>
    </dgm:pt>
    <dgm:pt modelId="{01A59E52-81F1-4816-A2AD-082715B57EB7}" type="parTrans" cxnId="{CCF4E5B2-505E-44CE-86E7-1A7F251F556C}">
      <dgm:prSet/>
      <dgm:spPr/>
      <dgm:t>
        <a:bodyPr/>
        <a:lstStyle/>
        <a:p>
          <a:endParaRPr lang="fr-FR"/>
        </a:p>
      </dgm:t>
    </dgm:pt>
    <dgm:pt modelId="{737F972C-C015-411F-9575-8F7603E34F77}" type="sibTrans" cxnId="{CCF4E5B2-505E-44CE-86E7-1A7F251F556C}">
      <dgm:prSet/>
      <dgm:spPr/>
      <dgm:t>
        <a:bodyPr/>
        <a:lstStyle/>
        <a:p>
          <a:endParaRPr lang="fr-FR"/>
        </a:p>
      </dgm:t>
    </dgm:pt>
    <dgm:pt modelId="{17536E1C-CFDA-4C81-A806-007EEC721FE8}" type="pres">
      <dgm:prSet presAssocID="{50D036FD-C4E1-474D-90C9-C64382C7CF48}" presName="Name0" presStyleCnt="0">
        <dgm:presLayoutVars>
          <dgm:dir/>
          <dgm:animLvl val="lvl"/>
          <dgm:resizeHandles val="exact"/>
        </dgm:presLayoutVars>
      </dgm:prSet>
      <dgm:spPr/>
    </dgm:pt>
    <dgm:pt modelId="{C0D2285D-0F7A-4BA0-B6A5-17B12C5E4591}" type="pres">
      <dgm:prSet presAssocID="{23FB90AA-74E4-4C0A-97FB-76B78EDF06CA}" presName="linNode" presStyleCnt="0"/>
      <dgm:spPr/>
    </dgm:pt>
    <dgm:pt modelId="{F74CC997-CBC2-42BB-8817-019D3FF6B8DC}" type="pres">
      <dgm:prSet presAssocID="{23FB90AA-74E4-4C0A-97FB-76B78EDF06C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CFE7FF-06E8-43B0-A721-C99E87FECED2}" type="pres">
      <dgm:prSet presAssocID="{23FB90AA-74E4-4C0A-97FB-76B78EDF06CA}" presName="descendantText" presStyleLbl="alignAccFollowNode1" presStyleIdx="0" presStyleCnt="3">
        <dgm:presLayoutVars>
          <dgm:bulletEnabled val="1"/>
        </dgm:presLayoutVars>
      </dgm:prSet>
      <dgm:spPr/>
    </dgm:pt>
    <dgm:pt modelId="{1A493D30-8BB6-4F31-A7E6-36BB5EB94858}" type="pres">
      <dgm:prSet presAssocID="{B83F15CE-120A-4277-8D40-8739B9AB1EF9}" presName="sp" presStyleCnt="0"/>
      <dgm:spPr/>
    </dgm:pt>
    <dgm:pt modelId="{74722285-E8F5-44F0-A3FF-500122A71322}" type="pres">
      <dgm:prSet presAssocID="{AA88F358-421B-471B-A052-078387614D58}" presName="linNode" presStyleCnt="0"/>
      <dgm:spPr/>
    </dgm:pt>
    <dgm:pt modelId="{DA1D61A3-D098-420B-869C-E0C823F8D2C4}" type="pres">
      <dgm:prSet presAssocID="{AA88F358-421B-471B-A052-078387614D5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343451D-7222-4443-8C0C-2188EE1324DB}" type="pres">
      <dgm:prSet presAssocID="{AA88F358-421B-471B-A052-078387614D58}" presName="descendantText" presStyleLbl="alignAccFollowNode1" presStyleIdx="1" presStyleCnt="3" custScaleY="115151" custLinFactNeighborX="0" custLinFactNeighborY="0">
        <dgm:presLayoutVars>
          <dgm:bulletEnabled val="1"/>
        </dgm:presLayoutVars>
      </dgm:prSet>
      <dgm:spPr/>
    </dgm:pt>
    <dgm:pt modelId="{C45799CE-F80D-4B59-BF69-4E128C08267C}" type="pres">
      <dgm:prSet presAssocID="{9B918852-6011-4C54-9B9B-16833DDF46C3}" presName="sp" presStyleCnt="0"/>
      <dgm:spPr/>
    </dgm:pt>
    <dgm:pt modelId="{506285A6-426E-46D8-88D0-4FBEEC7DD2E4}" type="pres">
      <dgm:prSet presAssocID="{B2E4DE2B-D508-4C57-8303-D681928DF83D}" presName="linNode" presStyleCnt="0"/>
      <dgm:spPr/>
    </dgm:pt>
    <dgm:pt modelId="{2AB3995D-5721-4A25-8780-24C2C57D4CC5}" type="pres">
      <dgm:prSet presAssocID="{B2E4DE2B-D508-4C57-8303-D681928DF83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DBB7C11-83B0-4F3E-A844-2DBDFCB00E70}" type="pres">
      <dgm:prSet presAssocID="{B2E4DE2B-D508-4C57-8303-D681928DF83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569281F-8E4B-46F9-BA6E-D3BB97107AA2}" srcId="{AA88F358-421B-471B-A052-078387614D58}" destId="{25C8E718-8C23-4EB3-8A8A-95AC45A55DAA}" srcOrd="0" destOrd="0" parTransId="{D2C09113-6546-4294-BA81-CC588226FD0B}" sibTransId="{A50498B9-A8D4-45D1-9FA2-8796130948BB}"/>
    <dgm:cxn modelId="{54D95928-6966-4CE7-B214-EF476F30A525}" type="presOf" srcId="{F238B41E-9032-4199-A019-66A4AD2B949A}" destId="{8CCFE7FF-06E8-43B0-A721-C99E87FECED2}" srcOrd="0" destOrd="1" presId="urn:microsoft.com/office/officeart/2005/8/layout/vList5"/>
    <dgm:cxn modelId="{561C3829-17DF-4431-B613-2D9161236DD6}" srcId="{50D036FD-C4E1-474D-90C9-C64382C7CF48}" destId="{23FB90AA-74E4-4C0A-97FB-76B78EDF06CA}" srcOrd="0" destOrd="0" parTransId="{8F1D9994-D53F-4046-A9D7-A93684D55275}" sibTransId="{B83F15CE-120A-4277-8D40-8739B9AB1EF9}"/>
    <dgm:cxn modelId="{6BAC2333-FAB9-48FD-BBB7-FF410BF876C2}" srcId="{AA88F358-421B-471B-A052-078387614D58}" destId="{091ED6D0-223D-4BD4-94C3-77D1143D78AD}" srcOrd="3" destOrd="0" parTransId="{79B7E8C1-84ED-4BBD-9373-ECF21A758BB6}" sibTransId="{BD936DD5-1915-4969-B3A8-1A14E1DC9500}"/>
    <dgm:cxn modelId="{38C6EE3C-1659-4A66-9957-0FC39603E594}" srcId="{B2E4DE2B-D508-4C57-8303-D681928DF83D}" destId="{22DAB82D-8FE1-41FB-876F-A3AB20A70B93}" srcOrd="1" destOrd="0" parTransId="{E28376F2-BFE0-4949-8F96-1F6EBBC9BDB8}" sibTransId="{99B6793F-3319-42A3-BB23-C22AF5272196}"/>
    <dgm:cxn modelId="{58DEDC5F-33B2-430D-900A-2D3C2A26FC40}" type="presOf" srcId="{55A79B3E-9A58-4A81-9713-D90BE6147DE5}" destId="{2DBB7C11-83B0-4F3E-A844-2DBDFCB00E70}" srcOrd="0" destOrd="0" presId="urn:microsoft.com/office/officeart/2005/8/layout/vList5"/>
    <dgm:cxn modelId="{8E6BF863-FB25-494D-9009-B821916996F1}" type="presOf" srcId="{2938053E-E462-40F0-B143-5525FC70CEFF}" destId="{8CCFE7FF-06E8-43B0-A721-C99E87FECED2}" srcOrd="0" destOrd="0" presId="urn:microsoft.com/office/officeart/2005/8/layout/vList5"/>
    <dgm:cxn modelId="{EB69FD45-6D24-4D74-BB27-A8B54BBB6481}" type="presOf" srcId="{3AFEBC08-27F3-4CB4-83CC-CAAC7176BD49}" destId="{3343451D-7222-4443-8C0C-2188EE1324DB}" srcOrd="0" destOrd="1" presId="urn:microsoft.com/office/officeart/2005/8/layout/vList5"/>
    <dgm:cxn modelId="{88F7C267-C634-42C0-A15F-73013E7A332A}" type="presOf" srcId="{154BE012-13A9-4104-A1BE-FAE02293C0D8}" destId="{3343451D-7222-4443-8C0C-2188EE1324DB}" srcOrd="0" destOrd="2" presId="urn:microsoft.com/office/officeart/2005/8/layout/vList5"/>
    <dgm:cxn modelId="{74C6A569-07F6-45EA-AEC6-D67DD42C44C7}" srcId="{23FB90AA-74E4-4C0A-97FB-76B78EDF06CA}" destId="{F238B41E-9032-4199-A019-66A4AD2B949A}" srcOrd="1" destOrd="0" parTransId="{7E86B5C6-9986-4E52-903C-7492C081C085}" sibTransId="{73A398CC-41B1-49E5-AA00-3DA67B31F78F}"/>
    <dgm:cxn modelId="{02DBF66A-0FE2-4E91-816C-BCEE0C229F34}" srcId="{23FB90AA-74E4-4C0A-97FB-76B78EDF06CA}" destId="{2938053E-E462-40F0-B143-5525FC70CEFF}" srcOrd="0" destOrd="0" parTransId="{A73A9A2A-A15A-48EF-AA83-7C4A2D19522F}" sibTransId="{6D403F4F-B65F-4A32-B502-8070BADA81FD}"/>
    <dgm:cxn modelId="{EBB67D6F-8161-4152-A144-C0075F31E83B}" srcId="{50D036FD-C4E1-474D-90C9-C64382C7CF48}" destId="{B2E4DE2B-D508-4C57-8303-D681928DF83D}" srcOrd="2" destOrd="0" parTransId="{B290C22F-A885-4B85-ABF8-021FDDF3339D}" sibTransId="{EFEC4C3D-5CA6-4099-8F89-BDB304B394A0}"/>
    <dgm:cxn modelId="{44072173-44F6-4ADF-871D-B3CE4DCE947E}" srcId="{B2E4DE2B-D508-4C57-8303-D681928DF83D}" destId="{55A79B3E-9A58-4A81-9713-D90BE6147DE5}" srcOrd="0" destOrd="0" parTransId="{8B7F51C7-6576-41D5-8D66-C7E0D65C9EC0}" sibTransId="{2B1E5C35-9FE5-48CC-8B4B-04C767344572}"/>
    <dgm:cxn modelId="{B8ADE379-339E-4799-AAA7-34E2FC06DED0}" type="presOf" srcId="{091ED6D0-223D-4BD4-94C3-77D1143D78AD}" destId="{3343451D-7222-4443-8C0C-2188EE1324DB}" srcOrd="0" destOrd="3" presId="urn:microsoft.com/office/officeart/2005/8/layout/vList5"/>
    <dgm:cxn modelId="{C6607986-0A8F-4F03-A7C8-26FE650D6648}" type="presOf" srcId="{AA88F358-421B-471B-A052-078387614D58}" destId="{DA1D61A3-D098-420B-869C-E0C823F8D2C4}" srcOrd="0" destOrd="0" presId="urn:microsoft.com/office/officeart/2005/8/layout/vList5"/>
    <dgm:cxn modelId="{9B76CC96-4254-43A1-9801-A469BD096588}" type="presOf" srcId="{22DAB82D-8FE1-41FB-876F-A3AB20A70B93}" destId="{2DBB7C11-83B0-4F3E-A844-2DBDFCB00E70}" srcOrd="0" destOrd="1" presId="urn:microsoft.com/office/officeart/2005/8/layout/vList5"/>
    <dgm:cxn modelId="{CCF4E5B2-505E-44CE-86E7-1A7F251F556C}" srcId="{AA88F358-421B-471B-A052-078387614D58}" destId="{154BE012-13A9-4104-A1BE-FAE02293C0D8}" srcOrd="2" destOrd="0" parTransId="{01A59E52-81F1-4816-A2AD-082715B57EB7}" sibTransId="{737F972C-C015-411F-9575-8F7603E34F77}"/>
    <dgm:cxn modelId="{CB53C5B3-0559-4FA9-8895-D7D4F5A1590D}" srcId="{50D036FD-C4E1-474D-90C9-C64382C7CF48}" destId="{AA88F358-421B-471B-A052-078387614D58}" srcOrd="1" destOrd="0" parTransId="{7C1882C9-E1F3-4127-8F6F-40F1E0626C0F}" sibTransId="{9B918852-6011-4C54-9B9B-16833DDF46C3}"/>
    <dgm:cxn modelId="{9DB0A2BC-06C0-4AA8-9C5C-802FEC905645}" type="presOf" srcId="{B2E4DE2B-D508-4C57-8303-D681928DF83D}" destId="{2AB3995D-5721-4A25-8780-24C2C57D4CC5}" srcOrd="0" destOrd="0" presId="urn:microsoft.com/office/officeart/2005/8/layout/vList5"/>
    <dgm:cxn modelId="{D62E39C1-FD64-477B-9B78-89645796FC62}" type="presOf" srcId="{50D036FD-C4E1-474D-90C9-C64382C7CF48}" destId="{17536E1C-CFDA-4C81-A806-007EEC721FE8}" srcOrd="0" destOrd="0" presId="urn:microsoft.com/office/officeart/2005/8/layout/vList5"/>
    <dgm:cxn modelId="{8E4F6FC8-C008-4538-8663-5D437E6465DC}" type="presOf" srcId="{25C8E718-8C23-4EB3-8A8A-95AC45A55DAA}" destId="{3343451D-7222-4443-8C0C-2188EE1324DB}" srcOrd="0" destOrd="0" presId="urn:microsoft.com/office/officeart/2005/8/layout/vList5"/>
    <dgm:cxn modelId="{646A21DF-F0AB-4BED-BED7-3002B155B641}" srcId="{AA88F358-421B-471B-A052-078387614D58}" destId="{3AFEBC08-27F3-4CB4-83CC-CAAC7176BD49}" srcOrd="1" destOrd="0" parTransId="{E2010BC9-A59D-4456-956E-EE1242810E0E}" sibTransId="{418944CC-2C7A-4A2A-BB80-8E6640DD33BF}"/>
    <dgm:cxn modelId="{33FAC6F8-2AD4-447B-88A0-3B7618D7ED63}" type="presOf" srcId="{23FB90AA-74E4-4C0A-97FB-76B78EDF06CA}" destId="{F74CC997-CBC2-42BB-8817-019D3FF6B8DC}" srcOrd="0" destOrd="0" presId="urn:microsoft.com/office/officeart/2005/8/layout/vList5"/>
    <dgm:cxn modelId="{D1159037-F4CF-4C7B-BFB6-A9CD9C8BE7CA}" type="presParOf" srcId="{17536E1C-CFDA-4C81-A806-007EEC721FE8}" destId="{C0D2285D-0F7A-4BA0-B6A5-17B12C5E4591}" srcOrd="0" destOrd="0" presId="urn:microsoft.com/office/officeart/2005/8/layout/vList5"/>
    <dgm:cxn modelId="{F99B8AD8-6E7D-4C8D-AD57-EE3E6B3A5AB3}" type="presParOf" srcId="{C0D2285D-0F7A-4BA0-B6A5-17B12C5E4591}" destId="{F74CC997-CBC2-42BB-8817-019D3FF6B8DC}" srcOrd="0" destOrd="0" presId="urn:microsoft.com/office/officeart/2005/8/layout/vList5"/>
    <dgm:cxn modelId="{343C4D5C-E132-47DE-99B6-699943364A71}" type="presParOf" srcId="{C0D2285D-0F7A-4BA0-B6A5-17B12C5E4591}" destId="{8CCFE7FF-06E8-43B0-A721-C99E87FECED2}" srcOrd="1" destOrd="0" presId="urn:microsoft.com/office/officeart/2005/8/layout/vList5"/>
    <dgm:cxn modelId="{0FA3E49A-2829-45E4-91BD-C960A576D484}" type="presParOf" srcId="{17536E1C-CFDA-4C81-A806-007EEC721FE8}" destId="{1A493D30-8BB6-4F31-A7E6-36BB5EB94858}" srcOrd="1" destOrd="0" presId="urn:microsoft.com/office/officeart/2005/8/layout/vList5"/>
    <dgm:cxn modelId="{234AB02A-38A1-435E-91DD-A018813E7799}" type="presParOf" srcId="{17536E1C-CFDA-4C81-A806-007EEC721FE8}" destId="{74722285-E8F5-44F0-A3FF-500122A71322}" srcOrd="2" destOrd="0" presId="urn:microsoft.com/office/officeart/2005/8/layout/vList5"/>
    <dgm:cxn modelId="{CCFC8748-EE58-4FFB-A76B-B1CD296FD27A}" type="presParOf" srcId="{74722285-E8F5-44F0-A3FF-500122A71322}" destId="{DA1D61A3-D098-420B-869C-E0C823F8D2C4}" srcOrd="0" destOrd="0" presId="urn:microsoft.com/office/officeart/2005/8/layout/vList5"/>
    <dgm:cxn modelId="{8021D489-E47B-4ACE-B76D-1FC3C66B8B96}" type="presParOf" srcId="{74722285-E8F5-44F0-A3FF-500122A71322}" destId="{3343451D-7222-4443-8C0C-2188EE1324DB}" srcOrd="1" destOrd="0" presId="urn:microsoft.com/office/officeart/2005/8/layout/vList5"/>
    <dgm:cxn modelId="{8914DB1C-C95E-4E8C-91B2-8A5F0D4ACBF0}" type="presParOf" srcId="{17536E1C-CFDA-4C81-A806-007EEC721FE8}" destId="{C45799CE-F80D-4B59-BF69-4E128C08267C}" srcOrd="3" destOrd="0" presId="urn:microsoft.com/office/officeart/2005/8/layout/vList5"/>
    <dgm:cxn modelId="{E9D1FF9E-9559-4D40-9838-5A5630E1AD97}" type="presParOf" srcId="{17536E1C-CFDA-4C81-A806-007EEC721FE8}" destId="{506285A6-426E-46D8-88D0-4FBEEC7DD2E4}" srcOrd="4" destOrd="0" presId="urn:microsoft.com/office/officeart/2005/8/layout/vList5"/>
    <dgm:cxn modelId="{B713A298-8F98-4A46-B541-7C859A5B9CC9}" type="presParOf" srcId="{506285A6-426E-46D8-88D0-4FBEEC7DD2E4}" destId="{2AB3995D-5721-4A25-8780-24C2C57D4CC5}" srcOrd="0" destOrd="0" presId="urn:microsoft.com/office/officeart/2005/8/layout/vList5"/>
    <dgm:cxn modelId="{927D7494-4027-4E02-9A1D-96F67A09C4C4}" type="presParOf" srcId="{506285A6-426E-46D8-88D0-4FBEEC7DD2E4}" destId="{2DBB7C11-83B0-4F3E-A844-2DBDFCB00E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F4FB030-81DC-4295-87DA-82ED2D0A8917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009ECC9-E6B8-4FCC-80A4-F04064E59D3D}">
      <dgm:prSet phldrT="[Texte]"/>
      <dgm:spPr/>
      <dgm:t>
        <a:bodyPr/>
        <a:lstStyle/>
        <a:p>
          <a:r>
            <a:rPr lang="fr-FR" dirty="0"/>
            <a:t>Différence</a:t>
          </a:r>
        </a:p>
      </dgm:t>
    </dgm:pt>
    <dgm:pt modelId="{7ABF0EAF-E4B8-47EF-BAB3-6B080957572A}" type="parTrans" cxnId="{940F9EA0-A9B2-4F97-BD26-33D7F3F02DA7}">
      <dgm:prSet/>
      <dgm:spPr/>
      <dgm:t>
        <a:bodyPr/>
        <a:lstStyle/>
        <a:p>
          <a:endParaRPr lang="fr-FR"/>
        </a:p>
      </dgm:t>
    </dgm:pt>
    <dgm:pt modelId="{A655F75C-35B3-4E9E-84EB-443FA2D8063A}" type="sibTrans" cxnId="{940F9EA0-A9B2-4F97-BD26-33D7F3F02DA7}">
      <dgm:prSet/>
      <dgm:spPr/>
      <dgm:t>
        <a:bodyPr/>
        <a:lstStyle/>
        <a:p>
          <a:endParaRPr lang="fr-FR"/>
        </a:p>
      </dgm:t>
    </dgm:pt>
    <dgm:pt modelId="{0DD34478-0E82-422D-9768-CFB69ACF8158}">
      <dgm:prSet phldrT="[Texte]"/>
      <dgm:spPr/>
      <dgm:t>
        <a:bodyPr/>
        <a:lstStyle/>
        <a:p>
          <a:r>
            <a:rPr lang="fr-FR" dirty="0"/>
            <a:t>a = {1,2,3,4}</a:t>
          </a:r>
        </a:p>
      </dgm:t>
    </dgm:pt>
    <dgm:pt modelId="{D4E7915D-1260-4200-B0E4-37FECD41508C}" type="parTrans" cxnId="{3B976659-B185-4A2B-9C43-C840EC8AAB9F}">
      <dgm:prSet/>
      <dgm:spPr/>
      <dgm:t>
        <a:bodyPr/>
        <a:lstStyle/>
        <a:p>
          <a:endParaRPr lang="fr-FR"/>
        </a:p>
      </dgm:t>
    </dgm:pt>
    <dgm:pt modelId="{F9FAB5C6-C978-48C3-BDB1-D874EC089D75}" type="sibTrans" cxnId="{3B976659-B185-4A2B-9C43-C840EC8AAB9F}">
      <dgm:prSet/>
      <dgm:spPr/>
      <dgm:t>
        <a:bodyPr/>
        <a:lstStyle/>
        <a:p>
          <a:endParaRPr lang="fr-FR"/>
        </a:p>
      </dgm:t>
    </dgm:pt>
    <dgm:pt modelId="{5F601CC3-EE07-4E64-BFE8-833587EDACF4}">
      <dgm:prSet phldrT="[Texte]"/>
      <dgm:spPr/>
      <dgm:t>
        <a:bodyPr/>
        <a:lstStyle/>
        <a:p>
          <a:r>
            <a:rPr lang="fr-FR" dirty="0"/>
            <a:t>b = {1,2,’sky’,15}</a:t>
          </a:r>
        </a:p>
      </dgm:t>
    </dgm:pt>
    <dgm:pt modelId="{FE917471-BCE0-4E47-B5AC-FD32C0796F67}" type="parTrans" cxnId="{31FA3E99-2A7A-48D9-8623-EF7F6C2DED52}">
      <dgm:prSet/>
      <dgm:spPr/>
      <dgm:t>
        <a:bodyPr/>
        <a:lstStyle/>
        <a:p>
          <a:endParaRPr lang="fr-FR"/>
        </a:p>
      </dgm:t>
    </dgm:pt>
    <dgm:pt modelId="{95FE2E15-2E61-4264-BCFC-EB0203C788DC}" type="sibTrans" cxnId="{31FA3E99-2A7A-48D9-8623-EF7F6C2DED52}">
      <dgm:prSet/>
      <dgm:spPr/>
      <dgm:t>
        <a:bodyPr/>
        <a:lstStyle/>
        <a:p>
          <a:endParaRPr lang="fr-FR"/>
        </a:p>
      </dgm:t>
    </dgm:pt>
    <dgm:pt modelId="{62AB19FD-24EB-4992-9B76-A93F65F06535}">
      <dgm:prSet phldrT="[Texte]"/>
      <dgm:spPr/>
      <dgm:t>
        <a:bodyPr/>
        <a:lstStyle/>
        <a:p>
          <a:r>
            <a:rPr lang="fr-FR" dirty="0"/>
            <a:t>Différence et </a:t>
          </a:r>
          <a:r>
            <a:rPr lang="fr-FR" dirty="0">
              <a:solidFill>
                <a:srgbClr val="FF9900"/>
              </a:solidFill>
            </a:rPr>
            <a:t>update</a:t>
          </a:r>
          <a:r>
            <a:rPr lang="fr-FR" dirty="0"/>
            <a:t> du Set</a:t>
          </a:r>
        </a:p>
      </dgm:t>
    </dgm:pt>
    <dgm:pt modelId="{5FFA8C54-07C6-470F-A53E-89E4267A13FD}" type="parTrans" cxnId="{465A2C63-6843-4A35-9ED4-01D369A2B5F6}">
      <dgm:prSet/>
      <dgm:spPr/>
      <dgm:t>
        <a:bodyPr/>
        <a:lstStyle/>
        <a:p>
          <a:endParaRPr lang="fr-FR"/>
        </a:p>
      </dgm:t>
    </dgm:pt>
    <dgm:pt modelId="{52AB1225-970D-43C5-B168-AEA2EC20D05F}" type="sibTrans" cxnId="{465A2C63-6843-4A35-9ED4-01D369A2B5F6}">
      <dgm:prSet/>
      <dgm:spPr/>
      <dgm:t>
        <a:bodyPr/>
        <a:lstStyle/>
        <a:p>
          <a:endParaRPr lang="fr-FR"/>
        </a:p>
      </dgm:t>
    </dgm:pt>
    <dgm:pt modelId="{14BF2D00-EA28-415F-AD0F-56CD63D53B44}">
      <dgm:prSet phldrT="[Texte]"/>
      <dgm:spPr/>
      <dgm:t>
        <a:bodyPr/>
        <a:lstStyle/>
        <a:p>
          <a:r>
            <a:rPr lang="fr-FR" sz="2700" dirty="0"/>
            <a:t>a = {1,2,3,4}</a:t>
          </a:r>
        </a:p>
      </dgm:t>
    </dgm:pt>
    <dgm:pt modelId="{EE038134-88D0-473D-B965-B0C1C802DD92}" type="parTrans" cxnId="{BE70CA1C-4594-49EE-9863-504D5B753B2D}">
      <dgm:prSet/>
      <dgm:spPr/>
      <dgm:t>
        <a:bodyPr/>
        <a:lstStyle/>
        <a:p>
          <a:endParaRPr lang="fr-FR"/>
        </a:p>
      </dgm:t>
    </dgm:pt>
    <dgm:pt modelId="{6A74C152-0AF9-46F2-BF1E-8DD886532303}" type="sibTrans" cxnId="{BE70CA1C-4594-49EE-9863-504D5B753B2D}">
      <dgm:prSet/>
      <dgm:spPr/>
      <dgm:t>
        <a:bodyPr/>
        <a:lstStyle/>
        <a:p>
          <a:endParaRPr lang="fr-FR"/>
        </a:p>
      </dgm:t>
    </dgm:pt>
    <dgm:pt modelId="{DA7D82DE-6846-4155-A95F-14AE13266031}">
      <dgm:prSet phldrT="[Texte]"/>
      <dgm:spPr/>
      <dgm:t>
        <a:bodyPr/>
        <a:lstStyle/>
        <a:p>
          <a:r>
            <a:rPr lang="fr-FR" sz="2700" dirty="0"/>
            <a:t>b = {1,2,’sky’,15}</a:t>
          </a:r>
        </a:p>
      </dgm:t>
    </dgm:pt>
    <dgm:pt modelId="{CEC62981-7586-4772-9FC5-0FAAC4C8E30A}" type="parTrans" cxnId="{90C32047-FACC-4F93-984F-D7C3BD906A75}">
      <dgm:prSet/>
      <dgm:spPr/>
      <dgm:t>
        <a:bodyPr/>
        <a:lstStyle/>
        <a:p>
          <a:endParaRPr lang="fr-FR"/>
        </a:p>
      </dgm:t>
    </dgm:pt>
    <dgm:pt modelId="{B148A0F8-08F4-43C2-A601-2E2F67DD3382}" type="sibTrans" cxnId="{90C32047-FACC-4F93-984F-D7C3BD906A75}">
      <dgm:prSet/>
      <dgm:spPr/>
      <dgm:t>
        <a:bodyPr/>
        <a:lstStyle/>
        <a:p>
          <a:endParaRPr lang="fr-FR"/>
        </a:p>
      </dgm:t>
    </dgm:pt>
    <dgm:pt modelId="{60A05212-CE6E-4DF6-AD79-33EE228B2137}">
      <dgm:prSet phldrT="[Texte]" custT="1"/>
      <dgm:spPr/>
      <dgm:t>
        <a:bodyPr/>
        <a:lstStyle/>
        <a:p>
          <a:r>
            <a:rPr lang="fr-FR" sz="3600" dirty="0"/>
            <a:t>Intersection</a:t>
          </a:r>
        </a:p>
        <a:p>
          <a:r>
            <a:rPr lang="fr-FR" sz="2600" dirty="0">
              <a:solidFill>
                <a:srgbClr val="FF0000"/>
              </a:solidFill>
            </a:rPr>
            <a:t>(En a aussi </a:t>
          </a:r>
          <a:r>
            <a:rPr lang="fr-FR" sz="2600" dirty="0" err="1">
              <a:solidFill>
                <a:srgbClr val="FF0000"/>
              </a:solidFill>
            </a:rPr>
            <a:t>intersection_update</a:t>
          </a:r>
          <a:r>
            <a:rPr lang="fr-FR" sz="2600" dirty="0">
              <a:solidFill>
                <a:srgbClr val="FF0000"/>
              </a:solidFill>
            </a:rPr>
            <a:t>)</a:t>
          </a:r>
        </a:p>
      </dgm:t>
    </dgm:pt>
    <dgm:pt modelId="{6DFAD01F-8F2E-4BF1-B0E3-76947300CC27}" type="parTrans" cxnId="{6EB8DE88-0C16-4168-8FFC-493FAA06D711}">
      <dgm:prSet/>
      <dgm:spPr/>
      <dgm:t>
        <a:bodyPr/>
        <a:lstStyle/>
        <a:p>
          <a:endParaRPr lang="fr-FR"/>
        </a:p>
      </dgm:t>
    </dgm:pt>
    <dgm:pt modelId="{9E9D71BC-0A99-4123-BE51-4C6B4BF262E8}" type="sibTrans" cxnId="{6EB8DE88-0C16-4168-8FFC-493FAA06D711}">
      <dgm:prSet/>
      <dgm:spPr/>
      <dgm:t>
        <a:bodyPr/>
        <a:lstStyle/>
        <a:p>
          <a:endParaRPr lang="fr-FR"/>
        </a:p>
      </dgm:t>
    </dgm:pt>
    <dgm:pt modelId="{9BAC0940-D050-4ED9-83B3-0B07E86E1BDB}">
      <dgm:prSet phldrT="[Texte]"/>
      <dgm:spPr/>
      <dgm:t>
        <a:bodyPr/>
        <a:lstStyle/>
        <a:p>
          <a:r>
            <a:rPr lang="fr-FR" sz="2000" dirty="0"/>
            <a:t>a = {1,2, ’X’,4}</a:t>
          </a:r>
        </a:p>
      </dgm:t>
    </dgm:pt>
    <dgm:pt modelId="{54046EB0-AB37-400D-92CA-46D83756C8D8}" type="parTrans" cxnId="{739A6BF2-5D35-4602-89EC-C8A791FB19D2}">
      <dgm:prSet/>
      <dgm:spPr/>
      <dgm:t>
        <a:bodyPr/>
        <a:lstStyle/>
        <a:p>
          <a:endParaRPr lang="fr-FR"/>
        </a:p>
      </dgm:t>
    </dgm:pt>
    <dgm:pt modelId="{4987760C-8658-4AE4-9938-EB6BD4EE5DFD}" type="sibTrans" cxnId="{739A6BF2-5D35-4602-89EC-C8A791FB19D2}">
      <dgm:prSet/>
      <dgm:spPr/>
      <dgm:t>
        <a:bodyPr/>
        <a:lstStyle/>
        <a:p>
          <a:endParaRPr lang="fr-FR"/>
        </a:p>
      </dgm:t>
    </dgm:pt>
    <dgm:pt modelId="{7876FD68-2BA1-4520-AA67-A04CDC62513D}">
      <dgm:prSet phldrT="[Texte]" custT="1"/>
      <dgm:spPr/>
      <dgm:t>
        <a:bodyPr/>
        <a:lstStyle/>
        <a:p>
          <a:r>
            <a:rPr lang="fr-FR" sz="2800" dirty="0" err="1">
              <a:solidFill>
                <a:srgbClr val="FF9900"/>
              </a:solidFill>
            </a:rPr>
            <a:t>print</a:t>
          </a:r>
          <a:r>
            <a:rPr lang="fr-FR" sz="2800" dirty="0"/>
            <a:t>(</a:t>
          </a:r>
          <a:r>
            <a:rPr lang="fr-FR" sz="2800" dirty="0" err="1"/>
            <a:t>a</a:t>
          </a:r>
          <a:r>
            <a:rPr lang="fr-FR" sz="2800" dirty="0" err="1">
              <a:solidFill>
                <a:schemeClr val="tx1"/>
              </a:solidFill>
            </a:rPr>
            <a:t>.intersection</a:t>
          </a:r>
          <a:r>
            <a:rPr lang="fr-FR" sz="2800" dirty="0"/>
            <a:t>(b)) = {1,2,’X’}</a:t>
          </a:r>
        </a:p>
      </dgm:t>
    </dgm:pt>
    <dgm:pt modelId="{85015494-1A96-43EE-B2C2-E92E2A180AA5}" type="parTrans" cxnId="{5D80362A-171F-4435-AF6E-67EF304CAA33}">
      <dgm:prSet/>
      <dgm:spPr/>
      <dgm:t>
        <a:bodyPr/>
        <a:lstStyle/>
        <a:p>
          <a:endParaRPr lang="fr-FR"/>
        </a:p>
      </dgm:t>
    </dgm:pt>
    <dgm:pt modelId="{F80D1174-E2A8-4544-A8D6-ABC288A4F9BC}" type="sibTrans" cxnId="{5D80362A-171F-4435-AF6E-67EF304CAA33}">
      <dgm:prSet/>
      <dgm:spPr/>
      <dgm:t>
        <a:bodyPr/>
        <a:lstStyle/>
        <a:p>
          <a:endParaRPr lang="fr-FR"/>
        </a:p>
      </dgm:t>
    </dgm:pt>
    <dgm:pt modelId="{11D6D819-C99A-4264-97DA-FE9715E9BDAE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.diffrence</a:t>
          </a:r>
          <a:r>
            <a:rPr lang="fr-FR" dirty="0"/>
            <a:t>(b)) = {3,4}</a:t>
          </a:r>
        </a:p>
      </dgm:t>
    </dgm:pt>
    <dgm:pt modelId="{9D0CC781-595E-452B-AF06-2D9D0C0E39B6}" type="parTrans" cxnId="{192847CE-26E2-431B-8D2D-CD4FDC2CA506}">
      <dgm:prSet/>
      <dgm:spPr/>
      <dgm:t>
        <a:bodyPr/>
        <a:lstStyle/>
        <a:p>
          <a:endParaRPr lang="fr-FR"/>
        </a:p>
      </dgm:t>
    </dgm:pt>
    <dgm:pt modelId="{FFCD6AA4-E4A6-4881-B645-B987634ECFC6}" type="sibTrans" cxnId="{192847CE-26E2-431B-8D2D-CD4FDC2CA506}">
      <dgm:prSet/>
      <dgm:spPr/>
      <dgm:t>
        <a:bodyPr/>
        <a:lstStyle/>
        <a:p>
          <a:endParaRPr lang="fr-FR"/>
        </a:p>
      </dgm:t>
    </dgm:pt>
    <dgm:pt modelId="{DFABE08A-8630-4E9A-9D93-E95293A6AD93}">
      <dgm:prSet phldrT="[Texte]" custT="1"/>
      <dgm:spPr/>
      <dgm:t>
        <a:bodyPr/>
        <a:lstStyle/>
        <a:p>
          <a:r>
            <a:rPr lang="fr-FR" sz="2700" dirty="0" err="1">
              <a:solidFill>
                <a:srgbClr val="FF9900"/>
              </a:solidFill>
            </a:rPr>
            <a:t>print</a:t>
          </a:r>
          <a:r>
            <a:rPr lang="fr-FR" sz="2700" dirty="0"/>
            <a:t>(</a:t>
          </a:r>
          <a:r>
            <a:rPr lang="fr-FR" sz="2700" dirty="0" err="1"/>
            <a:t>a</a:t>
          </a:r>
          <a:r>
            <a:rPr lang="fr-FR" sz="2700" dirty="0" err="1">
              <a:solidFill>
                <a:schemeClr val="tx1"/>
              </a:solidFill>
            </a:rPr>
            <a:t>.diffrence</a:t>
          </a:r>
          <a:r>
            <a:rPr lang="fr-FR" sz="3200" b="1" dirty="0" err="1">
              <a:solidFill>
                <a:schemeClr val="tx1"/>
              </a:solidFill>
            </a:rPr>
            <a:t>_</a:t>
          </a:r>
          <a:r>
            <a:rPr lang="fr-FR" sz="2700" dirty="0" err="1">
              <a:solidFill>
                <a:schemeClr val="tx1"/>
              </a:solidFill>
            </a:rPr>
            <a:t>update</a:t>
          </a:r>
          <a:r>
            <a:rPr lang="fr-FR" sz="2700" dirty="0"/>
            <a:t>(b)) = {3,4}</a:t>
          </a:r>
        </a:p>
      </dgm:t>
    </dgm:pt>
    <dgm:pt modelId="{C5ECB58D-BF60-41BC-8374-6B3F24D06574}" type="parTrans" cxnId="{187BEC1E-FC8B-47B3-BDCB-C47024B19F8E}">
      <dgm:prSet/>
      <dgm:spPr/>
      <dgm:t>
        <a:bodyPr/>
        <a:lstStyle/>
        <a:p>
          <a:endParaRPr lang="fr-FR"/>
        </a:p>
      </dgm:t>
    </dgm:pt>
    <dgm:pt modelId="{0C1EC485-F202-4435-AF20-E60BDB8CF2ED}" type="sibTrans" cxnId="{187BEC1E-FC8B-47B3-BDCB-C47024B19F8E}">
      <dgm:prSet/>
      <dgm:spPr/>
      <dgm:t>
        <a:bodyPr/>
        <a:lstStyle/>
        <a:p>
          <a:endParaRPr lang="fr-FR"/>
        </a:p>
      </dgm:t>
    </dgm:pt>
    <dgm:pt modelId="{9AEDF564-608C-4A65-8872-4E22FDAF9884}">
      <dgm:prSet phldrT="[Texte]"/>
      <dgm:spPr/>
      <dgm:t>
        <a:bodyPr/>
        <a:lstStyle/>
        <a:p>
          <a:r>
            <a:rPr lang="fr-FR" dirty="0" err="1"/>
            <a:t>print</a:t>
          </a:r>
          <a:r>
            <a:rPr lang="fr-FR" dirty="0"/>
            <a:t>(a) = {1,2,3,4}</a:t>
          </a:r>
        </a:p>
      </dgm:t>
    </dgm:pt>
    <dgm:pt modelId="{238198E6-3E12-4044-A675-B07CD10992BD}" type="parTrans" cxnId="{787DD84A-C4AC-43B4-972C-9798FB54FCDF}">
      <dgm:prSet/>
      <dgm:spPr/>
      <dgm:t>
        <a:bodyPr/>
        <a:lstStyle/>
        <a:p>
          <a:endParaRPr lang="fr-FR"/>
        </a:p>
      </dgm:t>
    </dgm:pt>
    <dgm:pt modelId="{B4C21DC4-CF88-4668-8ABD-45AA33884C26}" type="sibTrans" cxnId="{787DD84A-C4AC-43B4-972C-9798FB54FCDF}">
      <dgm:prSet/>
      <dgm:spPr/>
      <dgm:t>
        <a:bodyPr/>
        <a:lstStyle/>
        <a:p>
          <a:endParaRPr lang="fr-FR"/>
        </a:p>
      </dgm:t>
    </dgm:pt>
    <dgm:pt modelId="{3636BFCB-A973-4363-9F4E-B2FABA759E8A}">
      <dgm:prSet phldrT="[Texte]" custT="1"/>
      <dgm:spPr/>
      <dgm:t>
        <a:bodyPr/>
        <a:lstStyle/>
        <a:p>
          <a:r>
            <a:rPr lang="fr-FR" sz="2700" dirty="0" err="1"/>
            <a:t>print</a:t>
          </a:r>
          <a:r>
            <a:rPr lang="fr-FR" sz="2700" dirty="0"/>
            <a:t>(a) = {3,4}</a:t>
          </a:r>
        </a:p>
      </dgm:t>
    </dgm:pt>
    <dgm:pt modelId="{0754F598-2DB5-4C8C-A1D7-18690DF05104}" type="parTrans" cxnId="{D9721F34-EF8F-42A7-B5B6-E8206F4F7A16}">
      <dgm:prSet/>
      <dgm:spPr/>
      <dgm:t>
        <a:bodyPr/>
        <a:lstStyle/>
        <a:p>
          <a:endParaRPr lang="fr-FR"/>
        </a:p>
      </dgm:t>
    </dgm:pt>
    <dgm:pt modelId="{114A516C-B3CF-4A83-ADF5-B7D17D25AC5E}" type="sibTrans" cxnId="{D9721F34-EF8F-42A7-B5B6-E8206F4F7A16}">
      <dgm:prSet/>
      <dgm:spPr/>
      <dgm:t>
        <a:bodyPr/>
        <a:lstStyle/>
        <a:p>
          <a:endParaRPr lang="fr-FR"/>
        </a:p>
      </dgm:t>
    </dgm:pt>
    <dgm:pt modelId="{82516986-41A0-4945-9FD6-A0CF9E1DAFC2}">
      <dgm:prSet/>
      <dgm:spPr/>
      <dgm:t>
        <a:bodyPr/>
        <a:lstStyle/>
        <a:p>
          <a:r>
            <a:rPr lang="fr-FR" sz="2000" dirty="0"/>
            <a:t>b = {1,2, 15,’X’}</a:t>
          </a:r>
        </a:p>
      </dgm:t>
    </dgm:pt>
    <dgm:pt modelId="{A5FCB869-C49E-44C4-ADB1-1A2FDD31FBC6}" type="parTrans" cxnId="{96FD10EA-6C21-44AE-8CF0-64533F932D2A}">
      <dgm:prSet/>
      <dgm:spPr/>
      <dgm:t>
        <a:bodyPr/>
        <a:lstStyle/>
        <a:p>
          <a:endParaRPr lang="fr-FR"/>
        </a:p>
      </dgm:t>
    </dgm:pt>
    <dgm:pt modelId="{56B7B78D-20E8-4063-8509-1F2800599F19}" type="sibTrans" cxnId="{96FD10EA-6C21-44AE-8CF0-64533F932D2A}">
      <dgm:prSet/>
      <dgm:spPr/>
      <dgm:t>
        <a:bodyPr/>
        <a:lstStyle/>
        <a:p>
          <a:endParaRPr lang="fr-FR"/>
        </a:p>
      </dgm:t>
    </dgm:pt>
    <dgm:pt modelId="{FE87B53D-94AD-4EDA-87E4-58CF96C84706}">
      <dgm:prSet phldrT="[Texte]" custT="1"/>
      <dgm:spPr/>
      <dgm:t>
        <a:bodyPr/>
        <a:lstStyle/>
        <a:p>
          <a:r>
            <a:rPr lang="fr-FR" sz="2800" dirty="0" err="1"/>
            <a:t>a&amp;b</a:t>
          </a:r>
          <a:r>
            <a:rPr lang="fr-FR" sz="2800" dirty="0"/>
            <a:t> = {1,2,’X’} </a:t>
          </a:r>
          <a:r>
            <a:rPr lang="fr-FR" sz="2800" b="0" dirty="0">
              <a:sym typeface="Wingdings" panose="05000000000000000000" pitchFamily="2" charset="2"/>
            </a:rPr>
            <a:t></a:t>
          </a:r>
          <a:r>
            <a:rPr lang="fr-FR" sz="2800" b="0" dirty="0"/>
            <a:t>  </a:t>
          </a:r>
          <a:r>
            <a:rPr lang="fr-FR" sz="2800" b="0" dirty="0" err="1">
              <a:solidFill>
                <a:srgbClr val="FFFF00"/>
              </a:solidFill>
            </a:rPr>
            <a:t>Syntax</a:t>
          </a:r>
          <a:endParaRPr lang="fr-FR" sz="2800" dirty="0"/>
        </a:p>
      </dgm:t>
    </dgm:pt>
    <dgm:pt modelId="{D2D47E2C-6E1B-4229-AA35-711D193BAAA9}" type="parTrans" cxnId="{46C4B71B-7A3A-4D70-A673-992C61348EB8}">
      <dgm:prSet/>
      <dgm:spPr/>
      <dgm:t>
        <a:bodyPr/>
        <a:lstStyle/>
        <a:p>
          <a:endParaRPr lang="fr-FR"/>
        </a:p>
      </dgm:t>
    </dgm:pt>
    <dgm:pt modelId="{42F2D723-BF8D-4438-8713-AB6965B364EC}" type="sibTrans" cxnId="{46C4B71B-7A3A-4D70-A673-992C61348EB8}">
      <dgm:prSet/>
      <dgm:spPr/>
      <dgm:t>
        <a:bodyPr/>
        <a:lstStyle/>
        <a:p>
          <a:endParaRPr lang="fr-FR"/>
        </a:p>
      </dgm:t>
    </dgm:pt>
    <dgm:pt modelId="{E18324F1-2BD6-458A-B5C1-5D7C25AA9799}">
      <dgm:prSet phldrT="[Texte]"/>
      <dgm:spPr/>
      <dgm:t>
        <a:bodyPr/>
        <a:lstStyle/>
        <a:p>
          <a:r>
            <a:rPr lang="fr-FR" dirty="0"/>
            <a:t>a – b = {3,4} </a:t>
          </a:r>
          <a:r>
            <a:rPr lang="fr-FR" b="0" dirty="0">
              <a:sym typeface="Wingdings" panose="05000000000000000000" pitchFamily="2" charset="2"/>
            </a:rPr>
            <a:t></a:t>
          </a:r>
          <a:r>
            <a:rPr lang="fr-FR" b="0" dirty="0"/>
            <a:t>  </a:t>
          </a:r>
          <a:r>
            <a:rPr lang="fr-FR" b="0" dirty="0" err="1">
              <a:solidFill>
                <a:srgbClr val="FFFF00"/>
              </a:solidFill>
            </a:rPr>
            <a:t>Syntax</a:t>
          </a:r>
          <a:endParaRPr lang="fr-FR" dirty="0"/>
        </a:p>
      </dgm:t>
    </dgm:pt>
    <dgm:pt modelId="{A714543B-94C9-4E19-8344-9348CA37519C}" type="parTrans" cxnId="{B82A284E-65A5-4122-85FA-5FF8CF6E0AD0}">
      <dgm:prSet/>
      <dgm:spPr/>
      <dgm:t>
        <a:bodyPr/>
        <a:lstStyle/>
        <a:p>
          <a:endParaRPr lang="fr-FR"/>
        </a:p>
      </dgm:t>
    </dgm:pt>
    <dgm:pt modelId="{70A34349-9C97-4AB8-9168-18E8AD15F593}" type="sibTrans" cxnId="{B82A284E-65A5-4122-85FA-5FF8CF6E0AD0}">
      <dgm:prSet/>
      <dgm:spPr/>
      <dgm:t>
        <a:bodyPr/>
        <a:lstStyle/>
        <a:p>
          <a:endParaRPr lang="fr-FR"/>
        </a:p>
      </dgm:t>
    </dgm:pt>
    <dgm:pt modelId="{7CA74307-27D7-49BD-8934-E572DEA0B107}" type="pres">
      <dgm:prSet presAssocID="{CF4FB030-81DC-4295-87DA-82ED2D0A8917}" presName="Name0" presStyleCnt="0">
        <dgm:presLayoutVars>
          <dgm:dir/>
          <dgm:animLvl val="lvl"/>
          <dgm:resizeHandles val="exact"/>
        </dgm:presLayoutVars>
      </dgm:prSet>
      <dgm:spPr/>
    </dgm:pt>
    <dgm:pt modelId="{7B937DC9-667F-4773-A6DA-26E960352DE6}" type="pres">
      <dgm:prSet presAssocID="{8009ECC9-E6B8-4FCC-80A4-F04064E59D3D}" presName="linNode" presStyleCnt="0"/>
      <dgm:spPr/>
    </dgm:pt>
    <dgm:pt modelId="{66CC5DFF-84E1-418F-8012-491592A06838}" type="pres">
      <dgm:prSet presAssocID="{8009ECC9-E6B8-4FCC-80A4-F04064E59D3D}" presName="parentText" presStyleLbl="node1" presStyleIdx="0" presStyleCnt="3" custScaleY="138218">
        <dgm:presLayoutVars>
          <dgm:chMax val="1"/>
          <dgm:bulletEnabled val="1"/>
        </dgm:presLayoutVars>
      </dgm:prSet>
      <dgm:spPr/>
    </dgm:pt>
    <dgm:pt modelId="{2CC47DE9-C2BA-4AD2-9FAE-D9C806A94DE9}" type="pres">
      <dgm:prSet presAssocID="{8009ECC9-E6B8-4FCC-80A4-F04064E59D3D}" presName="descendantText" presStyleLbl="alignAccFollowNode1" presStyleIdx="0" presStyleCnt="3" custScaleY="165739">
        <dgm:presLayoutVars>
          <dgm:bulletEnabled val="1"/>
        </dgm:presLayoutVars>
      </dgm:prSet>
      <dgm:spPr/>
    </dgm:pt>
    <dgm:pt modelId="{E80F83F3-85EA-4AAB-B457-F86124873589}" type="pres">
      <dgm:prSet presAssocID="{A655F75C-35B3-4E9E-84EB-443FA2D8063A}" presName="sp" presStyleCnt="0"/>
      <dgm:spPr/>
    </dgm:pt>
    <dgm:pt modelId="{2679900F-2164-416C-8DA2-C646A756F99A}" type="pres">
      <dgm:prSet presAssocID="{62AB19FD-24EB-4992-9B76-A93F65F06535}" presName="linNode" presStyleCnt="0"/>
      <dgm:spPr/>
    </dgm:pt>
    <dgm:pt modelId="{F65ABEAA-9ACE-455E-9933-6620570739B0}" type="pres">
      <dgm:prSet presAssocID="{62AB19FD-24EB-4992-9B76-A93F65F06535}" presName="parentText" presStyleLbl="node1" presStyleIdx="1" presStyleCnt="3" custScaleY="151333">
        <dgm:presLayoutVars>
          <dgm:chMax val="1"/>
          <dgm:bulletEnabled val="1"/>
        </dgm:presLayoutVars>
      </dgm:prSet>
      <dgm:spPr/>
    </dgm:pt>
    <dgm:pt modelId="{15CCF33E-973C-4594-8EE1-25559A0B71A1}" type="pres">
      <dgm:prSet presAssocID="{62AB19FD-24EB-4992-9B76-A93F65F06535}" presName="descendantText" presStyleLbl="alignAccFollowNode1" presStyleIdx="1" presStyleCnt="3" custScaleY="183399">
        <dgm:presLayoutVars>
          <dgm:bulletEnabled val="1"/>
        </dgm:presLayoutVars>
      </dgm:prSet>
      <dgm:spPr/>
    </dgm:pt>
    <dgm:pt modelId="{7ECE1358-1C6C-45B7-B511-0F50FC1CDE1B}" type="pres">
      <dgm:prSet presAssocID="{52AB1225-970D-43C5-B168-AEA2EC20D05F}" presName="sp" presStyleCnt="0"/>
      <dgm:spPr/>
    </dgm:pt>
    <dgm:pt modelId="{4AAB548E-95B7-402A-B86C-B0D418EDC90D}" type="pres">
      <dgm:prSet presAssocID="{60A05212-CE6E-4DF6-AD79-33EE228B2137}" presName="linNode" presStyleCnt="0"/>
      <dgm:spPr/>
    </dgm:pt>
    <dgm:pt modelId="{490AC4A4-EC4D-430C-869F-6EBF7D26D173}" type="pres">
      <dgm:prSet presAssocID="{60A05212-CE6E-4DF6-AD79-33EE228B2137}" presName="parentText" presStyleLbl="node1" presStyleIdx="2" presStyleCnt="3" custScaleY="126229">
        <dgm:presLayoutVars>
          <dgm:chMax val="1"/>
          <dgm:bulletEnabled val="1"/>
        </dgm:presLayoutVars>
      </dgm:prSet>
      <dgm:spPr/>
    </dgm:pt>
    <dgm:pt modelId="{9D7F1423-D77B-4897-AE65-D29A222E22BA}" type="pres">
      <dgm:prSet presAssocID="{60A05212-CE6E-4DF6-AD79-33EE228B2137}" presName="descendantText" presStyleLbl="alignAccFollowNode1" presStyleIdx="2" presStyleCnt="3" custScaleY="149528">
        <dgm:presLayoutVars>
          <dgm:bulletEnabled val="1"/>
        </dgm:presLayoutVars>
      </dgm:prSet>
      <dgm:spPr/>
    </dgm:pt>
  </dgm:ptLst>
  <dgm:cxnLst>
    <dgm:cxn modelId="{E7D0DE08-11A8-4EA0-B297-F05851A053B9}" type="presOf" srcId="{CF4FB030-81DC-4295-87DA-82ED2D0A8917}" destId="{7CA74307-27D7-49BD-8934-E572DEA0B107}" srcOrd="0" destOrd="0" presId="urn:microsoft.com/office/officeart/2005/8/layout/vList5"/>
    <dgm:cxn modelId="{7C45A416-4B4D-475A-8BE8-342F39CDFDA2}" type="presOf" srcId="{60A05212-CE6E-4DF6-AD79-33EE228B2137}" destId="{490AC4A4-EC4D-430C-869F-6EBF7D26D173}" srcOrd="0" destOrd="0" presId="urn:microsoft.com/office/officeart/2005/8/layout/vList5"/>
    <dgm:cxn modelId="{46C4B71B-7A3A-4D70-A673-992C61348EB8}" srcId="{60A05212-CE6E-4DF6-AD79-33EE228B2137}" destId="{FE87B53D-94AD-4EDA-87E4-58CF96C84706}" srcOrd="3" destOrd="0" parTransId="{D2D47E2C-6E1B-4229-AA35-711D193BAAA9}" sibTransId="{42F2D723-BF8D-4438-8713-AB6965B364EC}"/>
    <dgm:cxn modelId="{BE70CA1C-4594-49EE-9863-504D5B753B2D}" srcId="{62AB19FD-24EB-4992-9B76-A93F65F06535}" destId="{14BF2D00-EA28-415F-AD0F-56CD63D53B44}" srcOrd="0" destOrd="0" parTransId="{EE038134-88D0-473D-B965-B0C1C802DD92}" sibTransId="{6A74C152-0AF9-46F2-BF1E-8DD886532303}"/>
    <dgm:cxn modelId="{187BEC1E-FC8B-47B3-BDCB-C47024B19F8E}" srcId="{62AB19FD-24EB-4992-9B76-A93F65F06535}" destId="{DFABE08A-8630-4E9A-9D93-E95293A6AD93}" srcOrd="2" destOrd="0" parTransId="{C5ECB58D-BF60-41BC-8374-6B3F24D06574}" sibTransId="{0C1EC485-F202-4435-AF20-E60BDB8CF2ED}"/>
    <dgm:cxn modelId="{2D810620-D858-40E4-B631-DF64AF77832A}" type="presOf" srcId="{9BAC0940-D050-4ED9-83B3-0B07E86E1BDB}" destId="{9D7F1423-D77B-4897-AE65-D29A222E22BA}" srcOrd="0" destOrd="0" presId="urn:microsoft.com/office/officeart/2005/8/layout/vList5"/>
    <dgm:cxn modelId="{5D80362A-171F-4435-AF6E-67EF304CAA33}" srcId="{60A05212-CE6E-4DF6-AD79-33EE228B2137}" destId="{7876FD68-2BA1-4520-AA67-A04CDC62513D}" srcOrd="2" destOrd="0" parTransId="{85015494-1A96-43EE-B2C2-E92E2A180AA5}" sibTransId="{F80D1174-E2A8-4544-A8D6-ABC288A4F9BC}"/>
    <dgm:cxn modelId="{D9721F34-EF8F-42A7-B5B6-E8206F4F7A16}" srcId="{62AB19FD-24EB-4992-9B76-A93F65F06535}" destId="{3636BFCB-A973-4363-9F4E-B2FABA759E8A}" srcOrd="3" destOrd="0" parTransId="{0754F598-2DB5-4C8C-A1D7-18690DF05104}" sibTransId="{114A516C-B3CF-4A83-ADF5-B7D17D25AC5E}"/>
    <dgm:cxn modelId="{174A1A3B-9104-409B-A4AB-3D62139CC7D1}" type="presOf" srcId="{62AB19FD-24EB-4992-9B76-A93F65F06535}" destId="{F65ABEAA-9ACE-455E-9933-6620570739B0}" srcOrd="0" destOrd="0" presId="urn:microsoft.com/office/officeart/2005/8/layout/vList5"/>
    <dgm:cxn modelId="{465A2C63-6843-4A35-9ED4-01D369A2B5F6}" srcId="{CF4FB030-81DC-4295-87DA-82ED2D0A8917}" destId="{62AB19FD-24EB-4992-9B76-A93F65F06535}" srcOrd="1" destOrd="0" parTransId="{5FFA8C54-07C6-470F-A53E-89E4267A13FD}" sibTransId="{52AB1225-970D-43C5-B168-AEA2EC20D05F}"/>
    <dgm:cxn modelId="{BB695263-ACE5-4693-8EBB-AA53C922DBDA}" type="presOf" srcId="{DFABE08A-8630-4E9A-9D93-E95293A6AD93}" destId="{15CCF33E-973C-4594-8EE1-25559A0B71A1}" srcOrd="0" destOrd="2" presId="urn:microsoft.com/office/officeart/2005/8/layout/vList5"/>
    <dgm:cxn modelId="{90C32047-FACC-4F93-984F-D7C3BD906A75}" srcId="{62AB19FD-24EB-4992-9B76-A93F65F06535}" destId="{DA7D82DE-6846-4155-A95F-14AE13266031}" srcOrd="1" destOrd="0" parTransId="{CEC62981-7586-4772-9FC5-0FAAC4C8E30A}" sibTransId="{B148A0F8-08F4-43C2-A601-2E2F67DD3382}"/>
    <dgm:cxn modelId="{787DD84A-C4AC-43B4-972C-9798FB54FCDF}" srcId="{8009ECC9-E6B8-4FCC-80A4-F04064E59D3D}" destId="{9AEDF564-608C-4A65-8872-4E22FDAF9884}" srcOrd="4" destOrd="0" parTransId="{238198E6-3E12-4044-A675-B07CD10992BD}" sibTransId="{B4C21DC4-CF88-4668-8ABD-45AA33884C26}"/>
    <dgm:cxn modelId="{B82A284E-65A5-4122-85FA-5FF8CF6E0AD0}" srcId="{8009ECC9-E6B8-4FCC-80A4-F04064E59D3D}" destId="{E18324F1-2BD6-458A-B5C1-5D7C25AA9799}" srcOrd="3" destOrd="0" parTransId="{A714543B-94C9-4E19-8344-9348CA37519C}" sibTransId="{70A34349-9C97-4AB8-9168-18E8AD15F593}"/>
    <dgm:cxn modelId="{898DF56E-A79C-4A3B-A544-4790A91C1E63}" type="presOf" srcId="{E18324F1-2BD6-458A-B5C1-5D7C25AA9799}" destId="{2CC47DE9-C2BA-4AD2-9FAE-D9C806A94DE9}" srcOrd="0" destOrd="3" presId="urn:microsoft.com/office/officeart/2005/8/layout/vList5"/>
    <dgm:cxn modelId="{3B976659-B185-4A2B-9C43-C840EC8AAB9F}" srcId="{8009ECC9-E6B8-4FCC-80A4-F04064E59D3D}" destId="{0DD34478-0E82-422D-9768-CFB69ACF8158}" srcOrd="0" destOrd="0" parTransId="{D4E7915D-1260-4200-B0E4-37FECD41508C}" sibTransId="{F9FAB5C6-C978-48C3-BDB1-D874EC089D75}"/>
    <dgm:cxn modelId="{9A69BB7E-7FB2-4B84-811F-7C2E8A9BE7CE}" type="presOf" srcId="{14BF2D00-EA28-415F-AD0F-56CD63D53B44}" destId="{15CCF33E-973C-4594-8EE1-25559A0B71A1}" srcOrd="0" destOrd="0" presId="urn:microsoft.com/office/officeart/2005/8/layout/vList5"/>
    <dgm:cxn modelId="{B6B80387-DDB1-4908-9CFD-D633C9485F42}" type="presOf" srcId="{8009ECC9-E6B8-4FCC-80A4-F04064E59D3D}" destId="{66CC5DFF-84E1-418F-8012-491592A06838}" srcOrd="0" destOrd="0" presId="urn:microsoft.com/office/officeart/2005/8/layout/vList5"/>
    <dgm:cxn modelId="{6EB8DE88-0C16-4168-8FFC-493FAA06D711}" srcId="{CF4FB030-81DC-4295-87DA-82ED2D0A8917}" destId="{60A05212-CE6E-4DF6-AD79-33EE228B2137}" srcOrd="2" destOrd="0" parTransId="{6DFAD01F-8F2E-4BF1-B0E3-76947300CC27}" sibTransId="{9E9D71BC-0A99-4123-BE51-4C6B4BF262E8}"/>
    <dgm:cxn modelId="{E09E9990-E427-4F35-9B5E-A6E6A90FEB76}" type="presOf" srcId="{11D6D819-C99A-4264-97DA-FE9715E9BDAE}" destId="{2CC47DE9-C2BA-4AD2-9FAE-D9C806A94DE9}" srcOrd="0" destOrd="2" presId="urn:microsoft.com/office/officeart/2005/8/layout/vList5"/>
    <dgm:cxn modelId="{CB273D93-0853-4F09-B196-37612C7553E1}" type="presOf" srcId="{FE87B53D-94AD-4EDA-87E4-58CF96C84706}" destId="{9D7F1423-D77B-4897-AE65-D29A222E22BA}" srcOrd="0" destOrd="3" presId="urn:microsoft.com/office/officeart/2005/8/layout/vList5"/>
    <dgm:cxn modelId="{31FA3E99-2A7A-48D9-8623-EF7F6C2DED52}" srcId="{8009ECC9-E6B8-4FCC-80A4-F04064E59D3D}" destId="{5F601CC3-EE07-4E64-BFE8-833587EDACF4}" srcOrd="1" destOrd="0" parTransId="{FE917471-BCE0-4E47-B5AC-FD32C0796F67}" sibTransId="{95FE2E15-2E61-4264-BCFC-EB0203C788DC}"/>
    <dgm:cxn modelId="{940F9EA0-A9B2-4F97-BD26-33D7F3F02DA7}" srcId="{CF4FB030-81DC-4295-87DA-82ED2D0A8917}" destId="{8009ECC9-E6B8-4FCC-80A4-F04064E59D3D}" srcOrd="0" destOrd="0" parTransId="{7ABF0EAF-E4B8-47EF-BAB3-6B080957572A}" sibTransId="{A655F75C-35B3-4E9E-84EB-443FA2D8063A}"/>
    <dgm:cxn modelId="{0B52A7A1-95AB-43D6-9A2F-D9163C10BC45}" type="presOf" srcId="{9AEDF564-608C-4A65-8872-4E22FDAF9884}" destId="{2CC47DE9-C2BA-4AD2-9FAE-D9C806A94DE9}" srcOrd="0" destOrd="4" presId="urn:microsoft.com/office/officeart/2005/8/layout/vList5"/>
    <dgm:cxn modelId="{AFDC19C0-31FC-4E0D-8F2D-225B61D186B1}" type="presOf" srcId="{82516986-41A0-4945-9FD6-A0CF9E1DAFC2}" destId="{9D7F1423-D77B-4897-AE65-D29A222E22BA}" srcOrd="0" destOrd="1" presId="urn:microsoft.com/office/officeart/2005/8/layout/vList5"/>
    <dgm:cxn modelId="{192847CE-26E2-431B-8D2D-CD4FDC2CA506}" srcId="{8009ECC9-E6B8-4FCC-80A4-F04064E59D3D}" destId="{11D6D819-C99A-4264-97DA-FE9715E9BDAE}" srcOrd="2" destOrd="0" parTransId="{9D0CC781-595E-452B-AF06-2D9D0C0E39B6}" sibTransId="{FFCD6AA4-E4A6-4881-B645-B987634ECFC6}"/>
    <dgm:cxn modelId="{393C2FD4-0EF7-4894-8F6A-64572B3239AF}" type="presOf" srcId="{3636BFCB-A973-4363-9F4E-B2FABA759E8A}" destId="{15CCF33E-973C-4594-8EE1-25559A0B71A1}" srcOrd="0" destOrd="3" presId="urn:microsoft.com/office/officeart/2005/8/layout/vList5"/>
    <dgm:cxn modelId="{1C2B85D5-C0C3-4D8D-A38C-03FEA0694604}" type="presOf" srcId="{0DD34478-0E82-422D-9768-CFB69ACF8158}" destId="{2CC47DE9-C2BA-4AD2-9FAE-D9C806A94DE9}" srcOrd="0" destOrd="0" presId="urn:microsoft.com/office/officeart/2005/8/layout/vList5"/>
    <dgm:cxn modelId="{DB3F34E5-FDDE-49DE-85BC-04FFB4C37107}" type="presOf" srcId="{DA7D82DE-6846-4155-A95F-14AE13266031}" destId="{15CCF33E-973C-4594-8EE1-25559A0B71A1}" srcOrd="0" destOrd="1" presId="urn:microsoft.com/office/officeart/2005/8/layout/vList5"/>
    <dgm:cxn modelId="{96FD10EA-6C21-44AE-8CF0-64533F932D2A}" srcId="{60A05212-CE6E-4DF6-AD79-33EE228B2137}" destId="{82516986-41A0-4945-9FD6-A0CF9E1DAFC2}" srcOrd="1" destOrd="0" parTransId="{A5FCB869-C49E-44C4-ADB1-1A2FDD31FBC6}" sibTransId="{56B7B78D-20E8-4063-8509-1F2800599F19}"/>
    <dgm:cxn modelId="{37DF9FF0-468B-481A-BD32-02F2494D67E6}" type="presOf" srcId="{7876FD68-2BA1-4520-AA67-A04CDC62513D}" destId="{9D7F1423-D77B-4897-AE65-D29A222E22BA}" srcOrd="0" destOrd="2" presId="urn:microsoft.com/office/officeart/2005/8/layout/vList5"/>
    <dgm:cxn modelId="{739A6BF2-5D35-4602-89EC-C8A791FB19D2}" srcId="{60A05212-CE6E-4DF6-AD79-33EE228B2137}" destId="{9BAC0940-D050-4ED9-83B3-0B07E86E1BDB}" srcOrd="0" destOrd="0" parTransId="{54046EB0-AB37-400D-92CA-46D83756C8D8}" sibTransId="{4987760C-8658-4AE4-9938-EB6BD4EE5DFD}"/>
    <dgm:cxn modelId="{897218FA-C433-4259-8BB1-62C6E985141A}" type="presOf" srcId="{5F601CC3-EE07-4E64-BFE8-833587EDACF4}" destId="{2CC47DE9-C2BA-4AD2-9FAE-D9C806A94DE9}" srcOrd="0" destOrd="1" presId="urn:microsoft.com/office/officeart/2005/8/layout/vList5"/>
    <dgm:cxn modelId="{ACD39571-B069-4BC8-8682-564481050600}" type="presParOf" srcId="{7CA74307-27D7-49BD-8934-E572DEA0B107}" destId="{7B937DC9-667F-4773-A6DA-26E960352DE6}" srcOrd="0" destOrd="0" presId="urn:microsoft.com/office/officeart/2005/8/layout/vList5"/>
    <dgm:cxn modelId="{2A453B0D-5C9D-407D-824C-3067A68ABE7F}" type="presParOf" srcId="{7B937DC9-667F-4773-A6DA-26E960352DE6}" destId="{66CC5DFF-84E1-418F-8012-491592A06838}" srcOrd="0" destOrd="0" presId="urn:microsoft.com/office/officeart/2005/8/layout/vList5"/>
    <dgm:cxn modelId="{B1AB1BC2-3BB4-4D6A-9C47-05D91BBD3DBE}" type="presParOf" srcId="{7B937DC9-667F-4773-A6DA-26E960352DE6}" destId="{2CC47DE9-C2BA-4AD2-9FAE-D9C806A94DE9}" srcOrd="1" destOrd="0" presId="urn:microsoft.com/office/officeart/2005/8/layout/vList5"/>
    <dgm:cxn modelId="{7F95D6F6-9954-4811-B66D-298C206E5F8D}" type="presParOf" srcId="{7CA74307-27D7-49BD-8934-E572DEA0B107}" destId="{E80F83F3-85EA-4AAB-B457-F86124873589}" srcOrd="1" destOrd="0" presId="urn:microsoft.com/office/officeart/2005/8/layout/vList5"/>
    <dgm:cxn modelId="{B930025B-C678-4730-852D-05CAFA7A5DE9}" type="presParOf" srcId="{7CA74307-27D7-49BD-8934-E572DEA0B107}" destId="{2679900F-2164-416C-8DA2-C646A756F99A}" srcOrd="2" destOrd="0" presId="urn:microsoft.com/office/officeart/2005/8/layout/vList5"/>
    <dgm:cxn modelId="{67631845-45B9-4DA8-98EC-2A67428EC864}" type="presParOf" srcId="{2679900F-2164-416C-8DA2-C646A756F99A}" destId="{F65ABEAA-9ACE-455E-9933-6620570739B0}" srcOrd="0" destOrd="0" presId="urn:microsoft.com/office/officeart/2005/8/layout/vList5"/>
    <dgm:cxn modelId="{479FB811-EB1F-4F77-977A-C6C23763282D}" type="presParOf" srcId="{2679900F-2164-416C-8DA2-C646A756F99A}" destId="{15CCF33E-973C-4594-8EE1-25559A0B71A1}" srcOrd="1" destOrd="0" presId="urn:microsoft.com/office/officeart/2005/8/layout/vList5"/>
    <dgm:cxn modelId="{082A0DFE-C11D-4B7A-B7EC-E7E71A73C601}" type="presParOf" srcId="{7CA74307-27D7-49BD-8934-E572DEA0B107}" destId="{7ECE1358-1C6C-45B7-B511-0F50FC1CDE1B}" srcOrd="3" destOrd="0" presId="urn:microsoft.com/office/officeart/2005/8/layout/vList5"/>
    <dgm:cxn modelId="{852450C2-3AFE-4A8C-BE5B-75F666AF2131}" type="presParOf" srcId="{7CA74307-27D7-49BD-8934-E572DEA0B107}" destId="{4AAB548E-95B7-402A-B86C-B0D418EDC90D}" srcOrd="4" destOrd="0" presId="urn:microsoft.com/office/officeart/2005/8/layout/vList5"/>
    <dgm:cxn modelId="{19FC2082-1511-41C1-9D4E-E45048AAC004}" type="presParOf" srcId="{4AAB548E-95B7-402A-B86C-B0D418EDC90D}" destId="{490AC4A4-EC4D-430C-869F-6EBF7D26D173}" srcOrd="0" destOrd="0" presId="urn:microsoft.com/office/officeart/2005/8/layout/vList5"/>
    <dgm:cxn modelId="{C16307B1-4C02-4F69-8F86-E8B520A59F86}" type="presParOf" srcId="{4AAB548E-95B7-402A-B86C-B0D418EDC90D}" destId="{9D7F1423-D77B-4897-AE65-D29A222E22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5C71A51-D1F9-479D-8F41-97EF7C16932F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00E678A-CC63-4F19-B522-AD679DBE9E99}">
      <dgm:prSet phldrT="[Texte]" custT="1"/>
      <dgm:spPr/>
      <dgm:t>
        <a:bodyPr/>
        <a:lstStyle/>
        <a:p>
          <a:r>
            <a:rPr lang="fr-FR" sz="4400" dirty="0" err="1"/>
            <a:t>Symetrique</a:t>
          </a:r>
          <a:r>
            <a:rPr lang="fr-FR" sz="4400" dirty="0"/>
            <a:t> </a:t>
          </a:r>
          <a:r>
            <a:rPr lang="fr-FR" sz="4400" dirty="0" err="1"/>
            <a:t>diffrence</a:t>
          </a:r>
          <a:r>
            <a:rPr lang="fr-FR" sz="1900" dirty="0">
              <a:solidFill>
                <a:srgbClr val="FF0000"/>
              </a:solidFill>
            </a:rPr>
            <a:t>(En a aussi </a:t>
          </a:r>
          <a:r>
            <a:rPr lang="fr-FR" sz="1900" b="0" dirty="0" err="1"/>
            <a:t>symmetric_difference</a:t>
          </a:r>
          <a:r>
            <a:rPr lang="fr-FR" sz="1900" dirty="0" err="1">
              <a:solidFill>
                <a:srgbClr val="FF0000"/>
              </a:solidFill>
            </a:rPr>
            <a:t>_update</a:t>
          </a:r>
          <a:r>
            <a:rPr lang="fr-FR" sz="1900" dirty="0">
              <a:solidFill>
                <a:srgbClr val="FF0000"/>
              </a:solidFill>
            </a:rPr>
            <a:t>)</a:t>
          </a:r>
          <a:endParaRPr lang="fr-FR" sz="1900" dirty="0"/>
        </a:p>
      </dgm:t>
    </dgm:pt>
    <dgm:pt modelId="{BA99B4B8-3D68-4CF1-A5FF-7D17B9F4B492}" type="parTrans" cxnId="{DD56348E-CE1E-4C3B-8D3C-10B336F90159}">
      <dgm:prSet/>
      <dgm:spPr/>
      <dgm:t>
        <a:bodyPr/>
        <a:lstStyle/>
        <a:p>
          <a:endParaRPr lang="fr-FR"/>
        </a:p>
      </dgm:t>
    </dgm:pt>
    <dgm:pt modelId="{DEB06A72-D13F-4338-A417-062414C780D5}" type="sibTrans" cxnId="{DD56348E-CE1E-4C3B-8D3C-10B336F90159}">
      <dgm:prSet/>
      <dgm:spPr/>
      <dgm:t>
        <a:bodyPr/>
        <a:lstStyle/>
        <a:p>
          <a:endParaRPr lang="fr-FR"/>
        </a:p>
      </dgm:t>
    </dgm:pt>
    <dgm:pt modelId="{7B1271F4-50C4-4C72-8579-C9A107D14E2E}">
      <dgm:prSet phldrT="[Texte]"/>
      <dgm:spPr/>
      <dgm:t>
        <a:bodyPr/>
        <a:lstStyle/>
        <a:p>
          <a:r>
            <a:rPr lang="fr-FR" sz="2300" dirty="0"/>
            <a:t>a = {1,2,3} </a:t>
          </a:r>
          <a:r>
            <a:rPr lang="fr-FR" sz="2300" dirty="0">
              <a:sym typeface="Wingdings" panose="05000000000000000000" pitchFamily="2" charset="2"/>
            </a:rPr>
            <a:t> original Set</a:t>
          </a:r>
          <a:endParaRPr lang="fr-FR" sz="2300" dirty="0"/>
        </a:p>
      </dgm:t>
    </dgm:pt>
    <dgm:pt modelId="{08C01AD4-2CC0-42D5-A937-BC59EC0FDDE1}" type="parTrans" cxnId="{7F215300-6EFF-46D8-BBB4-F0ABDD89E012}">
      <dgm:prSet/>
      <dgm:spPr/>
      <dgm:t>
        <a:bodyPr/>
        <a:lstStyle/>
        <a:p>
          <a:endParaRPr lang="fr-FR"/>
        </a:p>
      </dgm:t>
    </dgm:pt>
    <dgm:pt modelId="{14C796D0-F0AF-4B4B-84CD-1BB8E555CC10}" type="sibTrans" cxnId="{7F215300-6EFF-46D8-BBB4-F0ABDD89E012}">
      <dgm:prSet/>
      <dgm:spPr/>
      <dgm:t>
        <a:bodyPr/>
        <a:lstStyle/>
        <a:p>
          <a:endParaRPr lang="fr-FR"/>
        </a:p>
      </dgm:t>
    </dgm:pt>
    <dgm:pt modelId="{0C52518B-7A0F-4E63-83F5-2C4C411AFFCF}">
      <dgm:prSet phldrT="[Texte]"/>
      <dgm:spPr/>
      <dgm:t>
        <a:bodyPr/>
        <a:lstStyle/>
        <a:p>
          <a:r>
            <a:rPr lang="fr-FR" sz="2300" dirty="0" err="1">
              <a:solidFill>
                <a:srgbClr val="FF9900"/>
              </a:solidFill>
            </a:rPr>
            <a:t>print</a:t>
          </a:r>
          <a:r>
            <a:rPr lang="fr-FR" sz="2300" dirty="0"/>
            <a:t>(</a:t>
          </a:r>
          <a:r>
            <a:rPr lang="fr-FR" sz="2300" dirty="0" err="1"/>
            <a:t>a</a:t>
          </a:r>
          <a:r>
            <a:rPr lang="fr-FR" sz="2300" b="0" dirty="0" err="1">
              <a:solidFill>
                <a:schemeClr val="tx1"/>
              </a:solidFill>
            </a:rPr>
            <a:t>.symmetric_difference</a:t>
          </a:r>
          <a:r>
            <a:rPr lang="fr-FR" sz="2300" b="0" dirty="0"/>
            <a:t>(b) = {3,’X’,15}</a:t>
          </a:r>
          <a:endParaRPr lang="fr-FR" sz="2300" dirty="0"/>
        </a:p>
      </dgm:t>
    </dgm:pt>
    <dgm:pt modelId="{04679195-B32A-45FE-AAE2-88575485A6D7}" type="parTrans" cxnId="{664D8A41-5E9D-406A-8951-9EF398140264}">
      <dgm:prSet/>
      <dgm:spPr/>
      <dgm:t>
        <a:bodyPr/>
        <a:lstStyle/>
        <a:p>
          <a:endParaRPr lang="fr-FR"/>
        </a:p>
      </dgm:t>
    </dgm:pt>
    <dgm:pt modelId="{DD58B7D4-54C2-4C3D-B638-8296948211C9}" type="sibTrans" cxnId="{664D8A41-5E9D-406A-8951-9EF398140264}">
      <dgm:prSet/>
      <dgm:spPr/>
      <dgm:t>
        <a:bodyPr/>
        <a:lstStyle/>
        <a:p>
          <a:endParaRPr lang="fr-FR"/>
        </a:p>
      </dgm:t>
    </dgm:pt>
    <dgm:pt modelId="{DCED4422-D408-4EFD-A56F-195D0E1C3773}">
      <dgm:prSet phldrT="[Texte]"/>
      <dgm:spPr/>
      <dgm:t>
        <a:bodyPr/>
        <a:lstStyle/>
        <a:p>
          <a:r>
            <a:rPr lang="fr-FR" dirty="0" err="1"/>
            <a:t>IsSuperSet</a:t>
          </a:r>
          <a:endParaRPr lang="fr-FR" dirty="0"/>
        </a:p>
      </dgm:t>
    </dgm:pt>
    <dgm:pt modelId="{74DE5DDC-64EA-41EB-BA98-C7B0E237B6F9}" type="parTrans" cxnId="{B0B4BE23-E9DE-4984-A94E-D969FF0E46EF}">
      <dgm:prSet/>
      <dgm:spPr/>
      <dgm:t>
        <a:bodyPr/>
        <a:lstStyle/>
        <a:p>
          <a:endParaRPr lang="fr-FR"/>
        </a:p>
      </dgm:t>
    </dgm:pt>
    <dgm:pt modelId="{FD32E15C-31BF-4087-9C95-93DB05E60696}" type="sibTrans" cxnId="{B0B4BE23-E9DE-4984-A94E-D969FF0E46EF}">
      <dgm:prSet/>
      <dgm:spPr/>
      <dgm:t>
        <a:bodyPr/>
        <a:lstStyle/>
        <a:p>
          <a:endParaRPr lang="fr-FR"/>
        </a:p>
      </dgm:t>
    </dgm:pt>
    <dgm:pt modelId="{CDA30C40-A36F-4DEC-BB4E-3A009A82EA75}">
      <dgm:prSet phldrT="[Texte]"/>
      <dgm:spPr/>
      <dgm:t>
        <a:bodyPr/>
        <a:lstStyle/>
        <a:p>
          <a:r>
            <a:rPr lang="fr-FR" dirty="0"/>
            <a:t>a = {1,2,3,4}</a:t>
          </a:r>
        </a:p>
      </dgm:t>
    </dgm:pt>
    <dgm:pt modelId="{0BC641B8-FAA8-45F7-AC88-5D44AED57E47}" type="parTrans" cxnId="{967615FF-5921-4B3A-956A-4212335FC0F4}">
      <dgm:prSet/>
      <dgm:spPr/>
      <dgm:t>
        <a:bodyPr/>
        <a:lstStyle/>
        <a:p>
          <a:endParaRPr lang="fr-FR"/>
        </a:p>
      </dgm:t>
    </dgm:pt>
    <dgm:pt modelId="{1ED85DBE-CF7E-4ACC-AFFF-D93FF0041646}" type="sibTrans" cxnId="{967615FF-5921-4B3A-956A-4212335FC0F4}">
      <dgm:prSet/>
      <dgm:spPr/>
      <dgm:t>
        <a:bodyPr/>
        <a:lstStyle/>
        <a:p>
          <a:endParaRPr lang="fr-FR"/>
        </a:p>
      </dgm:t>
    </dgm:pt>
    <dgm:pt modelId="{5FF33C26-8FBB-4826-8A0C-98D271D7CBF6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.issuperset</a:t>
          </a:r>
          <a:r>
            <a:rPr lang="fr-FR" dirty="0"/>
            <a:t>(b)) = </a:t>
          </a:r>
          <a:r>
            <a:rPr lang="fr-FR" dirty="0" err="1"/>
            <a:t>True</a:t>
          </a:r>
          <a:endParaRPr lang="fr-FR" dirty="0"/>
        </a:p>
      </dgm:t>
    </dgm:pt>
    <dgm:pt modelId="{7357DC75-5C2F-4B25-99C4-28A99DAD8611}" type="parTrans" cxnId="{6C308F9C-001D-40F5-AABF-66CF0267C78A}">
      <dgm:prSet/>
      <dgm:spPr/>
      <dgm:t>
        <a:bodyPr/>
        <a:lstStyle/>
        <a:p>
          <a:endParaRPr lang="fr-FR"/>
        </a:p>
      </dgm:t>
    </dgm:pt>
    <dgm:pt modelId="{E5D7476C-18F1-4A96-924E-FB0471858DE9}" type="sibTrans" cxnId="{6C308F9C-001D-40F5-AABF-66CF0267C78A}">
      <dgm:prSet/>
      <dgm:spPr/>
      <dgm:t>
        <a:bodyPr/>
        <a:lstStyle/>
        <a:p>
          <a:endParaRPr lang="fr-FR"/>
        </a:p>
      </dgm:t>
    </dgm:pt>
    <dgm:pt modelId="{B2FF42B6-11B1-4B78-91FE-D5D2A2CA4740}">
      <dgm:prSet phldrT="[Texte]"/>
      <dgm:spPr/>
      <dgm:t>
        <a:bodyPr/>
        <a:lstStyle/>
        <a:p>
          <a:r>
            <a:rPr lang="fr-FR" dirty="0" err="1"/>
            <a:t>IsSubSet</a:t>
          </a:r>
          <a:endParaRPr lang="fr-FR" dirty="0"/>
        </a:p>
      </dgm:t>
    </dgm:pt>
    <dgm:pt modelId="{7BD6D2C3-16A8-41AA-B326-9A05C21ECF22}" type="parTrans" cxnId="{A5FFF191-E8A2-4898-BAD5-E7B93008B69A}">
      <dgm:prSet/>
      <dgm:spPr/>
      <dgm:t>
        <a:bodyPr/>
        <a:lstStyle/>
        <a:p>
          <a:endParaRPr lang="fr-FR"/>
        </a:p>
      </dgm:t>
    </dgm:pt>
    <dgm:pt modelId="{FCC88AB4-D780-4BB2-83D7-6CA153363915}" type="sibTrans" cxnId="{A5FFF191-E8A2-4898-BAD5-E7B93008B69A}">
      <dgm:prSet/>
      <dgm:spPr/>
      <dgm:t>
        <a:bodyPr/>
        <a:lstStyle/>
        <a:p>
          <a:endParaRPr lang="fr-FR"/>
        </a:p>
      </dgm:t>
    </dgm:pt>
    <dgm:pt modelId="{3D6D644D-157D-46E6-ABE6-55993D801823}">
      <dgm:prSet phldrT="[Texte]"/>
      <dgm:spPr/>
      <dgm:t>
        <a:bodyPr/>
        <a:lstStyle/>
        <a:p>
          <a:r>
            <a:rPr lang="fr-FR" dirty="0"/>
            <a:t>a = {1,2,3} </a:t>
          </a:r>
          <a:r>
            <a:rPr lang="fr-FR" dirty="0">
              <a:sym typeface="Wingdings" panose="05000000000000000000" pitchFamily="2" charset="2"/>
            </a:rPr>
            <a:t> original Set</a:t>
          </a:r>
          <a:endParaRPr lang="fr-FR" dirty="0"/>
        </a:p>
      </dgm:t>
    </dgm:pt>
    <dgm:pt modelId="{C442F338-A6A0-45A2-9D39-0C3571E65DD1}" type="parTrans" cxnId="{2DA7F164-74B3-41EB-99DE-29CC2FD2C466}">
      <dgm:prSet/>
      <dgm:spPr/>
      <dgm:t>
        <a:bodyPr/>
        <a:lstStyle/>
        <a:p>
          <a:endParaRPr lang="fr-FR"/>
        </a:p>
      </dgm:t>
    </dgm:pt>
    <dgm:pt modelId="{F8E8FED5-F849-408F-B9EB-0D5018B8A4FB}" type="sibTrans" cxnId="{2DA7F164-74B3-41EB-99DE-29CC2FD2C466}">
      <dgm:prSet/>
      <dgm:spPr/>
      <dgm:t>
        <a:bodyPr/>
        <a:lstStyle/>
        <a:p>
          <a:endParaRPr lang="fr-FR"/>
        </a:p>
      </dgm:t>
    </dgm:pt>
    <dgm:pt modelId="{3FF7323C-5920-4B0A-851C-14CFDA2D19A7}">
      <dgm:prSet phldrT="[Texte]"/>
      <dgm:spPr/>
      <dgm:t>
        <a:bodyPr/>
        <a:lstStyle/>
        <a:p>
          <a:r>
            <a:rPr lang="fr-FR" dirty="0"/>
            <a:t>b = {1,2,3,4,5}</a:t>
          </a:r>
        </a:p>
      </dgm:t>
    </dgm:pt>
    <dgm:pt modelId="{BC93C40D-81D3-4F17-9038-54947EA9EAF0}" type="parTrans" cxnId="{12683687-A8A1-47BB-926B-6F154C9A6BBD}">
      <dgm:prSet/>
      <dgm:spPr/>
      <dgm:t>
        <a:bodyPr/>
        <a:lstStyle/>
        <a:p>
          <a:endParaRPr lang="fr-FR"/>
        </a:p>
      </dgm:t>
    </dgm:pt>
    <dgm:pt modelId="{F1C0CEBA-A10C-47D4-BFDB-7F4B4BC21C15}" type="sibTrans" cxnId="{12683687-A8A1-47BB-926B-6F154C9A6BBD}">
      <dgm:prSet/>
      <dgm:spPr/>
      <dgm:t>
        <a:bodyPr/>
        <a:lstStyle/>
        <a:p>
          <a:endParaRPr lang="fr-FR"/>
        </a:p>
      </dgm:t>
    </dgm:pt>
    <dgm:pt modelId="{C4320B90-934E-4D57-8A42-6C95745293F3}">
      <dgm:prSet/>
      <dgm:spPr/>
      <dgm:t>
        <a:bodyPr/>
        <a:lstStyle/>
        <a:p>
          <a:r>
            <a:rPr lang="fr-FR" sz="2300" dirty="0"/>
            <a:t>b = {1,2,’X’,15}</a:t>
          </a:r>
        </a:p>
      </dgm:t>
    </dgm:pt>
    <dgm:pt modelId="{6458B0C9-E8DE-4467-8137-902D1C433805}" type="parTrans" cxnId="{31DFCF49-65E0-4D23-8D89-05A9B7862AB7}">
      <dgm:prSet/>
      <dgm:spPr/>
      <dgm:t>
        <a:bodyPr/>
        <a:lstStyle/>
        <a:p>
          <a:endParaRPr lang="fr-FR"/>
        </a:p>
      </dgm:t>
    </dgm:pt>
    <dgm:pt modelId="{8B921729-BD40-4EFF-AF32-6EAC16560AE8}" type="sibTrans" cxnId="{31DFCF49-65E0-4D23-8D89-05A9B7862AB7}">
      <dgm:prSet/>
      <dgm:spPr/>
      <dgm:t>
        <a:bodyPr/>
        <a:lstStyle/>
        <a:p>
          <a:endParaRPr lang="fr-FR"/>
        </a:p>
      </dgm:t>
    </dgm:pt>
    <dgm:pt modelId="{A2161B0F-FE19-4A7F-BE9C-0ED3F256D775}">
      <dgm:prSet phldrT="[Texte]"/>
      <dgm:spPr/>
      <dgm:t>
        <a:bodyPr/>
        <a:lstStyle/>
        <a:p>
          <a:r>
            <a:rPr lang="fr-FR" dirty="0"/>
            <a:t>b = {1,2,3}</a:t>
          </a:r>
        </a:p>
      </dgm:t>
    </dgm:pt>
    <dgm:pt modelId="{48089E3F-9E03-41DF-879F-08C4E234704B}" type="parTrans" cxnId="{B61454B9-4209-4509-88CD-2812B7E98419}">
      <dgm:prSet/>
      <dgm:spPr/>
    </dgm:pt>
    <dgm:pt modelId="{CD0F6B4D-4486-45C9-9502-C24386254B8E}" type="sibTrans" cxnId="{B61454B9-4209-4509-88CD-2812B7E98419}">
      <dgm:prSet/>
      <dgm:spPr/>
    </dgm:pt>
    <dgm:pt modelId="{A0642DEF-4959-4475-ABAB-C86BF6F6D516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.issubset</a:t>
          </a:r>
          <a:r>
            <a:rPr lang="fr-FR" dirty="0"/>
            <a:t>(b)) = </a:t>
          </a:r>
          <a:r>
            <a:rPr lang="fr-FR" dirty="0" err="1"/>
            <a:t>True</a:t>
          </a:r>
          <a:endParaRPr lang="fr-FR" dirty="0"/>
        </a:p>
      </dgm:t>
    </dgm:pt>
    <dgm:pt modelId="{1E36775F-2BD5-4268-A5B8-C7E95A54974F}" type="parTrans" cxnId="{5F4655C2-42BE-499D-8B7C-2BEE197294A2}">
      <dgm:prSet/>
      <dgm:spPr/>
    </dgm:pt>
    <dgm:pt modelId="{AD126CA2-D227-45D8-8BFD-640CA5865539}" type="sibTrans" cxnId="{5F4655C2-42BE-499D-8B7C-2BEE197294A2}">
      <dgm:prSet/>
      <dgm:spPr/>
    </dgm:pt>
    <dgm:pt modelId="{CBFC9BF9-6823-4AEA-8A94-12FA4E7DF417}">
      <dgm:prSet phldrT="[Texte]" custT="1"/>
      <dgm:spPr/>
      <dgm:t>
        <a:bodyPr/>
        <a:lstStyle/>
        <a:p>
          <a:r>
            <a:rPr lang="fr-FR" sz="2300" b="0" dirty="0" err="1"/>
            <a:t>a^b</a:t>
          </a:r>
          <a:r>
            <a:rPr lang="fr-FR" sz="2300" b="0" dirty="0"/>
            <a:t> = {3,’X’,15}  </a:t>
          </a:r>
          <a:r>
            <a:rPr lang="fr-FR" sz="2300" b="0" dirty="0">
              <a:sym typeface="Wingdings" panose="05000000000000000000" pitchFamily="2" charset="2"/>
            </a:rPr>
            <a:t></a:t>
          </a:r>
          <a:r>
            <a:rPr lang="fr-FR" sz="2300" b="0" dirty="0"/>
            <a:t>  </a:t>
          </a:r>
          <a:r>
            <a:rPr lang="fr-FR" sz="3200" b="0" dirty="0" err="1">
              <a:solidFill>
                <a:srgbClr val="FFFF00"/>
              </a:solidFill>
            </a:rPr>
            <a:t>Syntax</a:t>
          </a:r>
          <a:endParaRPr lang="fr-FR" sz="3200" dirty="0">
            <a:solidFill>
              <a:srgbClr val="FFFF00"/>
            </a:solidFill>
          </a:endParaRPr>
        </a:p>
      </dgm:t>
    </dgm:pt>
    <dgm:pt modelId="{1CB4E2A5-4612-4389-8959-6ED4E4828905}" type="parTrans" cxnId="{D2593AF5-9D29-41F0-A528-EAE0B00BE45D}">
      <dgm:prSet/>
      <dgm:spPr/>
    </dgm:pt>
    <dgm:pt modelId="{FDE06955-35F3-4CD5-A1DA-D8E68B0961B7}" type="sibTrans" cxnId="{D2593AF5-9D29-41F0-A528-EAE0B00BE45D}">
      <dgm:prSet/>
      <dgm:spPr/>
    </dgm:pt>
    <dgm:pt modelId="{55A164FB-27BB-4A6C-9D99-DFE74ABC9741}" type="pres">
      <dgm:prSet presAssocID="{05C71A51-D1F9-479D-8F41-97EF7C16932F}" presName="Name0" presStyleCnt="0">
        <dgm:presLayoutVars>
          <dgm:dir/>
          <dgm:animLvl val="lvl"/>
          <dgm:resizeHandles val="exact"/>
        </dgm:presLayoutVars>
      </dgm:prSet>
      <dgm:spPr/>
    </dgm:pt>
    <dgm:pt modelId="{755A5811-D432-4BC7-BD7B-066972FFB972}" type="pres">
      <dgm:prSet presAssocID="{700E678A-CC63-4F19-B522-AD679DBE9E99}" presName="linNode" presStyleCnt="0"/>
      <dgm:spPr/>
    </dgm:pt>
    <dgm:pt modelId="{281C1DD5-F6AA-4CAE-BBAC-50373D367055}" type="pres">
      <dgm:prSet presAssocID="{700E678A-CC63-4F19-B522-AD679DBE9E99}" presName="parentText" presStyleLbl="node1" presStyleIdx="0" presStyleCnt="3" custScaleY="143390">
        <dgm:presLayoutVars>
          <dgm:chMax val="1"/>
          <dgm:bulletEnabled val="1"/>
        </dgm:presLayoutVars>
      </dgm:prSet>
      <dgm:spPr/>
    </dgm:pt>
    <dgm:pt modelId="{46C5C3A9-CC24-4A36-BFDB-D5D096A7DB42}" type="pres">
      <dgm:prSet presAssocID="{700E678A-CC63-4F19-B522-AD679DBE9E99}" presName="descendantText" presStyleLbl="alignAccFollowNode1" presStyleIdx="0" presStyleCnt="3" custScaleY="153639">
        <dgm:presLayoutVars>
          <dgm:bulletEnabled val="1"/>
        </dgm:presLayoutVars>
      </dgm:prSet>
      <dgm:spPr/>
    </dgm:pt>
    <dgm:pt modelId="{5E8803B9-47C2-4484-AAD6-5642DB3C4713}" type="pres">
      <dgm:prSet presAssocID="{DEB06A72-D13F-4338-A417-062414C780D5}" presName="sp" presStyleCnt="0"/>
      <dgm:spPr/>
    </dgm:pt>
    <dgm:pt modelId="{3CA2D87C-416F-4962-980F-808B76808782}" type="pres">
      <dgm:prSet presAssocID="{DCED4422-D408-4EFD-A56F-195D0E1C3773}" presName="linNode" presStyleCnt="0"/>
      <dgm:spPr/>
    </dgm:pt>
    <dgm:pt modelId="{A5B70E3C-219C-4073-A865-484F7502C8E1}" type="pres">
      <dgm:prSet presAssocID="{DCED4422-D408-4EFD-A56F-195D0E1C3773}" presName="parentText" presStyleLbl="node1" presStyleIdx="1" presStyleCnt="3" custScaleY="146454">
        <dgm:presLayoutVars>
          <dgm:chMax val="1"/>
          <dgm:bulletEnabled val="1"/>
        </dgm:presLayoutVars>
      </dgm:prSet>
      <dgm:spPr/>
    </dgm:pt>
    <dgm:pt modelId="{A4EFA734-7555-49D1-8E50-587D48F48D10}" type="pres">
      <dgm:prSet presAssocID="{DCED4422-D408-4EFD-A56F-195D0E1C3773}" presName="descendantText" presStyleLbl="alignAccFollowNode1" presStyleIdx="1" presStyleCnt="3" custScaleY="158754">
        <dgm:presLayoutVars>
          <dgm:bulletEnabled val="1"/>
        </dgm:presLayoutVars>
      </dgm:prSet>
      <dgm:spPr/>
    </dgm:pt>
    <dgm:pt modelId="{7C94AE1E-3BF8-414A-A482-45C97458869C}" type="pres">
      <dgm:prSet presAssocID="{FD32E15C-31BF-4087-9C95-93DB05E60696}" presName="sp" presStyleCnt="0"/>
      <dgm:spPr/>
    </dgm:pt>
    <dgm:pt modelId="{9C916286-787B-4AEB-84AC-8671C018BC65}" type="pres">
      <dgm:prSet presAssocID="{B2FF42B6-11B1-4B78-91FE-D5D2A2CA4740}" presName="linNode" presStyleCnt="0"/>
      <dgm:spPr/>
    </dgm:pt>
    <dgm:pt modelId="{A1A3D0EC-6D32-46F7-85FF-E4A1AF418FFB}" type="pres">
      <dgm:prSet presAssocID="{B2FF42B6-11B1-4B78-91FE-D5D2A2CA4740}" presName="parentText" presStyleLbl="node1" presStyleIdx="2" presStyleCnt="3" custScaleY="154469" custLinFactNeighborX="-802" custLinFactNeighborY="146">
        <dgm:presLayoutVars>
          <dgm:chMax val="1"/>
          <dgm:bulletEnabled val="1"/>
        </dgm:presLayoutVars>
      </dgm:prSet>
      <dgm:spPr/>
    </dgm:pt>
    <dgm:pt modelId="{3B0D9B0F-E3E2-4459-9D0D-67C878A620F9}" type="pres">
      <dgm:prSet presAssocID="{B2FF42B6-11B1-4B78-91FE-D5D2A2CA4740}" presName="descendantText" presStyleLbl="alignAccFollowNode1" presStyleIdx="2" presStyleCnt="3" custScaleY="166258">
        <dgm:presLayoutVars>
          <dgm:bulletEnabled val="1"/>
        </dgm:presLayoutVars>
      </dgm:prSet>
      <dgm:spPr/>
    </dgm:pt>
  </dgm:ptLst>
  <dgm:cxnLst>
    <dgm:cxn modelId="{7F215300-6EFF-46D8-BBB4-F0ABDD89E012}" srcId="{700E678A-CC63-4F19-B522-AD679DBE9E99}" destId="{7B1271F4-50C4-4C72-8579-C9A107D14E2E}" srcOrd="0" destOrd="0" parTransId="{08C01AD4-2CC0-42D5-A937-BC59EC0FDDE1}" sibTransId="{14C796D0-F0AF-4B4B-84CD-1BB8E555CC10}"/>
    <dgm:cxn modelId="{94D3D605-8A8F-4916-A603-602AF2795AAF}" type="presOf" srcId="{A2161B0F-FE19-4A7F-BE9C-0ED3F256D775}" destId="{A4EFA734-7555-49D1-8E50-587D48F48D10}" srcOrd="0" destOrd="1" presId="urn:microsoft.com/office/officeart/2005/8/layout/vList5"/>
    <dgm:cxn modelId="{BB793707-FD81-43D1-93F5-7324388F9A48}" type="presOf" srcId="{5FF33C26-8FBB-4826-8A0C-98D271D7CBF6}" destId="{A4EFA734-7555-49D1-8E50-587D48F48D10}" srcOrd="0" destOrd="2" presId="urn:microsoft.com/office/officeart/2005/8/layout/vList5"/>
    <dgm:cxn modelId="{BFBBA50A-18EE-4594-88A2-B6D21B8CACB9}" type="presOf" srcId="{700E678A-CC63-4F19-B522-AD679DBE9E99}" destId="{281C1DD5-F6AA-4CAE-BBAC-50373D367055}" srcOrd="0" destOrd="0" presId="urn:microsoft.com/office/officeart/2005/8/layout/vList5"/>
    <dgm:cxn modelId="{9099AB13-F7A7-4865-B34C-C3375E19F11E}" type="presOf" srcId="{7B1271F4-50C4-4C72-8579-C9A107D14E2E}" destId="{46C5C3A9-CC24-4A36-BFDB-D5D096A7DB42}" srcOrd="0" destOrd="0" presId="urn:microsoft.com/office/officeart/2005/8/layout/vList5"/>
    <dgm:cxn modelId="{A125941A-AD42-4350-B956-66135028BCD9}" type="presOf" srcId="{CDA30C40-A36F-4DEC-BB4E-3A009A82EA75}" destId="{A4EFA734-7555-49D1-8E50-587D48F48D10}" srcOrd="0" destOrd="0" presId="urn:microsoft.com/office/officeart/2005/8/layout/vList5"/>
    <dgm:cxn modelId="{02809520-F16B-424F-8170-A7848FF7D7D7}" type="presOf" srcId="{0C52518B-7A0F-4E63-83F5-2C4C411AFFCF}" destId="{46C5C3A9-CC24-4A36-BFDB-D5D096A7DB42}" srcOrd="0" destOrd="2" presId="urn:microsoft.com/office/officeart/2005/8/layout/vList5"/>
    <dgm:cxn modelId="{B0B4BE23-E9DE-4984-A94E-D969FF0E46EF}" srcId="{05C71A51-D1F9-479D-8F41-97EF7C16932F}" destId="{DCED4422-D408-4EFD-A56F-195D0E1C3773}" srcOrd="1" destOrd="0" parTransId="{74DE5DDC-64EA-41EB-BA98-C7B0E237B6F9}" sibTransId="{FD32E15C-31BF-4087-9C95-93DB05E60696}"/>
    <dgm:cxn modelId="{422F4F32-CF9B-4A14-A36D-E2A3F4E3B537}" type="presOf" srcId="{C4320B90-934E-4D57-8A42-6C95745293F3}" destId="{46C5C3A9-CC24-4A36-BFDB-D5D096A7DB42}" srcOrd="0" destOrd="1" presId="urn:microsoft.com/office/officeart/2005/8/layout/vList5"/>
    <dgm:cxn modelId="{664D8A41-5E9D-406A-8951-9EF398140264}" srcId="{700E678A-CC63-4F19-B522-AD679DBE9E99}" destId="{0C52518B-7A0F-4E63-83F5-2C4C411AFFCF}" srcOrd="2" destOrd="0" parTransId="{04679195-B32A-45FE-AAE2-88575485A6D7}" sibTransId="{DD58B7D4-54C2-4C3D-B638-8296948211C9}"/>
    <dgm:cxn modelId="{2DA7F164-74B3-41EB-99DE-29CC2FD2C466}" srcId="{B2FF42B6-11B1-4B78-91FE-D5D2A2CA4740}" destId="{3D6D644D-157D-46E6-ABE6-55993D801823}" srcOrd="0" destOrd="0" parTransId="{C442F338-A6A0-45A2-9D39-0C3571E65DD1}" sibTransId="{F8E8FED5-F849-408F-B9EB-0D5018B8A4FB}"/>
    <dgm:cxn modelId="{31DFCF49-65E0-4D23-8D89-05A9B7862AB7}" srcId="{700E678A-CC63-4F19-B522-AD679DBE9E99}" destId="{C4320B90-934E-4D57-8A42-6C95745293F3}" srcOrd="1" destOrd="0" parTransId="{6458B0C9-E8DE-4467-8137-902D1C433805}" sibTransId="{8B921729-BD40-4EFF-AF32-6EAC16560AE8}"/>
    <dgm:cxn modelId="{B799CA4C-822A-4965-841D-798162B42BDE}" type="presOf" srcId="{05C71A51-D1F9-479D-8F41-97EF7C16932F}" destId="{55A164FB-27BB-4A6C-9D99-DFE74ABC9741}" srcOrd="0" destOrd="0" presId="urn:microsoft.com/office/officeart/2005/8/layout/vList5"/>
    <dgm:cxn modelId="{1216876F-29E2-4CE9-AEDF-91C50A6FCCEA}" type="presOf" srcId="{DCED4422-D408-4EFD-A56F-195D0E1C3773}" destId="{A5B70E3C-219C-4073-A865-484F7502C8E1}" srcOrd="0" destOrd="0" presId="urn:microsoft.com/office/officeart/2005/8/layout/vList5"/>
    <dgm:cxn modelId="{D99FFB82-DCF4-4686-BAF3-6A43DDCED4B6}" type="presOf" srcId="{3D6D644D-157D-46E6-ABE6-55993D801823}" destId="{3B0D9B0F-E3E2-4459-9D0D-67C878A620F9}" srcOrd="0" destOrd="0" presId="urn:microsoft.com/office/officeart/2005/8/layout/vList5"/>
    <dgm:cxn modelId="{12683687-A8A1-47BB-926B-6F154C9A6BBD}" srcId="{B2FF42B6-11B1-4B78-91FE-D5D2A2CA4740}" destId="{3FF7323C-5920-4B0A-851C-14CFDA2D19A7}" srcOrd="1" destOrd="0" parTransId="{BC93C40D-81D3-4F17-9038-54947EA9EAF0}" sibTransId="{F1C0CEBA-A10C-47D4-BFDB-7F4B4BC21C15}"/>
    <dgm:cxn modelId="{DD56348E-CE1E-4C3B-8D3C-10B336F90159}" srcId="{05C71A51-D1F9-479D-8F41-97EF7C16932F}" destId="{700E678A-CC63-4F19-B522-AD679DBE9E99}" srcOrd="0" destOrd="0" parTransId="{BA99B4B8-3D68-4CF1-A5FF-7D17B9F4B492}" sibTransId="{DEB06A72-D13F-4338-A417-062414C780D5}"/>
    <dgm:cxn modelId="{A5FFF191-E8A2-4898-BAD5-E7B93008B69A}" srcId="{05C71A51-D1F9-479D-8F41-97EF7C16932F}" destId="{B2FF42B6-11B1-4B78-91FE-D5D2A2CA4740}" srcOrd="2" destOrd="0" parTransId="{7BD6D2C3-16A8-41AA-B326-9A05C21ECF22}" sibTransId="{FCC88AB4-D780-4BB2-83D7-6CA153363915}"/>
    <dgm:cxn modelId="{6C308F9C-001D-40F5-AABF-66CF0267C78A}" srcId="{DCED4422-D408-4EFD-A56F-195D0E1C3773}" destId="{5FF33C26-8FBB-4826-8A0C-98D271D7CBF6}" srcOrd="2" destOrd="0" parTransId="{7357DC75-5C2F-4B25-99C4-28A99DAD8611}" sibTransId="{E5D7476C-18F1-4A96-924E-FB0471858DE9}"/>
    <dgm:cxn modelId="{EED2E9B6-452C-4986-8744-E3813EDAF473}" type="presOf" srcId="{3FF7323C-5920-4B0A-851C-14CFDA2D19A7}" destId="{3B0D9B0F-E3E2-4459-9D0D-67C878A620F9}" srcOrd="0" destOrd="1" presId="urn:microsoft.com/office/officeart/2005/8/layout/vList5"/>
    <dgm:cxn modelId="{B61454B9-4209-4509-88CD-2812B7E98419}" srcId="{DCED4422-D408-4EFD-A56F-195D0E1C3773}" destId="{A2161B0F-FE19-4A7F-BE9C-0ED3F256D775}" srcOrd="1" destOrd="0" parTransId="{48089E3F-9E03-41DF-879F-08C4E234704B}" sibTransId="{CD0F6B4D-4486-45C9-9502-C24386254B8E}"/>
    <dgm:cxn modelId="{593D20C0-CF1C-4F76-BDE6-A0EFFFE67C45}" type="presOf" srcId="{A0642DEF-4959-4475-ABAB-C86BF6F6D516}" destId="{3B0D9B0F-E3E2-4459-9D0D-67C878A620F9}" srcOrd="0" destOrd="2" presId="urn:microsoft.com/office/officeart/2005/8/layout/vList5"/>
    <dgm:cxn modelId="{5F4655C2-42BE-499D-8B7C-2BEE197294A2}" srcId="{B2FF42B6-11B1-4B78-91FE-D5D2A2CA4740}" destId="{A0642DEF-4959-4475-ABAB-C86BF6F6D516}" srcOrd="2" destOrd="0" parTransId="{1E36775F-2BD5-4268-A5B8-C7E95A54974F}" sibTransId="{AD126CA2-D227-45D8-8BFD-640CA5865539}"/>
    <dgm:cxn modelId="{B47A9ADA-8391-495F-ADD8-572C00A8D12A}" type="presOf" srcId="{CBFC9BF9-6823-4AEA-8A94-12FA4E7DF417}" destId="{46C5C3A9-CC24-4A36-BFDB-D5D096A7DB42}" srcOrd="0" destOrd="3" presId="urn:microsoft.com/office/officeart/2005/8/layout/vList5"/>
    <dgm:cxn modelId="{D3BE0EF0-DCAD-49AD-8ED3-C2A5256A511B}" type="presOf" srcId="{B2FF42B6-11B1-4B78-91FE-D5D2A2CA4740}" destId="{A1A3D0EC-6D32-46F7-85FF-E4A1AF418FFB}" srcOrd="0" destOrd="0" presId="urn:microsoft.com/office/officeart/2005/8/layout/vList5"/>
    <dgm:cxn modelId="{D2593AF5-9D29-41F0-A528-EAE0B00BE45D}" srcId="{700E678A-CC63-4F19-B522-AD679DBE9E99}" destId="{CBFC9BF9-6823-4AEA-8A94-12FA4E7DF417}" srcOrd="3" destOrd="0" parTransId="{1CB4E2A5-4612-4389-8959-6ED4E4828905}" sibTransId="{FDE06955-35F3-4CD5-A1DA-D8E68B0961B7}"/>
    <dgm:cxn modelId="{967615FF-5921-4B3A-956A-4212335FC0F4}" srcId="{DCED4422-D408-4EFD-A56F-195D0E1C3773}" destId="{CDA30C40-A36F-4DEC-BB4E-3A009A82EA75}" srcOrd="0" destOrd="0" parTransId="{0BC641B8-FAA8-45F7-AC88-5D44AED57E47}" sibTransId="{1ED85DBE-CF7E-4ACC-AFFF-D93FF0041646}"/>
    <dgm:cxn modelId="{6EAEBDCA-9244-496C-8883-E5CDBAEF13DD}" type="presParOf" srcId="{55A164FB-27BB-4A6C-9D99-DFE74ABC9741}" destId="{755A5811-D432-4BC7-BD7B-066972FFB972}" srcOrd="0" destOrd="0" presId="urn:microsoft.com/office/officeart/2005/8/layout/vList5"/>
    <dgm:cxn modelId="{085C3B41-25CA-4F62-A89C-13851D51A54C}" type="presParOf" srcId="{755A5811-D432-4BC7-BD7B-066972FFB972}" destId="{281C1DD5-F6AA-4CAE-BBAC-50373D367055}" srcOrd="0" destOrd="0" presId="urn:microsoft.com/office/officeart/2005/8/layout/vList5"/>
    <dgm:cxn modelId="{54F117A3-C297-4464-9B7E-C64E5BA79FBC}" type="presParOf" srcId="{755A5811-D432-4BC7-BD7B-066972FFB972}" destId="{46C5C3A9-CC24-4A36-BFDB-D5D096A7DB42}" srcOrd="1" destOrd="0" presId="urn:microsoft.com/office/officeart/2005/8/layout/vList5"/>
    <dgm:cxn modelId="{CBD9903C-D307-4250-9AE7-A88A6B5A7091}" type="presParOf" srcId="{55A164FB-27BB-4A6C-9D99-DFE74ABC9741}" destId="{5E8803B9-47C2-4484-AAD6-5642DB3C4713}" srcOrd="1" destOrd="0" presId="urn:microsoft.com/office/officeart/2005/8/layout/vList5"/>
    <dgm:cxn modelId="{16D335B5-80A1-41BE-BE84-6E5334441C60}" type="presParOf" srcId="{55A164FB-27BB-4A6C-9D99-DFE74ABC9741}" destId="{3CA2D87C-416F-4962-980F-808B76808782}" srcOrd="2" destOrd="0" presId="urn:microsoft.com/office/officeart/2005/8/layout/vList5"/>
    <dgm:cxn modelId="{2E70AE41-DBEC-492C-8884-1CF757BA6227}" type="presParOf" srcId="{3CA2D87C-416F-4962-980F-808B76808782}" destId="{A5B70E3C-219C-4073-A865-484F7502C8E1}" srcOrd="0" destOrd="0" presId="urn:microsoft.com/office/officeart/2005/8/layout/vList5"/>
    <dgm:cxn modelId="{1C120D59-CE4C-4E98-8045-A0CD5E5E7FCB}" type="presParOf" srcId="{3CA2D87C-416F-4962-980F-808B76808782}" destId="{A4EFA734-7555-49D1-8E50-587D48F48D10}" srcOrd="1" destOrd="0" presId="urn:microsoft.com/office/officeart/2005/8/layout/vList5"/>
    <dgm:cxn modelId="{82446841-274A-4377-B8A2-7982A5E48095}" type="presParOf" srcId="{55A164FB-27BB-4A6C-9D99-DFE74ABC9741}" destId="{7C94AE1E-3BF8-414A-A482-45C97458869C}" srcOrd="3" destOrd="0" presId="urn:microsoft.com/office/officeart/2005/8/layout/vList5"/>
    <dgm:cxn modelId="{223E0BA6-E365-49D9-9D84-6EE071B877C7}" type="presParOf" srcId="{55A164FB-27BB-4A6C-9D99-DFE74ABC9741}" destId="{9C916286-787B-4AEB-84AC-8671C018BC65}" srcOrd="4" destOrd="0" presId="urn:microsoft.com/office/officeart/2005/8/layout/vList5"/>
    <dgm:cxn modelId="{67904E68-13F3-4598-AD68-341B6EB0EB17}" type="presParOf" srcId="{9C916286-787B-4AEB-84AC-8671C018BC65}" destId="{A1A3D0EC-6D32-46F7-85FF-E4A1AF418FFB}" srcOrd="0" destOrd="0" presId="urn:microsoft.com/office/officeart/2005/8/layout/vList5"/>
    <dgm:cxn modelId="{E62FBDBD-6659-421E-8756-3E9B9890F474}" type="presParOf" srcId="{9C916286-787B-4AEB-84AC-8671C018BC65}" destId="{3B0D9B0F-E3E2-4459-9D0D-67C878A620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5B668D1-A9E4-4F9D-BB27-4F701FAD0746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03F3CCC-B20F-4EEA-812D-DF2F27B7AE2B}">
      <dgm:prSet phldrT="[Texte]"/>
      <dgm:spPr/>
      <dgm:t>
        <a:bodyPr/>
        <a:lstStyle/>
        <a:p>
          <a:r>
            <a:rPr lang="fr-FR" dirty="0" err="1"/>
            <a:t>IsDisJoint</a:t>
          </a:r>
          <a:endParaRPr lang="fr-FR" dirty="0"/>
        </a:p>
      </dgm:t>
    </dgm:pt>
    <dgm:pt modelId="{EB9671EF-1029-48FA-9F44-7C3E9E85AE4A}" type="parTrans" cxnId="{68C3459B-192F-4FF6-B9A7-8F43F71E478D}">
      <dgm:prSet/>
      <dgm:spPr/>
      <dgm:t>
        <a:bodyPr/>
        <a:lstStyle/>
        <a:p>
          <a:endParaRPr lang="fr-FR"/>
        </a:p>
      </dgm:t>
    </dgm:pt>
    <dgm:pt modelId="{3BCE2AFD-150D-43B8-BC9A-ABC1D6B11D1F}" type="sibTrans" cxnId="{68C3459B-192F-4FF6-B9A7-8F43F71E478D}">
      <dgm:prSet/>
      <dgm:spPr/>
      <dgm:t>
        <a:bodyPr/>
        <a:lstStyle/>
        <a:p>
          <a:endParaRPr lang="fr-FR"/>
        </a:p>
      </dgm:t>
    </dgm:pt>
    <dgm:pt modelId="{3D55BD63-5A9A-4DF9-BC7D-B1C197EF5FCA}">
      <dgm:prSet phldrT="[Texte]"/>
      <dgm:spPr/>
      <dgm:t>
        <a:bodyPr/>
        <a:lstStyle/>
        <a:p>
          <a:r>
            <a:rPr lang="fr-FR" dirty="0"/>
            <a:t>a = {1,2,3,4}</a:t>
          </a:r>
        </a:p>
      </dgm:t>
    </dgm:pt>
    <dgm:pt modelId="{0B0BE69F-4F85-4707-AEE5-B3424C48765E}" type="parTrans" cxnId="{3A6947E4-1885-4D98-A574-FEB6D52FD0B1}">
      <dgm:prSet/>
      <dgm:spPr/>
      <dgm:t>
        <a:bodyPr/>
        <a:lstStyle/>
        <a:p>
          <a:endParaRPr lang="fr-FR"/>
        </a:p>
      </dgm:t>
    </dgm:pt>
    <dgm:pt modelId="{BE429EA3-6868-4EB5-B286-8665EC0ED951}" type="sibTrans" cxnId="{3A6947E4-1885-4D98-A574-FEB6D52FD0B1}">
      <dgm:prSet/>
      <dgm:spPr/>
      <dgm:t>
        <a:bodyPr/>
        <a:lstStyle/>
        <a:p>
          <a:endParaRPr lang="fr-FR"/>
        </a:p>
      </dgm:t>
    </dgm:pt>
    <dgm:pt modelId="{4DD943B8-1B51-44B3-92D7-36C77F02F377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.isdisjoint</a:t>
          </a:r>
          <a:r>
            <a:rPr lang="fr-FR" dirty="0"/>
            <a:t>(b)) = </a:t>
          </a:r>
          <a:r>
            <a:rPr lang="fr-FR" dirty="0" err="1"/>
            <a:t>True</a:t>
          </a:r>
          <a:endParaRPr lang="fr-FR" dirty="0"/>
        </a:p>
      </dgm:t>
    </dgm:pt>
    <dgm:pt modelId="{4EA48282-9979-4ED6-860C-39075CF10E4F}" type="parTrans" cxnId="{EF42D3CB-DFB7-4AE2-88B0-5BBB8874AE2C}">
      <dgm:prSet/>
      <dgm:spPr/>
      <dgm:t>
        <a:bodyPr/>
        <a:lstStyle/>
        <a:p>
          <a:endParaRPr lang="fr-FR"/>
        </a:p>
      </dgm:t>
    </dgm:pt>
    <dgm:pt modelId="{695560B6-26D4-4B9E-B192-D6AC758ED428}" type="sibTrans" cxnId="{EF42D3CB-DFB7-4AE2-88B0-5BBB8874AE2C}">
      <dgm:prSet/>
      <dgm:spPr/>
      <dgm:t>
        <a:bodyPr/>
        <a:lstStyle/>
        <a:p>
          <a:endParaRPr lang="fr-FR"/>
        </a:p>
      </dgm:t>
    </dgm:pt>
    <dgm:pt modelId="{0BAE77DA-FBCD-4B9F-ADFF-A8A419834E1A}">
      <dgm:prSet/>
      <dgm:spPr/>
      <dgm:t>
        <a:bodyPr/>
        <a:lstStyle/>
        <a:p>
          <a:r>
            <a:rPr lang="fr-FR" dirty="0"/>
            <a:t>b = {11,7,8,6}</a:t>
          </a:r>
        </a:p>
      </dgm:t>
    </dgm:pt>
    <dgm:pt modelId="{61986F3A-7BC6-4275-B75A-A1CD360D3B86}" type="parTrans" cxnId="{E23D09E7-4685-48D6-940B-BF47231CA931}">
      <dgm:prSet/>
      <dgm:spPr/>
      <dgm:t>
        <a:bodyPr/>
        <a:lstStyle/>
        <a:p>
          <a:endParaRPr lang="fr-FR"/>
        </a:p>
      </dgm:t>
    </dgm:pt>
    <dgm:pt modelId="{C50524A6-E579-493A-9AF2-5472FBED9AAB}" type="sibTrans" cxnId="{E23D09E7-4685-48D6-940B-BF47231CA931}">
      <dgm:prSet/>
      <dgm:spPr/>
      <dgm:t>
        <a:bodyPr/>
        <a:lstStyle/>
        <a:p>
          <a:endParaRPr lang="fr-FR"/>
        </a:p>
      </dgm:t>
    </dgm:pt>
    <dgm:pt modelId="{69B2A68F-736C-4F74-8DEF-9E1659BFACE6}" type="pres">
      <dgm:prSet presAssocID="{F5B668D1-A9E4-4F9D-BB27-4F701FAD0746}" presName="Name0" presStyleCnt="0">
        <dgm:presLayoutVars>
          <dgm:dir/>
          <dgm:animLvl val="lvl"/>
          <dgm:resizeHandles val="exact"/>
        </dgm:presLayoutVars>
      </dgm:prSet>
      <dgm:spPr/>
    </dgm:pt>
    <dgm:pt modelId="{0C82B2AE-42E4-460B-8B72-903FD2EF23CB}" type="pres">
      <dgm:prSet presAssocID="{803F3CCC-B20F-4EEA-812D-DF2F27B7AE2B}" presName="linNode" presStyleCnt="0"/>
      <dgm:spPr/>
    </dgm:pt>
    <dgm:pt modelId="{50970B5F-5960-4A96-BF13-3497DD80ECFB}" type="pres">
      <dgm:prSet presAssocID="{803F3CCC-B20F-4EEA-812D-DF2F27B7AE2B}" presName="parentText" presStyleLbl="node1" presStyleIdx="0" presStyleCnt="1" custLinFactNeighborY="-735">
        <dgm:presLayoutVars>
          <dgm:chMax val="1"/>
          <dgm:bulletEnabled val="1"/>
        </dgm:presLayoutVars>
      </dgm:prSet>
      <dgm:spPr/>
    </dgm:pt>
    <dgm:pt modelId="{8E49CCBD-A1C1-49CA-912A-A7C4CE3CC938}" type="pres">
      <dgm:prSet presAssocID="{803F3CCC-B20F-4EEA-812D-DF2F27B7AE2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112FB48-5AFE-41E6-AE8D-3D7549CD4E3D}" type="presOf" srcId="{4DD943B8-1B51-44B3-92D7-36C77F02F377}" destId="{8E49CCBD-A1C1-49CA-912A-A7C4CE3CC938}" srcOrd="0" destOrd="2" presId="urn:microsoft.com/office/officeart/2005/8/layout/vList5"/>
    <dgm:cxn modelId="{13823E70-D216-41AB-BB9D-5C0E44A55654}" type="presOf" srcId="{3D55BD63-5A9A-4DF9-BC7D-B1C197EF5FCA}" destId="{8E49CCBD-A1C1-49CA-912A-A7C4CE3CC938}" srcOrd="0" destOrd="0" presId="urn:microsoft.com/office/officeart/2005/8/layout/vList5"/>
    <dgm:cxn modelId="{A2838E93-CBD3-470C-BF4B-E94B0CBB2185}" type="presOf" srcId="{803F3CCC-B20F-4EEA-812D-DF2F27B7AE2B}" destId="{50970B5F-5960-4A96-BF13-3497DD80ECFB}" srcOrd="0" destOrd="0" presId="urn:microsoft.com/office/officeart/2005/8/layout/vList5"/>
    <dgm:cxn modelId="{68C3459B-192F-4FF6-B9A7-8F43F71E478D}" srcId="{F5B668D1-A9E4-4F9D-BB27-4F701FAD0746}" destId="{803F3CCC-B20F-4EEA-812D-DF2F27B7AE2B}" srcOrd="0" destOrd="0" parTransId="{EB9671EF-1029-48FA-9F44-7C3E9E85AE4A}" sibTransId="{3BCE2AFD-150D-43B8-BC9A-ABC1D6B11D1F}"/>
    <dgm:cxn modelId="{20AEFCA5-757E-43DA-99A7-AF7568EC3483}" type="presOf" srcId="{0BAE77DA-FBCD-4B9F-ADFF-A8A419834E1A}" destId="{8E49CCBD-A1C1-49CA-912A-A7C4CE3CC938}" srcOrd="0" destOrd="1" presId="urn:microsoft.com/office/officeart/2005/8/layout/vList5"/>
    <dgm:cxn modelId="{EF42D3CB-DFB7-4AE2-88B0-5BBB8874AE2C}" srcId="{803F3CCC-B20F-4EEA-812D-DF2F27B7AE2B}" destId="{4DD943B8-1B51-44B3-92D7-36C77F02F377}" srcOrd="2" destOrd="0" parTransId="{4EA48282-9979-4ED6-860C-39075CF10E4F}" sibTransId="{695560B6-26D4-4B9E-B192-D6AC758ED428}"/>
    <dgm:cxn modelId="{27D9ACD7-AB95-416A-8E49-A5AB0823D81B}" type="presOf" srcId="{F5B668D1-A9E4-4F9D-BB27-4F701FAD0746}" destId="{69B2A68F-736C-4F74-8DEF-9E1659BFACE6}" srcOrd="0" destOrd="0" presId="urn:microsoft.com/office/officeart/2005/8/layout/vList5"/>
    <dgm:cxn modelId="{3A6947E4-1885-4D98-A574-FEB6D52FD0B1}" srcId="{803F3CCC-B20F-4EEA-812D-DF2F27B7AE2B}" destId="{3D55BD63-5A9A-4DF9-BC7D-B1C197EF5FCA}" srcOrd="0" destOrd="0" parTransId="{0B0BE69F-4F85-4707-AEE5-B3424C48765E}" sibTransId="{BE429EA3-6868-4EB5-B286-8665EC0ED951}"/>
    <dgm:cxn modelId="{E23D09E7-4685-48D6-940B-BF47231CA931}" srcId="{803F3CCC-B20F-4EEA-812D-DF2F27B7AE2B}" destId="{0BAE77DA-FBCD-4B9F-ADFF-A8A419834E1A}" srcOrd="1" destOrd="0" parTransId="{61986F3A-7BC6-4275-B75A-A1CD360D3B86}" sibTransId="{C50524A6-E579-493A-9AF2-5472FBED9AAB}"/>
    <dgm:cxn modelId="{57C53D2D-0CDF-4627-BF3F-A68E1301AB3E}" type="presParOf" srcId="{69B2A68F-736C-4F74-8DEF-9E1659BFACE6}" destId="{0C82B2AE-42E4-460B-8B72-903FD2EF23CB}" srcOrd="0" destOrd="0" presId="urn:microsoft.com/office/officeart/2005/8/layout/vList5"/>
    <dgm:cxn modelId="{7C2284E9-7682-4563-8FF2-A8EF61DDF360}" type="presParOf" srcId="{0C82B2AE-42E4-460B-8B72-903FD2EF23CB}" destId="{50970B5F-5960-4A96-BF13-3497DD80ECFB}" srcOrd="0" destOrd="0" presId="urn:microsoft.com/office/officeart/2005/8/layout/vList5"/>
    <dgm:cxn modelId="{6889B44D-4954-4DB0-8483-251A5C62648E}" type="presParOf" srcId="{0C82B2AE-42E4-460B-8B72-903FD2EF23CB}" destId="{8E49CCBD-A1C1-49CA-912A-A7C4CE3CC9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39CCB-2680-464A-BE78-AC3410F2B3A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493B6BD-1AD1-4990-B762-AF2641EF9E75}">
      <dgm:prSet/>
      <dgm:spPr/>
      <dgm:t>
        <a:bodyPr/>
        <a:lstStyle/>
        <a:p>
          <a:r>
            <a:rPr lang="fr-FR" b="1" baseline="0" dirty="0"/>
            <a:t>Concept</a:t>
          </a:r>
          <a:r>
            <a:rPr lang="fr-FR" baseline="0" dirty="0"/>
            <a:t> </a:t>
          </a:r>
          <a:r>
            <a:rPr lang="fr-FR" b="1" baseline="0" dirty="0"/>
            <a:t>Des (Listes-Tuple-Set-</a:t>
          </a:r>
          <a:r>
            <a:rPr lang="fr-FR" b="1" baseline="0" dirty="0" err="1"/>
            <a:t>Dictionary</a:t>
          </a:r>
          <a:r>
            <a:rPr lang="fr-FR" b="1" baseline="0" dirty="0"/>
            <a:t>) :</a:t>
          </a:r>
          <a:endParaRPr lang="fr-FR" dirty="0"/>
        </a:p>
      </dgm:t>
    </dgm:pt>
    <dgm:pt modelId="{0C11E7BA-9237-43FF-B08E-AC66DAD03D3B}" type="parTrans" cxnId="{7FF39D78-1F20-434E-A1F5-BC21D9A2192E}">
      <dgm:prSet/>
      <dgm:spPr/>
      <dgm:t>
        <a:bodyPr/>
        <a:lstStyle/>
        <a:p>
          <a:endParaRPr lang="fr-FR"/>
        </a:p>
      </dgm:t>
    </dgm:pt>
    <dgm:pt modelId="{095AB3D9-91BD-4AD9-B770-98EC67848006}" type="sibTrans" cxnId="{7FF39D78-1F20-434E-A1F5-BC21D9A2192E}">
      <dgm:prSet/>
      <dgm:spPr/>
      <dgm:t>
        <a:bodyPr/>
        <a:lstStyle/>
        <a:p>
          <a:endParaRPr lang="fr-FR"/>
        </a:p>
      </dgm:t>
    </dgm:pt>
    <dgm:pt modelId="{60DE84B0-6CD4-4440-B210-DEAEBBAE3A36}" type="pres">
      <dgm:prSet presAssocID="{EC039CCB-2680-464A-BE78-AC3410F2B3A4}" presName="linear" presStyleCnt="0">
        <dgm:presLayoutVars>
          <dgm:animLvl val="lvl"/>
          <dgm:resizeHandles val="exact"/>
        </dgm:presLayoutVars>
      </dgm:prSet>
      <dgm:spPr/>
    </dgm:pt>
    <dgm:pt modelId="{08C9D2DC-70EC-4227-B2CE-76734D38BEDB}" type="pres">
      <dgm:prSet presAssocID="{7493B6BD-1AD1-4990-B762-AF2641EF9E75}" presName="parentText" presStyleLbl="node1" presStyleIdx="0" presStyleCnt="1" custLinFactNeighborX="-2032" custLinFactNeighborY="29302">
        <dgm:presLayoutVars>
          <dgm:chMax val="0"/>
          <dgm:bulletEnabled val="1"/>
        </dgm:presLayoutVars>
      </dgm:prSet>
      <dgm:spPr/>
    </dgm:pt>
  </dgm:ptLst>
  <dgm:cxnLst>
    <dgm:cxn modelId="{48374E29-1030-4AE9-8F06-8CCE660F937C}" type="presOf" srcId="{7493B6BD-1AD1-4990-B762-AF2641EF9E75}" destId="{08C9D2DC-70EC-4227-B2CE-76734D38BEDB}" srcOrd="0" destOrd="0" presId="urn:microsoft.com/office/officeart/2005/8/layout/vList2"/>
    <dgm:cxn modelId="{7FF39D78-1F20-434E-A1F5-BC21D9A2192E}" srcId="{EC039CCB-2680-464A-BE78-AC3410F2B3A4}" destId="{7493B6BD-1AD1-4990-B762-AF2641EF9E75}" srcOrd="0" destOrd="0" parTransId="{0C11E7BA-9237-43FF-B08E-AC66DAD03D3B}" sibTransId="{095AB3D9-91BD-4AD9-B770-98EC67848006}"/>
    <dgm:cxn modelId="{F76B03EE-048E-4DC3-BEAB-D8B022F472F2}" type="presOf" srcId="{EC039CCB-2680-464A-BE78-AC3410F2B3A4}" destId="{60DE84B0-6CD4-4440-B210-DEAEBBAE3A36}" srcOrd="0" destOrd="0" presId="urn:microsoft.com/office/officeart/2005/8/layout/vList2"/>
    <dgm:cxn modelId="{C21AED9D-15DC-46EA-80E4-9DE53DA8F31E}" type="presParOf" srcId="{60DE84B0-6CD4-4440-B210-DEAEBBAE3A36}" destId="{08C9D2DC-70EC-4227-B2CE-76734D38B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Accéder a un élément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dirty="0"/>
            <a:t>List = [2,’’one,15]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Afficher les élément de List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2200" kern="1200" dirty="0"/>
            <a:t>List = [2,’’one,15]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dirty="0"/>
            <a:t>List[index]</a:t>
          </a:r>
        </a:p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b="1" dirty="0"/>
            <a:t>List[2] = 15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/>
      <dgm:spPr/>
      <dgm:t>
        <a:bodyPr/>
        <a:lstStyle/>
        <a:p>
          <a:r>
            <a:rPr lang="fr-FR" sz="2200" kern="1200" dirty="0">
              <a:solidFill>
                <a:schemeClr val="accent2">
                  <a:lumMod val="75000"/>
                </a:schemeClr>
              </a:solidFill>
            </a:rPr>
            <a:t>Len</a:t>
          </a:r>
          <a:r>
            <a:rPr lang="fr-FR" sz="2200" kern="1200" dirty="0"/>
            <a:t>(List) 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>
              <a:solidFill>
                <a:srgbClr val="FAA93A">
                  <a:lumMod val="75000"/>
                </a:srgbClr>
              </a:solidFill>
              <a:latin typeface="Tw Cen MT" panose="020B0602020104020603"/>
              <a:ea typeface="+mn-ea"/>
              <a:cs typeface="+mn-cs"/>
            </a:rPr>
            <a:t>Len</a:t>
          </a:r>
          <a:r>
            <a:rPr lang="fr-FR" sz="2200" b="1" kern="1200" dirty="0"/>
            <a:t>(List) = 3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996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Trouver L’index d’un élément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b="0" kern="1200" dirty="0"/>
            <a:t>List = [2,’one’,15]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Pour Ajouter un élément dans la List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1900" kern="1200" dirty="0"/>
            <a:t>List = [2,’one’,15]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0" kern="1200" dirty="0" err="1">
              <a:solidFill>
                <a:srgbClr val="54FEBD"/>
              </a:solidFill>
            </a:rPr>
            <a:t>List</a:t>
          </a:r>
          <a:r>
            <a:rPr lang="fr-FR" sz="2200" b="0" kern="1200" dirty="0" err="1">
              <a:solidFill>
                <a:schemeClr val="tx1"/>
              </a:solidFill>
            </a:rPr>
            <a:t>.index</a:t>
          </a:r>
          <a:r>
            <a:rPr lang="fr-FR" sz="2200" b="0" kern="1200" dirty="0"/>
            <a:t>(value)</a:t>
          </a:r>
        </a:p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.index</a:t>
          </a:r>
          <a:r>
            <a:rPr lang="fr-FR" sz="2200" b="1" kern="1200" dirty="0"/>
            <a:t>(2) = 0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.append</a:t>
          </a:r>
          <a:r>
            <a:rPr lang="fr-FR" sz="1900" kern="1200" dirty="0"/>
            <a:t>(value)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.append</a:t>
          </a:r>
          <a:r>
            <a:rPr lang="fr-FR" sz="1900" b="1" kern="1200" dirty="0"/>
            <a:t>(‘</a:t>
          </a:r>
          <a:r>
            <a:rPr lang="fr-FR" sz="1900" b="1" kern="1200" dirty="0" err="1"/>
            <a:t>two</a:t>
          </a:r>
          <a:r>
            <a:rPr lang="fr-FR" sz="1900" b="1" kern="1200" dirty="0"/>
            <a:t>') = [2,’one’,15,’two’]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996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10920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Afficher le nombre de fois que l’élément est répéter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2200" kern="1200" dirty="0"/>
            <a:t>List = [‘off’,8,’off’]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kern="1200" dirty="0"/>
            <a:t>(value) 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b="1" kern="1200" dirty="0"/>
            <a:t>(‘off’)= 2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0" presStyleCnt="1" custScaleX="113958" custLinFactNeighborX="-1127" custLinFactNeighborY="399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0" presStyleCnt="1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0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F29FF32F-F173-4F7D-9739-0C7F6B8FB8BE}" type="presParOf" srcId="{2D2C0563-AB58-4D6A-9EE3-10165CCC092F}" destId="{6886B8E8-7431-4F61-AEBC-0E26FAB7F5E6}" srcOrd="0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supprimer un le dernier élément</a:t>
          </a:r>
          <a:r>
            <a:rPr lang="fr-FR" dirty="0">
              <a:solidFill>
                <a:srgbClr val="FFCC00"/>
              </a:solidFill>
            </a:rPr>
            <a:t>(ou par index)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b="0" kern="1200" dirty="0"/>
            <a:t>List = [2,’one’,15]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Pour supprimer un élément par valeur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1900" kern="1200" dirty="0"/>
            <a:t>List = [2,’one’,15]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() = [2,’one’]</a:t>
          </a:r>
          <a:endParaRPr lang="fr-FR" sz="2200" b="0" kern="1200" dirty="0"/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.remove</a:t>
          </a:r>
          <a:r>
            <a:rPr lang="fr-FR" sz="1900" kern="1200" dirty="0"/>
            <a:t>(value)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.remove</a:t>
          </a:r>
          <a:r>
            <a:rPr lang="fr-FR" sz="1900" b="1" kern="1200" dirty="0"/>
            <a:t>(15) = [2,’one’]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754968F1-D768-4D51-815E-73CF716F84E9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(index) </a:t>
          </a:r>
        </a:p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.pop</a:t>
          </a:r>
          <a:r>
            <a:rPr lang="fr-FR" sz="2200" b="1" kern="1200" dirty="0"/>
            <a:t>(1) = [2,15]</a:t>
          </a:r>
        </a:p>
      </dgm:t>
    </dgm:pt>
    <dgm:pt modelId="{7B63768F-8FE7-4557-9E3B-2A68EC65B59B}" type="parTrans" cxnId="{B19717E3-A3EF-4711-BAD2-23741AF650E1}">
      <dgm:prSet/>
      <dgm:spPr/>
      <dgm:t>
        <a:bodyPr/>
        <a:lstStyle/>
        <a:p>
          <a:endParaRPr lang="fr-FR"/>
        </a:p>
      </dgm:t>
    </dgm:pt>
    <dgm:pt modelId="{D09A92A8-D1E9-4C60-BD9D-B59CE54C9A62}" type="sibTrans" cxnId="{B19717E3-A3EF-4711-BAD2-23741AF650E1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868665" custLinFactNeighborX="-24556" custLinFactNeighborY="-26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109208" custLinFactNeighborX="-1144" custLinFactNeighborY="-834">
        <dgm:presLayoutVars>
          <dgm:bulletEnabled val="1"/>
        </dgm:presLayoutVars>
      </dgm:prSet>
      <dgm:spPr/>
    </dgm:pt>
  </dgm:ptLst>
  <dgm:cxnLst>
    <dgm:cxn modelId="{9E87D519-F729-48A5-873E-48F73AB02C27}" type="presOf" srcId="{754968F1-D768-4D51-815E-73CF716F84E9}" destId="{1F3747A1-F45D-48FC-A73D-EF6FDF939DD3}" srcOrd="0" destOrd="2" presId="urn:microsoft.com/office/officeart/2005/8/layout/vList6"/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B19717E3-A3EF-4711-BAD2-23741AF650E1}" srcId="{79E213D1-E9E2-4B62-993B-6BDF50B2D7B2}" destId="{754968F1-D768-4D51-815E-73CF716F84E9}" srcOrd="2" destOrd="0" parTransId="{7B63768F-8FE7-4557-9E3B-2A68EC65B59B}" sibTransId="{D09A92A8-D1E9-4C60-BD9D-B59CE54C9A62}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4B1645-DF05-4F4F-8F99-18DE7C0938FA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A15C7C38-9BB8-4198-ABF3-82B2F594F0E0}">
      <dgm:prSet phldrT="[Texte]"/>
      <dgm:spPr/>
      <dgm:t>
        <a:bodyPr/>
        <a:lstStyle/>
        <a:p>
          <a:r>
            <a:rPr lang="fr-FR" dirty="0"/>
            <a:t>Supprimer un élément par index</a:t>
          </a:r>
        </a:p>
      </dgm:t>
    </dgm:pt>
    <dgm:pt modelId="{B3CD96D0-41EE-467B-A7AC-0E9B330FA8A1}" type="parTrans" cxnId="{13F8B72B-DB89-4705-A8F8-71EE3650E067}">
      <dgm:prSet/>
      <dgm:spPr/>
      <dgm:t>
        <a:bodyPr/>
        <a:lstStyle/>
        <a:p>
          <a:endParaRPr lang="fr-FR"/>
        </a:p>
      </dgm:t>
    </dgm:pt>
    <dgm:pt modelId="{5C0B3794-8B9F-4822-A465-251B73603FD9}" type="sibTrans" cxnId="{13F8B72B-DB89-4705-A8F8-71EE3650E067}">
      <dgm:prSet/>
      <dgm:spPr/>
      <dgm:t>
        <a:bodyPr/>
        <a:lstStyle/>
        <a:p>
          <a:endParaRPr lang="fr-FR"/>
        </a:p>
      </dgm:t>
    </dgm:pt>
    <dgm:pt modelId="{511B016A-74F8-43F1-84E7-475C30F7E871}">
      <dgm:prSet custT="1"/>
      <dgm:spPr/>
      <dgm:t>
        <a:bodyPr/>
        <a:lstStyle/>
        <a:p>
          <a:endParaRPr lang="fr-FR" sz="2000" kern="1200" dirty="0"/>
        </a:p>
      </dgm:t>
    </dgm:pt>
    <dgm:pt modelId="{D05248DF-6294-4351-BBE6-31C9A726595B}" type="parTrans" cxnId="{12ECFEDA-D03A-4D20-9F4E-DBEBB92BB720}">
      <dgm:prSet/>
      <dgm:spPr/>
      <dgm:t>
        <a:bodyPr/>
        <a:lstStyle/>
        <a:p>
          <a:endParaRPr lang="fr-FR"/>
        </a:p>
      </dgm:t>
    </dgm:pt>
    <dgm:pt modelId="{394010BE-B7BF-4028-BF07-308FC7F35882}" type="sibTrans" cxnId="{12ECFEDA-D03A-4D20-9F4E-DBEBB92BB720}">
      <dgm:prSet/>
      <dgm:spPr/>
      <dgm:t>
        <a:bodyPr/>
        <a:lstStyle/>
        <a:p>
          <a:endParaRPr lang="fr-FR"/>
        </a:p>
      </dgm:t>
    </dgm:pt>
    <dgm:pt modelId="{31C02E3F-8926-4368-8044-22E3A1DC8E96}">
      <dgm:prSet custT="1"/>
      <dgm:spPr/>
      <dgm:t>
        <a:bodyPr/>
        <a:lstStyle/>
        <a:p>
          <a:r>
            <a:rPr lang="fr-FR" sz="2400" kern="1200" dirty="0"/>
            <a:t>List = [2,’one’,15]</a:t>
          </a:r>
        </a:p>
      </dgm:t>
    </dgm:pt>
    <dgm:pt modelId="{5A66317A-A600-4872-988C-739DFD46C632}" type="parTrans" cxnId="{7DD44C64-6876-41D7-8E63-E628EC292C45}">
      <dgm:prSet/>
      <dgm:spPr/>
      <dgm:t>
        <a:bodyPr/>
        <a:lstStyle/>
        <a:p>
          <a:endParaRPr lang="fr-FR"/>
        </a:p>
      </dgm:t>
    </dgm:pt>
    <dgm:pt modelId="{5C444B9E-A623-4B91-AD78-E401CE66E96D}" type="sibTrans" cxnId="{7DD44C64-6876-41D7-8E63-E628EC292C45}">
      <dgm:prSet/>
      <dgm:spPr/>
      <dgm:t>
        <a:bodyPr/>
        <a:lstStyle/>
        <a:p>
          <a:endParaRPr lang="fr-FR"/>
        </a:p>
      </dgm:t>
    </dgm:pt>
    <dgm:pt modelId="{0AF24385-112D-4A29-BD97-A88113D33FE7}">
      <dgm:prSet custT="1"/>
      <dgm:spPr/>
      <dgm:t>
        <a:bodyPr/>
        <a:lstStyle/>
        <a:p>
          <a:r>
            <a:rPr lang="fr-FR" sz="24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200" b="0" kern="1200" dirty="0">
              <a:latin typeface="Tw Cen MT" panose="020B0602020104020603"/>
              <a:ea typeface="+mn-ea"/>
              <a:cs typeface="+mn-cs"/>
            </a:rPr>
            <a:t> </a:t>
          </a:r>
          <a:r>
            <a:rPr lang="fr-FR" sz="22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kern="1200" dirty="0"/>
            <a:t>[</a:t>
          </a:r>
          <a:r>
            <a:rPr lang="fr-FR" sz="2400" kern="1200" dirty="0"/>
            <a:t>index]</a:t>
          </a:r>
        </a:p>
      </dgm:t>
    </dgm:pt>
    <dgm:pt modelId="{AA10735E-424C-41B6-BE65-E8088A3FFA96}" type="parTrans" cxnId="{5F84F9C6-9EC6-4BA8-846E-DDC7C581781E}">
      <dgm:prSet/>
      <dgm:spPr/>
      <dgm:t>
        <a:bodyPr/>
        <a:lstStyle/>
        <a:p>
          <a:endParaRPr lang="fr-FR"/>
        </a:p>
      </dgm:t>
    </dgm:pt>
    <dgm:pt modelId="{4D024479-0F7F-47AA-9F1D-F1F7107F62D1}" type="sibTrans" cxnId="{5F84F9C6-9EC6-4BA8-846E-DDC7C581781E}">
      <dgm:prSet/>
      <dgm:spPr/>
      <dgm:t>
        <a:bodyPr/>
        <a:lstStyle/>
        <a:p>
          <a:endParaRPr lang="fr-FR"/>
        </a:p>
      </dgm:t>
    </dgm:pt>
    <dgm:pt modelId="{0E4BFDA6-7D0A-4D06-939C-BD106298C123}">
      <dgm:prSet custT="1"/>
      <dgm:spPr/>
      <dgm:t>
        <a:bodyPr/>
        <a:lstStyle/>
        <a:p>
          <a:r>
            <a:rPr lang="fr-FR" sz="2400" b="1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400" b="1" kern="1200" dirty="0"/>
            <a:t> </a:t>
          </a:r>
          <a:r>
            <a:rPr lang="fr-FR" sz="2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/>
            <a:t>[1]=[2,15]</a:t>
          </a:r>
        </a:p>
      </dgm:t>
    </dgm:pt>
    <dgm:pt modelId="{7DEAA26F-7E5A-400A-9F6C-96CC5CC96505}" type="parTrans" cxnId="{937650D5-A383-43B4-8FD1-2561F6EFDDB8}">
      <dgm:prSet/>
      <dgm:spPr/>
      <dgm:t>
        <a:bodyPr/>
        <a:lstStyle/>
        <a:p>
          <a:endParaRPr lang="fr-FR"/>
        </a:p>
      </dgm:t>
    </dgm:pt>
    <dgm:pt modelId="{4766950D-7D7A-4FCA-B652-420FB4F8A314}" type="sibTrans" cxnId="{937650D5-A383-43B4-8FD1-2561F6EFDDB8}">
      <dgm:prSet/>
      <dgm:spPr/>
      <dgm:t>
        <a:bodyPr/>
        <a:lstStyle/>
        <a:p>
          <a:endParaRPr lang="fr-FR"/>
        </a:p>
      </dgm:t>
    </dgm:pt>
    <dgm:pt modelId="{FBDFC858-9198-4FF4-AD2A-A2334608AC9C}" type="pres">
      <dgm:prSet presAssocID="{254B1645-DF05-4F4F-8F99-18DE7C0938FA}" presName="Name0" presStyleCnt="0">
        <dgm:presLayoutVars>
          <dgm:dir/>
          <dgm:animLvl val="lvl"/>
          <dgm:resizeHandles/>
        </dgm:presLayoutVars>
      </dgm:prSet>
      <dgm:spPr/>
    </dgm:pt>
    <dgm:pt modelId="{0C770634-6FB0-42D0-93A5-A85A867DCD4D}" type="pres">
      <dgm:prSet presAssocID="{A15C7C38-9BB8-4198-ABF3-82B2F594F0E0}" presName="linNode" presStyleCnt="0"/>
      <dgm:spPr/>
    </dgm:pt>
    <dgm:pt modelId="{768AD003-4333-4A06-A0FA-7EEDD85BE243}" type="pres">
      <dgm:prSet presAssocID="{A15C7C38-9BB8-4198-ABF3-82B2F594F0E0}" presName="parentShp" presStyleLbl="node1" presStyleIdx="0" presStyleCnt="1" custScaleX="126418" custLinFactNeighborX="715" custLinFactNeighborY="-6292">
        <dgm:presLayoutVars>
          <dgm:bulletEnabled val="1"/>
        </dgm:presLayoutVars>
      </dgm:prSet>
      <dgm:spPr/>
    </dgm:pt>
    <dgm:pt modelId="{9DABE449-86EC-4570-BD7A-19BEBAA702B0}" type="pres">
      <dgm:prSet presAssocID="{A15C7C38-9BB8-4198-ABF3-82B2F594F0E0}" presName="childShp" presStyleLbl="bgAccFollowNode1" presStyleIdx="0" presStyleCnt="1" custScaleX="103645" custLinFactNeighborX="26" custLinFactNeighborY="911">
        <dgm:presLayoutVars>
          <dgm:bulletEnabled val="1"/>
        </dgm:presLayoutVars>
      </dgm:prSet>
      <dgm:spPr/>
    </dgm:pt>
  </dgm:ptLst>
  <dgm:cxnLst>
    <dgm:cxn modelId="{C11C1E06-EFB1-47EA-8ABE-ED0E16B14A2D}" type="presOf" srcId="{511B016A-74F8-43F1-84E7-475C30F7E871}" destId="{9DABE449-86EC-4570-BD7A-19BEBAA702B0}" srcOrd="0" destOrd="0" presId="urn:microsoft.com/office/officeart/2005/8/layout/vList6"/>
    <dgm:cxn modelId="{07614E19-9941-49F5-A0C1-A5AE9302719D}" type="presOf" srcId="{0AF24385-112D-4A29-BD97-A88113D33FE7}" destId="{9DABE449-86EC-4570-BD7A-19BEBAA702B0}" srcOrd="0" destOrd="2" presId="urn:microsoft.com/office/officeart/2005/8/layout/vList6"/>
    <dgm:cxn modelId="{0EA7732B-07E6-4A59-9F60-C0583865891D}" type="presOf" srcId="{254B1645-DF05-4F4F-8F99-18DE7C0938FA}" destId="{FBDFC858-9198-4FF4-AD2A-A2334608AC9C}" srcOrd="0" destOrd="0" presId="urn:microsoft.com/office/officeart/2005/8/layout/vList6"/>
    <dgm:cxn modelId="{13F8B72B-DB89-4705-A8F8-71EE3650E067}" srcId="{254B1645-DF05-4F4F-8F99-18DE7C0938FA}" destId="{A15C7C38-9BB8-4198-ABF3-82B2F594F0E0}" srcOrd="0" destOrd="0" parTransId="{B3CD96D0-41EE-467B-A7AC-0E9B330FA8A1}" sibTransId="{5C0B3794-8B9F-4822-A465-251B73603FD9}"/>
    <dgm:cxn modelId="{7DD44C64-6876-41D7-8E63-E628EC292C45}" srcId="{A15C7C38-9BB8-4198-ABF3-82B2F594F0E0}" destId="{31C02E3F-8926-4368-8044-22E3A1DC8E96}" srcOrd="1" destOrd="0" parTransId="{5A66317A-A600-4872-988C-739DFD46C632}" sibTransId="{5C444B9E-A623-4B91-AD78-E401CE66E96D}"/>
    <dgm:cxn modelId="{AB7D3AC5-E593-4CBF-A6BB-5DCF58CF9EB7}" type="presOf" srcId="{31C02E3F-8926-4368-8044-22E3A1DC8E96}" destId="{9DABE449-86EC-4570-BD7A-19BEBAA702B0}" srcOrd="0" destOrd="1" presId="urn:microsoft.com/office/officeart/2005/8/layout/vList6"/>
    <dgm:cxn modelId="{5F84F9C6-9EC6-4BA8-846E-DDC7C581781E}" srcId="{A15C7C38-9BB8-4198-ABF3-82B2F594F0E0}" destId="{0AF24385-112D-4A29-BD97-A88113D33FE7}" srcOrd="2" destOrd="0" parTransId="{AA10735E-424C-41B6-BE65-E8088A3FFA96}" sibTransId="{4D024479-0F7F-47AA-9F1D-F1F7107F62D1}"/>
    <dgm:cxn modelId="{937650D5-A383-43B4-8FD1-2561F6EFDDB8}" srcId="{A15C7C38-9BB8-4198-ABF3-82B2F594F0E0}" destId="{0E4BFDA6-7D0A-4D06-939C-BD106298C123}" srcOrd="3" destOrd="0" parTransId="{7DEAA26F-7E5A-400A-9F6C-96CC5CC96505}" sibTransId="{4766950D-7D7A-4FCA-B652-420FB4F8A314}"/>
    <dgm:cxn modelId="{12ECFEDA-D03A-4D20-9F4E-DBEBB92BB720}" srcId="{A15C7C38-9BB8-4198-ABF3-82B2F594F0E0}" destId="{511B016A-74F8-43F1-84E7-475C30F7E871}" srcOrd="0" destOrd="0" parTransId="{D05248DF-6294-4351-BBE6-31C9A726595B}" sibTransId="{394010BE-B7BF-4028-BF07-308FC7F35882}"/>
    <dgm:cxn modelId="{54FE21DF-40D8-4807-90B4-A99B3C6D39D8}" type="presOf" srcId="{A15C7C38-9BB8-4198-ABF3-82B2F594F0E0}" destId="{768AD003-4333-4A06-A0FA-7EEDD85BE243}" srcOrd="0" destOrd="0" presId="urn:microsoft.com/office/officeart/2005/8/layout/vList6"/>
    <dgm:cxn modelId="{F2329CEE-12F7-48D6-A324-39F6C5C8C9B4}" type="presOf" srcId="{0E4BFDA6-7D0A-4D06-939C-BD106298C123}" destId="{9DABE449-86EC-4570-BD7A-19BEBAA702B0}" srcOrd="0" destOrd="3" presId="urn:microsoft.com/office/officeart/2005/8/layout/vList6"/>
    <dgm:cxn modelId="{6E74E306-B7F7-4841-968A-FF8E42F14833}" type="presParOf" srcId="{FBDFC858-9198-4FF4-AD2A-A2334608AC9C}" destId="{0C770634-6FB0-42D0-93A5-A85A867DCD4D}" srcOrd="0" destOrd="0" presId="urn:microsoft.com/office/officeart/2005/8/layout/vList6"/>
    <dgm:cxn modelId="{AE3FD8D6-E18B-452F-9ECC-77A1F6265650}" type="presParOf" srcId="{0C770634-6FB0-42D0-93A5-A85A867DCD4D}" destId="{768AD003-4333-4A06-A0FA-7EEDD85BE243}" srcOrd="0" destOrd="0" presId="urn:microsoft.com/office/officeart/2005/8/layout/vList6"/>
    <dgm:cxn modelId="{AFD839A5-C9D5-4A4C-A078-1E11FE8927FE}" type="presParOf" srcId="{0C770634-6FB0-42D0-93A5-A85A867DCD4D}" destId="{9DABE449-86EC-4570-BD7A-19BEBAA702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Ajouter un élément par index dans la List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400" kern="1200" dirty="0"/>
            <a:t>List = [2,’’one,15]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kern="1200" dirty="0"/>
            <a:t>(</a:t>
          </a:r>
          <a:r>
            <a:rPr lang="fr-FR" sz="2400" kern="1200" dirty="0" err="1"/>
            <a:t>index,value</a:t>
          </a:r>
          <a:r>
            <a:rPr lang="fr-FR" sz="2400" kern="1200" dirty="0"/>
            <a:t>)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64EB7E9A-846B-4FDC-B640-4ACA712950A8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b="1" kern="1200" dirty="0"/>
            <a:t>(0,’zero’) = </a:t>
          </a:r>
          <a:r>
            <a:rPr lang="fr-FR" sz="2800" b="1" kern="1200" dirty="0"/>
            <a:t>[‘zero’,2,’’one,15]</a:t>
          </a:r>
        </a:p>
      </dgm:t>
    </dgm:pt>
    <dgm:pt modelId="{60DAD262-D742-44EB-9D67-C4BB6088DEF9}" type="parTrans" cxnId="{D90F0D6C-575E-4CE6-83C7-660F2211BFA7}">
      <dgm:prSet/>
      <dgm:spPr/>
      <dgm:t>
        <a:bodyPr/>
        <a:lstStyle/>
        <a:p>
          <a:endParaRPr lang="fr-FR"/>
        </a:p>
      </dgm:t>
    </dgm:pt>
    <dgm:pt modelId="{C24813C3-D325-4E5C-B0E4-FBB2F0867E76}" type="sibTrans" cxnId="{D90F0D6C-575E-4CE6-83C7-660F2211BFA7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1" custScaleX="768769" custLinFactNeighborX="6540" custLinFactNeighborY="-26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1" custScaleX="668626" custLinFactNeighborX="996" custLinFactNeighborY="879">
        <dgm:presLayoutVars>
          <dgm:bulletEnabled val="1"/>
        </dgm:presLayoutVars>
      </dgm:prSet>
      <dgm:spPr/>
    </dgm:pt>
  </dgm:ptLst>
  <dgm:cxnLst>
    <dgm:cxn modelId="{D90F0D6C-575E-4CE6-83C7-660F2211BFA7}" srcId="{79E213D1-E9E2-4B62-993B-6BDF50B2D7B2}" destId="{64EB7E9A-846B-4FDC-B640-4ACA712950A8}" srcOrd="2" destOrd="0" parTransId="{60DAD262-D742-44EB-9D67-C4BB6088DEF9}" sibTransId="{C24813C3-D325-4E5C-B0E4-FBB2F0867E76}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94F983DE-95D6-46FB-BE14-A81CE431E534}" type="presOf" srcId="{64EB7E9A-846B-4FDC-B640-4ACA712950A8}" destId="{1F3747A1-F45D-48FC-A73D-EF6FDF939DD3}" srcOrd="0" destOrd="2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934DF8-5FF7-4228-AA0C-B7FCE1522055}" type="doc">
      <dgm:prSet loTypeId="urn:microsoft.com/office/officeart/2005/8/layout/vList6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C4D8059-E26C-420E-9640-C1787869DFE5}">
      <dgm:prSet phldrT="[Texte]"/>
      <dgm:spPr/>
      <dgm:t>
        <a:bodyPr/>
        <a:lstStyle/>
        <a:p>
          <a:r>
            <a:rPr lang="fr-FR" dirty="0"/>
            <a:t>Effacer tous les </a:t>
          </a:r>
          <a:r>
            <a:rPr lang="fr-FR" dirty="0" err="1"/>
            <a:t>élement</a:t>
          </a:r>
          <a:r>
            <a:rPr lang="fr-FR" dirty="0"/>
            <a:t> du List</a:t>
          </a:r>
        </a:p>
      </dgm:t>
    </dgm:pt>
    <dgm:pt modelId="{ED47DBCB-6C9A-4E01-A01C-40122B55EE7B}" type="parTrans" cxnId="{AF87674A-85C8-4D5C-8AEE-0A689358B5EE}">
      <dgm:prSet/>
      <dgm:spPr/>
      <dgm:t>
        <a:bodyPr/>
        <a:lstStyle/>
        <a:p>
          <a:endParaRPr lang="fr-FR"/>
        </a:p>
      </dgm:t>
    </dgm:pt>
    <dgm:pt modelId="{DC2B72F2-0EF2-4EE8-88E2-C90C0BAC8AF8}" type="sibTrans" cxnId="{AF87674A-85C8-4D5C-8AEE-0A689358B5EE}">
      <dgm:prSet/>
      <dgm:spPr/>
      <dgm:t>
        <a:bodyPr/>
        <a:lstStyle/>
        <a:p>
          <a:endParaRPr lang="fr-FR"/>
        </a:p>
      </dgm:t>
    </dgm:pt>
    <dgm:pt modelId="{81CFA3C4-9CEE-4286-8241-FE372984FDB7}">
      <dgm:prSet phldrT="[Texte]"/>
      <dgm:spPr/>
      <dgm:t>
        <a:bodyPr/>
        <a:lstStyle/>
        <a:p>
          <a:r>
            <a:rPr lang="fr-FR" sz="3100" kern="1200" dirty="0"/>
            <a:t>List =[2,’’one,15]</a:t>
          </a:r>
        </a:p>
      </dgm:t>
    </dgm:pt>
    <dgm:pt modelId="{A6DB681A-331B-4B19-BBFB-BF987FB10389}" type="parTrans" cxnId="{CA71FA86-84DA-4574-BD74-F8ADEE01587A}">
      <dgm:prSet/>
      <dgm:spPr/>
      <dgm:t>
        <a:bodyPr/>
        <a:lstStyle/>
        <a:p>
          <a:endParaRPr lang="fr-FR"/>
        </a:p>
      </dgm:t>
    </dgm:pt>
    <dgm:pt modelId="{747B6F6B-BEEF-478F-AF94-91726B7BE15C}" type="sibTrans" cxnId="{CA71FA86-84DA-4574-BD74-F8ADEE01587A}">
      <dgm:prSet/>
      <dgm:spPr/>
      <dgm:t>
        <a:bodyPr/>
        <a:lstStyle/>
        <a:p>
          <a:endParaRPr lang="fr-FR"/>
        </a:p>
      </dgm:t>
    </dgm:pt>
    <dgm:pt modelId="{FF32E57F-6DFE-41F6-BAF3-F58016CEF65D}">
      <dgm:prSet phldrT="[Texte]" custT="1"/>
      <dgm:spPr/>
      <dgm:t>
        <a:bodyPr/>
        <a:lstStyle/>
        <a:p>
          <a:r>
            <a:rPr lang="fr-FR" sz="3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.clear</a:t>
          </a:r>
          <a:r>
            <a:rPr lang="fr-FR" sz="3100" b="1" kern="1200" dirty="0"/>
            <a:t>() </a:t>
          </a:r>
          <a:r>
            <a:rPr lang="fr-FR" sz="3100" kern="1200" dirty="0"/>
            <a:t>= </a:t>
          </a:r>
          <a:r>
            <a:rPr lang="fr-FR" sz="3100" b="1" kern="1200" dirty="0"/>
            <a:t>[ ]</a:t>
          </a:r>
        </a:p>
      </dgm:t>
    </dgm:pt>
    <dgm:pt modelId="{20143A80-5323-47D7-8C21-154BB613676C}" type="parTrans" cxnId="{336B1257-EEA5-4F3A-B5AB-C14550FB5CE6}">
      <dgm:prSet/>
      <dgm:spPr/>
      <dgm:t>
        <a:bodyPr/>
        <a:lstStyle/>
        <a:p>
          <a:endParaRPr lang="fr-FR"/>
        </a:p>
      </dgm:t>
    </dgm:pt>
    <dgm:pt modelId="{B8AA3F46-5973-4FAA-B766-56FB72B22AC7}" type="sibTrans" cxnId="{336B1257-EEA5-4F3A-B5AB-C14550FB5CE6}">
      <dgm:prSet/>
      <dgm:spPr/>
      <dgm:t>
        <a:bodyPr/>
        <a:lstStyle/>
        <a:p>
          <a:endParaRPr lang="fr-FR"/>
        </a:p>
      </dgm:t>
    </dgm:pt>
    <dgm:pt modelId="{6B79B89E-4ECD-41D9-BC36-DE03A8373A23}">
      <dgm:prSet phldrT="[Texte]"/>
      <dgm:spPr/>
      <dgm:t>
        <a:bodyPr/>
        <a:lstStyle/>
        <a:p>
          <a:r>
            <a:rPr lang="fr-FR" dirty="0"/>
            <a:t>Trier les </a:t>
          </a:r>
          <a:r>
            <a:rPr lang="fr-FR" dirty="0" err="1"/>
            <a:t>élement</a:t>
          </a:r>
          <a:r>
            <a:rPr lang="fr-FR" dirty="0"/>
            <a:t> du List par Alphabet</a:t>
          </a:r>
        </a:p>
      </dgm:t>
    </dgm:pt>
    <dgm:pt modelId="{15C91D76-9F53-4A07-A34C-5551CA8066F0}" type="parTrans" cxnId="{0BAF6AC0-6292-44A6-897E-6530903E3451}">
      <dgm:prSet/>
      <dgm:spPr/>
      <dgm:t>
        <a:bodyPr/>
        <a:lstStyle/>
        <a:p>
          <a:endParaRPr lang="fr-FR"/>
        </a:p>
      </dgm:t>
    </dgm:pt>
    <dgm:pt modelId="{9AA80DE9-9CCB-47D0-B75A-25F7E2551926}" type="sibTrans" cxnId="{0BAF6AC0-6292-44A6-897E-6530903E3451}">
      <dgm:prSet/>
      <dgm:spPr/>
      <dgm:t>
        <a:bodyPr/>
        <a:lstStyle/>
        <a:p>
          <a:endParaRPr lang="fr-FR"/>
        </a:p>
      </dgm:t>
    </dgm:pt>
    <dgm:pt modelId="{04F45A09-23B1-4B38-9C3A-7B07D2DF0EB4}">
      <dgm:prSet phldrT="[Texte]" custT="1"/>
      <dgm:spPr/>
      <dgm:t>
        <a:bodyPr/>
        <a:lstStyle/>
        <a:p>
          <a:r>
            <a:rPr lang="fr-FR" sz="2400" dirty="0"/>
            <a:t>List =[‘</a:t>
          </a:r>
          <a:r>
            <a:rPr lang="fr-FR" sz="2400" dirty="0" err="1"/>
            <a:t>son’,’one’,’body</a:t>
          </a:r>
          <a:r>
            <a:rPr lang="fr-FR" sz="2400" dirty="0"/>
            <a:t>’]</a:t>
          </a:r>
        </a:p>
      </dgm:t>
    </dgm:pt>
    <dgm:pt modelId="{E1B2AE7D-7033-417F-B990-B758708793E6}" type="parTrans" cxnId="{2A07BC9F-172E-4A8A-994A-19C5A2CC4A3C}">
      <dgm:prSet/>
      <dgm:spPr/>
      <dgm:t>
        <a:bodyPr/>
        <a:lstStyle/>
        <a:p>
          <a:endParaRPr lang="fr-FR"/>
        </a:p>
      </dgm:t>
    </dgm:pt>
    <dgm:pt modelId="{89054AEE-82DE-45A2-A256-50B97B7CCE1A}" type="sibTrans" cxnId="{2A07BC9F-172E-4A8A-994A-19C5A2CC4A3C}">
      <dgm:prSet/>
      <dgm:spPr/>
      <dgm:t>
        <a:bodyPr/>
        <a:lstStyle/>
        <a:p>
          <a:endParaRPr lang="fr-FR"/>
        </a:p>
      </dgm:t>
    </dgm:pt>
    <dgm:pt modelId="{7F56F8C8-1BC1-4192-8794-CC08F0F9BEE8}">
      <dgm:prSet phldrT="[Texte]" custT="1"/>
      <dgm:spPr/>
      <dgm:t>
        <a:bodyPr/>
        <a:lstStyle/>
        <a:p>
          <a:r>
            <a:rPr lang="fr-FR" sz="4000" b="1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4000" b="1" dirty="0" err="1">
              <a:solidFill>
                <a:schemeClr val="tx1"/>
              </a:solidFill>
              <a:latin typeface="Tw Cen MT" panose="020B0602020104020603"/>
              <a:ea typeface="+mn-ea"/>
              <a:cs typeface="+mn-cs"/>
            </a:rPr>
            <a:t>.sort</a:t>
          </a:r>
          <a:r>
            <a:rPr lang="fr-FR" sz="4000" b="1" dirty="0"/>
            <a:t>() =</a:t>
          </a:r>
        </a:p>
      </dgm:t>
    </dgm:pt>
    <dgm:pt modelId="{275D6978-3B10-4894-B8ED-97FB71BDA791}" type="parTrans" cxnId="{6914B029-03B6-4EC3-BC26-DD4A7F2C5105}">
      <dgm:prSet/>
      <dgm:spPr/>
      <dgm:t>
        <a:bodyPr/>
        <a:lstStyle/>
        <a:p>
          <a:endParaRPr lang="fr-FR"/>
        </a:p>
      </dgm:t>
    </dgm:pt>
    <dgm:pt modelId="{BD90C126-B139-49FA-AB2F-C044AABE0956}" type="sibTrans" cxnId="{6914B029-03B6-4EC3-BC26-DD4A7F2C5105}">
      <dgm:prSet/>
      <dgm:spPr/>
      <dgm:t>
        <a:bodyPr/>
        <a:lstStyle/>
        <a:p>
          <a:endParaRPr lang="fr-FR"/>
        </a:p>
      </dgm:t>
    </dgm:pt>
    <dgm:pt modelId="{252948F9-BC98-4769-B473-FE4DC2E96960}">
      <dgm:prSet phldrT="[Texte]" custT="1"/>
      <dgm:spPr/>
      <dgm:t>
        <a:bodyPr/>
        <a:lstStyle/>
        <a:p>
          <a:r>
            <a:rPr lang="fr-FR" sz="2400" b="1" dirty="0"/>
            <a:t>[’body’, ’one’, ‘son’] </a:t>
          </a:r>
        </a:p>
      </dgm:t>
    </dgm:pt>
    <dgm:pt modelId="{F5C4825E-0BCF-4A63-99C8-850456CBB2E6}" type="parTrans" cxnId="{486FFD27-6983-457B-967A-6029F93AA5E2}">
      <dgm:prSet/>
      <dgm:spPr/>
      <dgm:t>
        <a:bodyPr/>
        <a:lstStyle/>
        <a:p>
          <a:endParaRPr lang="fr-FR"/>
        </a:p>
      </dgm:t>
    </dgm:pt>
    <dgm:pt modelId="{95C1EE01-A7CC-4B60-A7FB-BD51C590E884}" type="sibTrans" cxnId="{486FFD27-6983-457B-967A-6029F93AA5E2}">
      <dgm:prSet/>
      <dgm:spPr/>
      <dgm:t>
        <a:bodyPr/>
        <a:lstStyle/>
        <a:p>
          <a:endParaRPr lang="fr-FR"/>
        </a:p>
      </dgm:t>
    </dgm:pt>
    <dgm:pt modelId="{2FC71DDF-D1D0-4CDB-8775-7CD303996B1A}" type="pres">
      <dgm:prSet presAssocID="{FE934DF8-5FF7-4228-AA0C-B7FCE1522055}" presName="Name0" presStyleCnt="0">
        <dgm:presLayoutVars>
          <dgm:dir/>
          <dgm:animLvl val="lvl"/>
          <dgm:resizeHandles/>
        </dgm:presLayoutVars>
      </dgm:prSet>
      <dgm:spPr/>
    </dgm:pt>
    <dgm:pt modelId="{DC3DF550-B2A3-47F4-9902-2C1E2D329F4E}" type="pres">
      <dgm:prSet presAssocID="{DC4D8059-E26C-420E-9640-C1787869DFE5}" presName="linNode" presStyleCnt="0"/>
      <dgm:spPr/>
    </dgm:pt>
    <dgm:pt modelId="{C6CF5A31-9F00-48B4-AC9F-211C4613072E}" type="pres">
      <dgm:prSet presAssocID="{DC4D8059-E26C-420E-9640-C1787869DFE5}" presName="parentShp" presStyleLbl="node1" presStyleIdx="0" presStyleCnt="2" custScaleX="119603" custLinFactNeighborY="-26">
        <dgm:presLayoutVars>
          <dgm:bulletEnabled val="1"/>
        </dgm:presLayoutVars>
      </dgm:prSet>
      <dgm:spPr/>
    </dgm:pt>
    <dgm:pt modelId="{F46C1442-D843-47F7-9E89-157D8CB651E0}" type="pres">
      <dgm:prSet presAssocID="{DC4D8059-E26C-420E-9640-C1787869DFE5}" presName="childShp" presStyleLbl="bgAccFollowNode1" presStyleIdx="0" presStyleCnt="2">
        <dgm:presLayoutVars>
          <dgm:bulletEnabled val="1"/>
        </dgm:presLayoutVars>
      </dgm:prSet>
      <dgm:spPr/>
    </dgm:pt>
    <dgm:pt modelId="{0A19E5E5-AD9C-4FAD-B1E3-9943996F1116}" type="pres">
      <dgm:prSet presAssocID="{DC2B72F2-0EF2-4EE8-88E2-C90C0BAC8AF8}" presName="spacing" presStyleCnt="0"/>
      <dgm:spPr/>
    </dgm:pt>
    <dgm:pt modelId="{7FE4CC5B-37A2-407E-8607-083241D848CD}" type="pres">
      <dgm:prSet presAssocID="{6B79B89E-4ECD-41D9-BC36-DE03A8373A23}" presName="linNode" presStyleCnt="0"/>
      <dgm:spPr/>
    </dgm:pt>
    <dgm:pt modelId="{56B72625-2362-4446-A0E7-97B2E6F7AA6B}" type="pres">
      <dgm:prSet presAssocID="{6B79B89E-4ECD-41D9-BC36-DE03A8373A23}" presName="parentShp" presStyleLbl="node1" presStyleIdx="1" presStyleCnt="2" custScaleX="115054">
        <dgm:presLayoutVars>
          <dgm:bulletEnabled val="1"/>
        </dgm:presLayoutVars>
      </dgm:prSet>
      <dgm:spPr/>
    </dgm:pt>
    <dgm:pt modelId="{F4E18ACA-C484-46F6-BB3A-5436151AF2DE}" type="pres">
      <dgm:prSet presAssocID="{6B79B89E-4ECD-41D9-BC36-DE03A8373A23}" presName="childShp" presStyleLbl="bgAccFollowNode1" presStyleIdx="1" presStyleCnt="2" custScaleX="109077">
        <dgm:presLayoutVars>
          <dgm:bulletEnabled val="1"/>
        </dgm:presLayoutVars>
      </dgm:prSet>
      <dgm:spPr/>
    </dgm:pt>
  </dgm:ptLst>
  <dgm:cxnLst>
    <dgm:cxn modelId="{D26D5208-F329-417D-B7F5-DF6B8A86523F}" type="presOf" srcId="{FF32E57F-6DFE-41F6-BAF3-F58016CEF65D}" destId="{F46C1442-D843-47F7-9E89-157D8CB651E0}" srcOrd="0" destOrd="1" presId="urn:microsoft.com/office/officeart/2005/8/layout/vList6"/>
    <dgm:cxn modelId="{FC66111A-A657-4B6D-B438-A4A9C9EEA512}" type="presOf" srcId="{81CFA3C4-9CEE-4286-8241-FE372984FDB7}" destId="{F46C1442-D843-47F7-9E89-157D8CB651E0}" srcOrd="0" destOrd="0" presId="urn:microsoft.com/office/officeart/2005/8/layout/vList6"/>
    <dgm:cxn modelId="{5AD7E926-9C91-4FAC-853E-DD08DB9D973C}" type="presOf" srcId="{7F56F8C8-1BC1-4192-8794-CC08F0F9BEE8}" destId="{F4E18ACA-C484-46F6-BB3A-5436151AF2DE}" srcOrd="0" destOrd="1" presId="urn:microsoft.com/office/officeart/2005/8/layout/vList6"/>
    <dgm:cxn modelId="{486FFD27-6983-457B-967A-6029F93AA5E2}" srcId="{6B79B89E-4ECD-41D9-BC36-DE03A8373A23}" destId="{252948F9-BC98-4769-B473-FE4DC2E96960}" srcOrd="2" destOrd="0" parTransId="{F5C4825E-0BCF-4A63-99C8-850456CBB2E6}" sibTransId="{95C1EE01-A7CC-4B60-A7FB-BD51C590E884}"/>
    <dgm:cxn modelId="{6914B029-03B6-4EC3-BC26-DD4A7F2C5105}" srcId="{6B79B89E-4ECD-41D9-BC36-DE03A8373A23}" destId="{7F56F8C8-1BC1-4192-8794-CC08F0F9BEE8}" srcOrd="1" destOrd="0" parTransId="{275D6978-3B10-4894-B8ED-97FB71BDA791}" sibTransId="{BD90C126-B139-49FA-AB2F-C044AABE0956}"/>
    <dgm:cxn modelId="{CC520530-E1EE-4FAE-838D-0384B616984C}" type="presOf" srcId="{252948F9-BC98-4769-B473-FE4DC2E96960}" destId="{F4E18ACA-C484-46F6-BB3A-5436151AF2DE}" srcOrd="0" destOrd="2" presId="urn:microsoft.com/office/officeart/2005/8/layout/vList6"/>
    <dgm:cxn modelId="{AF87674A-85C8-4D5C-8AEE-0A689358B5EE}" srcId="{FE934DF8-5FF7-4228-AA0C-B7FCE1522055}" destId="{DC4D8059-E26C-420E-9640-C1787869DFE5}" srcOrd="0" destOrd="0" parTransId="{ED47DBCB-6C9A-4E01-A01C-40122B55EE7B}" sibTransId="{DC2B72F2-0EF2-4EE8-88E2-C90C0BAC8AF8}"/>
    <dgm:cxn modelId="{336B1257-EEA5-4F3A-B5AB-C14550FB5CE6}" srcId="{DC4D8059-E26C-420E-9640-C1787869DFE5}" destId="{FF32E57F-6DFE-41F6-BAF3-F58016CEF65D}" srcOrd="1" destOrd="0" parTransId="{20143A80-5323-47D7-8C21-154BB613676C}" sibTransId="{B8AA3F46-5973-4FAA-B766-56FB72B22AC7}"/>
    <dgm:cxn modelId="{CA71FA86-84DA-4574-BD74-F8ADEE01587A}" srcId="{DC4D8059-E26C-420E-9640-C1787869DFE5}" destId="{81CFA3C4-9CEE-4286-8241-FE372984FDB7}" srcOrd="0" destOrd="0" parTransId="{A6DB681A-331B-4B19-BBFB-BF987FB10389}" sibTransId="{747B6F6B-BEEF-478F-AF94-91726B7BE15C}"/>
    <dgm:cxn modelId="{2A07BC9F-172E-4A8A-994A-19C5A2CC4A3C}" srcId="{6B79B89E-4ECD-41D9-BC36-DE03A8373A23}" destId="{04F45A09-23B1-4B38-9C3A-7B07D2DF0EB4}" srcOrd="0" destOrd="0" parTransId="{E1B2AE7D-7033-417F-B990-B758708793E6}" sibTransId="{89054AEE-82DE-45A2-A256-50B97B7CCE1A}"/>
    <dgm:cxn modelId="{72114FA0-F575-4F82-873D-A10261246B20}" type="presOf" srcId="{FE934DF8-5FF7-4228-AA0C-B7FCE1522055}" destId="{2FC71DDF-D1D0-4CDB-8775-7CD303996B1A}" srcOrd="0" destOrd="0" presId="urn:microsoft.com/office/officeart/2005/8/layout/vList6"/>
    <dgm:cxn modelId="{0BAF6AC0-6292-44A6-897E-6530903E3451}" srcId="{FE934DF8-5FF7-4228-AA0C-B7FCE1522055}" destId="{6B79B89E-4ECD-41D9-BC36-DE03A8373A23}" srcOrd="1" destOrd="0" parTransId="{15C91D76-9F53-4A07-A34C-5551CA8066F0}" sibTransId="{9AA80DE9-9CCB-47D0-B75A-25F7E2551926}"/>
    <dgm:cxn modelId="{EFCF02C3-F1F5-4909-BA48-45010F496D5E}" type="presOf" srcId="{6B79B89E-4ECD-41D9-BC36-DE03A8373A23}" destId="{56B72625-2362-4446-A0E7-97B2E6F7AA6B}" srcOrd="0" destOrd="0" presId="urn:microsoft.com/office/officeart/2005/8/layout/vList6"/>
    <dgm:cxn modelId="{A2EC92D4-BC7B-46AB-B737-EE9F23FCDAEA}" type="presOf" srcId="{04F45A09-23B1-4B38-9C3A-7B07D2DF0EB4}" destId="{F4E18ACA-C484-46F6-BB3A-5436151AF2DE}" srcOrd="0" destOrd="0" presId="urn:microsoft.com/office/officeart/2005/8/layout/vList6"/>
    <dgm:cxn modelId="{BF7250DC-D0E2-445F-951F-B03E974BD164}" type="presOf" srcId="{DC4D8059-E26C-420E-9640-C1787869DFE5}" destId="{C6CF5A31-9F00-48B4-AC9F-211C4613072E}" srcOrd="0" destOrd="0" presId="urn:microsoft.com/office/officeart/2005/8/layout/vList6"/>
    <dgm:cxn modelId="{200ED279-7CB7-4FA5-8C45-0EABCE6BAD7B}" type="presParOf" srcId="{2FC71DDF-D1D0-4CDB-8775-7CD303996B1A}" destId="{DC3DF550-B2A3-47F4-9902-2C1E2D329F4E}" srcOrd="0" destOrd="0" presId="urn:microsoft.com/office/officeart/2005/8/layout/vList6"/>
    <dgm:cxn modelId="{E6E8486B-DFA0-44B3-BB1B-8A26671F90BA}" type="presParOf" srcId="{DC3DF550-B2A3-47F4-9902-2C1E2D329F4E}" destId="{C6CF5A31-9F00-48B4-AC9F-211C4613072E}" srcOrd="0" destOrd="0" presId="urn:microsoft.com/office/officeart/2005/8/layout/vList6"/>
    <dgm:cxn modelId="{550A8B09-CB9D-45AC-88CA-8476D4B20FCC}" type="presParOf" srcId="{DC3DF550-B2A3-47F4-9902-2C1E2D329F4E}" destId="{F46C1442-D843-47F7-9E89-157D8CB651E0}" srcOrd="1" destOrd="0" presId="urn:microsoft.com/office/officeart/2005/8/layout/vList6"/>
    <dgm:cxn modelId="{B41296C3-FDAB-4294-9409-C60F96FA1406}" type="presParOf" srcId="{2FC71DDF-D1D0-4CDB-8775-7CD303996B1A}" destId="{0A19E5E5-AD9C-4FAD-B1E3-9943996F1116}" srcOrd="1" destOrd="0" presId="urn:microsoft.com/office/officeart/2005/8/layout/vList6"/>
    <dgm:cxn modelId="{5B7861F6-F227-4B0E-B9E5-DB9EA542DF37}" type="presParOf" srcId="{2FC71DDF-D1D0-4CDB-8775-7CD303996B1A}" destId="{7FE4CC5B-37A2-407E-8607-083241D848CD}" srcOrd="2" destOrd="0" presId="urn:microsoft.com/office/officeart/2005/8/layout/vList6"/>
    <dgm:cxn modelId="{633EBDF1-4E47-4910-B72F-0978760C4313}" type="presParOf" srcId="{7FE4CC5B-37A2-407E-8607-083241D848CD}" destId="{56B72625-2362-4446-A0E7-97B2E6F7AA6B}" srcOrd="0" destOrd="0" presId="urn:microsoft.com/office/officeart/2005/8/layout/vList6"/>
    <dgm:cxn modelId="{6B700C8C-A0C6-4404-A4DF-337B86E7971C}" type="presParOf" srcId="{7FE4CC5B-37A2-407E-8607-083241D848CD}" destId="{F4E18ACA-C484-46F6-BB3A-5436151AF2D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5C507-2C7C-400F-8FB1-5290DEB19FE2}">
      <dsp:nvSpPr>
        <dsp:cNvPr id="0" name=""/>
        <dsp:cNvSpPr/>
      </dsp:nvSpPr>
      <dsp:spPr>
        <a:xfrm>
          <a:off x="5095091" y="3177750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 err="1"/>
            <a:t>True,False</a:t>
          </a:r>
          <a:endParaRPr lang="fr-FR" sz="2100" kern="1200" dirty="0"/>
        </a:p>
      </dsp:txBody>
      <dsp:txXfrm>
        <a:off x="5824333" y="3586600"/>
        <a:ext cx="1558465" cy="1061434"/>
      </dsp:txXfrm>
    </dsp:sp>
    <dsp:sp modelId="{01C5ED87-D071-49D0-863E-187DB1BC4108}">
      <dsp:nvSpPr>
        <dsp:cNvPr id="0" name=""/>
        <dsp:cNvSpPr/>
      </dsp:nvSpPr>
      <dsp:spPr>
        <a:xfrm>
          <a:off x="1342194" y="3194527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20,5 - 2,6</a:t>
          </a:r>
        </a:p>
      </dsp:txBody>
      <dsp:txXfrm>
        <a:off x="1375217" y="3603377"/>
        <a:ext cx="1558465" cy="1061434"/>
      </dsp:txXfrm>
    </dsp:sp>
    <dsp:sp modelId="{BD190855-3790-48F4-8AD2-568447D9D796}">
      <dsp:nvSpPr>
        <dsp:cNvPr id="0" name=""/>
        <dsp:cNvSpPr/>
      </dsp:nvSpPr>
      <dsp:spPr>
        <a:xfrm>
          <a:off x="5229276" y="0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600" tIns="72390" rIns="75600" bIns="72390" numCol="1" spcCol="1270" anchor="t" anchorCtr="0">
          <a:noAutofit/>
        </a:bodyPr>
        <a:lstStyle/>
        <a:p>
          <a:pPr marL="171450" lvl="1" indent="-171450" algn="l" defTabSz="844550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‘</a:t>
          </a:r>
          <a:r>
            <a:rPr lang="fr-FR" sz="1900" kern="1200" dirty="0" err="1"/>
            <a:t>Hello’,’ok</a:t>
          </a:r>
          <a:r>
            <a:rPr lang="fr-FR" sz="1900" kern="1200" dirty="0"/>
            <a:t>’</a:t>
          </a:r>
        </a:p>
      </dsp:txBody>
      <dsp:txXfrm>
        <a:off x="5958518" y="33023"/>
        <a:ext cx="1558465" cy="1061434"/>
      </dsp:txXfrm>
    </dsp:sp>
    <dsp:sp modelId="{EF88F63B-0602-437D-BA7E-FA2D52EAFADF}">
      <dsp:nvSpPr>
        <dsp:cNvPr id="0" name=""/>
        <dsp:cNvSpPr/>
      </dsp:nvSpPr>
      <dsp:spPr>
        <a:xfrm>
          <a:off x="1140894" y="33553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1,9,25,6</a:t>
          </a:r>
        </a:p>
      </dsp:txBody>
      <dsp:txXfrm>
        <a:off x="1173917" y="66576"/>
        <a:ext cx="1558465" cy="1061434"/>
      </dsp:txXfrm>
    </dsp:sp>
    <dsp:sp modelId="{FBB06C45-C616-4437-AE73-9BBFC1ADC879}">
      <dsp:nvSpPr>
        <dsp:cNvPr id="0" name=""/>
        <dsp:cNvSpPr/>
      </dsp:nvSpPr>
      <dsp:spPr>
        <a:xfrm>
          <a:off x="2361635" y="309721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dirty="0" err="1"/>
            <a:t>Number</a:t>
          </a:r>
          <a:endParaRPr lang="fr-FR" sz="2600" b="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</a:t>
          </a:r>
          <a:r>
            <a:rPr lang="fr-FR" sz="3200" kern="1200" dirty="0" err="1"/>
            <a:t>int</a:t>
          </a:r>
          <a:r>
            <a:rPr lang="fr-FR" sz="3200" kern="1200" dirty="0"/>
            <a:t>]</a:t>
          </a:r>
        </a:p>
      </dsp:txBody>
      <dsp:txXfrm>
        <a:off x="2957427" y="905513"/>
        <a:ext cx="1438370" cy="1438370"/>
      </dsp:txXfrm>
    </dsp:sp>
    <dsp:sp modelId="{D6CFBE03-0079-481B-A180-8424A456C670}">
      <dsp:nvSpPr>
        <dsp:cNvPr id="0" name=""/>
        <dsp:cNvSpPr/>
      </dsp:nvSpPr>
      <dsp:spPr>
        <a:xfrm rot="5400000">
          <a:off x="4442765" y="301340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String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[str]</a:t>
          </a:r>
          <a:endParaRPr lang="fr-FR" sz="3200" kern="1200" dirty="0"/>
        </a:p>
      </dsp:txBody>
      <dsp:txXfrm rot="-5400000">
        <a:off x="4442765" y="897132"/>
        <a:ext cx="1438370" cy="1438370"/>
      </dsp:txXfrm>
    </dsp:sp>
    <dsp:sp modelId="{24BEA939-9FC6-4A15-A3A5-23CF669D83C9}">
      <dsp:nvSpPr>
        <dsp:cNvPr id="0" name=""/>
        <dsp:cNvSpPr/>
      </dsp:nvSpPr>
      <dsp:spPr>
        <a:xfrm rot="10800000">
          <a:off x="4437781" y="2395895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Booléan</a:t>
          </a:r>
          <a:endParaRPr lang="fr-F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[</a:t>
          </a:r>
          <a:r>
            <a:rPr lang="fr-FR" sz="2600" kern="1200" dirty="0" err="1"/>
            <a:t>bool</a:t>
          </a:r>
          <a:r>
            <a:rPr lang="fr-FR" sz="2600" kern="1200" dirty="0"/>
            <a:t>]</a:t>
          </a:r>
        </a:p>
      </dsp:txBody>
      <dsp:txXfrm rot="10800000">
        <a:off x="4437781" y="2395895"/>
        <a:ext cx="1438370" cy="1438370"/>
      </dsp:txXfrm>
    </dsp:sp>
    <dsp:sp modelId="{3F495F74-75E0-4584-A6DC-65BAC9B47D98}">
      <dsp:nvSpPr>
        <dsp:cNvPr id="0" name=""/>
        <dsp:cNvSpPr/>
      </dsp:nvSpPr>
      <dsp:spPr>
        <a:xfrm rot="16200000">
          <a:off x="2361635" y="2387535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Float</a:t>
          </a:r>
          <a:endParaRPr lang="fr-F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[</a:t>
          </a:r>
          <a:r>
            <a:rPr lang="fr-FR" sz="2400" kern="1200" dirty="0" err="1"/>
            <a:t>float</a:t>
          </a:r>
          <a:r>
            <a:rPr lang="fr-FR" sz="2400" kern="1200" dirty="0"/>
            <a:t>]</a:t>
          </a:r>
        </a:p>
      </dsp:txBody>
      <dsp:txXfrm rot="5400000">
        <a:off x="2957427" y="2387535"/>
        <a:ext cx="1438370" cy="1438370"/>
      </dsp:txXfrm>
    </dsp:sp>
    <dsp:sp modelId="{6B2600BE-01E8-4824-AE42-9C3F8AA89171}">
      <dsp:nvSpPr>
        <dsp:cNvPr id="0" name=""/>
        <dsp:cNvSpPr/>
      </dsp:nvSpPr>
      <dsp:spPr>
        <a:xfrm>
          <a:off x="4044623" y="1926112"/>
          <a:ext cx="702326" cy="610718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9B8DBCF-C5E5-43BA-BE7F-FA385A64C465}">
      <dsp:nvSpPr>
        <dsp:cNvPr id="0" name=""/>
        <dsp:cNvSpPr/>
      </dsp:nvSpPr>
      <dsp:spPr>
        <a:xfrm rot="10800000">
          <a:off x="4044623" y="2161004"/>
          <a:ext cx="702326" cy="610718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431710" y="20126"/>
          <a:ext cx="3162175" cy="22247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List = [2,’one’,15,7]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400" kern="1200" dirty="0"/>
            <a:t>()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800" b="1" kern="1200" dirty="0"/>
            <a:t>() </a:t>
          </a:r>
          <a:r>
            <a:rPr lang="fr-FR" sz="2400" b="1" kern="1200" dirty="0"/>
            <a:t>=[7,15,’one’,2]</a:t>
          </a:r>
        </a:p>
      </dsp:txBody>
      <dsp:txXfrm>
        <a:off x="2431710" y="298220"/>
        <a:ext cx="2327893" cy="1668565"/>
      </dsp:txXfrm>
    </dsp:sp>
    <dsp:sp modelId="{8FADEC17-6B4B-4B29-9F58-E2C6050A7982}">
      <dsp:nvSpPr>
        <dsp:cNvPr id="0" name=""/>
        <dsp:cNvSpPr/>
      </dsp:nvSpPr>
      <dsp:spPr>
        <a:xfrm>
          <a:off x="1" y="0"/>
          <a:ext cx="2423858" cy="22247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</a:t>
          </a:r>
          <a:r>
            <a:rPr lang="fr-FR" sz="3200" kern="1200" baseline="0" dirty="0"/>
            <a:t> inverser La List</a:t>
          </a:r>
          <a:endParaRPr lang="fr-FR" sz="3200" kern="1200" dirty="0"/>
        </a:p>
      </dsp:txBody>
      <dsp:txXfrm>
        <a:off x="108604" y="108603"/>
        <a:ext cx="2206652" cy="2007547"/>
      </dsp:txXfrm>
    </dsp:sp>
    <dsp:sp modelId="{98325D79-5E7A-4639-A83D-24745E34E801}">
      <dsp:nvSpPr>
        <dsp:cNvPr id="0" name=""/>
        <dsp:cNvSpPr/>
      </dsp:nvSpPr>
      <dsp:spPr>
        <a:xfrm>
          <a:off x="2393818" y="2429244"/>
          <a:ext cx="3175396" cy="22247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List1 = [‘off’,8,’1’]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List2 = [‘ok’,9]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List1</a:t>
          </a:r>
          <a:r>
            <a:rPr lang="fr-FR" sz="20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.extend</a:t>
          </a:r>
          <a:r>
            <a:rPr lang="fr-FR" sz="2000" b="1" kern="1200" dirty="0"/>
            <a:t>(</a:t>
          </a:r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List2</a:t>
          </a:r>
          <a:r>
            <a:rPr lang="fr-FR" sz="2000" b="1" kern="1200" dirty="0"/>
            <a:t>) </a:t>
          </a:r>
          <a:r>
            <a:rPr lang="fr-FR" sz="2200" b="1" kern="1200" dirty="0"/>
            <a:t>=[‘off’,8,’1’,ok’,9]</a:t>
          </a:r>
        </a:p>
      </dsp:txBody>
      <dsp:txXfrm>
        <a:off x="2393818" y="2707338"/>
        <a:ext cx="2341114" cy="1668565"/>
      </dsp:txXfrm>
    </dsp:sp>
    <dsp:sp modelId="{58F9D834-CBD5-4F59-A749-D6B2EAC028F9}">
      <dsp:nvSpPr>
        <dsp:cNvPr id="0" name=""/>
        <dsp:cNvSpPr/>
      </dsp:nvSpPr>
      <dsp:spPr>
        <a:xfrm>
          <a:off x="1987" y="2447799"/>
          <a:ext cx="2416084" cy="22247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</a:t>
          </a:r>
          <a:r>
            <a:rPr lang="fr-FR" sz="3200" kern="1200" baseline="0" dirty="0"/>
            <a:t> ajouter une List dans une autre List</a:t>
          </a:r>
          <a:endParaRPr lang="fr-FR" sz="3200" kern="1200" dirty="0"/>
        </a:p>
      </dsp:txBody>
      <dsp:txXfrm>
        <a:off x="110590" y="2556402"/>
        <a:ext cx="2198878" cy="20075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089773" y="0"/>
          <a:ext cx="3656136" cy="227645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/>
            <a:t>List1 = [2,’one’,15]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List2 = [‘ok’,9]</a:t>
          </a:r>
          <a:endParaRPr lang="fr-FR" sz="2200" b="0" kern="1200" dirty="0"/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>
              <a:solidFill>
                <a:srgbClr val="54FEBD"/>
              </a:solidFill>
            </a:rPr>
            <a:t>List1 + List2</a:t>
          </a:r>
          <a:r>
            <a:rPr lang="fr-FR" sz="2800" b="1" kern="1200" dirty="0"/>
            <a:t> =</a:t>
          </a:r>
          <a:r>
            <a:rPr lang="fr-FR" sz="2800" b="0" kern="1200" dirty="0"/>
            <a:t> </a:t>
          </a:r>
          <a:r>
            <a:rPr lang="fr-FR" sz="2400" b="1" kern="1200" dirty="0"/>
            <a:t>[2,’one’,15,’ok’,9]</a:t>
          </a:r>
        </a:p>
      </dsp:txBody>
      <dsp:txXfrm>
        <a:off x="2089773" y="284557"/>
        <a:ext cx="2802466" cy="1707340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157121" cy="22764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rgbClr val="FFCC00"/>
              </a:solidFill>
            </a:rPr>
            <a:t>La somme des </a:t>
          </a:r>
          <a:r>
            <a:rPr lang="fr-FR" sz="4000" kern="1200" dirty="0" err="1">
              <a:solidFill>
                <a:srgbClr val="FFCC00"/>
              </a:solidFill>
            </a:rPr>
            <a:t>Lists</a:t>
          </a:r>
          <a:endParaRPr lang="fr-FR" sz="4000" kern="1200" dirty="0">
            <a:solidFill>
              <a:srgbClr val="FFCC00"/>
            </a:solidFill>
          </a:endParaRPr>
        </a:p>
      </dsp:txBody>
      <dsp:txXfrm>
        <a:off x="105302" y="105302"/>
        <a:ext cx="1946517" cy="2065850"/>
      </dsp:txXfrm>
    </dsp:sp>
    <dsp:sp modelId="{98325D79-5E7A-4639-A83D-24745E34E801}">
      <dsp:nvSpPr>
        <dsp:cNvPr id="0" name=""/>
        <dsp:cNvSpPr/>
      </dsp:nvSpPr>
      <dsp:spPr>
        <a:xfrm>
          <a:off x="2362640" y="2485698"/>
          <a:ext cx="3427813" cy="227645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[2,’one’,15]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 * 2  </a:t>
          </a:r>
          <a:r>
            <a:rPr lang="fr-FR" sz="3200" b="1" kern="1200" dirty="0">
              <a:solidFill>
                <a:schemeClr val="bg1">
                  <a:lumMod val="95000"/>
                  <a:lumOff val="5000"/>
                </a:schemeClr>
              </a:solidFill>
              <a:latin typeface="Tw Cen MT" panose="020B0602020104020603"/>
              <a:ea typeface="+mn-ea"/>
              <a:cs typeface="+mn-cs"/>
            </a:rPr>
            <a:t>=</a:t>
          </a:r>
          <a:endParaRPr lang="fr-FR" sz="3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[2,’one’,15, 2,’one’,15]</a:t>
          </a:r>
        </a:p>
      </dsp:txBody>
      <dsp:txXfrm>
        <a:off x="2362640" y="2770255"/>
        <a:ext cx="2574143" cy="1707340"/>
      </dsp:txXfrm>
    </dsp:sp>
    <dsp:sp modelId="{58F9D834-CBD5-4F59-A749-D6B2EAC028F9}">
      <dsp:nvSpPr>
        <dsp:cNvPr id="0" name=""/>
        <dsp:cNvSpPr/>
      </dsp:nvSpPr>
      <dsp:spPr>
        <a:xfrm>
          <a:off x="1974" y="2504683"/>
          <a:ext cx="2384604" cy="22764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Le multiple </a:t>
          </a:r>
          <a:r>
            <a:rPr lang="fr-FR" sz="2800" b="0" kern="1200" dirty="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d’une List</a:t>
          </a:r>
        </a:p>
      </dsp:txBody>
      <dsp:txXfrm>
        <a:off x="113101" y="2615810"/>
        <a:ext cx="2162350" cy="2054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3223949" y="21099"/>
          <a:ext cx="4211492" cy="233236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[2,99,15,7]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3600" b="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3600" kern="1200" dirty="0"/>
            <a:t>(</a:t>
          </a:r>
          <a:r>
            <a:rPr lang="fr-FR" sz="36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kern="1200" dirty="0"/>
            <a:t>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FF9900"/>
              </a:solidFill>
            </a:rPr>
            <a:t>print</a:t>
          </a:r>
          <a:r>
            <a:rPr lang="fr-FR" sz="2800" b="0" kern="1200" dirty="0"/>
            <a:t>(</a:t>
          </a:r>
          <a:r>
            <a:rPr lang="fr-FR" sz="28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2800" b="0" kern="1200" dirty="0"/>
            <a:t>(</a:t>
          </a:r>
          <a:r>
            <a:rPr lang="fr-FR" sz="28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0" kern="1200" dirty="0"/>
            <a:t>))= </a:t>
          </a:r>
          <a:r>
            <a:rPr lang="fr-FR" sz="2800" b="1" kern="1200" dirty="0"/>
            <a:t>99</a:t>
          </a:r>
        </a:p>
      </dsp:txBody>
      <dsp:txXfrm>
        <a:off x="3223949" y="312645"/>
        <a:ext cx="3336854" cy="1749277"/>
      </dsp:txXfrm>
    </dsp:sp>
    <dsp:sp modelId="{8FADEC17-6B4B-4B29-9F58-E2C6050A7982}">
      <dsp:nvSpPr>
        <dsp:cNvPr id="0" name=""/>
        <dsp:cNvSpPr/>
      </dsp:nvSpPr>
      <dsp:spPr>
        <a:xfrm>
          <a:off x="1" y="0"/>
          <a:ext cx="3228176" cy="23323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Le Max dans la </a:t>
          </a:r>
          <a:r>
            <a:rPr lang="fr-FR" sz="5100" kern="1200" dirty="0" err="1"/>
            <a:t>list</a:t>
          </a:r>
          <a:r>
            <a:rPr lang="fr-FR" sz="5100" kern="1200" dirty="0"/>
            <a:t> </a:t>
          </a:r>
        </a:p>
      </dsp:txBody>
      <dsp:txXfrm>
        <a:off x="113858" y="113857"/>
        <a:ext cx="3000462" cy="2104655"/>
      </dsp:txXfrm>
    </dsp:sp>
    <dsp:sp modelId="{98325D79-5E7A-4639-A83D-24745E34E801}">
      <dsp:nvSpPr>
        <dsp:cNvPr id="0" name=""/>
        <dsp:cNvSpPr/>
      </dsp:nvSpPr>
      <dsp:spPr>
        <a:xfrm>
          <a:off x="3188167" y="2546751"/>
          <a:ext cx="4229100" cy="233236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List = [2,99,15,7]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b="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3600" kern="1200" dirty="0"/>
            <a:t>(</a:t>
          </a:r>
          <a:r>
            <a:rPr lang="fr-FR" sz="36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kern="1200" dirty="0" err="1">
              <a:solidFill>
                <a:srgbClr val="FF9900"/>
              </a:solidFill>
            </a:rPr>
            <a:t>print</a:t>
          </a:r>
          <a:r>
            <a:rPr lang="fr-FR" sz="2800" b="1" kern="1200" dirty="0"/>
            <a:t>(</a:t>
          </a:r>
          <a:r>
            <a:rPr lang="fr-FR" sz="28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2800" b="1" kern="1200" dirty="0"/>
            <a:t>(</a:t>
          </a:r>
          <a:r>
            <a:rPr lang="fr-FR" sz="28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kern="1200" dirty="0"/>
            <a:t>))= 2</a:t>
          </a:r>
        </a:p>
      </dsp:txBody>
      <dsp:txXfrm>
        <a:off x="3188167" y="2838297"/>
        <a:ext cx="3354462" cy="1749277"/>
      </dsp:txXfrm>
    </dsp:sp>
    <dsp:sp modelId="{58F9D834-CBD5-4F59-A749-D6B2EAC028F9}">
      <dsp:nvSpPr>
        <dsp:cNvPr id="0" name=""/>
        <dsp:cNvSpPr/>
      </dsp:nvSpPr>
      <dsp:spPr>
        <a:xfrm>
          <a:off x="2647" y="2566203"/>
          <a:ext cx="3217823" cy="23323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Le Min dans la </a:t>
          </a:r>
          <a:r>
            <a:rPr lang="fr-FR" sz="5100" kern="1200" dirty="0" err="1"/>
            <a:t>list</a:t>
          </a:r>
          <a:r>
            <a:rPr lang="fr-FR" sz="5100" kern="1200" dirty="0"/>
            <a:t> </a:t>
          </a:r>
        </a:p>
      </dsp:txBody>
      <dsp:txXfrm>
        <a:off x="116504" y="2680060"/>
        <a:ext cx="2990109" cy="21046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FE7FF-06E8-43B0-A721-C99E87FECED2}">
      <dsp:nvSpPr>
        <dsp:cNvPr id="0" name=""/>
        <dsp:cNvSpPr/>
      </dsp:nvSpPr>
      <dsp:spPr>
        <a:xfrm rot="5400000">
          <a:off x="5216971" y="-1957040"/>
          <a:ext cx="1271718" cy="55085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>
              <a:solidFill>
                <a:schemeClr val="tx1"/>
              </a:solidFill>
            </a:rPr>
            <a:t>.</a:t>
          </a:r>
          <a:r>
            <a:rPr lang="fr-FR" sz="2500" b="1" kern="1200" dirty="0" err="1">
              <a:solidFill>
                <a:schemeClr val="tx1"/>
              </a:solidFill>
            </a:rPr>
            <a:t>clear</a:t>
          </a:r>
          <a:r>
            <a:rPr lang="fr-FR" sz="2500" b="1" kern="1200" dirty="0">
              <a:solidFill>
                <a:schemeClr val="tx1"/>
              </a:solidFill>
            </a:rPr>
            <a:t>:</a:t>
          </a:r>
          <a:r>
            <a:rPr lang="fr-FR" sz="2500" kern="1200" dirty="0"/>
            <a:t> Effacer toute les </a:t>
          </a:r>
          <a:r>
            <a:rPr lang="fr-FR" sz="2500" kern="1200" dirty="0" err="1"/>
            <a:t>élement</a:t>
          </a:r>
          <a:r>
            <a:rPr lang="fr-FR" sz="2500" kern="1200" dirty="0"/>
            <a:t> du Set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>
              <a:solidFill>
                <a:schemeClr val="tx1"/>
              </a:solidFill>
            </a:rPr>
            <a:t>.</a:t>
          </a:r>
          <a:r>
            <a:rPr lang="fr-FR" sz="2500" b="1" kern="1200" dirty="0" err="1">
              <a:solidFill>
                <a:schemeClr val="tx1"/>
              </a:solidFill>
            </a:rPr>
            <a:t>remove</a:t>
          </a:r>
          <a:r>
            <a:rPr lang="fr-FR" sz="2500" b="1" kern="1200" dirty="0">
              <a:solidFill>
                <a:schemeClr val="tx1"/>
              </a:solidFill>
            </a:rPr>
            <a:t>: </a:t>
          </a:r>
          <a:r>
            <a:rPr lang="fr-FR" sz="2500" kern="1200" dirty="0"/>
            <a:t>Effacer les </a:t>
          </a:r>
          <a:r>
            <a:rPr lang="fr-FR" sz="2500" kern="1200" dirty="0" err="1"/>
            <a:t>élement</a:t>
          </a:r>
          <a:r>
            <a:rPr lang="fr-FR" sz="2500" kern="1200" dirty="0"/>
            <a:t> par valeur </a:t>
          </a:r>
        </a:p>
      </dsp:txBody>
      <dsp:txXfrm rot="-5400000">
        <a:off x="3098557" y="223454"/>
        <a:ext cx="5446466" cy="1147558"/>
      </dsp:txXfrm>
    </dsp:sp>
    <dsp:sp modelId="{F74CC997-CBC2-42BB-8817-019D3FF6B8DC}">
      <dsp:nvSpPr>
        <dsp:cNvPr id="0" name=""/>
        <dsp:cNvSpPr/>
      </dsp:nvSpPr>
      <dsp:spPr>
        <a:xfrm>
          <a:off x="0" y="2408"/>
          <a:ext cx="3098557" cy="15896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Supprimer</a:t>
          </a:r>
        </a:p>
      </dsp:txBody>
      <dsp:txXfrm>
        <a:off x="77600" y="80008"/>
        <a:ext cx="2943357" cy="1434448"/>
      </dsp:txXfrm>
    </dsp:sp>
    <dsp:sp modelId="{3343451D-7222-4443-8C0C-2188EE1324DB}">
      <dsp:nvSpPr>
        <dsp:cNvPr id="0" name=""/>
        <dsp:cNvSpPr/>
      </dsp:nvSpPr>
      <dsp:spPr>
        <a:xfrm rot="5400000">
          <a:off x="5120632" y="-287909"/>
          <a:ext cx="1464396" cy="55085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Set1 = {25, ’Ali’}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Set2 = {17,5}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>
              <a:solidFill>
                <a:srgbClr val="FF9900"/>
              </a:solidFill>
              <a:latin typeface="Tw Cen MT" panose="020B0602020104020603"/>
              <a:ea typeface="+mn-ea"/>
              <a:cs typeface="+mn-cs"/>
            </a:rPr>
            <a:t>print</a:t>
          </a:r>
          <a:r>
            <a:rPr lang="fr-FR" sz="1600" b="1" kern="1200" dirty="0"/>
            <a:t>(Set1.union(Set2)) = {25, ’Ali’, 17,5}  autre </a:t>
          </a:r>
          <a:r>
            <a:rPr lang="fr-FR" sz="1600" b="1" kern="1200" dirty="0" err="1"/>
            <a:t>methode</a:t>
          </a:r>
          <a:r>
            <a:rPr lang="fr-FR" sz="1600" b="1" kern="1200" dirty="0"/>
            <a:t>: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2000" kern="1200" dirty="0"/>
            <a:t>(Set1 | Set2) = {25, ’Ali’, 17,5} </a:t>
          </a:r>
          <a:endParaRPr lang="fr-FR" sz="1600" kern="1200" dirty="0"/>
        </a:p>
      </dsp:txBody>
      <dsp:txXfrm rot="-5400000">
        <a:off x="3098557" y="1805652"/>
        <a:ext cx="5437060" cy="1321424"/>
      </dsp:txXfrm>
    </dsp:sp>
    <dsp:sp modelId="{DA1D61A3-D098-420B-869C-E0C823F8D2C4}">
      <dsp:nvSpPr>
        <dsp:cNvPr id="0" name=""/>
        <dsp:cNvSpPr/>
      </dsp:nvSpPr>
      <dsp:spPr>
        <a:xfrm>
          <a:off x="0" y="1671539"/>
          <a:ext cx="3098557" cy="15896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Fusionner les Set</a:t>
          </a:r>
          <a:r>
            <a:rPr lang="fr-FR" sz="3400" kern="1200" dirty="0">
              <a:solidFill>
                <a:srgbClr val="FFC107"/>
              </a:solidFill>
            </a:rPr>
            <a:t>(.union)</a:t>
          </a:r>
        </a:p>
      </dsp:txBody>
      <dsp:txXfrm>
        <a:off x="77600" y="1749139"/>
        <a:ext cx="2943357" cy="1434448"/>
      </dsp:txXfrm>
    </dsp:sp>
    <dsp:sp modelId="{2DBB7C11-83B0-4F3E-A844-2DBDFCB00E70}">
      <dsp:nvSpPr>
        <dsp:cNvPr id="0" name=""/>
        <dsp:cNvSpPr/>
      </dsp:nvSpPr>
      <dsp:spPr>
        <a:xfrm rot="5400000">
          <a:off x="5216971" y="1381220"/>
          <a:ext cx="1271718" cy="55085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Set1 = {25, ’Ali’}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Set1.add(99) = {25, ’Ali’,99}</a:t>
          </a:r>
        </a:p>
      </dsp:txBody>
      <dsp:txXfrm rot="-5400000">
        <a:off x="3098557" y="3561714"/>
        <a:ext cx="5446466" cy="1147558"/>
      </dsp:txXfrm>
    </dsp:sp>
    <dsp:sp modelId="{2AB3995D-5721-4A25-8780-24C2C57D4CC5}">
      <dsp:nvSpPr>
        <dsp:cNvPr id="0" name=""/>
        <dsp:cNvSpPr/>
      </dsp:nvSpPr>
      <dsp:spPr>
        <a:xfrm>
          <a:off x="0" y="3340670"/>
          <a:ext cx="3098557" cy="15896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Ajouter un élément au Set </a:t>
          </a:r>
          <a:r>
            <a:rPr lang="fr-FR" sz="3400" kern="1200" dirty="0">
              <a:solidFill>
                <a:srgbClr val="FFC107"/>
              </a:solidFill>
            </a:rPr>
            <a:t>(.</a:t>
          </a:r>
          <a:r>
            <a:rPr lang="fr-FR" sz="3400" kern="1200" dirty="0" err="1">
              <a:solidFill>
                <a:srgbClr val="FFC107"/>
              </a:solidFill>
            </a:rPr>
            <a:t>add</a:t>
          </a:r>
          <a:r>
            <a:rPr lang="fr-FR" sz="3400" kern="1200" dirty="0">
              <a:solidFill>
                <a:srgbClr val="FFC107"/>
              </a:solidFill>
            </a:rPr>
            <a:t>)</a:t>
          </a:r>
          <a:endParaRPr lang="fr-FR" sz="3400" kern="1200" dirty="0"/>
        </a:p>
      </dsp:txBody>
      <dsp:txXfrm>
        <a:off x="77600" y="3418270"/>
        <a:ext cx="2943357" cy="14344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47DE9-C2BA-4AD2-9FAE-D9C806A94DE9}">
      <dsp:nvSpPr>
        <dsp:cNvPr id="0" name=""/>
        <dsp:cNvSpPr/>
      </dsp:nvSpPr>
      <dsp:spPr>
        <a:xfrm rot="5400000">
          <a:off x="5138868" y="-1865527"/>
          <a:ext cx="1914855" cy="573356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 = {1,2,3,4}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b = {1,2,’sky’,15}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>
              <a:solidFill>
                <a:srgbClr val="FF9900"/>
              </a:solidFill>
            </a:rPr>
            <a:t>print</a:t>
          </a:r>
          <a:r>
            <a:rPr lang="fr-FR" sz="2300" kern="1200" dirty="0"/>
            <a:t>(</a:t>
          </a:r>
          <a:r>
            <a:rPr lang="fr-FR" sz="2300" kern="1200" dirty="0" err="1"/>
            <a:t>a</a:t>
          </a:r>
          <a:r>
            <a:rPr lang="fr-FR" sz="2300" kern="1200" dirty="0" err="1">
              <a:solidFill>
                <a:schemeClr val="tx1"/>
              </a:solidFill>
            </a:rPr>
            <a:t>.diffrence</a:t>
          </a:r>
          <a:r>
            <a:rPr lang="fr-FR" sz="2300" kern="1200" dirty="0"/>
            <a:t>(b)) = {3,4}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 – b = {3,4} </a:t>
          </a:r>
          <a:r>
            <a:rPr lang="fr-FR" sz="2300" b="0" kern="1200" dirty="0">
              <a:sym typeface="Wingdings" panose="05000000000000000000" pitchFamily="2" charset="2"/>
            </a:rPr>
            <a:t></a:t>
          </a:r>
          <a:r>
            <a:rPr lang="fr-FR" sz="2300" b="0" kern="1200" dirty="0"/>
            <a:t>  </a:t>
          </a:r>
          <a:r>
            <a:rPr lang="fr-FR" sz="2300" b="0" kern="1200" dirty="0" err="1">
              <a:solidFill>
                <a:srgbClr val="FFFF00"/>
              </a:solidFill>
            </a:rPr>
            <a:t>Syntax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print</a:t>
          </a:r>
          <a:r>
            <a:rPr lang="fr-FR" sz="2300" kern="1200" dirty="0"/>
            <a:t>(a) = {1,2,3,4}</a:t>
          </a:r>
        </a:p>
      </dsp:txBody>
      <dsp:txXfrm rot="-5400000">
        <a:off x="3229513" y="137304"/>
        <a:ext cx="5640089" cy="1727903"/>
      </dsp:txXfrm>
    </dsp:sp>
    <dsp:sp modelId="{66CC5DFF-84E1-418F-8012-491592A06838}">
      <dsp:nvSpPr>
        <dsp:cNvPr id="0" name=""/>
        <dsp:cNvSpPr/>
      </dsp:nvSpPr>
      <dsp:spPr>
        <a:xfrm>
          <a:off x="4382" y="3196"/>
          <a:ext cx="3225130" cy="19961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Différence</a:t>
          </a:r>
        </a:p>
      </dsp:txBody>
      <dsp:txXfrm>
        <a:off x="101824" y="100638"/>
        <a:ext cx="3030246" cy="1801232"/>
      </dsp:txXfrm>
    </dsp:sp>
    <dsp:sp modelId="{15CCF33E-973C-4594-8EE1-25559A0B71A1}">
      <dsp:nvSpPr>
        <dsp:cNvPr id="0" name=""/>
        <dsp:cNvSpPr/>
      </dsp:nvSpPr>
      <dsp:spPr>
        <a:xfrm rot="5400000">
          <a:off x="5042806" y="294697"/>
          <a:ext cx="2118889" cy="573917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a = {1,2,3,4}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b = {1,2,’sky’,15}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>
              <a:solidFill>
                <a:srgbClr val="FF9900"/>
              </a:solidFill>
            </a:rPr>
            <a:t>print</a:t>
          </a:r>
          <a:r>
            <a:rPr lang="fr-FR" sz="2700" kern="1200" dirty="0"/>
            <a:t>(</a:t>
          </a:r>
          <a:r>
            <a:rPr lang="fr-FR" sz="2700" kern="1200" dirty="0" err="1"/>
            <a:t>a</a:t>
          </a:r>
          <a:r>
            <a:rPr lang="fr-FR" sz="2700" kern="1200" dirty="0" err="1">
              <a:solidFill>
                <a:schemeClr val="tx1"/>
              </a:solidFill>
            </a:rPr>
            <a:t>.diffrence</a:t>
          </a:r>
          <a:r>
            <a:rPr lang="fr-FR" sz="3200" b="1" kern="1200" dirty="0" err="1">
              <a:solidFill>
                <a:schemeClr val="tx1"/>
              </a:solidFill>
            </a:rPr>
            <a:t>_</a:t>
          </a:r>
          <a:r>
            <a:rPr lang="fr-FR" sz="2700" kern="1200" dirty="0" err="1">
              <a:solidFill>
                <a:schemeClr val="tx1"/>
              </a:solidFill>
            </a:rPr>
            <a:t>update</a:t>
          </a:r>
          <a:r>
            <a:rPr lang="fr-FR" sz="2700" kern="1200" dirty="0"/>
            <a:t>(b)) = {3,4}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print</a:t>
          </a:r>
          <a:r>
            <a:rPr lang="fr-FR" sz="2700" kern="1200" dirty="0"/>
            <a:t>(a) = {3,4}</a:t>
          </a:r>
        </a:p>
      </dsp:txBody>
      <dsp:txXfrm rot="-5400000">
        <a:off x="3232666" y="2208273"/>
        <a:ext cx="5635734" cy="1912017"/>
      </dsp:txXfrm>
    </dsp:sp>
    <dsp:sp modelId="{F65ABEAA-9ACE-455E-9933-6620570739B0}">
      <dsp:nvSpPr>
        <dsp:cNvPr id="0" name=""/>
        <dsp:cNvSpPr/>
      </dsp:nvSpPr>
      <dsp:spPr>
        <a:xfrm>
          <a:off x="4382" y="2071522"/>
          <a:ext cx="3228283" cy="21855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Différence et </a:t>
          </a:r>
          <a:r>
            <a:rPr lang="fr-FR" sz="4700" kern="1200" dirty="0">
              <a:solidFill>
                <a:srgbClr val="FF9900"/>
              </a:solidFill>
            </a:rPr>
            <a:t>update</a:t>
          </a:r>
          <a:r>
            <a:rPr lang="fr-FR" sz="4700" kern="1200" dirty="0"/>
            <a:t> du Set</a:t>
          </a:r>
        </a:p>
      </dsp:txBody>
      <dsp:txXfrm>
        <a:off x="111070" y="2178210"/>
        <a:ext cx="3014907" cy="1972145"/>
      </dsp:txXfrm>
    </dsp:sp>
    <dsp:sp modelId="{9D7F1423-D77B-4897-AE65-D29A222E22BA}">
      <dsp:nvSpPr>
        <dsp:cNvPr id="0" name=""/>
        <dsp:cNvSpPr/>
      </dsp:nvSpPr>
      <dsp:spPr>
        <a:xfrm rot="5400000">
          <a:off x="5238469" y="2371154"/>
          <a:ext cx="1727562" cy="573917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a = {1,2, ’X’,4}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b = {1,2, 15,’X’}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 err="1">
              <a:solidFill>
                <a:srgbClr val="FF9900"/>
              </a:solidFill>
            </a:rPr>
            <a:t>print</a:t>
          </a:r>
          <a:r>
            <a:rPr lang="fr-FR" sz="2800" kern="1200" dirty="0"/>
            <a:t>(</a:t>
          </a:r>
          <a:r>
            <a:rPr lang="fr-FR" sz="2800" kern="1200" dirty="0" err="1"/>
            <a:t>a</a:t>
          </a:r>
          <a:r>
            <a:rPr lang="fr-FR" sz="2800" kern="1200" dirty="0" err="1">
              <a:solidFill>
                <a:schemeClr val="tx1"/>
              </a:solidFill>
            </a:rPr>
            <a:t>.intersection</a:t>
          </a:r>
          <a:r>
            <a:rPr lang="fr-FR" sz="2800" kern="1200" dirty="0"/>
            <a:t>(b)) = {1,2,’X’}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 err="1"/>
            <a:t>a&amp;b</a:t>
          </a:r>
          <a:r>
            <a:rPr lang="fr-FR" sz="2800" kern="1200" dirty="0"/>
            <a:t> = {1,2,’X’} </a:t>
          </a:r>
          <a:r>
            <a:rPr lang="fr-FR" sz="2800" b="0" kern="1200" dirty="0">
              <a:sym typeface="Wingdings" panose="05000000000000000000" pitchFamily="2" charset="2"/>
            </a:rPr>
            <a:t></a:t>
          </a:r>
          <a:r>
            <a:rPr lang="fr-FR" sz="2800" b="0" kern="1200" dirty="0"/>
            <a:t>  </a:t>
          </a:r>
          <a:r>
            <a:rPr lang="fr-FR" sz="2800" b="0" kern="1200" dirty="0" err="1">
              <a:solidFill>
                <a:srgbClr val="FFFF00"/>
              </a:solidFill>
            </a:rPr>
            <a:t>Syntax</a:t>
          </a:r>
          <a:endParaRPr lang="fr-FR" sz="2800" kern="1200" dirty="0"/>
        </a:p>
      </dsp:txBody>
      <dsp:txXfrm rot="-5400000">
        <a:off x="3232666" y="4461291"/>
        <a:ext cx="5654837" cy="1558896"/>
      </dsp:txXfrm>
    </dsp:sp>
    <dsp:sp modelId="{490AC4A4-EC4D-430C-869F-6EBF7D26D173}">
      <dsp:nvSpPr>
        <dsp:cNvPr id="0" name=""/>
        <dsp:cNvSpPr/>
      </dsp:nvSpPr>
      <dsp:spPr>
        <a:xfrm>
          <a:off x="4382" y="4329252"/>
          <a:ext cx="3228283" cy="18229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Intersection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rgbClr val="FF0000"/>
              </a:solidFill>
            </a:rPr>
            <a:t>(En a aussi </a:t>
          </a:r>
          <a:r>
            <a:rPr lang="fr-FR" sz="2600" kern="1200" dirty="0" err="1">
              <a:solidFill>
                <a:srgbClr val="FF0000"/>
              </a:solidFill>
            </a:rPr>
            <a:t>intersection_update</a:t>
          </a:r>
          <a:r>
            <a:rPr lang="fr-FR" sz="2600" kern="1200" dirty="0">
              <a:solidFill>
                <a:srgbClr val="FF0000"/>
              </a:solidFill>
            </a:rPr>
            <a:t>)</a:t>
          </a:r>
        </a:p>
      </dsp:txBody>
      <dsp:txXfrm>
        <a:off x="93372" y="4418242"/>
        <a:ext cx="3050303" cy="16449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C3A9-CC24-4A36-BFDB-D5D096A7DB42}">
      <dsp:nvSpPr>
        <dsp:cNvPr id="0" name=""/>
        <dsp:cNvSpPr/>
      </dsp:nvSpPr>
      <dsp:spPr>
        <a:xfrm rot="5400000">
          <a:off x="5872203" y="-2206707"/>
          <a:ext cx="1587684" cy="626941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 = {1,2,3} </a:t>
          </a:r>
          <a:r>
            <a:rPr lang="fr-FR" sz="2300" kern="1200" dirty="0">
              <a:sym typeface="Wingdings" panose="05000000000000000000" pitchFamily="2" charset="2"/>
            </a:rPr>
            <a:t> original Set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b = {1,2,’X’,15}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>
              <a:solidFill>
                <a:srgbClr val="FF9900"/>
              </a:solidFill>
            </a:rPr>
            <a:t>print</a:t>
          </a:r>
          <a:r>
            <a:rPr lang="fr-FR" sz="2300" kern="1200" dirty="0"/>
            <a:t>(</a:t>
          </a:r>
          <a:r>
            <a:rPr lang="fr-FR" sz="2300" kern="1200" dirty="0" err="1"/>
            <a:t>a</a:t>
          </a:r>
          <a:r>
            <a:rPr lang="fr-FR" sz="2300" b="0" kern="1200" dirty="0" err="1">
              <a:solidFill>
                <a:schemeClr val="tx1"/>
              </a:solidFill>
            </a:rPr>
            <a:t>.symmetric_difference</a:t>
          </a:r>
          <a:r>
            <a:rPr lang="fr-FR" sz="2300" b="0" kern="1200" dirty="0"/>
            <a:t>(b) = {3,’X’,15}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b="0" kern="1200" dirty="0" err="1"/>
            <a:t>a^b</a:t>
          </a:r>
          <a:r>
            <a:rPr lang="fr-FR" sz="2300" b="0" kern="1200" dirty="0"/>
            <a:t> = {3,’X’,15}  </a:t>
          </a:r>
          <a:r>
            <a:rPr lang="fr-FR" sz="2300" b="0" kern="1200" dirty="0">
              <a:sym typeface="Wingdings" panose="05000000000000000000" pitchFamily="2" charset="2"/>
            </a:rPr>
            <a:t></a:t>
          </a:r>
          <a:r>
            <a:rPr lang="fr-FR" sz="2300" b="0" kern="1200" dirty="0"/>
            <a:t>  </a:t>
          </a:r>
          <a:r>
            <a:rPr lang="fr-FR" sz="3200" b="0" kern="1200" dirty="0" err="1">
              <a:solidFill>
                <a:srgbClr val="FFFF00"/>
              </a:solidFill>
            </a:rPr>
            <a:t>Syntax</a:t>
          </a:r>
          <a:endParaRPr lang="fr-FR" sz="3200" kern="1200" dirty="0">
            <a:solidFill>
              <a:srgbClr val="FFFF00"/>
            </a:solidFill>
          </a:endParaRPr>
        </a:p>
      </dsp:txBody>
      <dsp:txXfrm rot="-5400000">
        <a:off x="3531338" y="211662"/>
        <a:ext cx="6191910" cy="1432676"/>
      </dsp:txXfrm>
    </dsp:sp>
    <dsp:sp modelId="{281C1DD5-F6AA-4CAE-BBAC-50373D367055}">
      <dsp:nvSpPr>
        <dsp:cNvPr id="0" name=""/>
        <dsp:cNvSpPr/>
      </dsp:nvSpPr>
      <dsp:spPr>
        <a:xfrm>
          <a:off x="4792" y="1892"/>
          <a:ext cx="3526545" cy="18522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 err="1"/>
            <a:t>Symetrique</a:t>
          </a:r>
          <a:r>
            <a:rPr lang="fr-FR" sz="4400" kern="1200" dirty="0"/>
            <a:t> </a:t>
          </a:r>
          <a:r>
            <a:rPr lang="fr-FR" sz="4400" kern="1200" dirty="0" err="1"/>
            <a:t>diffrence</a:t>
          </a:r>
          <a:r>
            <a:rPr lang="fr-FR" sz="1900" kern="1200" dirty="0">
              <a:solidFill>
                <a:srgbClr val="FF0000"/>
              </a:solidFill>
            </a:rPr>
            <a:t>(En a aussi </a:t>
          </a:r>
          <a:r>
            <a:rPr lang="fr-FR" sz="1900" b="0" kern="1200" dirty="0" err="1"/>
            <a:t>symmetric_difference</a:t>
          </a:r>
          <a:r>
            <a:rPr lang="fr-FR" sz="1900" kern="1200" dirty="0" err="1">
              <a:solidFill>
                <a:srgbClr val="FF0000"/>
              </a:solidFill>
            </a:rPr>
            <a:t>_update</a:t>
          </a:r>
          <a:r>
            <a:rPr lang="fr-FR" sz="1900" kern="1200" dirty="0">
              <a:solidFill>
                <a:srgbClr val="FF0000"/>
              </a:solidFill>
            </a:rPr>
            <a:t>)</a:t>
          </a:r>
          <a:endParaRPr lang="fr-FR" sz="1900" kern="1200" dirty="0"/>
        </a:p>
      </dsp:txBody>
      <dsp:txXfrm>
        <a:off x="95210" y="92310"/>
        <a:ext cx="3345709" cy="1671379"/>
      </dsp:txXfrm>
    </dsp:sp>
    <dsp:sp modelId="{A4EFA734-7555-49D1-8E50-587D48F48D10}">
      <dsp:nvSpPr>
        <dsp:cNvPr id="0" name=""/>
        <dsp:cNvSpPr/>
      </dsp:nvSpPr>
      <dsp:spPr>
        <a:xfrm rot="5400000">
          <a:off x="5852286" y="-273180"/>
          <a:ext cx="1640541" cy="62755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a = {1,2,3,4}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b = {1,2,3}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3200" kern="1200" dirty="0"/>
            <a:t>(</a:t>
          </a:r>
          <a:r>
            <a:rPr lang="fr-FR" sz="3200" kern="1200" dirty="0" err="1"/>
            <a:t>a</a:t>
          </a:r>
          <a:r>
            <a:rPr lang="fr-FR" sz="3200" kern="1200" dirty="0" err="1">
              <a:solidFill>
                <a:schemeClr val="tx1"/>
              </a:solidFill>
            </a:rPr>
            <a:t>.issuperset</a:t>
          </a:r>
          <a:r>
            <a:rPr lang="fr-FR" sz="3200" kern="1200" dirty="0"/>
            <a:t>(b)) = </a:t>
          </a:r>
          <a:r>
            <a:rPr lang="fr-FR" sz="3200" kern="1200" dirty="0" err="1"/>
            <a:t>True</a:t>
          </a:r>
          <a:endParaRPr lang="fr-FR" sz="3200" kern="1200" dirty="0"/>
        </a:p>
      </dsp:txBody>
      <dsp:txXfrm rot="-5400000">
        <a:off x="3534786" y="2124405"/>
        <a:ext cx="6195457" cy="1480371"/>
      </dsp:txXfrm>
    </dsp:sp>
    <dsp:sp modelId="{A5B70E3C-219C-4073-A865-484F7502C8E1}">
      <dsp:nvSpPr>
        <dsp:cNvPr id="0" name=""/>
        <dsp:cNvSpPr/>
      </dsp:nvSpPr>
      <dsp:spPr>
        <a:xfrm>
          <a:off x="4792" y="1918694"/>
          <a:ext cx="3529992" cy="18917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 err="1"/>
            <a:t>IsSuperSet</a:t>
          </a:r>
          <a:endParaRPr lang="fr-FR" sz="5200" kern="1200" dirty="0"/>
        </a:p>
      </dsp:txBody>
      <dsp:txXfrm>
        <a:off x="97142" y="2011044"/>
        <a:ext cx="3345292" cy="1707094"/>
      </dsp:txXfrm>
    </dsp:sp>
    <dsp:sp modelId="{3B0D9B0F-E3E2-4459-9D0D-67C878A620F9}">
      <dsp:nvSpPr>
        <dsp:cNvPr id="0" name=""/>
        <dsp:cNvSpPr/>
      </dsp:nvSpPr>
      <dsp:spPr>
        <a:xfrm rot="5400000">
          <a:off x="5813513" y="1734966"/>
          <a:ext cx="1718087" cy="62755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a = {1,2,3} </a:t>
          </a:r>
          <a:r>
            <a:rPr lang="fr-FR" sz="3200" kern="1200" dirty="0">
              <a:sym typeface="Wingdings" panose="05000000000000000000" pitchFamily="2" charset="2"/>
            </a:rPr>
            <a:t> original Set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b = {1,2,3,4,5}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3200" kern="1200" dirty="0"/>
            <a:t>(</a:t>
          </a:r>
          <a:r>
            <a:rPr lang="fr-FR" sz="3200" kern="1200" dirty="0" err="1"/>
            <a:t>a</a:t>
          </a:r>
          <a:r>
            <a:rPr lang="fr-FR" sz="3200" kern="1200" dirty="0" err="1">
              <a:solidFill>
                <a:schemeClr val="tx1"/>
              </a:solidFill>
            </a:rPr>
            <a:t>.issubset</a:t>
          </a:r>
          <a:r>
            <a:rPr lang="fr-FR" sz="3200" kern="1200" dirty="0"/>
            <a:t>(b)) = </a:t>
          </a:r>
          <a:r>
            <a:rPr lang="fr-FR" sz="3200" kern="1200" dirty="0" err="1"/>
            <a:t>True</a:t>
          </a:r>
          <a:endParaRPr lang="fr-FR" sz="3200" kern="1200" dirty="0"/>
        </a:p>
      </dsp:txBody>
      <dsp:txXfrm rot="-5400000">
        <a:off x="3534786" y="4097563"/>
        <a:ext cx="6191672" cy="1550347"/>
      </dsp:txXfrm>
    </dsp:sp>
    <dsp:sp modelId="{A1A3D0EC-6D32-46F7-85FF-E4A1AF418FFB}">
      <dsp:nvSpPr>
        <dsp:cNvPr id="0" name=""/>
        <dsp:cNvSpPr/>
      </dsp:nvSpPr>
      <dsp:spPr>
        <a:xfrm>
          <a:off x="0" y="3876961"/>
          <a:ext cx="3529992" cy="19953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 err="1"/>
            <a:t>IsSubSet</a:t>
          </a:r>
          <a:endParaRPr lang="fr-FR" sz="5200" kern="1200" dirty="0"/>
        </a:p>
      </dsp:txBody>
      <dsp:txXfrm>
        <a:off x="97404" y="3974365"/>
        <a:ext cx="3335184" cy="18005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9CCBD-A1C1-49CA-912A-A7C4CE3CC938}">
      <dsp:nvSpPr>
        <dsp:cNvPr id="0" name=""/>
        <dsp:cNvSpPr/>
      </dsp:nvSpPr>
      <dsp:spPr>
        <a:xfrm rot="5400000">
          <a:off x="5823422" y="-2029097"/>
          <a:ext cx="1825316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a = {1,2,3,4}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b = {11,7,8,6}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 err="1">
              <a:solidFill>
                <a:srgbClr val="FF9900"/>
              </a:solidFill>
            </a:rPr>
            <a:t>print</a:t>
          </a:r>
          <a:r>
            <a:rPr lang="fr-FR" sz="3600" kern="1200" dirty="0"/>
            <a:t>(</a:t>
          </a:r>
          <a:r>
            <a:rPr lang="fr-FR" sz="3600" kern="1200" dirty="0" err="1"/>
            <a:t>a</a:t>
          </a:r>
          <a:r>
            <a:rPr lang="fr-FR" sz="3600" kern="1200" dirty="0" err="1">
              <a:solidFill>
                <a:schemeClr val="tx1"/>
              </a:solidFill>
            </a:rPr>
            <a:t>.isdisjoint</a:t>
          </a:r>
          <a:r>
            <a:rPr lang="fr-FR" sz="3600" kern="1200" dirty="0"/>
            <a:t>(b)) = </a:t>
          </a:r>
          <a:r>
            <a:rPr lang="fr-FR" sz="3600" kern="1200" dirty="0" err="1"/>
            <a:t>True</a:t>
          </a:r>
          <a:endParaRPr lang="fr-FR" sz="3600" kern="1200" dirty="0"/>
        </a:p>
      </dsp:txBody>
      <dsp:txXfrm rot="-5400000">
        <a:off x="3566161" y="317269"/>
        <a:ext cx="6250735" cy="1647106"/>
      </dsp:txXfrm>
    </dsp:sp>
    <dsp:sp modelId="{50970B5F-5960-4A96-BF13-3497DD80ECFB}">
      <dsp:nvSpPr>
        <dsp:cNvPr id="0" name=""/>
        <dsp:cNvSpPr/>
      </dsp:nvSpPr>
      <dsp:spPr>
        <a:xfrm>
          <a:off x="0" y="0"/>
          <a:ext cx="3566160" cy="22816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 dirty="0" err="1"/>
            <a:t>IsDisJoint</a:t>
          </a:r>
          <a:endParaRPr lang="fr-FR" sz="6400" kern="1200" dirty="0"/>
        </a:p>
      </dsp:txBody>
      <dsp:txXfrm>
        <a:off x="111381" y="111381"/>
        <a:ext cx="3343398" cy="2058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D2DC-70EC-4227-B2CE-76734D38BEDB}">
      <dsp:nvSpPr>
        <dsp:cNvPr id="0" name=""/>
        <dsp:cNvSpPr/>
      </dsp:nvSpPr>
      <dsp:spPr>
        <a:xfrm>
          <a:off x="0" y="28299"/>
          <a:ext cx="8758106" cy="844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baseline="0" dirty="0"/>
            <a:t>Concept</a:t>
          </a:r>
          <a:r>
            <a:rPr lang="fr-FR" sz="3700" kern="1200" baseline="0" dirty="0"/>
            <a:t> </a:t>
          </a:r>
          <a:r>
            <a:rPr lang="fr-FR" sz="3700" b="1" kern="1200" baseline="0" dirty="0"/>
            <a:t>Des (Listes-Tuple-Set-</a:t>
          </a:r>
          <a:r>
            <a:rPr lang="fr-FR" sz="3700" b="1" kern="1200" baseline="0" dirty="0" err="1"/>
            <a:t>Dictionary</a:t>
          </a:r>
          <a:r>
            <a:rPr lang="fr-FR" sz="3700" b="1" kern="1200" baseline="0" dirty="0"/>
            <a:t>) :</a:t>
          </a:r>
          <a:endParaRPr lang="fr-FR" sz="3700" kern="1200" dirty="0"/>
        </a:p>
      </dsp:txBody>
      <dsp:txXfrm>
        <a:off x="41208" y="69507"/>
        <a:ext cx="8675690" cy="761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289525" y="15246"/>
          <a:ext cx="2977279" cy="168537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 = [2,’’one,15]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kern="1200" dirty="0"/>
            <a:t>List[index]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/>
            <a:t>List[2] = 15</a:t>
          </a:r>
        </a:p>
      </dsp:txBody>
      <dsp:txXfrm>
        <a:off x="2289525" y="225918"/>
        <a:ext cx="2345263" cy="1264032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282133" cy="1685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Pour Accéder a un élément</a:t>
          </a:r>
        </a:p>
      </dsp:txBody>
      <dsp:txXfrm>
        <a:off x="82273" y="82273"/>
        <a:ext cx="2117587" cy="1520830"/>
      </dsp:txXfrm>
    </dsp:sp>
    <dsp:sp modelId="{98325D79-5E7A-4639-A83D-24745E34E801}">
      <dsp:nvSpPr>
        <dsp:cNvPr id="0" name=""/>
        <dsp:cNvSpPr/>
      </dsp:nvSpPr>
      <dsp:spPr>
        <a:xfrm>
          <a:off x="2253849" y="1840289"/>
          <a:ext cx="2989727" cy="168537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 = [2,’’one,15]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accent2">
                  <a:lumMod val="75000"/>
                </a:schemeClr>
              </a:solidFill>
            </a:rPr>
            <a:t>Len</a:t>
          </a:r>
          <a:r>
            <a:rPr lang="fr-FR" sz="2200" kern="1200" dirty="0"/>
            <a:t>(List)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>
              <a:solidFill>
                <a:srgbClr val="FAA93A">
                  <a:lumMod val="75000"/>
                </a:srgbClr>
              </a:solidFill>
              <a:latin typeface="Tw Cen MT" panose="020B0602020104020603"/>
              <a:ea typeface="+mn-ea"/>
              <a:cs typeface="+mn-cs"/>
            </a:rPr>
            <a:t>Len</a:t>
          </a:r>
          <a:r>
            <a:rPr lang="fr-FR" sz="2200" b="1" kern="1200" dirty="0"/>
            <a:t>(List) = 3</a:t>
          </a:r>
        </a:p>
      </dsp:txBody>
      <dsp:txXfrm>
        <a:off x="2253849" y="2050961"/>
        <a:ext cx="2357711" cy="1264032"/>
      </dsp:txXfrm>
    </dsp:sp>
    <dsp:sp modelId="{58F9D834-CBD5-4F59-A749-D6B2EAC028F9}">
      <dsp:nvSpPr>
        <dsp:cNvPr id="0" name=""/>
        <dsp:cNvSpPr/>
      </dsp:nvSpPr>
      <dsp:spPr>
        <a:xfrm>
          <a:off x="1871" y="1854345"/>
          <a:ext cx="2274813" cy="1685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Afficher les élément de List</a:t>
          </a:r>
        </a:p>
      </dsp:txBody>
      <dsp:txXfrm>
        <a:off x="84144" y="1936618"/>
        <a:ext cx="2110267" cy="15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431710" y="16050"/>
          <a:ext cx="3162175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/>
            <a:t>List = [2,’one’,15]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0" kern="1200" dirty="0" err="1">
              <a:solidFill>
                <a:srgbClr val="54FEBD"/>
              </a:solidFill>
            </a:rPr>
            <a:t>List</a:t>
          </a:r>
          <a:r>
            <a:rPr lang="fr-FR" sz="2200" b="0" kern="1200" dirty="0" err="1">
              <a:solidFill>
                <a:schemeClr val="tx1"/>
              </a:solidFill>
            </a:rPr>
            <a:t>.index</a:t>
          </a:r>
          <a:r>
            <a:rPr lang="fr-FR" sz="2200" b="0" kern="1200" dirty="0"/>
            <a:t>(value)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.index</a:t>
          </a:r>
          <a:r>
            <a:rPr lang="fr-FR" sz="2200" b="1" kern="1200" dirty="0"/>
            <a:t>(2) = 0</a:t>
          </a:r>
        </a:p>
      </dsp:txBody>
      <dsp:txXfrm>
        <a:off x="2431710" y="237830"/>
        <a:ext cx="2496836" cy="1330677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423858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Pour Trouver L’index d’un élément</a:t>
          </a:r>
        </a:p>
      </dsp:txBody>
      <dsp:txXfrm>
        <a:off x="86611" y="86611"/>
        <a:ext cx="2250636" cy="1601015"/>
      </dsp:txXfrm>
    </dsp:sp>
    <dsp:sp modelId="{98325D79-5E7A-4639-A83D-24745E34E801}">
      <dsp:nvSpPr>
        <dsp:cNvPr id="0" name=""/>
        <dsp:cNvSpPr/>
      </dsp:nvSpPr>
      <dsp:spPr>
        <a:xfrm>
          <a:off x="2272905" y="1937319"/>
          <a:ext cx="3297622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List = [2,’one’,15]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.append</a:t>
          </a:r>
          <a:r>
            <a:rPr lang="fr-FR" sz="1900" kern="1200" dirty="0"/>
            <a:t>(value)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.append</a:t>
          </a:r>
          <a:r>
            <a:rPr lang="fr-FR" sz="1900" b="1" kern="1200" dirty="0"/>
            <a:t>(‘</a:t>
          </a:r>
          <a:r>
            <a:rPr lang="fr-FR" sz="1900" b="1" kern="1200" dirty="0" err="1"/>
            <a:t>two</a:t>
          </a:r>
          <a:r>
            <a:rPr lang="fr-FR" sz="1900" b="1" kern="1200" dirty="0"/>
            <a:t>') = [2,’one’,15,’two’]</a:t>
          </a:r>
        </a:p>
      </dsp:txBody>
      <dsp:txXfrm>
        <a:off x="2272905" y="2159099"/>
        <a:ext cx="2632283" cy="1330677"/>
      </dsp:txXfrm>
    </dsp:sp>
    <dsp:sp modelId="{58F9D834-CBD5-4F59-A749-D6B2EAC028F9}">
      <dsp:nvSpPr>
        <dsp:cNvPr id="0" name=""/>
        <dsp:cNvSpPr/>
      </dsp:nvSpPr>
      <dsp:spPr>
        <a:xfrm>
          <a:off x="1899" y="1952116"/>
          <a:ext cx="2294035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Pour Ajouter un élément dans la List</a:t>
          </a:r>
        </a:p>
      </dsp:txBody>
      <dsp:txXfrm>
        <a:off x="88510" y="2038727"/>
        <a:ext cx="2120813" cy="1601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25D79-5E7A-4639-A83D-24745E34E801}">
      <dsp:nvSpPr>
        <dsp:cNvPr id="0" name=""/>
        <dsp:cNvSpPr/>
      </dsp:nvSpPr>
      <dsp:spPr>
        <a:xfrm>
          <a:off x="2410566" y="0"/>
          <a:ext cx="3197612" cy="18413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 = [‘off’,8,’off’]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kern="1200" dirty="0"/>
            <a:t>(value)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b="1" kern="1200" dirty="0"/>
            <a:t>(‘off’)= 2</a:t>
          </a:r>
        </a:p>
      </dsp:txBody>
      <dsp:txXfrm>
        <a:off x="2410566" y="230173"/>
        <a:ext cx="2507093" cy="1381037"/>
      </dsp:txXfrm>
    </dsp:sp>
    <dsp:sp modelId="{58F9D834-CBD5-4F59-A749-D6B2EAC028F9}">
      <dsp:nvSpPr>
        <dsp:cNvPr id="0" name=""/>
        <dsp:cNvSpPr/>
      </dsp:nvSpPr>
      <dsp:spPr>
        <a:xfrm>
          <a:off x="0" y="0"/>
          <a:ext cx="2432988" cy="18413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Afficher le nombre de fois que l’élément est répéter</a:t>
          </a:r>
        </a:p>
      </dsp:txBody>
      <dsp:txXfrm>
        <a:off x="89889" y="89889"/>
        <a:ext cx="2253210" cy="16616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010402" y="0"/>
          <a:ext cx="3517273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/>
            <a:t>List = [2,’one’,15]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() = [2,’one’]</a:t>
          </a:r>
          <a:endParaRPr lang="fr-FR" sz="2200" b="0" kern="1200" dirty="0"/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(index) 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.pop</a:t>
          </a:r>
          <a:r>
            <a:rPr lang="fr-FR" sz="2200" b="1" kern="1200" dirty="0"/>
            <a:t>(1) = [2,15]</a:t>
          </a:r>
        </a:p>
      </dsp:txBody>
      <dsp:txXfrm>
        <a:off x="2010402" y="221780"/>
        <a:ext cx="2851934" cy="1330677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075192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Pour supprimer un le dernier élément</a:t>
          </a:r>
          <a:r>
            <a:rPr lang="fr-FR" sz="2400" kern="1200" dirty="0">
              <a:solidFill>
                <a:srgbClr val="FFCC00"/>
              </a:solidFill>
            </a:rPr>
            <a:t>(ou par index)</a:t>
          </a:r>
        </a:p>
      </dsp:txBody>
      <dsp:txXfrm>
        <a:off x="86611" y="86611"/>
        <a:ext cx="1901970" cy="1601015"/>
      </dsp:txXfrm>
    </dsp:sp>
    <dsp:sp modelId="{98325D79-5E7A-4639-A83D-24745E34E801}">
      <dsp:nvSpPr>
        <dsp:cNvPr id="0" name=""/>
        <dsp:cNvSpPr/>
      </dsp:nvSpPr>
      <dsp:spPr>
        <a:xfrm>
          <a:off x="2272905" y="1937319"/>
          <a:ext cx="3297622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List = [2,’one’,15]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.remove</a:t>
          </a:r>
          <a:r>
            <a:rPr lang="fr-FR" sz="1900" kern="1200" dirty="0"/>
            <a:t>(value)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.remove</a:t>
          </a:r>
          <a:r>
            <a:rPr lang="fr-FR" sz="1900" b="1" kern="1200" dirty="0"/>
            <a:t>(15) = [2,’one’]</a:t>
          </a:r>
        </a:p>
      </dsp:txBody>
      <dsp:txXfrm>
        <a:off x="2272905" y="2159099"/>
        <a:ext cx="2632283" cy="1330677"/>
      </dsp:txXfrm>
    </dsp:sp>
    <dsp:sp modelId="{58F9D834-CBD5-4F59-A749-D6B2EAC028F9}">
      <dsp:nvSpPr>
        <dsp:cNvPr id="0" name=""/>
        <dsp:cNvSpPr/>
      </dsp:nvSpPr>
      <dsp:spPr>
        <a:xfrm>
          <a:off x="1899" y="1952116"/>
          <a:ext cx="2294035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Pour supprimer un élément par valeur</a:t>
          </a:r>
        </a:p>
      </dsp:txBody>
      <dsp:txXfrm>
        <a:off x="88510" y="2038727"/>
        <a:ext cx="2120813" cy="1601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BE449-86EC-4570-BD7A-19BEBAA702B0}">
      <dsp:nvSpPr>
        <dsp:cNvPr id="0" name=""/>
        <dsp:cNvSpPr/>
      </dsp:nvSpPr>
      <dsp:spPr>
        <a:xfrm>
          <a:off x="2566427" y="0"/>
          <a:ext cx="3154856" cy="18413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[2,’one’,15]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200" b="0" kern="1200" dirty="0">
              <a:latin typeface="Tw Cen MT" panose="020B0602020104020603"/>
              <a:ea typeface="+mn-ea"/>
              <a:cs typeface="+mn-cs"/>
            </a:rPr>
            <a:t> </a:t>
          </a:r>
          <a:r>
            <a:rPr lang="fr-FR" sz="22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kern="1200" dirty="0"/>
            <a:t>[</a:t>
          </a:r>
          <a:r>
            <a:rPr lang="fr-FR" sz="2400" kern="1200" dirty="0"/>
            <a:t>index]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400" b="1" kern="1200" dirty="0"/>
            <a:t> </a:t>
          </a:r>
          <a:r>
            <a:rPr lang="fr-FR" sz="2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/>
            <a:t>[1]=[2,15]</a:t>
          </a:r>
        </a:p>
      </dsp:txBody>
      <dsp:txXfrm>
        <a:off x="2566427" y="230173"/>
        <a:ext cx="2464337" cy="1381037"/>
      </dsp:txXfrm>
    </dsp:sp>
    <dsp:sp modelId="{768AD003-4333-4A06-A0FA-7EEDD85BE243}">
      <dsp:nvSpPr>
        <dsp:cNvPr id="0" name=""/>
        <dsp:cNvSpPr/>
      </dsp:nvSpPr>
      <dsp:spPr>
        <a:xfrm>
          <a:off x="22299" y="0"/>
          <a:ext cx="2565363" cy="18413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Supprimer un élément par index</a:t>
          </a:r>
        </a:p>
      </dsp:txBody>
      <dsp:txXfrm>
        <a:off x="112188" y="89889"/>
        <a:ext cx="2385585" cy="1661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965203" y="0"/>
          <a:ext cx="3855925" cy="221679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[2,’’one,15]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kern="1200" dirty="0"/>
            <a:t>(</a:t>
          </a:r>
          <a:r>
            <a:rPr lang="fr-FR" sz="2400" kern="1200" dirty="0" err="1"/>
            <a:t>index,value</a:t>
          </a:r>
          <a:r>
            <a:rPr lang="fr-FR" sz="2400" kern="1200" dirty="0"/>
            <a:t>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b="1" kern="1200" dirty="0"/>
            <a:t>(0,’zero’) = </a:t>
          </a:r>
          <a:r>
            <a:rPr lang="fr-FR" sz="2800" b="1" kern="1200" dirty="0"/>
            <a:t>[‘zero’,2,’’one,15]</a:t>
          </a:r>
        </a:p>
      </dsp:txBody>
      <dsp:txXfrm>
        <a:off x="2965203" y="277099"/>
        <a:ext cx="3024628" cy="1662594"/>
      </dsp:txXfrm>
    </dsp:sp>
    <dsp:sp modelId="{8FADEC17-6B4B-4B29-9F58-E2C6050A7982}">
      <dsp:nvSpPr>
        <dsp:cNvPr id="0" name=""/>
        <dsp:cNvSpPr/>
      </dsp:nvSpPr>
      <dsp:spPr>
        <a:xfrm>
          <a:off x="43461" y="0"/>
          <a:ext cx="2955629" cy="221679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Pour Ajouter un élément par index dans la List</a:t>
          </a:r>
        </a:p>
      </dsp:txBody>
      <dsp:txXfrm>
        <a:off x="151676" y="108215"/>
        <a:ext cx="2739199" cy="20003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C1442-D843-47F7-9E89-157D8CB651E0}">
      <dsp:nvSpPr>
        <dsp:cNvPr id="0" name=""/>
        <dsp:cNvSpPr/>
      </dsp:nvSpPr>
      <dsp:spPr>
        <a:xfrm>
          <a:off x="2999810" y="518"/>
          <a:ext cx="3759778" cy="20208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List =[2,’’one,15]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.clear</a:t>
          </a:r>
          <a:r>
            <a:rPr lang="fr-FR" sz="3100" b="1" kern="1200" dirty="0"/>
            <a:t>() </a:t>
          </a:r>
          <a:r>
            <a:rPr lang="fr-FR" sz="3100" kern="1200" dirty="0"/>
            <a:t>= </a:t>
          </a:r>
          <a:r>
            <a:rPr lang="fr-FR" sz="3100" b="1" kern="1200" dirty="0"/>
            <a:t>[ ]</a:t>
          </a:r>
        </a:p>
      </dsp:txBody>
      <dsp:txXfrm>
        <a:off x="2999810" y="253125"/>
        <a:ext cx="3001958" cy="1515639"/>
      </dsp:txXfrm>
    </dsp:sp>
    <dsp:sp modelId="{C6CF5A31-9F00-48B4-AC9F-211C4613072E}">
      <dsp:nvSpPr>
        <dsp:cNvPr id="0" name=""/>
        <dsp:cNvSpPr/>
      </dsp:nvSpPr>
      <dsp:spPr>
        <a:xfrm>
          <a:off x="1938" y="0"/>
          <a:ext cx="2997872" cy="20208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Effacer tous les </a:t>
          </a:r>
          <a:r>
            <a:rPr lang="fr-FR" sz="3400" kern="1200" dirty="0" err="1"/>
            <a:t>élement</a:t>
          </a:r>
          <a:r>
            <a:rPr lang="fr-FR" sz="3400" kern="1200" dirty="0"/>
            <a:t> du List</a:t>
          </a:r>
        </a:p>
      </dsp:txBody>
      <dsp:txXfrm>
        <a:off x="100588" y="98650"/>
        <a:ext cx="2800572" cy="1823553"/>
      </dsp:txXfrm>
    </dsp:sp>
    <dsp:sp modelId="{F4E18ACA-C484-46F6-BB3A-5436151AF2DE}">
      <dsp:nvSpPr>
        <dsp:cNvPr id="0" name=""/>
        <dsp:cNvSpPr/>
      </dsp:nvSpPr>
      <dsp:spPr>
        <a:xfrm>
          <a:off x="2792042" y="2223457"/>
          <a:ext cx="3967089" cy="20208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=[‘</a:t>
          </a:r>
          <a:r>
            <a:rPr lang="fr-FR" sz="2400" kern="1200" dirty="0" err="1"/>
            <a:t>son’,’one’,’body</a:t>
          </a:r>
          <a:r>
            <a:rPr lang="fr-FR" sz="2400" kern="1200" dirty="0"/>
            <a:t>’]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4000" b="1" kern="1200" dirty="0" err="1">
              <a:solidFill>
                <a:schemeClr val="tx1"/>
              </a:solidFill>
              <a:latin typeface="Tw Cen MT" panose="020B0602020104020603"/>
              <a:ea typeface="+mn-ea"/>
              <a:cs typeface="+mn-cs"/>
            </a:rPr>
            <a:t>.sort</a:t>
          </a:r>
          <a:r>
            <a:rPr lang="fr-FR" sz="4000" b="1" kern="1200" dirty="0"/>
            <a:t>() =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/>
            <a:t>[’body’, ’one’, ‘son’] </a:t>
          </a:r>
        </a:p>
      </dsp:txBody>
      <dsp:txXfrm>
        <a:off x="2792042" y="2476064"/>
        <a:ext cx="3209269" cy="1515639"/>
      </dsp:txXfrm>
    </dsp:sp>
    <dsp:sp modelId="{56B72625-2362-4446-A0E7-97B2E6F7AA6B}">
      <dsp:nvSpPr>
        <dsp:cNvPr id="0" name=""/>
        <dsp:cNvSpPr/>
      </dsp:nvSpPr>
      <dsp:spPr>
        <a:xfrm>
          <a:off x="2395" y="2223457"/>
          <a:ext cx="2789646" cy="20208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Trier les </a:t>
          </a:r>
          <a:r>
            <a:rPr lang="fr-FR" sz="3400" kern="1200" dirty="0" err="1"/>
            <a:t>élement</a:t>
          </a:r>
          <a:r>
            <a:rPr lang="fr-FR" sz="3400" kern="1200" dirty="0"/>
            <a:t> du List par Alphabet</a:t>
          </a:r>
        </a:p>
      </dsp:txBody>
      <dsp:txXfrm>
        <a:off x="101045" y="2322107"/>
        <a:ext cx="2592346" cy="182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4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9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7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7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2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4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A59A-F74E-45A7-A0AC-12657A559B80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8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Data" Target="../diagrams/data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17" Type="http://schemas.microsoft.com/office/2007/relationships/diagramDrawing" Target="../diagrams/drawing7.xml"/><Relationship Id="rId2" Type="http://schemas.openxmlformats.org/officeDocument/2006/relationships/diagramData" Target="../diagrams/data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QuickStyle" Target="../diagrams/quickStyle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8" name="Rectangle 1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1CC9F92-66CB-AB52-D10E-0694AA4E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679" y="2497413"/>
            <a:ext cx="6858000" cy="750347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Présentation</a:t>
            </a:r>
            <a:r>
              <a:rPr lang="fr-FR" sz="4000" dirty="0">
                <a:solidFill>
                  <a:srgbClr val="FFFFFF"/>
                </a:solidFill>
              </a:rPr>
              <a:t> </a:t>
            </a:r>
            <a:r>
              <a:rPr lang="fr-FR" sz="4400" b="1" dirty="0">
                <a:solidFill>
                  <a:schemeClr val="tx2">
                    <a:lumMod val="75000"/>
                  </a:schemeClr>
                </a:solidFill>
              </a:rPr>
              <a:t>SUR</a:t>
            </a:r>
            <a:r>
              <a:rPr lang="fr-FR" sz="4000" dirty="0">
                <a:solidFill>
                  <a:srgbClr val="FFFFFF"/>
                </a:solidFill>
              </a:rPr>
              <a:t>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7BCAD-03E7-9F88-421A-A847D8ABBC94}"/>
              </a:ext>
            </a:extLst>
          </p:cNvPr>
          <p:cNvSpPr/>
          <p:nvPr/>
        </p:nvSpPr>
        <p:spPr>
          <a:xfrm>
            <a:off x="2492190" y="3453522"/>
            <a:ext cx="1902969" cy="560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LISTES</a:t>
            </a:r>
            <a:r>
              <a:rPr lang="fr-FR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A63D2E8-726C-7859-84CB-F885566FDCC9}"/>
              </a:ext>
            </a:extLst>
          </p:cNvPr>
          <p:cNvSpPr txBox="1"/>
          <p:nvPr/>
        </p:nvSpPr>
        <p:spPr>
          <a:xfrm>
            <a:off x="4202234" y="3384285"/>
            <a:ext cx="109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877D85-1F91-0452-E065-51F064002ADE}"/>
              </a:ext>
            </a:extLst>
          </p:cNvPr>
          <p:cNvSpPr txBox="1"/>
          <p:nvPr/>
        </p:nvSpPr>
        <p:spPr>
          <a:xfrm>
            <a:off x="5036261" y="339361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E0E2C2D-6ABE-0D8F-0608-FAF962D77A4D}"/>
              </a:ext>
            </a:extLst>
          </p:cNvPr>
          <p:cNvSpPr txBox="1"/>
          <p:nvPr/>
        </p:nvSpPr>
        <p:spPr>
          <a:xfrm>
            <a:off x="6615254" y="3375295"/>
            <a:ext cx="302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340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CBC15478-27F8-F03E-29E7-D7085AEF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19" y="198375"/>
            <a:ext cx="1976112" cy="197305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8D5E5DE-8DB6-2A8B-333C-778DBFE944C8}"/>
              </a:ext>
            </a:extLst>
          </p:cNvPr>
          <p:cNvSpPr txBox="1"/>
          <p:nvPr/>
        </p:nvSpPr>
        <p:spPr>
          <a:xfrm>
            <a:off x="251671" y="6038648"/>
            <a:ext cx="286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Abdellah</a:t>
            </a:r>
            <a:r>
              <a:rPr lang="fr-FR" sz="2800" b="1" dirty="0"/>
              <a:t> </a:t>
            </a:r>
            <a:r>
              <a:rPr lang="fr-FR" sz="2800" b="1" dirty="0" err="1">
                <a:solidFill>
                  <a:srgbClr val="FFC107"/>
                </a:solidFill>
              </a:rPr>
              <a:t>Nsila</a:t>
            </a:r>
            <a:endParaRPr lang="fr-FR" sz="2800" b="1" dirty="0">
              <a:solidFill>
                <a:srgbClr val="FFC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30C08D2-4BED-E52A-FC9B-0F11E11B0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667557"/>
              </p:ext>
            </p:extLst>
          </p:nvPr>
        </p:nvGraphicFramePr>
        <p:xfrm>
          <a:off x="626379" y="1467617"/>
          <a:ext cx="5595457" cy="4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1BE810E-2254-62D7-4537-546C62BF4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822690"/>
              </p:ext>
            </p:extLst>
          </p:nvPr>
        </p:nvGraphicFramePr>
        <p:xfrm>
          <a:off x="6375633" y="1359018"/>
          <a:ext cx="5816367" cy="478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710D3086-28C1-B609-2AAB-F310D590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35A7CB-DB80-CDC6-C6FD-17B7099A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CDAC800-495E-8E3B-555F-E40FA2BC1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473567"/>
              </p:ext>
            </p:extLst>
          </p:nvPr>
        </p:nvGraphicFramePr>
        <p:xfrm>
          <a:off x="1700169" y="979414"/>
          <a:ext cx="7452219" cy="489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2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01C32A9-5183-07FF-A086-D4C542D9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229" y="513811"/>
            <a:ext cx="6941539" cy="819355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rgbClr val="FFC10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Liste Compréhensions :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A7444091-FDEF-05AC-6F84-5BAB186588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b="8013"/>
          <a:stretch>
            <a:fillRect/>
          </a:stretch>
        </p:blipFill>
        <p:spPr>
          <a:xfrm>
            <a:off x="1220351" y="1610686"/>
            <a:ext cx="9912350" cy="4328428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AC0A43-2DF1-21DA-E4B0-FBD90047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3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8">
            <a:extLst>
              <a:ext uri="{FF2B5EF4-FFF2-40B4-BE49-F238E27FC236}">
                <a16:creationId xmlns:a16="http://schemas.microsoft.com/office/drawing/2014/main" id="{91A50BB0-C3F5-0347-69E1-68F80EB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55" y="32947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LES  Tuples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550DA4-8568-28B8-1E24-5A1D3262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53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4DB9667-B140-E1E0-292D-7F2DC5748B8A}"/>
              </a:ext>
            </a:extLst>
          </p:cNvPr>
          <p:cNvSpPr txBox="1"/>
          <p:nvPr/>
        </p:nvSpPr>
        <p:spPr>
          <a:xfrm>
            <a:off x="1526796" y="2090664"/>
            <a:ext cx="884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54FEBD"/>
                </a:solidFill>
              </a:rPr>
              <a:t>Tuple</a:t>
            </a:r>
            <a:r>
              <a:rPr lang="fr-FR" sz="15000" dirty="0"/>
              <a:t> = </a:t>
            </a:r>
            <a:r>
              <a:rPr lang="fr-FR" sz="15000" dirty="0">
                <a:solidFill>
                  <a:srgbClr val="FF9900"/>
                </a:solidFill>
              </a:rPr>
              <a:t>(  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AA6D53-5BB8-B5EE-E01B-97B3EBC4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46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C46F93F5-7F71-387C-1968-6F46F122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Des Tuples :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D3CADEE-5618-9F21-47E3-860D0DB3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456" y="2246750"/>
            <a:ext cx="10796631" cy="3992124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les tuples les éléments sont en ordre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accéder a eux avec l’index,(0 est le base de l’index)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En peux pas la modifier ! </a:t>
            </a:r>
            <a:r>
              <a:rPr lang="fr-FR" cap="none" dirty="0">
                <a:latin typeface="Berlin Sans FB" panose="020E0602020502020306" pitchFamily="34" charset="0"/>
              </a:rPr>
              <a:t>(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NON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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tuple ne sont pas unique 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liste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[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‘one’</a:t>
            </a:r>
            <a:r>
              <a:rPr lang="fr-FR" cap="none" dirty="0">
                <a:latin typeface="Berlin Sans FB" panose="020E0602020502020306" pitchFamily="34" charset="0"/>
              </a:rPr>
              <a:t>,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two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’one’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]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tuple peuvent contenir plusieurs type de donnée et data structure.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38A6D7-EB0A-9881-E0B6-9CCB6475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A65DE-128B-22BC-FC3D-0A285A43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27" y="358334"/>
            <a:ext cx="9906000" cy="1477961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Convertir une tuple au List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1F6BF2-2AB3-BBF3-BE28-0F96DEC4E558}"/>
              </a:ext>
            </a:extLst>
          </p:cNvPr>
          <p:cNvSpPr txBox="1"/>
          <p:nvPr/>
        </p:nvSpPr>
        <p:spPr>
          <a:xfrm>
            <a:off x="1688983" y="1721783"/>
            <a:ext cx="8590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Exemple :</a:t>
            </a:r>
          </a:p>
          <a:p>
            <a:endParaRPr lang="fr-FR" sz="2800" dirty="0"/>
          </a:p>
          <a:p>
            <a:r>
              <a:rPr lang="fr-FR" dirty="0"/>
              <a:t>		</a:t>
            </a:r>
            <a:r>
              <a:rPr lang="fr-FR" sz="3200" dirty="0"/>
              <a:t>Tuple1</a:t>
            </a:r>
            <a:r>
              <a:rPr lang="fr-FR" sz="2800" dirty="0"/>
              <a:t> = 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dirty="0"/>
              <a:t>		</a:t>
            </a:r>
            <a:r>
              <a:rPr lang="fr-FR" sz="3600" b="1" i="1" dirty="0"/>
              <a:t>Liste1 =</a:t>
            </a:r>
            <a:r>
              <a:rPr lang="fr-FR" sz="4000" b="1" i="1" dirty="0"/>
              <a:t> </a:t>
            </a:r>
            <a:r>
              <a:rPr lang="fr-FR" sz="4000" b="1" i="1" dirty="0">
                <a:solidFill>
                  <a:srgbClr val="54FEBD"/>
                </a:solidFill>
              </a:rPr>
              <a:t>List</a:t>
            </a:r>
            <a:r>
              <a:rPr lang="fr-FR" sz="3600" b="1" i="1" dirty="0"/>
              <a:t>(Tuple1)</a:t>
            </a:r>
          </a:p>
          <a:p>
            <a:r>
              <a:rPr lang="fr-FR" sz="3600" dirty="0"/>
              <a:t>		</a:t>
            </a:r>
            <a:r>
              <a:rPr lang="fr-FR" sz="3600" dirty="0" err="1">
                <a:solidFill>
                  <a:srgbClr val="FF9900"/>
                </a:solidFill>
              </a:rPr>
              <a:t>print</a:t>
            </a:r>
            <a:r>
              <a:rPr lang="fr-FR" sz="3600" dirty="0"/>
              <a:t>(List1)</a:t>
            </a:r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9F8FE6-AF54-2781-4860-CD933E089668}"/>
              </a:ext>
            </a:extLst>
          </p:cNvPr>
          <p:cNvSpPr txBox="1"/>
          <p:nvPr/>
        </p:nvSpPr>
        <p:spPr>
          <a:xfrm>
            <a:off x="1688983" y="4566600"/>
            <a:ext cx="6778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Exécution :</a:t>
            </a:r>
          </a:p>
          <a:p>
            <a:r>
              <a:rPr lang="fr-FR" sz="2800" dirty="0"/>
              <a:t>	</a:t>
            </a:r>
            <a:r>
              <a:rPr lang="fr-FR" sz="2800" b="1" dirty="0"/>
              <a:t>	</a:t>
            </a:r>
            <a:r>
              <a:rPr lang="fr-FR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fr-FR" sz="2800" dirty="0"/>
          </a:p>
          <a:p>
            <a:r>
              <a:rPr lang="fr-FR" dirty="0"/>
              <a:t>		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251C3F-0675-BB7D-5EDE-6DF300F834B8}"/>
              </a:ext>
            </a:extLst>
          </p:cNvPr>
          <p:cNvCxnSpPr/>
          <p:nvPr/>
        </p:nvCxnSpPr>
        <p:spPr>
          <a:xfrm>
            <a:off x="1688983" y="4566600"/>
            <a:ext cx="859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D52F4BD1-E94A-2556-8989-51352255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B707E30-DD46-A58C-9E23-1303FE5A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27" y="358334"/>
            <a:ext cx="9906000" cy="1477961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Convertir une List au tuple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960290-21CA-C9C8-0E0E-30046DBD15FC}"/>
              </a:ext>
            </a:extLst>
          </p:cNvPr>
          <p:cNvSpPr txBox="1"/>
          <p:nvPr/>
        </p:nvSpPr>
        <p:spPr>
          <a:xfrm>
            <a:off x="1688983" y="1721783"/>
            <a:ext cx="8590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Exemple :</a:t>
            </a:r>
          </a:p>
          <a:p>
            <a:endParaRPr lang="fr-FR" sz="2800" dirty="0"/>
          </a:p>
          <a:p>
            <a:r>
              <a:rPr lang="fr-FR" dirty="0"/>
              <a:t>		</a:t>
            </a:r>
            <a:r>
              <a:rPr lang="fr-FR" sz="3600" dirty="0"/>
              <a:t>Liste1</a:t>
            </a:r>
            <a:r>
              <a:rPr lang="fr-FR" sz="2800" dirty="0"/>
              <a:t> = 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dirty="0"/>
              <a:t>		</a:t>
            </a:r>
            <a:r>
              <a:rPr lang="fr-FR" sz="3600" b="1" i="1" dirty="0"/>
              <a:t>Tuple1 = </a:t>
            </a:r>
            <a:r>
              <a:rPr lang="fr-FR" sz="3600" b="1" i="1" dirty="0">
                <a:solidFill>
                  <a:srgbClr val="54FEBD"/>
                </a:solidFill>
              </a:rPr>
              <a:t>Tuple</a:t>
            </a:r>
            <a:r>
              <a:rPr lang="fr-FR" sz="3600" b="1" i="1" dirty="0"/>
              <a:t>(Liste1)</a:t>
            </a:r>
          </a:p>
          <a:p>
            <a:r>
              <a:rPr lang="fr-FR" sz="3600" dirty="0"/>
              <a:t>		</a:t>
            </a:r>
            <a:r>
              <a:rPr lang="fr-FR" sz="3600" dirty="0" err="1">
                <a:solidFill>
                  <a:srgbClr val="FF9900"/>
                </a:solidFill>
              </a:rPr>
              <a:t>print</a:t>
            </a:r>
            <a:r>
              <a:rPr lang="fr-FR" sz="3600" dirty="0"/>
              <a:t>(Tuple1)</a:t>
            </a:r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340F76-B11B-7DD3-3722-6275E9D56887}"/>
              </a:ext>
            </a:extLst>
          </p:cNvPr>
          <p:cNvSpPr txBox="1"/>
          <p:nvPr/>
        </p:nvSpPr>
        <p:spPr>
          <a:xfrm>
            <a:off x="1688983" y="4566600"/>
            <a:ext cx="6778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Exécution :</a:t>
            </a:r>
          </a:p>
          <a:p>
            <a:r>
              <a:rPr lang="fr-FR" sz="2800" dirty="0"/>
              <a:t>		</a:t>
            </a:r>
            <a:r>
              <a:rPr lang="fr-FR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fr-FR" sz="2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800" dirty="0"/>
          </a:p>
          <a:p>
            <a:r>
              <a:rPr lang="fr-FR" dirty="0"/>
              <a:t>		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B219A-F5C3-FC98-4E40-7F1AC7AB6A94}"/>
              </a:ext>
            </a:extLst>
          </p:cNvPr>
          <p:cNvCxnSpPr/>
          <p:nvPr/>
        </p:nvCxnSpPr>
        <p:spPr>
          <a:xfrm>
            <a:off x="1688983" y="4566600"/>
            <a:ext cx="859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F0EEEA72-9D0E-96CE-BE58-1ED87F2A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8">
            <a:extLst>
              <a:ext uri="{FF2B5EF4-FFF2-40B4-BE49-F238E27FC236}">
                <a16:creationId xmlns:a16="http://schemas.microsoft.com/office/drawing/2014/main" id="{237C0D99-D832-839B-0AC3-BCF70215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55" y="32947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 les set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3ACB85-FC1A-82E1-41C4-C0521697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2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A22D83F-DFAF-23CE-2F68-5056F95A4DAF}"/>
              </a:ext>
            </a:extLst>
          </p:cNvPr>
          <p:cNvSpPr txBox="1"/>
          <p:nvPr/>
        </p:nvSpPr>
        <p:spPr>
          <a:xfrm>
            <a:off x="1526796" y="2090664"/>
            <a:ext cx="884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54FEBD"/>
                </a:solidFill>
              </a:rPr>
              <a:t>Set</a:t>
            </a:r>
            <a:r>
              <a:rPr lang="fr-FR" sz="15000" dirty="0"/>
              <a:t> = </a:t>
            </a:r>
            <a:r>
              <a:rPr lang="fr-FR" sz="15000" dirty="0">
                <a:solidFill>
                  <a:srgbClr val="FF9900"/>
                </a:solidFill>
              </a:rPr>
              <a:t>{  }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5675B8-FC19-5C7F-AB63-05E3C713A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5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F6814B0F-5280-5BF1-CBE1-E36F0965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200" y="511727"/>
            <a:ext cx="8791575" cy="884209"/>
          </a:xfrm>
        </p:spPr>
        <p:txBody>
          <a:bodyPr/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/>
              <a:t>:</a:t>
            </a:r>
          </a:p>
        </p:txBody>
      </p:sp>
      <p:graphicFrame>
        <p:nvGraphicFramePr>
          <p:cNvPr id="56" name="Diagramme 55">
            <a:extLst>
              <a:ext uri="{FF2B5EF4-FFF2-40B4-BE49-F238E27FC236}">
                <a16:creationId xmlns:a16="http://schemas.microsoft.com/office/drawing/2014/main" id="{4B628ACA-396B-3B08-A9E9-6B386C6C4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437288"/>
              </p:ext>
            </p:extLst>
          </p:nvPr>
        </p:nvGraphicFramePr>
        <p:xfrm>
          <a:off x="1700213" y="1585519"/>
          <a:ext cx="8791574" cy="469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D216D228-D37C-6373-D55A-F99D8B452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>
            <a:extLst>
              <a:ext uri="{FF2B5EF4-FFF2-40B4-BE49-F238E27FC236}">
                <a16:creationId xmlns:a16="http://schemas.microsoft.com/office/drawing/2014/main" id="{061B8C13-0C27-9E3B-2A06-AEACAC4C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56" y="317123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Du set :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5B12EE59-01B3-E9FC-9BB9-9DC61E25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456" y="1903845"/>
            <a:ext cx="10796631" cy="4771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les Set les éléments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ne sont pas en ordre </a:t>
            </a:r>
            <a:r>
              <a:rPr lang="fr-FR" sz="2800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!</a:t>
            </a:r>
            <a:r>
              <a:rPr lang="fr-FR" sz="2800" b="1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En ne peux pas accéder a eux avec l’index !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 la modifier  (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Set  sont unique 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Set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[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‘one’</a:t>
            </a:r>
            <a:r>
              <a:rPr lang="fr-FR" cap="none" dirty="0">
                <a:latin typeface="Berlin Sans FB" panose="020E0602020502020306" pitchFamily="34" charset="0"/>
              </a:rPr>
              <a:t>,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two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’one’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]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Set peuvent contenir plusieurs type de donnée , </a:t>
            </a:r>
          </a:p>
          <a:p>
            <a:pPr>
              <a:lnSpc>
                <a:spcPct val="200000"/>
              </a:lnSpc>
            </a:pPr>
            <a:r>
              <a:rPr lang="fr-FR" cap="none" dirty="0">
                <a:latin typeface="Berlin Sans FB" panose="020E0602020502020306" pitchFamily="34" charset="0"/>
              </a:rPr>
              <a:t>                               </a:t>
            </a:r>
            <a:r>
              <a:rPr lang="fr-FR" cap="none" dirty="0">
                <a:solidFill>
                  <a:srgbClr val="FF5A33"/>
                </a:solidFill>
                <a:latin typeface="Berlin Sans FB" panose="020E0602020502020306" pitchFamily="34" charset="0"/>
              </a:rPr>
              <a:t>mais pas les </a:t>
            </a:r>
            <a:r>
              <a:rPr lang="fr-FR" cap="none" dirty="0" err="1">
                <a:solidFill>
                  <a:srgbClr val="FF5A33"/>
                </a:solidFill>
                <a:latin typeface="Berlin Sans FB" panose="020E0602020502020306" pitchFamily="34" charset="0"/>
              </a:rPr>
              <a:t>lists</a:t>
            </a:r>
            <a:r>
              <a:rPr lang="fr-FR" cap="none" dirty="0">
                <a:solidFill>
                  <a:srgbClr val="FF5A33"/>
                </a:solidFill>
                <a:latin typeface="Berlin Sans FB" panose="020E0602020502020306" pitchFamily="34" charset="0"/>
              </a:rPr>
              <a:t> et </a:t>
            </a:r>
            <a:r>
              <a:rPr lang="fr-FR" cap="none" dirty="0" err="1">
                <a:solidFill>
                  <a:srgbClr val="FF5A33"/>
                </a:solidFill>
                <a:latin typeface="Berlin Sans FB" panose="020E0602020502020306" pitchFamily="34" charset="0"/>
              </a:rPr>
              <a:t>dictionary</a:t>
            </a:r>
            <a:r>
              <a:rPr lang="fr-FR" cap="none" dirty="0">
                <a:solidFill>
                  <a:srgbClr val="FF5A33"/>
                </a:solidFill>
                <a:latin typeface="Berlin Sans FB" panose="020E0602020502020306" pitchFamily="34" charset="0"/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EBF280-A303-BDF3-EDDD-58870506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B3365932-144F-4FC6-C7D4-D9E0839AC298}"/>
              </a:ext>
            </a:extLst>
          </p:cNvPr>
          <p:cNvSpPr/>
          <p:nvPr/>
        </p:nvSpPr>
        <p:spPr>
          <a:xfrm>
            <a:off x="8498047" y="4205583"/>
            <a:ext cx="822122" cy="1040235"/>
          </a:xfrm>
          <a:prstGeom prst="mathMultiply">
            <a:avLst>
              <a:gd name="adj1" fmla="val 31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807B445-B5D0-B260-348C-B6ED4123BCE4}"/>
              </a:ext>
            </a:extLst>
          </p:cNvPr>
          <p:cNvSpPr txBox="1"/>
          <p:nvPr/>
        </p:nvSpPr>
        <p:spPr>
          <a:xfrm>
            <a:off x="2038525" y="302002"/>
            <a:ext cx="85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Built-in</a:t>
            </a:r>
            <a:r>
              <a:rPr lang="fr-FR" sz="48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 set Methods :</a:t>
            </a:r>
          </a:p>
        </p:txBody>
      </p:sp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037D0767-E0C0-936D-7E9A-1188F8E1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461079"/>
              </p:ext>
            </p:extLst>
          </p:nvPr>
        </p:nvGraphicFramePr>
        <p:xfrm>
          <a:off x="1853967" y="1623269"/>
          <a:ext cx="8607104" cy="493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3001A689-21E6-CB2E-4BB3-9B59E1439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2846762-81E2-D8A1-CF9A-B9DAA6F9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43A908F-FC55-2EB8-4DDF-B08593FF8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37974"/>
              </p:ext>
            </p:extLst>
          </p:nvPr>
        </p:nvGraphicFramePr>
        <p:xfrm>
          <a:off x="1607890" y="429936"/>
          <a:ext cx="8976219" cy="61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3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EC71D7D2-E038-4EDB-9D36-8BD39943A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610449"/>
              </p:ext>
            </p:extLst>
          </p:nvPr>
        </p:nvGraphicFramePr>
        <p:xfrm>
          <a:off x="1188439" y="492853"/>
          <a:ext cx="9815121" cy="5872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1AB10C7-9CA8-FF62-F603-828FDE3BC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8D47A30-BE6A-B7BB-4B48-56741BD4C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194266"/>
              </p:ext>
            </p:extLst>
          </p:nvPr>
        </p:nvGraphicFramePr>
        <p:xfrm>
          <a:off x="1143000" y="2181138"/>
          <a:ext cx="9906000" cy="2281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2CCF0795-B5E4-0FE7-1AB9-ED390F062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8">
            <a:extLst>
              <a:ext uri="{FF2B5EF4-FFF2-40B4-BE49-F238E27FC236}">
                <a16:creationId xmlns:a16="http://schemas.microsoft.com/office/drawing/2014/main" id="{6B32593D-D3F4-3291-B954-385622F3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55" y="32947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 les </a:t>
            </a:r>
            <a:r>
              <a:rPr lang="fr-FR" sz="8800" b="1" u="sng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dicionary</a:t>
            </a:r>
            <a:endParaRPr lang="fr-FR" sz="8800" b="1" u="sng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670A07-FA3D-6DC8-A440-E84CA6EA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4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4D55AC5-9BE6-C30C-7C81-BC4861CC60EA}"/>
              </a:ext>
            </a:extLst>
          </p:cNvPr>
          <p:cNvSpPr txBox="1"/>
          <p:nvPr/>
        </p:nvSpPr>
        <p:spPr>
          <a:xfrm>
            <a:off x="251669" y="2090664"/>
            <a:ext cx="11851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0" dirty="0">
                <a:solidFill>
                  <a:srgbClr val="54FEBD"/>
                </a:solidFill>
              </a:rPr>
              <a:t>Dict</a:t>
            </a:r>
            <a:r>
              <a:rPr lang="fr-FR" sz="13000" dirty="0"/>
              <a:t> </a:t>
            </a:r>
            <a:r>
              <a:rPr lang="fr-FR" sz="15000" dirty="0"/>
              <a:t>= </a:t>
            </a:r>
            <a:r>
              <a:rPr lang="fr-FR" sz="15000" dirty="0">
                <a:solidFill>
                  <a:srgbClr val="FF9900"/>
                </a:solidFill>
              </a:rPr>
              <a:t>{ </a:t>
            </a:r>
            <a:r>
              <a:rPr lang="fr-FR" sz="8000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r>
              <a:rPr lang="fr-FR" sz="8000" dirty="0">
                <a:solidFill>
                  <a:srgbClr val="FF9900"/>
                </a:solidFill>
              </a:rPr>
              <a:t> : </a:t>
            </a:r>
            <a:r>
              <a:rPr lang="fr-FR" sz="8000" dirty="0"/>
              <a:t>value,</a:t>
            </a:r>
            <a:r>
              <a:rPr lang="fr-FR" sz="15000" dirty="0">
                <a:solidFill>
                  <a:srgbClr val="FF9900"/>
                </a:solidFill>
              </a:rPr>
              <a:t> }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4FD359-B035-6267-88A9-27BECB07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33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>
            <a:extLst>
              <a:ext uri="{FF2B5EF4-FFF2-40B4-BE49-F238E27FC236}">
                <a16:creationId xmlns:a16="http://schemas.microsoft.com/office/drawing/2014/main" id="{9BB32FB0-D06D-81F5-ABAD-C96DA3DC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97922"/>
            <a:ext cx="9906000" cy="1368904"/>
          </a:xfrm>
        </p:spPr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Du </a:t>
            </a:r>
            <a:r>
              <a:rPr lang="fr-FR" sz="4800" b="1" u="sng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dicionary</a:t>
            </a:r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 :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19B5FDD0-6BE9-4F30-D8A7-F0198ED2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902" y="1270982"/>
            <a:ext cx="10796631" cy="5458697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 </a:t>
            </a:r>
            <a:r>
              <a:rPr lang="fr-FR" cap="none" dirty="0" err="1">
                <a:latin typeface="Berlin Sans FB" panose="020E0602020502020306" pitchFamily="34" charset="0"/>
              </a:rPr>
              <a:t>dictionary</a:t>
            </a:r>
            <a:r>
              <a:rPr lang="fr-FR" cap="none" dirty="0">
                <a:latin typeface="Berlin Sans FB" panose="020E0602020502020306" pitchFamily="34" charset="0"/>
              </a:rPr>
              <a:t> les éléments sont en ordre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accéder a eux avec l’index,(0 est le base de l’index)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la modifier (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Dans </a:t>
            </a:r>
            <a:r>
              <a:rPr lang="fr-FR" cap="none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dicionary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le key est unique </a:t>
            </a:r>
            <a:r>
              <a:rPr lang="fr-FR" cap="none" dirty="0">
                <a:latin typeface="Berlin Sans FB" panose="020E0602020502020306" pitchFamily="34" charset="0"/>
              </a:rPr>
              <a:t>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dict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{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name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: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Ali 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endParaRPr lang="fr-FR" cap="none" dirty="0">
              <a:solidFill>
                <a:srgbClr val="FAC42A"/>
              </a:solidFill>
              <a:latin typeface="Berlin Sans FB" panose="020E0602020502020306" pitchFamily="34" charset="0"/>
            </a:endParaRPr>
          </a:p>
          <a:p>
            <a:pPr>
              <a:lnSpc>
                <a:spcPct val="200000"/>
              </a:lnSpc>
            </a:pP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                                                                                                  ‘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name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: ‘Omar’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}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Les </a:t>
            </a:r>
            <a:r>
              <a:rPr lang="fr-FR" cap="none" dirty="0" err="1">
                <a:latin typeface="Berlin Sans FB" panose="020E0602020502020306" pitchFamily="34" charset="0"/>
              </a:rPr>
              <a:t>dictionary</a:t>
            </a:r>
            <a:r>
              <a:rPr lang="fr-FR" cap="none" dirty="0">
                <a:latin typeface="Berlin Sans FB" panose="020E0602020502020306" pitchFamily="34" charset="0"/>
              </a:rPr>
              <a:t> :Le key peut contenir plusieurs type de donnée sauf les </a:t>
            </a:r>
            <a:r>
              <a:rPr lang="fr-FR" cap="none" dirty="0" err="1">
                <a:latin typeface="Berlin Sans FB" panose="020E0602020502020306" pitchFamily="34" charset="0"/>
              </a:rPr>
              <a:t>Lists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                : Value peut contenir plusieurs type de donnée et data structure.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35AEDD-FEBF-A81E-C1B6-8D267CB6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6C4E23E0-B609-2135-5335-BB998F50ECA1}"/>
              </a:ext>
            </a:extLst>
          </p:cNvPr>
          <p:cNvSpPr/>
          <p:nvPr/>
        </p:nvSpPr>
        <p:spPr>
          <a:xfrm>
            <a:off x="8212822" y="4217566"/>
            <a:ext cx="1291904" cy="1500231"/>
          </a:xfrm>
          <a:prstGeom prst="mathMultiply">
            <a:avLst>
              <a:gd name="adj1" fmla="val 40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5DB9F3F-9480-B33F-A860-908455A3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ECA0901-1A4E-2DA9-E5CE-3A9AAB83B707}"/>
              </a:ext>
            </a:extLst>
          </p:cNvPr>
          <p:cNvSpPr txBox="1"/>
          <p:nvPr/>
        </p:nvSpPr>
        <p:spPr>
          <a:xfrm>
            <a:off x="4552425" y="394335"/>
            <a:ext cx="3087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Modifier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9AE645-F9A3-38AD-B406-5955CBCCF598}"/>
              </a:ext>
            </a:extLst>
          </p:cNvPr>
          <p:cNvSpPr txBox="1"/>
          <p:nvPr/>
        </p:nvSpPr>
        <p:spPr>
          <a:xfrm>
            <a:off x="1154185" y="1467617"/>
            <a:ext cx="9883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'Abdellah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Marracech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80F09D-A4D1-CA13-F759-F87269D363FD}"/>
              </a:ext>
            </a:extLst>
          </p:cNvPr>
          <p:cNvSpPr txBox="1"/>
          <p:nvPr/>
        </p:nvSpPr>
        <p:spPr>
          <a:xfrm>
            <a:off x="2404843" y="398962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key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121CFA-1DED-8FB0-61C1-683B4B334984}"/>
              </a:ext>
            </a:extLst>
          </p:cNvPr>
          <p:cNvSpPr txBox="1"/>
          <p:nvPr/>
        </p:nvSpPr>
        <p:spPr>
          <a:xfrm>
            <a:off x="3663192" y="39565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1FBA0FD-3F88-F43B-BE12-767240AA1C93}"/>
              </a:ext>
            </a:extLst>
          </p:cNvPr>
          <p:cNvCxnSpPr>
            <a:cxnSpLocks/>
          </p:cNvCxnSpPr>
          <p:nvPr/>
        </p:nvCxnSpPr>
        <p:spPr>
          <a:xfrm>
            <a:off x="3976382" y="717501"/>
            <a:ext cx="0" cy="7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F320FD2-7864-5E7E-E494-07A9F5BDA852}"/>
              </a:ext>
            </a:extLst>
          </p:cNvPr>
          <p:cNvCxnSpPr/>
          <p:nvPr/>
        </p:nvCxnSpPr>
        <p:spPr>
          <a:xfrm>
            <a:off x="2650921" y="764988"/>
            <a:ext cx="0" cy="70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BDB4619-7886-040E-3B79-89666FCE7619}"/>
              </a:ext>
            </a:extLst>
          </p:cNvPr>
          <p:cNvCxnSpPr/>
          <p:nvPr/>
        </p:nvCxnSpPr>
        <p:spPr>
          <a:xfrm>
            <a:off x="1154185" y="2144725"/>
            <a:ext cx="9499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5986F0E-E337-320B-0E1B-986E37851331}"/>
              </a:ext>
            </a:extLst>
          </p:cNvPr>
          <p:cNvSpPr txBox="1"/>
          <p:nvPr/>
        </p:nvSpPr>
        <p:spPr>
          <a:xfrm>
            <a:off x="1224793" y="2541864"/>
            <a:ext cx="964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27690E-68DF-8BA5-6A98-27869A0C1D7C}"/>
              </a:ext>
            </a:extLst>
          </p:cNvPr>
          <p:cNvCxnSpPr/>
          <p:nvPr/>
        </p:nvCxnSpPr>
        <p:spPr>
          <a:xfrm>
            <a:off x="1224793" y="4139331"/>
            <a:ext cx="9429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D704C79-BE35-DE69-C0EF-F28657FD6AD2}"/>
              </a:ext>
            </a:extLst>
          </p:cNvPr>
          <p:cNvSpPr txBox="1"/>
          <p:nvPr/>
        </p:nvSpPr>
        <p:spPr>
          <a:xfrm>
            <a:off x="1291905" y="4404220"/>
            <a:ext cx="219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Exécution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27AEE4B-EBFB-CCA2-2D1C-2845C38C9A4B}"/>
              </a:ext>
            </a:extLst>
          </p:cNvPr>
          <p:cNvSpPr txBox="1"/>
          <p:nvPr/>
        </p:nvSpPr>
        <p:spPr>
          <a:xfrm>
            <a:off x="855677" y="5067217"/>
            <a:ext cx="10385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Marracech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C4F31B0F-2FE1-3A8A-3DC8-2B5D9CEFAB71}"/>
              </a:ext>
            </a:extLst>
          </p:cNvPr>
          <p:cNvSpPr/>
          <p:nvPr/>
        </p:nvSpPr>
        <p:spPr>
          <a:xfrm rot="5400000">
            <a:off x="9177556" y="5078463"/>
            <a:ext cx="587230" cy="13590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60DE310-0DDD-9253-ED91-CA5A88B4E14D}"/>
              </a:ext>
            </a:extLst>
          </p:cNvPr>
          <p:cNvSpPr txBox="1"/>
          <p:nvPr/>
        </p:nvSpPr>
        <p:spPr>
          <a:xfrm>
            <a:off x="8288323" y="6051586"/>
            <a:ext cx="258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Il est Ajouter</a:t>
            </a:r>
          </a:p>
        </p:txBody>
      </p:sp>
    </p:spTree>
    <p:extLst>
      <p:ext uri="{BB962C8B-B14F-4D97-AF65-F5344CB8AC3E}">
        <p14:creationId xmlns:p14="http://schemas.microsoft.com/office/powerpoint/2010/main" val="23618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81689-41EE-BC16-CD15-7DF2E8A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75" y="619126"/>
            <a:ext cx="9906000" cy="739891"/>
          </a:xfrm>
        </p:spPr>
        <p:txBody>
          <a:bodyPr/>
          <a:lstStyle/>
          <a:p>
            <a:pPr algn="ctr" defTabSz="457200"/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Accéder a un </a:t>
            </a:r>
            <a:r>
              <a:rPr lang="fr-FR" sz="4000" b="1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</a:t>
            </a:r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C4FEE8-15B9-1270-2C4A-0E6CDA600EEB}"/>
              </a:ext>
            </a:extLst>
          </p:cNvPr>
          <p:cNvSpPr txBox="1"/>
          <p:nvPr/>
        </p:nvSpPr>
        <p:spPr>
          <a:xfrm>
            <a:off x="794158" y="1510018"/>
            <a:ext cx="106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AEAF84-6484-C914-4C98-74902571A4DD}"/>
              </a:ext>
            </a:extLst>
          </p:cNvPr>
          <p:cNvCxnSpPr/>
          <p:nvPr/>
        </p:nvCxnSpPr>
        <p:spPr>
          <a:xfrm>
            <a:off x="880844" y="2298583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8383A40-3A60-43D5-D99E-62B8333C95E8}"/>
              </a:ext>
            </a:extLst>
          </p:cNvPr>
          <p:cNvSpPr txBox="1"/>
          <p:nvPr/>
        </p:nvSpPr>
        <p:spPr>
          <a:xfrm>
            <a:off x="945159" y="2550040"/>
            <a:ext cx="10301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(Dict[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</a:p>
          <a:p>
            <a:endParaRPr lang="fr-FR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Dict.get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E739D1-37A6-0D63-984A-56AD81559C42}"/>
              </a:ext>
            </a:extLst>
          </p:cNvPr>
          <p:cNvSpPr txBox="1"/>
          <p:nvPr/>
        </p:nvSpPr>
        <p:spPr>
          <a:xfrm>
            <a:off x="587229" y="3678659"/>
            <a:ext cx="10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0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Afficher les keys et les values 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31753E-EA10-4D3D-89AF-DAF75ADF1206}"/>
              </a:ext>
            </a:extLst>
          </p:cNvPr>
          <p:cNvSpPr txBox="1"/>
          <p:nvPr/>
        </p:nvSpPr>
        <p:spPr>
          <a:xfrm>
            <a:off x="1045828" y="5500210"/>
            <a:ext cx="9524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Dict.keys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dict_keys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Dict.values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=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dict_values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'Marracech'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CEF34B-2535-841F-0AD5-63B50B0A8979}"/>
              </a:ext>
            </a:extLst>
          </p:cNvPr>
          <p:cNvSpPr txBox="1"/>
          <p:nvPr/>
        </p:nvSpPr>
        <p:spPr>
          <a:xfrm>
            <a:off x="794158" y="4388471"/>
            <a:ext cx="106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B641CB6-478C-241E-9CD4-C388FBD245D0}"/>
              </a:ext>
            </a:extLst>
          </p:cNvPr>
          <p:cNvCxnSpPr/>
          <p:nvPr/>
        </p:nvCxnSpPr>
        <p:spPr>
          <a:xfrm>
            <a:off x="880844" y="5177036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9CA93D6-BFA9-2CBC-7262-71EA8E51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CE20B5D-26D2-9197-4BB1-4700FBAAD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638722"/>
              </p:ext>
            </p:extLst>
          </p:nvPr>
        </p:nvGraphicFramePr>
        <p:xfrm>
          <a:off x="1853238" y="1157682"/>
          <a:ext cx="8758106" cy="87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C6B64-1752-2C7A-FE3D-8152FA75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81" y="2214694"/>
            <a:ext cx="9905999" cy="287742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4000" dirty="0"/>
              <a:t>Ils </a:t>
            </a:r>
            <a:r>
              <a:rPr lang="fr-FR" sz="4000" dirty="0" err="1"/>
              <a:t>serent</a:t>
            </a:r>
            <a:r>
              <a:rPr lang="fr-FR" sz="4000" dirty="0"/>
              <a:t> à stocker plusieurs valeurs </a:t>
            </a:r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sz="4000" dirty="0"/>
              <a:t> données</a:t>
            </a:r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fr-FR" sz="4000" dirty="0"/>
              <a:t> dans une seule variable</a:t>
            </a:r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fr-FR" sz="4000" dirty="0"/>
              <a:t> dont ils peuvent comporter plusieurs types de données </a:t>
            </a:r>
            <a:r>
              <a:rPr lang="fr-FR" sz="4000" dirty="0">
                <a:solidFill>
                  <a:srgbClr val="54FEBD"/>
                </a:solidFill>
              </a:rPr>
              <a:t>(</a:t>
            </a:r>
            <a:r>
              <a:rPr lang="fr-FR" sz="4000" dirty="0" err="1">
                <a:solidFill>
                  <a:srgbClr val="54FEBD"/>
                </a:solidFill>
              </a:rPr>
              <a:t>entier,chaine</a:t>
            </a:r>
            <a:r>
              <a:rPr lang="fr-FR" sz="4000" dirty="0">
                <a:solidFill>
                  <a:srgbClr val="54FEBD"/>
                </a:solidFill>
              </a:rPr>
              <a:t> de </a:t>
            </a:r>
            <a:r>
              <a:rPr lang="fr-FR" sz="4000" dirty="0" err="1">
                <a:solidFill>
                  <a:srgbClr val="54FEBD"/>
                </a:solidFill>
              </a:rPr>
              <a:t>caratére,réel,booléan</a:t>
            </a:r>
            <a:r>
              <a:rPr lang="fr-FR" sz="4000" dirty="0">
                <a:solidFill>
                  <a:srgbClr val="54FEBD"/>
                </a:solidFill>
              </a:rPr>
              <a:t>)</a:t>
            </a:r>
          </a:p>
          <a:p>
            <a:pPr algn="ctr"/>
            <a:r>
              <a:rPr lang="fr-FR" sz="4000" dirty="0">
                <a:solidFill>
                  <a:srgbClr val="FFC107"/>
                </a:solidFill>
              </a:rPr>
              <a:t>Ils s’appellent ‘Data Structures’ 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647EF2D-B089-1D82-9F2E-032DA9CC45E6}"/>
              </a:ext>
            </a:extLst>
          </p:cNvPr>
          <p:cNvSpPr/>
          <p:nvPr/>
        </p:nvSpPr>
        <p:spPr>
          <a:xfrm>
            <a:off x="6425968" y="5276674"/>
            <a:ext cx="2197915" cy="132546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Donnée 1- Donnée 2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Donnée 3- Donnée 4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3BBBD048-1010-17E9-35D4-5FA5298D4188}"/>
              </a:ext>
            </a:extLst>
          </p:cNvPr>
          <p:cNvSpPr/>
          <p:nvPr/>
        </p:nvSpPr>
        <p:spPr>
          <a:xfrm>
            <a:off x="5368954" y="5796793"/>
            <a:ext cx="943571" cy="430449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FBFC4C-9804-53B5-A21E-EDB4080B215B}"/>
              </a:ext>
            </a:extLst>
          </p:cNvPr>
          <p:cNvSpPr/>
          <p:nvPr/>
        </p:nvSpPr>
        <p:spPr>
          <a:xfrm>
            <a:off x="3691156" y="5668068"/>
            <a:ext cx="1363020" cy="68789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DD295-DAF6-5925-FA43-7D59C2CB4B6F}"/>
              </a:ext>
            </a:extLst>
          </p:cNvPr>
          <p:cNvSpPr txBox="1"/>
          <p:nvPr/>
        </p:nvSpPr>
        <p:spPr>
          <a:xfrm>
            <a:off x="3661603" y="5209562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TABLEAU</a:t>
            </a:r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4FE75BED-AFE3-E396-593E-956D3A689EEB}"/>
              </a:ext>
            </a:extLst>
          </p:cNvPr>
          <p:cNvSpPr/>
          <p:nvPr/>
        </p:nvSpPr>
        <p:spPr>
          <a:xfrm rot="10800000">
            <a:off x="5171622" y="5796793"/>
            <a:ext cx="943571" cy="430449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4EFFC8-FC94-12F2-DA0E-5365B1CBD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49C7F82-1F93-509E-3FBE-CBFD1692F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1D358F-B7ED-A181-2143-4593B364405F}"/>
              </a:ext>
            </a:extLst>
          </p:cNvPr>
          <p:cNvSpPr txBox="1"/>
          <p:nvPr/>
        </p:nvSpPr>
        <p:spPr>
          <a:xfrm>
            <a:off x="2312565" y="570451"/>
            <a:ext cx="7566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Supprimer les </a:t>
            </a:r>
            <a:r>
              <a:rPr lang="fr-FR" sz="4000" b="1" cap="all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elements</a:t>
            </a:r>
            <a:endParaRPr lang="fr-FR" sz="4000" b="1" cap="all" dirty="0">
              <a:solidFill>
                <a:schemeClr val="tx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07B067-F262-8ADD-B824-84386091861F}"/>
              </a:ext>
            </a:extLst>
          </p:cNvPr>
          <p:cNvSpPr txBox="1"/>
          <p:nvPr/>
        </p:nvSpPr>
        <p:spPr>
          <a:xfrm>
            <a:off x="794158" y="1510018"/>
            <a:ext cx="106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5A0D839-9147-C30E-DF90-087216FADD6E}"/>
              </a:ext>
            </a:extLst>
          </p:cNvPr>
          <p:cNvCxnSpPr/>
          <p:nvPr/>
        </p:nvCxnSpPr>
        <p:spPr>
          <a:xfrm>
            <a:off x="880844" y="2298583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20A7AF2-3AC2-3246-04C7-F88BF0EF663C}"/>
              </a:ext>
            </a:extLst>
          </p:cNvPr>
          <p:cNvSpPr txBox="1"/>
          <p:nvPr/>
        </p:nvSpPr>
        <p:spPr>
          <a:xfrm>
            <a:off x="1090569" y="2709644"/>
            <a:ext cx="10771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del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</a:t>
            </a:r>
          </a:p>
          <a:p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del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/>
              <a:t>Dict</a:t>
            </a:r>
            <a:r>
              <a:rPr lang="fr-FR" sz="2800" dirty="0">
                <a:solidFill>
                  <a:srgbClr val="FFC107"/>
                </a:solidFill>
              </a:rPr>
              <a:t>[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</a:t>
            </a:r>
            <a:r>
              <a:rPr lang="fr-FR" sz="2800" dirty="0"/>
              <a:t> </a:t>
            </a:r>
            <a:r>
              <a:rPr lang="fr-FR" sz="2800" dirty="0">
                <a:solidFill>
                  <a:srgbClr val="FFC000"/>
                </a:solidFill>
              </a:rPr>
              <a:t>] </a:t>
            </a:r>
            <a:r>
              <a:rPr lang="fr-FR" sz="2800" dirty="0"/>
              <a:t>= 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8E3BE9-D423-3A05-F63D-C1A906E86394}"/>
              </a:ext>
            </a:extLst>
          </p:cNvPr>
          <p:cNvSpPr txBox="1"/>
          <p:nvPr/>
        </p:nvSpPr>
        <p:spPr>
          <a:xfrm>
            <a:off x="1023456" y="4074811"/>
            <a:ext cx="100164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clear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</a:t>
            </a:r>
          </a:p>
          <a:p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ict.clear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{}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Ereur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39089D-0198-7D58-18CB-CBA083E9C068}"/>
              </a:ext>
            </a:extLst>
          </p:cNvPr>
          <p:cNvCxnSpPr>
            <a:cxnSpLocks/>
          </p:cNvCxnSpPr>
          <p:nvPr/>
        </p:nvCxnSpPr>
        <p:spPr>
          <a:xfrm>
            <a:off x="729842" y="3984771"/>
            <a:ext cx="10438702" cy="3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9F1EEDF-8129-06C8-C5E2-7B1CD5FE52D6}"/>
              </a:ext>
            </a:extLst>
          </p:cNvPr>
          <p:cNvSpPr txBox="1"/>
          <p:nvPr/>
        </p:nvSpPr>
        <p:spPr>
          <a:xfrm>
            <a:off x="1400962" y="520117"/>
            <a:ext cx="96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cap="all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Dictionary</a:t>
            </a:r>
            <a:r>
              <a:rPr lang="fr-FR" sz="36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dans une </a:t>
            </a:r>
            <a:r>
              <a:rPr lang="fr-FR" sz="3600" b="1" cap="all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Dictionary</a:t>
            </a:r>
            <a:r>
              <a:rPr lang="fr-FR" sz="36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684B41-E8B0-9D83-A6F0-61056459CE57}"/>
              </a:ext>
            </a:extLst>
          </p:cNvPr>
          <p:cNvSpPr txBox="1"/>
          <p:nvPr/>
        </p:nvSpPr>
        <p:spPr>
          <a:xfrm>
            <a:off x="1400962" y="2181137"/>
            <a:ext cx="4009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"90%"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JS"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"90%"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73A3ED-E459-611F-26C8-C6B4811A3559}"/>
              </a:ext>
            </a:extLst>
          </p:cNvPr>
          <p:cNvSpPr txBox="1"/>
          <p:nvPr/>
        </p:nvSpPr>
        <p:spPr>
          <a:xfrm>
            <a:off x="1400962" y="1526797"/>
            <a:ext cx="441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C107"/>
                </a:solidFill>
              </a:rPr>
              <a:t>Exemple :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DAB5C1-3C10-BB8F-E936-C871BB559423}"/>
              </a:ext>
            </a:extLst>
          </p:cNvPr>
          <p:cNvCxnSpPr/>
          <p:nvPr/>
        </p:nvCxnSpPr>
        <p:spPr>
          <a:xfrm>
            <a:off x="945159" y="2050017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0BCD676-3E66-2030-E7B5-CA45755C35B6}"/>
              </a:ext>
            </a:extLst>
          </p:cNvPr>
          <p:cNvSpPr txBox="1"/>
          <p:nvPr/>
        </p:nvSpPr>
        <p:spPr>
          <a:xfrm>
            <a:off x="7295627" y="1526797"/>
            <a:ext cx="377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C107"/>
                </a:solidFill>
              </a:rPr>
              <a:t>Accéder aux </a:t>
            </a:r>
            <a:r>
              <a:rPr lang="fr-FR" sz="2800" b="1" dirty="0" err="1">
                <a:solidFill>
                  <a:srgbClr val="FFC107"/>
                </a:solidFill>
              </a:rPr>
              <a:t>élements</a:t>
            </a:r>
            <a:endParaRPr lang="fr-FR" sz="2800" b="1" dirty="0">
              <a:solidFill>
                <a:srgbClr val="FFC10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0E726B-44C0-7BAA-152D-7676EB30BE5F}"/>
              </a:ext>
            </a:extLst>
          </p:cNvPr>
          <p:cNvSpPr txBox="1"/>
          <p:nvPr/>
        </p:nvSpPr>
        <p:spPr>
          <a:xfrm>
            <a:off x="5947794" y="3187816"/>
            <a:ext cx="601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(languages[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Html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(languages[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90%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(languages[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JS</a:t>
            </a:r>
          </a:p>
          <a:p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D0772A0-FC7C-6C63-7AA7-979AB26A8109}"/>
              </a:ext>
            </a:extLst>
          </p:cNvPr>
          <p:cNvCxnSpPr>
            <a:cxnSpLocks/>
          </p:cNvCxnSpPr>
          <p:nvPr/>
        </p:nvCxnSpPr>
        <p:spPr>
          <a:xfrm flipV="1">
            <a:off x="5612235" y="2050017"/>
            <a:ext cx="0" cy="480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664232-4C58-F71D-77B4-5942DF10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DFA-99D5-2F23-1D1B-F53EED34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745" y="703017"/>
            <a:ext cx="9520996" cy="924447"/>
          </a:xfrm>
        </p:spPr>
        <p:txBody>
          <a:bodyPr>
            <a:normAutofit fontScale="90000"/>
          </a:bodyPr>
          <a:lstStyle/>
          <a:p>
            <a:r>
              <a:rPr lang="fr-FR" sz="44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Built-in</a:t>
            </a:r>
            <a:r>
              <a:rPr lang="fr-FR" sz="44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 </a:t>
            </a:r>
            <a:r>
              <a:rPr lang="fr-FR" sz="44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Dictionory</a:t>
            </a:r>
            <a:r>
              <a:rPr lang="fr-FR" sz="44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Methods :</a:t>
            </a:r>
            <a:br>
              <a:rPr lang="fr-FR" sz="36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D5C889-C507-A04E-5F41-5ADFFEF3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A7B521-4C92-04AE-7D67-4B6926BE0F4B}"/>
              </a:ext>
            </a:extLst>
          </p:cNvPr>
          <p:cNvSpPr txBox="1"/>
          <p:nvPr/>
        </p:nvSpPr>
        <p:spPr>
          <a:xfrm>
            <a:off x="1442906" y="1837189"/>
            <a:ext cx="36743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(Dict)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Dict.copy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Dict.update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Dict.pop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Dict.setdefault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78C5DEB-CB9F-59F9-0B4D-038D9B0661AD}"/>
              </a:ext>
            </a:extLst>
          </p:cNvPr>
          <p:cNvCxnSpPr>
            <a:cxnSpLocks/>
          </p:cNvCxnSpPr>
          <p:nvPr/>
        </p:nvCxnSpPr>
        <p:spPr>
          <a:xfrm>
            <a:off x="1426128" y="3960847"/>
            <a:ext cx="358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3413639-A529-51EF-0652-2C8F8E5CF243}"/>
              </a:ext>
            </a:extLst>
          </p:cNvPr>
          <p:cNvSpPr txBox="1"/>
          <p:nvPr/>
        </p:nvSpPr>
        <p:spPr>
          <a:xfrm>
            <a:off x="5008228" y="1456260"/>
            <a:ext cx="6161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,}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Dict.update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'Age',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Dict.popitem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= (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'Age’,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27)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8E0233-69C9-79AB-22B3-9331456541B0}"/>
              </a:ext>
            </a:extLst>
          </p:cNvPr>
          <p:cNvSpPr txBox="1"/>
          <p:nvPr/>
        </p:nvSpPr>
        <p:spPr>
          <a:xfrm>
            <a:off x="5134062" y="2829062"/>
            <a:ext cx="6920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sauvegarder tous les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même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apres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update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,}</a:t>
            </a:r>
          </a:p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allitems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Dict.items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allitems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 [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,36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]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D2F3FD9-8A3D-C23F-0A19-80C05E5344F6}"/>
              </a:ext>
            </a:extLst>
          </p:cNvPr>
          <p:cNvCxnSpPr>
            <a:cxnSpLocks/>
          </p:cNvCxnSpPr>
          <p:nvPr/>
        </p:nvCxnSpPr>
        <p:spPr>
          <a:xfrm>
            <a:off x="5008228" y="2669215"/>
            <a:ext cx="718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29E8B9-0048-9172-15AC-94555E5C8A78}"/>
              </a:ext>
            </a:extLst>
          </p:cNvPr>
          <p:cNvCxnSpPr>
            <a:cxnSpLocks/>
          </p:cNvCxnSpPr>
          <p:nvPr/>
        </p:nvCxnSpPr>
        <p:spPr>
          <a:xfrm flipV="1">
            <a:off x="5008228" y="1211117"/>
            <a:ext cx="0" cy="564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7A21F04-C06F-C774-0C04-3A383F88E6FA}"/>
              </a:ext>
            </a:extLst>
          </p:cNvPr>
          <p:cNvSpPr txBox="1"/>
          <p:nvPr/>
        </p:nvSpPr>
        <p:spPr>
          <a:xfrm>
            <a:off x="5066954" y="4583388"/>
            <a:ext cx="7013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Former un Dictionary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=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5FD8740-6353-8FCF-A8B9-AEF7AA2AC330}"/>
              </a:ext>
            </a:extLst>
          </p:cNvPr>
          <p:cNvCxnSpPr>
            <a:cxnSpLocks/>
          </p:cNvCxnSpPr>
          <p:nvPr/>
        </p:nvCxnSpPr>
        <p:spPr>
          <a:xfrm>
            <a:off x="5008228" y="4583388"/>
            <a:ext cx="718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B6E8A52-66E1-2E22-3D2E-DF312C19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7" y="3821990"/>
            <a:ext cx="11882266" cy="2065959"/>
          </a:xfrm>
        </p:spPr>
        <p:txBody>
          <a:bodyPr>
            <a:noAutofit/>
          </a:bodyPr>
          <a:lstStyle/>
          <a:p>
            <a:pPr algn="ctr"/>
            <a:r>
              <a:rPr lang="fr-FR" sz="110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</a:t>
            </a:r>
            <a:r>
              <a:rPr lang="fr-FR" sz="1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1000" b="1" dirty="0">
                <a:solidFill>
                  <a:srgbClr val="FAC4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</a:t>
            </a:r>
            <a:r>
              <a:rPr lang="fr-FR" sz="1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10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0C7877-1F86-1B18-134D-4EDAE565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72" y="88888"/>
            <a:ext cx="3733102" cy="37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38AC05B-0818-263D-AE78-8664B3A4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11" y="34290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LES LISTES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D39239-323A-EE02-71D3-E571696E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02E60A7-741F-56C0-6F68-755D31FA70B0}"/>
              </a:ext>
            </a:extLst>
          </p:cNvPr>
          <p:cNvSpPr txBox="1"/>
          <p:nvPr/>
        </p:nvSpPr>
        <p:spPr>
          <a:xfrm>
            <a:off x="1526796" y="2090664"/>
            <a:ext cx="884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54FEBD"/>
                </a:solidFill>
              </a:rPr>
              <a:t>Liste</a:t>
            </a:r>
            <a:r>
              <a:rPr lang="fr-FR" sz="15000" dirty="0"/>
              <a:t> = </a:t>
            </a:r>
            <a:r>
              <a:rPr lang="fr-FR" sz="15000" dirty="0">
                <a:solidFill>
                  <a:srgbClr val="FF9900"/>
                </a:solidFill>
              </a:rPr>
              <a:t>[  ]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35E076-76DD-596A-D90A-07393D0A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76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C46F93F5-7F71-387C-1968-6F46F122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Des Listes :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D3CADEE-5618-9F21-47E3-860D0DB3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456" y="2246750"/>
            <a:ext cx="10796631" cy="3992124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les listes les éléments sont en ordre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accéder a eux avec l’index,(0 est le base de l’index)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la modifier (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listes ne sont pas unique 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liste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[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‘one’</a:t>
            </a:r>
            <a:r>
              <a:rPr lang="fr-FR" cap="none" dirty="0">
                <a:latin typeface="Berlin Sans FB" panose="020E0602020502020306" pitchFamily="34" charset="0"/>
              </a:rPr>
              <a:t>,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two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’one’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]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listes peuvent contenir plusieurs type de donnée et data structure.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38A6D7-EB0A-9881-E0B6-9CCB64750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59F09C69-0525-0864-E31D-C23501380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775906"/>
              </p:ext>
            </p:extLst>
          </p:nvPr>
        </p:nvGraphicFramePr>
        <p:xfrm>
          <a:off x="626379" y="1977704"/>
          <a:ext cx="5268285" cy="3540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E1EB17F5-ABC9-0BE2-55C6-3A7442174AEF}"/>
              </a:ext>
            </a:extLst>
          </p:cNvPr>
          <p:cNvSpPr txBox="1"/>
          <p:nvPr/>
        </p:nvSpPr>
        <p:spPr>
          <a:xfrm>
            <a:off x="2122415" y="302004"/>
            <a:ext cx="85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Built-in</a:t>
            </a:r>
            <a:r>
              <a:rPr lang="fr-FR" sz="48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List Methods :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1EDDAEA7-99DC-96AA-7F1B-49C3AEF95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621595"/>
              </p:ext>
            </p:extLst>
          </p:nvPr>
        </p:nvGraphicFramePr>
        <p:xfrm>
          <a:off x="6375633" y="1977704"/>
          <a:ext cx="5595457" cy="372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854BD323-54F5-D317-1168-6A5AD7E1E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9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84A2EBC-AB53-64BD-DEA2-BC6DF273C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352774"/>
              </p:ext>
            </p:extLst>
          </p:nvPr>
        </p:nvGraphicFramePr>
        <p:xfrm>
          <a:off x="461395" y="3537599"/>
          <a:ext cx="5634605" cy="184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E81F204-B2EB-8B43-57F6-05BAED9B3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985180"/>
              </p:ext>
            </p:extLst>
          </p:nvPr>
        </p:nvGraphicFramePr>
        <p:xfrm>
          <a:off x="6375633" y="1666856"/>
          <a:ext cx="5595457" cy="372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06CF1056-7A76-707B-2DF1-DD9FED7EA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E964287-725D-49B4-3099-2BEFACE94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352430"/>
              </p:ext>
            </p:extLst>
          </p:nvPr>
        </p:nvGraphicFramePr>
        <p:xfrm>
          <a:off x="374708" y="1467617"/>
          <a:ext cx="5721292" cy="184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198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BCD558C-41EB-9854-73F5-59384D001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214888"/>
              </p:ext>
            </p:extLst>
          </p:nvPr>
        </p:nvGraphicFramePr>
        <p:xfrm>
          <a:off x="2558643" y="65014"/>
          <a:ext cx="6823045" cy="221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6BBF8FB-3BDF-6771-872D-B4FF9A67A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03322"/>
              </p:ext>
            </p:extLst>
          </p:nvPr>
        </p:nvGraphicFramePr>
        <p:xfrm>
          <a:off x="2589401" y="2466364"/>
          <a:ext cx="6761527" cy="4244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A83B377-5777-4416-84F3-2FD3CA19CF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86712310BFA4D812AC80190617C5B" ma:contentTypeVersion="2" ma:contentTypeDescription="Crée un document." ma:contentTypeScope="" ma:versionID="ed697bc364d3d617a0ffcae2e41a71c5">
  <xsd:schema xmlns:xsd="http://www.w3.org/2001/XMLSchema" xmlns:xs="http://www.w3.org/2001/XMLSchema" xmlns:p="http://schemas.microsoft.com/office/2006/metadata/properties" xmlns:ns3="67bca25e-4550-433f-802d-235d5118181c" targetNamespace="http://schemas.microsoft.com/office/2006/metadata/properties" ma:root="true" ma:fieldsID="d57d0cea318ca4c2e0670a04851578cb" ns3:_="">
    <xsd:import namespace="67bca25e-4550-433f-802d-235d511818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a25e-4550-433f-802d-235d51181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B15539-6822-4EAF-AAB0-295F6284D54C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7bca25e-4550-433f-802d-235d5118181c"/>
  </ds:schemaRefs>
</ds:datastoreItem>
</file>

<file path=customXml/itemProps2.xml><?xml version="1.0" encoding="utf-8"?>
<ds:datastoreItem xmlns:ds="http://schemas.openxmlformats.org/officeDocument/2006/customXml" ds:itemID="{E921860E-4A44-4C23-872B-5704AB9435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bca25e-4550-433f-802d-235d51181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D8733E-5B52-4B1A-93C0-442786AE7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2012</Words>
  <Application>Microsoft Office PowerPoint</Application>
  <PresentationFormat>Grand écran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Microsoft YaHei UI</vt:lpstr>
      <vt:lpstr>Aharoni</vt:lpstr>
      <vt:lpstr>Arial</vt:lpstr>
      <vt:lpstr>Berlin Sans FB</vt:lpstr>
      <vt:lpstr>Consolas</vt:lpstr>
      <vt:lpstr>Gill Sans MT</vt:lpstr>
      <vt:lpstr>Tw Cen MT</vt:lpstr>
      <vt:lpstr>Wingdings</vt:lpstr>
      <vt:lpstr>Circuit</vt:lpstr>
      <vt:lpstr>      Présentation SUR :</vt:lpstr>
      <vt:lpstr>DATA TYPEs :</vt:lpstr>
      <vt:lpstr>Présentation PowerPoint</vt:lpstr>
      <vt:lpstr>LES LISTES</vt:lpstr>
      <vt:lpstr>Présentation PowerPoint</vt:lpstr>
      <vt:lpstr>Propriétés Des Listes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Liste Compréhensions :</vt:lpstr>
      <vt:lpstr>LES  Tuples</vt:lpstr>
      <vt:lpstr>Présentation PowerPoint</vt:lpstr>
      <vt:lpstr>Propriétés Des Tuples :</vt:lpstr>
      <vt:lpstr>Convertir une tuple au List :</vt:lpstr>
      <vt:lpstr>Convertir une List au tuple :</vt:lpstr>
      <vt:lpstr> les set</vt:lpstr>
      <vt:lpstr>Présentation PowerPoint</vt:lpstr>
      <vt:lpstr>Propriétés Du set :</vt:lpstr>
      <vt:lpstr>Présentation PowerPoint</vt:lpstr>
      <vt:lpstr>Présentation PowerPoint</vt:lpstr>
      <vt:lpstr>Présentation PowerPoint</vt:lpstr>
      <vt:lpstr>Présentation PowerPoint</vt:lpstr>
      <vt:lpstr> les dicionary</vt:lpstr>
      <vt:lpstr>Présentation PowerPoint</vt:lpstr>
      <vt:lpstr>Propriétés Du dicionary :</vt:lpstr>
      <vt:lpstr>Présentation PowerPoint</vt:lpstr>
      <vt:lpstr>Accéder a un element :</vt:lpstr>
      <vt:lpstr>Présentation PowerPoint</vt:lpstr>
      <vt:lpstr>Présentation PowerPoint</vt:lpstr>
      <vt:lpstr>Built-in  Dictionory Methods : </vt:lpstr>
      <vt:lpstr>FIN DU 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Listes</dc:title>
  <dc:creator>NSILA ABDELLAH</dc:creator>
  <cp:lastModifiedBy>NSILA ABDELLAH</cp:lastModifiedBy>
  <cp:revision>11</cp:revision>
  <dcterms:created xsi:type="dcterms:W3CDTF">2022-11-18T12:21:35Z</dcterms:created>
  <dcterms:modified xsi:type="dcterms:W3CDTF">2022-11-25T16:39:51Z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0x010100CBE86712310BFA4D812AC80190617C5B</vt:lpwstr>
  </property>
</Properties>
</file>