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9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300" r:id="rId25"/>
    <p:sldId id="278" r:id="rId26"/>
    <p:sldId id="279" r:id="rId27"/>
    <p:sldId id="280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54" autoAdjust="0"/>
    <p:restoredTop sz="94660"/>
  </p:normalViewPr>
  <p:slideViewPr>
    <p:cSldViewPr snapToGrid="0">
      <p:cViewPr varScale="1">
        <p:scale>
          <a:sx n="39" d="100"/>
          <a:sy n="39" d="100"/>
        </p:scale>
        <p:origin x="8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DCB7-6965-45D5-AA34-7FF83A44F17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36EC-B897-45A4-A0DF-1CDDDBA0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8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DCB7-6965-45D5-AA34-7FF83A44F17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36EC-B897-45A4-A0DF-1CDDDBA0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3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DCB7-6965-45D5-AA34-7FF83A44F17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36EC-B897-45A4-A0DF-1CDDDBA0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3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DCB7-6965-45D5-AA34-7FF83A44F17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36EC-B897-45A4-A0DF-1CDDDBA0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DCB7-6965-45D5-AA34-7FF83A44F17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36EC-B897-45A4-A0DF-1CDDDBA0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8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DCB7-6965-45D5-AA34-7FF83A44F17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36EC-B897-45A4-A0DF-1CDDDBA0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9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DCB7-6965-45D5-AA34-7FF83A44F17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36EC-B897-45A4-A0DF-1CDDDBA0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9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DCB7-6965-45D5-AA34-7FF83A44F17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36EC-B897-45A4-A0DF-1CDDDBA0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3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DCB7-6965-45D5-AA34-7FF83A44F17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36EC-B897-45A4-A0DF-1CDDDBA0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DCB7-6965-45D5-AA34-7FF83A44F17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36EC-B897-45A4-A0DF-1CDDDBA0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9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DCB7-6965-45D5-AA34-7FF83A44F17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36EC-B897-45A4-A0DF-1CDDDBA0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8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0DCB7-6965-45D5-AA34-7FF83A44F17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F36EC-B897-45A4-A0DF-1CDDDBA0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2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12192000" cy="683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9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92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0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9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3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9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1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9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9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9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9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4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0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92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0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12192000" cy="685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8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7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92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90134" cy="690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6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7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2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8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877" y="2183156"/>
            <a:ext cx="3336246" cy="2491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9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0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8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9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3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0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12192000" cy="685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7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1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1800"/>
            <a:ext cx="12192000" cy="6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6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1800"/>
            <a:ext cx="12192000" cy="6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0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8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9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9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1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1800"/>
            <a:ext cx="12192000" cy="6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8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6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3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1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5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1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3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4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75731"/>
            <a:ext cx="12192000" cy="693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6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8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2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1880241" cy="687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0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5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4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1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9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2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04955" cy="695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9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9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9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90134" cy="68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1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Eman Monir</dc:creator>
  <cp:lastModifiedBy>Dr Eman Monir</cp:lastModifiedBy>
  <cp:revision>5</cp:revision>
  <dcterms:created xsi:type="dcterms:W3CDTF">2020-11-13T19:53:53Z</dcterms:created>
  <dcterms:modified xsi:type="dcterms:W3CDTF">2020-11-13T20:18:17Z</dcterms:modified>
</cp:coreProperties>
</file>