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2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9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0CA5-7A56-43A6-B2B4-A42FDFCAC12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AAA4-5181-410A-8E4C-CE95BC2D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0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1" cy="683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76" y="0"/>
            <a:ext cx="12299577" cy="68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Eman Monir</dc:creator>
  <cp:lastModifiedBy>Dr Eman Monir</cp:lastModifiedBy>
  <cp:revision>2</cp:revision>
  <dcterms:created xsi:type="dcterms:W3CDTF">2020-11-13T19:31:32Z</dcterms:created>
  <dcterms:modified xsi:type="dcterms:W3CDTF">2020-11-13T19:34:06Z</dcterms:modified>
</cp:coreProperties>
</file>