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323" r:id="rId2"/>
    <p:sldId id="336" r:id="rId3"/>
    <p:sldId id="268" r:id="rId4"/>
    <p:sldId id="269" r:id="rId5"/>
    <p:sldId id="436" r:id="rId6"/>
    <p:sldId id="270" r:id="rId7"/>
    <p:sldId id="271" r:id="rId8"/>
    <p:sldId id="263" r:id="rId9"/>
    <p:sldId id="272" r:id="rId10"/>
    <p:sldId id="846" r:id="rId11"/>
    <p:sldId id="273" r:id="rId12"/>
    <p:sldId id="847" r:id="rId13"/>
    <p:sldId id="794" r:id="rId14"/>
    <p:sldId id="830" r:id="rId15"/>
    <p:sldId id="831" r:id="rId16"/>
    <p:sldId id="832" r:id="rId17"/>
    <p:sldId id="833" r:id="rId18"/>
    <p:sldId id="390" r:id="rId19"/>
    <p:sldId id="837" r:id="rId20"/>
    <p:sldId id="844" r:id="rId21"/>
    <p:sldId id="845" r:id="rId22"/>
    <p:sldId id="839" r:id="rId23"/>
    <p:sldId id="841" r:id="rId24"/>
    <p:sldId id="843" r:id="rId25"/>
    <p:sldId id="274" r:id="rId26"/>
    <p:sldId id="337" r:id="rId27"/>
    <p:sldId id="338" r:id="rId28"/>
    <p:sldId id="339" r:id="rId29"/>
    <p:sldId id="279" r:id="rId30"/>
    <p:sldId id="340" r:id="rId31"/>
    <p:sldId id="290" r:id="rId32"/>
    <p:sldId id="282" r:id="rId33"/>
    <p:sldId id="283" r:id="rId34"/>
    <p:sldId id="285" r:id="rId35"/>
    <p:sldId id="298" r:id="rId36"/>
    <p:sldId id="301" r:id="rId37"/>
    <p:sldId id="299" r:id="rId38"/>
    <p:sldId id="848" r:id="rId39"/>
    <p:sldId id="300" r:id="rId40"/>
    <p:sldId id="341" r:id="rId41"/>
    <p:sldId id="342" r:id="rId42"/>
    <p:sldId id="307" r:id="rId43"/>
    <p:sldId id="308" r:id="rId44"/>
    <p:sldId id="309" r:id="rId45"/>
    <p:sldId id="849" r:id="rId46"/>
    <p:sldId id="310" r:id="rId47"/>
    <p:sldId id="343" r:id="rId48"/>
    <p:sldId id="314" r:id="rId49"/>
    <p:sldId id="315" r:id="rId50"/>
    <p:sldId id="325" r:id="rId51"/>
    <p:sldId id="326" r:id="rId52"/>
    <p:sldId id="344" r:id="rId53"/>
    <p:sldId id="327" r:id="rId54"/>
    <p:sldId id="331" r:id="rId55"/>
    <p:sldId id="835" r:id="rId56"/>
    <p:sldId id="813" r:id="rId57"/>
    <p:sldId id="814" r:id="rId58"/>
    <p:sldId id="815" r:id="rId59"/>
    <p:sldId id="816" r:id="rId60"/>
    <p:sldId id="820" r:id="rId61"/>
    <p:sldId id="821" r:id="rId62"/>
    <p:sldId id="822" r:id="rId63"/>
    <p:sldId id="823" r:id="rId64"/>
    <p:sldId id="824" r:id="rId65"/>
    <p:sldId id="825" r:id="rId66"/>
    <p:sldId id="826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65558-1F68-4499-B69D-03DC76A6690C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B8460-169D-4EC1-86E4-6C13CEFF5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75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DBF3802C-3FFE-F866-FAA3-9201411650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A129FB4-C057-46D9-8ACB-4049DEF4E1F8}" type="slidenum">
              <a:rPr lang="zh-TW" altLang="en-US" sz="1400" baseline="0"/>
              <a:pPr/>
              <a:t>1</a:t>
            </a:fld>
            <a:endParaRPr lang="en-US" altLang="zh-TW" sz="1400" baseline="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6CA19A33-C810-9384-969E-3AABCF0199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D124A9DF-8E49-3BAD-822D-97930A4B13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28A4A27C-3109-4A08-06DE-06655A9560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726A39E-C298-4691-AC0F-5C91A763C6C8}" type="slidenum">
              <a:rPr lang="zh-TW" altLang="en-US" sz="1400" baseline="0"/>
              <a:pPr/>
              <a:t>25</a:t>
            </a:fld>
            <a:endParaRPr lang="en-US" altLang="zh-TW" sz="1400" baseline="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6738ED39-1119-9A91-6C22-D82173048C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8EB67E01-D630-82D8-7B7C-926B850450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0C4060D6-3B7F-2CB7-64AF-4824B8BD77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CEE9EC5-D14D-4B53-A09A-A9BB79B7676B}" type="slidenum">
              <a:rPr lang="zh-TW" altLang="en-US" sz="1400" baseline="0"/>
              <a:pPr/>
              <a:t>29</a:t>
            </a:fld>
            <a:endParaRPr lang="en-US" altLang="zh-TW" sz="1400" baseline="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61314565-3BB5-3616-EC5D-BB934812A2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68B28371-4E25-81F3-B92C-C37AC20E47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3E692181-E220-D1F7-D24C-2A8AA86874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489CD7B-EF80-424F-8A63-3F66DDA47EB8}" type="slidenum">
              <a:rPr lang="zh-TW" altLang="en-US" sz="1400" baseline="0"/>
              <a:pPr/>
              <a:t>31</a:t>
            </a:fld>
            <a:endParaRPr lang="en-US" altLang="zh-TW" sz="1400" baseline="0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2E219410-1074-873B-E17A-2B4A35EC63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F37E2074-D868-28CD-39B4-897496B113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ED8B9389-26E1-B8BF-5799-ED6CF04317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EC1EF03-8600-4B1D-B0A1-9593C229355E}" type="slidenum">
              <a:rPr lang="zh-TW" altLang="en-US" sz="1400" baseline="0"/>
              <a:pPr/>
              <a:t>32</a:t>
            </a:fld>
            <a:endParaRPr lang="en-US" altLang="zh-TW" sz="1400" baseline="0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AD0426F0-DCF6-F56E-D12F-78519176A0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F575CA13-EC30-8448-480E-B5B74082D2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340BA895-286D-7129-D9FF-0CE14C7A86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2E84F24-65D1-4BE4-92B7-1249500DC07A}" type="slidenum">
              <a:rPr lang="zh-TW" altLang="en-US" sz="1400" baseline="0"/>
              <a:pPr/>
              <a:t>33</a:t>
            </a:fld>
            <a:endParaRPr lang="en-US" altLang="zh-TW" sz="1400" baseline="0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F18AE1BE-6685-4D94-5CED-2E9C872B4D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9D9FF812-4912-E079-C8A2-C843F277D9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r>
              <a:rPr lang="zh-TW" altLang="en-US"/>
              <a:t>  </a:t>
            </a:r>
            <a:r>
              <a:rPr lang="en-US" altLang="zh-TW"/>
              <a:t>Justification 1: 			1 </a:t>
            </a:r>
            <a:r>
              <a:rPr lang="en-US" altLang="zh-TW" sz="1400" baseline="30000"/>
              <a:t>. </a:t>
            </a:r>
            <a:r>
              <a:rPr lang="en-US" altLang="zh-TW"/>
              <a:t>X = X</a:t>
            </a:r>
          </a:p>
          <a:p>
            <a:pPr marL="228600" indent="-228600"/>
            <a:r>
              <a:rPr lang="en-US" altLang="zh-TW"/>
              <a:t>  Justification 2: 			X + X’ = 1</a:t>
            </a:r>
          </a:p>
          <a:p>
            <a:pPr marL="228600" indent="-228600"/>
            <a:r>
              <a:rPr lang="en-US" altLang="zh-TW"/>
              <a:t>  = AB + A’C + ABC + A’BC 	X(Y + Z) = XY + XZ (Distributive Law)</a:t>
            </a:r>
          </a:p>
          <a:p>
            <a:pPr marL="228600" indent="-228600"/>
            <a:r>
              <a:rPr lang="en-US" altLang="zh-TW"/>
              <a:t>  = AB + ABC + A’C + A’BC  	X + Y = Y + X (Commutative Law)</a:t>
            </a:r>
          </a:p>
          <a:p>
            <a:pPr marL="228600" indent="-228600"/>
            <a:r>
              <a:rPr lang="en-US" altLang="zh-TW"/>
              <a:t>  = AB </a:t>
            </a:r>
            <a:r>
              <a:rPr lang="en-US" altLang="zh-TW" sz="1400" baseline="30000"/>
              <a:t>. </a:t>
            </a:r>
            <a:r>
              <a:rPr lang="en-US" altLang="zh-TW"/>
              <a:t>1 + ABC + A’C </a:t>
            </a:r>
            <a:r>
              <a:rPr lang="en-US" altLang="zh-TW" sz="1400" baseline="30000"/>
              <a:t>.</a:t>
            </a:r>
            <a:r>
              <a:rPr lang="en-US" altLang="zh-TW"/>
              <a:t> 1 + A’C </a:t>
            </a:r>
            <a:r>
              <a:rPr lang="en-US" altLang="zh-TW" sz="1400" baseline="30000"/>
              <a:t>.</a:t>
            </a:r>
            <a:r>
              <a:rPr lang="en-US" altLang="zh-TW"/>
              <a:t> B X </a:t>
            </a:r>
            <a:r>
              <a:rPr lang="en-US" altLang="zh-TW" sz="1400" baseline="30000"/>
              <a:t>.</a:t>
            </a:r>
            <a:r>
              <a:rPr lang="en-US" altLang="zh-TW"/>
              <a:t> 1 = X, X </a:t>
            </a:r>
            <a:r>
              <a:rPr lang="en-US" altLang="zh-TW" sz="1400" baseline="30000"/>
              <a:t>.</a:t>
            </a:r>
            <a:r>
              <a:rPr lang="en-US" altLang="zh-TW"/>
              <a:t> Y = Y  </a:t>
            </a:r>
            <a:r>
              <a:rPr lang="en-US" altLang="zh-TW" sz="1400" baseline="30000"/>
              <a:t>.</a:t>
            </a:r>
            <a:r>
              <a:rPr lang="en-US" altLang="zh-TW"/>
              <a:t> X (Commutative Law)</a:t>
            </a:r>
          </a:p>
          <a:p>
            <a:pPr marL="228600" indent="-228600"/>
            <a:r>
              <a:rPr lang="en-US" altLang="zh-TW"/>
              <a:t>  = AB (1 + C) + A’C (1 + B)  X(Y + Z) = XY +XZ (Distributive Law)</a:t>
            </a:r>
          </a:p>
          <a:p>
            <a:pPr marL="228600" indent="-228600"/>
            <a:r>
              <a:rPr lang="en-US" altLang="zh-TW"/>
              <a:t>  = AB </a:t>
            </a:r>
            <a:r>
              <a:rPr lang="en-US" altLang="zh-TW" sz="1400" baseline="30000"/>
              <a:t>. </a:t>
            </a:r>
            <a:r>
              <a:rPr lang="en-US" altLang="zh-TW"/>
              <a:t>1</a:t>
            </a:r>
            <a:r>
              <a:rPr lang="en-US" altLang="zh-TW" sz="1400"/>
              <a:t> + A’C </a:t>
            </a:r>
            <a:r>
              <a:rPr lang="en-US" altLang="zh-TW" sz="1400" baseline="30000"/>
              <a:t>. </a:t>
            </a:r>
            <a:r>
              <a:rPr lang="en-US" altLang="zh-TW"/>
              <a:t>1 = AB + A’C	X </a:t>
            </a:r>
            <a:r>
              <a:rPr lang="en-US" altLang="zh-TW" sz="1400" baseline="30000"/>
              <a:t>. </a:t>
            </a:r>
            <a:r>
              <a:rPr lang="en-US" altLang="zh-TW"/>
              <a:t>1 = X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65EAAD27-1639-FB92-F1EB-FC0ACDED7D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60FAC22-3992-4609-A5EA-F594A2EE2ABA}" type="slidenum">
              <a:rPr lang="zh-TW" altLang="en-US" sz="1400" baseline="0"/>
              <a:pPr/>
              <a:t>34</a:t>
            </a:fld>
            <a:endParaRPr lang="en-US" altLang="zh-TW" sz="1400" baseline="0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29F38E6E-BB1F-087C-93C2-3BF19E7C35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4EEB3CD3-F859-97DA-35DC-CC2AD264C3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TW" altLang="en-US"/>
              <a:t> </a:t>
            </a:r>
            <a:r>
              <a:rPr lang="en-US" altLang="zh-TW"/>
              <a:t>= </a:t>
            </a:r>
            <a:r>
              <a:rPr lang="en-US" altLang="zh-TW">
                <a:cs typeface="Times New Roman" panose="02020603050405020304" pitchFamily="18" charset="0"/>
                <a:sym typeface="Symbol" panose="05050102010706020507" pitchFamily="18" charset="2"/>
              </a:rPr>
              <a:t>X’ Y’ Z + X Y’ (A + B)’ = A’ </a:t>
            </a:r>
            <a:r>
              <a:rPr lang="en-US" altLang="zh-TW" sz="1400" baseline="30000"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lang="en-US" altLang="zh-TW">
                <a:cs typeface="Times New Roman" panose="02020603050405020304" pitchFamily="18" charset="0"/>
                <a:sym typeface="Symbol" panose="05050102010706020507" pitchFamily="18" charset="2"/>
              </a:rPr>
              <a:t> B’ (DeMorgan’s Law)</a:t>
            </a:r>
          </a:p>
          <a:p>
            <a:r>
              <a:rPr lang="en-US" altLang="zh-TW">
                <a:cs typeface="Times New Roman" panose="02020603050405020304" pitchFamily="18" charset="0"/>
                <a:sym typeface="Symbol" panose="05050102010706020507" pitchFamily="18" charset="2"/>
              </a:rPr>
              <a:t> = Y’ X’ Z + Y’ X A </a:t>
            </a:r>
            <a:r>
              <a:rPr lang="en-US" altLang="zh-TW" sz="1400" baseline="30000"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lang="en-US" altLang="zh-TW">
                <a:cs typeface="Times New Roman" panose="02020603050405020304" pitchFamily="18" charset="0"/>
                <a:sym typeface="Symbol" panose="05050102010706020507" pitchFamily="18" charset="2"/>
              </a:rPr>
              <a:t> B = B </a:t>
            </a:r>
            <a:r>
              <a:rPr lang="en-US" altLang="zh-TW" sz="1400" baseline="30000"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lang="en-US" altLang="zh-TW">
                <a:cs typeface="Times New Roman" panose="02020603050405020304" pitchFamily="18" charset="0"/>
                <a:sym typeface="Symbol" panose="05050102010706020507" pitchFamily="18" charset="2"/>
              </a:rPr>
              <a:t> A (Commutative Law)</a:t>
            </a:r>
          </a:p>
          <a:p>
            <a:r>
              <a:rPr lang="en-US" altLang="zh-TW">
                <a:cs typeface="Times New Roman" panose="02020603050405020304" pitchFamily="18" charset="0"/>
                <a:sym typeface="Symbol" panose="05050102010706020507" pitchFamily="18" charset="2"/>
              </a:rPr>
              <a:t> = Y’ (X’ Z + X)  A(B + C) = AB + AC (Distributive Law)</a:t>
            </a:r>
          </a:p>
          <a:p>
            <a:r>
              <a:rPr lang="en-US" altLang="zh-TW">
                <a:cs typeface="Times New Roman" panose="02020603050405020304" pitchFamily="18" charset="0"/>
                <a:sym typeface="Symbol" panose="05050102010706020507" pitchFamily="18" charset="2"/>
              </a:rPr>
              <a:t> = Y’ (X’ + X)(Z + X) A + BC = (A + B)(A + C) (Distributive Law)</a:t>
            </a:r>
          </a:p>
          <a:p>
            <a:r>
              <a:rPr lang="en-US" altLang="zh-TW">
                <a:cs typeface="Times New Roman" panose="02020603050405020304" pitchFamily="18" charset="0"/>
                <a:sym typeface="Symbol" panose="05050102010706020507" pitchFamily="18" charset="2"/>
              </a:rPr>
              <a:t> = Y’ </a:t>
            </a:r>
            <a:r>
              <a:rPr lang="en-US" altLang="zh-TW" sz="1400" baseline="30000"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lang="en-US" altLang="zh-TW">
                <a:cs typeface="Times New Roman" panose="02020603050405020304" pitchFamily="18" charset="0"/>
                <a:sym typeface="Symbol" panose="05050102010706020507" pitchFamily="18" charset="2"/>
              </a:rPr>
              <a:t> 1 </a:t>
            </a:r>
            <a:r>
              <a:rPr lang="en-US" altLang="zh-TW" sz="1400" baseline="30000"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en-US" altLang="zh-TW">
                <a:cs typeface="Times New Roman" panose="02020603050405020304" pitchFamily="18" charset="0"/>
                <a:sym typeface="Symbol" panose="05050102010706020507" pitchFamily="18" charset="2"/>
              </a:rPr>
              <a:t>(Z + X)        A + A’ = 1</a:t>
            </a:r>
          </a:p>
          <a:p>
            <a:r>
              <a:rPr lang="en-US" altLang="zh-TW">
                <a:cs typeface="Times New Roman" panose="02020603050405020304" pitchFamily="18" charset="0"/>
                <a:sym typeface="Symbol" panose="05050102010706020507" pitchFamily="18" charset="2"/>
              </a:rPr>
              <a:t> = Y’ (X + Z)		1 </a:t>
            </a:r>
            <a:r>
              <a:rPr lang="en-US" altLang="zh-TW" sz="1400" baseline="30000"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en-US" altLang="zh-TW"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sz="1400">
                <a:cs typeface="Times New Roman" panose="02020603050405020304" pitchFamily="18" charset="0"/>
                <a:sym typeface="Symbol" panose="05050102010706020507" pitchFamily="18" charset="2"/>
              </a:rPr>
              <a:t> = A, A + B = B + A (Commutative Law)</a:t>
            </a:r>
            <a:endParaRPr lang="en-US" altLang="zh-TW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zh-TW" altLang="en-US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730E2556-3ECC-D7A1-FD1F-6D3D84BF0D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7CDC2FD-4E6A-47F6-867A-141A17049089}" type="slidenum">
              <a:rPr lang="zh-TW" altLang="en-US" sz="1400" baseline="0"/>
              <a:pPr/>
              <a:t>35</a:t>
            </a:fld>
            <a:endParaRPr lang="en-US" altLang="zh-TW" sz="1400" baseline="0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9AF4C77C-9F63-92FF-2C25-A5A9162AAE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66F99336-CE35-0EFD-98DF-CFF13A3B8A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3718769F-8B10-5B89-3494-05566EB430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7C35EDE-5595-4F87-BA6C-CB72A16E2669}" type="slidenum">
              <a:rPr lang="zh-TW" altLang="en-US" sz="1400" baseline="0"/>
              <a:pPr/>
              <a:t>36</a:t>
            </a:fld>
            <a:endParaRPr lang="en-US" altLang="zh-TW" sz="1400" baseline="0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927B6A8E-8016-EEF8-7937-B44D3E3651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FE915003-91DE-664A-E7F3-E291E5764D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8DEBA92F-6B2E-16D9-2929-680B3B35D6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AA8A316-AEB8-4CFB-82DD-37FD64B430B3}" type="slidenum">
              <a:rPr lang="zh-TW" altLang="en-US" sz="1400" baseline="0"/>
              <a:pPr/>
              <a:t>37</a:t>
            </a:fld>
            <a:endParaRPr lang="en-US" altLang="zh-TW" sz="1400" baseline="0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0F3348BE-BC19-27B5-3ECC-76EB15D6E5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BBA9F254-E6A4-433A-F3A2-119F300944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D974537D-C57F-278E-1806-E23AA99ABA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0FF1855-B462-466B-97B4-D590D8746D61}" type="slidenum">
              <a:rPr lang="zh-TW" altLang="en-US" sz="1400" baseline="0"/>
              <a:pPr/>
              <a:t>39</a:t>
            </a:fld>
            <a:endParaRPr lang="en-US" altLang="zh-TW" sz="1400" baseline="0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F12F1BA3-0CF2-6B30-3D04-C0BB1DF859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132CA17B-A538-84A3-E586-CD38558297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E34C4806-4C22-7FA8-69F4-3C5626B12D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742F2AE-C53F-4FDB-B189-A5CBAE41AD6E}" type="slidenum">
              <a:rPr lang="zh-TW" altLang="en-US" sz="1400" baseline="0"/>
              <a:pPr/>
              <a:t>3</a:t>
            </a:fld>
            <a:endParaRPr lang="en-US" altLang="zh-TW" sz="1400" baseline="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CA9393E5-E842-FEC0-C287-CB6B9A265C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56BE97A8-349B-5463-3E8E-C28DBBE6C5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9EEEA167-FCE2-8D62-25BC-F95A58C7FD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37DD667-F325-4F7E-B5BD-DB0CFA091313}" type="slidenum">
              <a:rPr lang="zh-TW" altLang="en-US" sz="1400" baseline="0"/>
              <a:pPr/>
              <a:t>42</a:t>
            </a:fld>
            <a:endParaRPr lang="en-US" altLang="zh-TW" sz="1400" baseline="0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6644FFF2-1E6D-EC0F-F463-13DBCE217C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5613" y="720725"/>
            <a:ext cx="6400800" cy="3600450"/>
          </a:xfrm>
          <a:solidFill>
            <a:srgbClr val="FFFFFF"/>
          </a:solidFill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29FB6AD3-DC9C-03EF-B87D-1BB2CCD8FB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312" tIns="47656" rIns="95312" bIns="47656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0A4C5B16-58D9-519F-92F8-7436BAF3D9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01F0C76-4856-4C02-9976-6EC4149C57BB}" type="slidenum">
              <a:rPr lang="zh-TW" altLang="en-US" sz="1400" baseline="0"/>
              <a:pPr/>
              <a:t>43</a:t>
            </a:fld>
            <a:endParaRPr lang="en-US" altLang="zh-TW" sz="1400" baseline="0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50FF2E69-CBE5-2F02-22AD-9592A4EE27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5613" y="720725"/>
            <a:ext cx="6400800" cy="3600450"/>
          </a:xfrm>
          <a:solidFill>
            <a:srgbClr val="FFFFFF"/>
          </a:solidFill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86876CB8-10E6-7587-75DD-F221833156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312" tIns="47656" rIns="95312" bIns="47656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EFBE104E-E0D2-C58B-E798-BF94B6F78A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34B1A6-7F4E-4D30-AFE0-8615ADC8BBDC}" type="slidenum">
              <a:rPr lang="zh-TW" altLang="en-US" sz="1400" baseline="0"/>
              <a:pPr/>
              <a:t>44</a:t>
            </a:fld>
            <a:endParaRPr lang="en-US" altLang="zh-TW" sz="1400" baseline="0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CCE50199-8C65-9ED7-3D4B-C628603FA2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5613" y="720725"/>
            <a:ext cx="6400800" cy="3600450"/>
          </a:xfrm>
          <a:solidFill>
            <a:srgbClr val="FFFFFF"/>
          </a:solidFill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A45FD2AE-0E5E-D007-2D15-A17CAFB639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312" tIns="47656" rIns="95312" bIns="47656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E55D336B-C84D-E78E-3CAC-78D4D37D49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63590D1-380F-4037-8151-1A57D504B296}" type="slidenum">
              <a:rPr lang="zh-TW" altLang="en-US" sz="1400" baseline="0"/>
              <a:pPr/>
              <a:t>46</a:t>
            </a:fld>
            <a:endParaRPr lang="en-US" altLang="zh-TW" sz="1400" baseline="0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C76DE69F-3A74-0B30-7611-35BD788EDD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5613" y="720725"/>
            <a:ext cx="6400800" cy="3600450"/>
          </a:xfrm>
          <a:solidFill>
            <a:srgbClr val="FFFFFF"/>
          </a:solidFill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B0982C9D-80E3-CC05-34C4-43B0C5572D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312" tIns="47656" rIns="95312" bIns="47656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B8E45F92-90C5-5DB1-325C-82936F1F85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900A05E-1D7E-400E-A919-5173E25A4C44}" type="slidenum">
              <a:rPr lang="zh-TW" altLang="en-US" sz="1400" baseline="0"/>
              <a:pPr/>
              <a:t>48</a:t>
            </a:fld>
            <a:endParaRPr lang="en-US" altLang="zh-TW" sz="1400" baseline="0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69268AFE-935A-76F1-AA1B-1E7E3B41C2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5613" y="720725"/>
            <a:ext cx="6400800" cy="3600450"/>
          </a:xfrm>
          <a:solidFill>
            <a:srgbClr val="FFFFFF"/>
          </a:solidFill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2D2FED39-AF12-1570-D676-106FE8A10D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312" tIns="47656" rIns="95312" bIns="47656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490348CF-ABD7-B39F-2DBE-E8B1C08AF0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9A784D7-5E20-47A7-AD60-398A8603E5CE}" type="slidenum">
              <a:rPr lang="zh-TW" altLang="en-US" sz="1400" baseline="0"/>
              <a:pPr/>
              <a:t>49</a:t>
            </a:fld>
            <a:endParaRPr lang="en-US" altLang="zh-TW" sz="1400" baseline="0"/>
          </a:p>
        </p:txBody>
      </p:sp>
      <p:sp>
        <p:nvSpPr>
          <p:cNvPr id="87043" name="Rectangle 1026">
            <a:extLst>
              <a:ext uri="{FF2B5EF4-FFF2-40B4-BE49-F238E27FC236}">
                <a16:creationId xmlns:a16="http://schemas.microsoft.com/office/drawing/2014/main" id="{F9F5B32E-90F5-CAE3-C55C-33D23DBB35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5613" y="720725"/>
            <a:ext cx="6400800" cy="3600450"/>
          </a:xfrm>
          <a:solidFill>
            <a:srgbClr val="FFFFFF"/>
          </a:solidFill>
          <a:ln/>
        </p:spPr>
      </p:sp>
      <p:sp>
        <p:nvSpPr>
          <p:cNvPr id="87044" name="Rectangle 1027">
            <a:extLst>
              <a:ext uri="{FF2B5EF4-FFF2-40B4-BE49-F238E27FC236}">
                <a16:creationId xmlns:a16="http://schemas.microsoft.com/office/drawing/2014/main" id="{CC6DA690-395E-7C24-47CC-CA0B6185C1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312" tIns="47656" rIns="95312" bIns="47656"/>
          <a:lstStyle/>
          <a:p>
            <a:r>
              <a:rPr lang="zh-TW" altLang="en-US"/>
              <a:t> </a:t>
            </a:r>
            <a:r>
              <a:rPr lang="en-US" altLang="zh-TW"/>
              <a:t>F = A(B + B’)(C + C’) + (A + A’) B’ C </a:t>
            </a:r>
          </a:p>
          <a:p>
            <a:r>
              <a:rPr lang="en-US" altLang="zh-TW"/>
              <a:t>    = ABC + ABC’ + AB’C + AB’C’ + AB’C + A’B’C</a:t>
            </a:r>
          </a:p>
          <a:p>
            <a:r>
              <a:rPr lang="en-US" altLang="zh-TW"/>
              <a:t>    = ABC + ABC’ + AB’C + AB’C’ + A’B’C</a:t>
            </a:r>
          </a:p>
          <a:p>
            <a:r>
              <a:rPr lang="en-US" altLang="zh-TW"/>
              <a:t>    = m7 + m6 + m5 + m4 + m1 = m1 + m4 + m5 + m6 + m7 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59B62FD1-0AB1-9606-E368-814D4881B0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F3A57CC-1FBA-4A8A-8A73-419D5DF49092}" type="slidenum">
              <a:rPr lang="zh-TW" altLang="en-US" sz="1400" baseline="0"/>
              <a:pPr/>
              <a:t>50</a:t>
            </a:fld>
            <a:endParaRPr lang="en-US" altLang="zh-TW" sz="1400" baseline="0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A77FCC07-3400-DE76-C1F7-2034A9D707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5613" y="720725"/>
            <a:ext cx="6400800" cy="3600450"/>
          </a:xfrm>
          <a:solidFill>
            <a:srgbClr val="FFFFFF"/>
          </a:solidFill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3CCAB1D9-7B67-886D-5073-637BE23212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56125"/>
            <a:ext cx="5365750" cy="43243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312" tIns="47656" rIns="95312" bIns="47656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34156089-470B-B604-2DBB-D35CA8993A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1EFA75E-C40B-4BB9-B175-AB4FC6679BB2}" type="slidenum">
              <a:rPr lang="zh-TW" altLang="en-US" sz="1400" baseline="0"/>
              <a:pPr/>
              <a:t>51</a:t>
            </a:fld>
            <a:endParaRPr lang="en-US" altLang="zh-TW" sz="1400" baseline="0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DB58C1ED-9B27-3A8C-1E82-904EEDA6FA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5613" y="720725"/>
            <a:ext cx="6400800" cy="3600450"/>
          </a:xfrm>
          <a:solidFill>
            <a:srgbClr val="FFFFFF"/>
          </a:solidFill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540EFAE0-0EEA-A7B9-7639-21A6A7A28A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56125"/>
            <a:ext cx="5365750" cy="43243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312" tIns="47656" rIns="95312" bIns="47656"/>
          <a:lstStyle/>
          <a:p>
            <a:r>
              <a:rPr lang="zh-TW" altLang="en-US"/>
              <a:t> </a:t>
            </a:r>
            <a:r>
              <a:rPr lang="en-US" altLang="zh-TW"/>
              <a:t>F = A’ B’ C + A (B’ C’ + B C’ + B’ C + B C)</a:t>
            </a:r>
          </a:p>
          <a:p>
            <a:r>
              <a:rPr lang="en-US" altLang="zh-TW"/>
              <a:t>    = A’ B’ C + A (B’ + B) (C’ + C)</a:t>
            </a:r>
          </a:p>
          <a:p>
            <a:r>
              <a:rPr lang="en-US" altLang="zh-TW"/>
              <a:t>    = A’ B’ C + A</a:t>
            </a:r>
            <a:r>
              <a:rPr lang="en-US" altLang="zh-TW" sz="1400" baseline="30000"/>
              <a:t>.</a:t>
            </a:r>
            <a:r>
              <a:rPr lang="en-US" altLang="zh-TW"/>
              <a:t>1</a:t>
            </a:r>
            <a:r>
              <a:rPr lang="en-US" altLang="zh-TW" sz="1400" baseline="30000"/>
              <a:t>.</a:t>
            </a:r>
            <a:r>
              <a:rPr lang="en-US" altLang="zh-TW"/>
              <a:t>1</a:t>
            </a:r>
          </a:p>
          <a:p>
            <a:r>
              <a:rPr lang="en-US" altLang="zh-TW"/>
              <a:t>    = A’ B’ C + A </a:t>
            </a:r>
          </a:p>
          <a:p>
            <a:r>
              <a:rPr lang="en-US" altLang="zh-TW"/>
              <a:t>    = B’C + A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投影片圖像版面配置區 1">
            <a:extLst>
              <a:ext uri="{FF2B5EF4-FFF2-40B4-BE49-F238E27FC236}">
                <a16:creationId xmlns:a16="http://schemas.microsoft.com/office/drawing/2014/main" id="{B0176654-45EB-C1F0-1FEB-511B1C37F00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備忘稿版面配置區 2">
            <a:extLst>
              <a:ext uri="{FF2B5EF4-FFF2-40B4-BE49-F238E27FC236}">
                <a16:creationId xmlns:a16="http://schemas.microsoft.com/office/drawing/2014/main" id="{8C869528-0A95-D7CE-69B6-6F6FDDFA5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16" name="投影片編號版面配置區 3">
            <a:extLst>
              <a:ext uri="{FF2B5EF4-FFF2-40B4-BE49-F238E27FC236}">
                <a16:creationId xmlns:a16="http://schemas.microsoft.com/office/drawing/2014/main" id="{50E86F76-C19C-5B5D-8D6A-BAAFEDBAE9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B48141A-A7CC-4CEF-B72E-D49D6E129434}" type="slidenum">
              <a:rPr lang="zh-TW" altLang="en-US" sz="1400" baseline="0"/>
              <a:pPr/>
              <a:t>52</a:t>
            </a:fld>
            <a:endParaRPr lang="en-US" altLang="zh-TW" sz="1400" baseline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2014595E-D3BE-30F7-3448-950A85F1DD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DC3923-C7AD-4385-A847-CE2E77C4D21C}" type="slidenum">
              <a:rPr lang="zh-TW" altLang="en-US" sz="1400" baseline="0"/>
              <a:pPr/>
              <a:t>53</a:t>
            </a:fld>
            <a:endParaRPr lang="en-US" altLang="zh-TW" sz="1400" baseline="0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C844D6DA-D0D7-E34A-1C6E-6F6C14245E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5613" y="720725"/>
            <a:ext cx="6400800" cy="3600450"/>
          </a:xfrm>
          <a:solidFill>
            <a:srgbClr val="FFFFFF"/>
          </a:solidFill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D1259BA2-70CA-74FA-0FFF-E07E9EBE9C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56125"/>
            <a:ext cx="5365750" cy="43243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312" tIns="47656" rIns="95312" bIns="47656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9217E1F0-6B2E-4E4A-F322-01E523A648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79F06A8-3EE9-4325-8EC4-8533E8DF1305}" type="slidenum">
              <a:rPr lang="zh-TW" altLang="en-US" sz="1400" baseline="0"/>
              <a:pPr/>
              <a:t>4</a:t>
            </a:fld>
            <a:endParaRPr lang="en-US" altLang="zh-TW" sz="1400" baseline="0"/>
          </a:p>
        </p:txBody>
      </p:sp>
      <p:sp>
        <p:nvSpPr>
          <p:cNvPr id="60419" name="Rectangle 1026">
            <a:extLst>
              <a:ext uri="{FF2B5EF4-FFF2-40B4-BE49-F238E27FC236}">
                <a16:creationId xmlns:a16="http://schemas.microsoft.com/office/drawing/2014/main" id="{66F50FE6-A51D-B0E5-775B-5BD9B33E5C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1027">
            <a:extLst>
              <a:ext uri="{FF2B5EF4-FFF2-40B4-BE49-F238E27FC236}">
                <a16:creationId xmlns:a16="http://schemas.microsoft.com/office/drawing/2014/main" id="{B0A9D899-CC6D-1BD1-8B34-57FCDB8691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5320BCC2-7D2A-1C75-6FCF-C6885AD6EE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C842FC9-5057-4F16-9F95-AF90FA141BC2}" type="slidenum">
              <a:rPr lang="zh-TW" altLang="en-US" sz="1400" baseline="0"/>
              <a:pPr/>
              <a:t>54</a:t>
            </a:fld>
            <a:endParaRPr lang="en-US" altLang="zh-TW" sz="1400" baseline="0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B2A43CBB-051C-0827-D9C9-1DD2B610F4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5613" y="720725"/>
            <a:ext cx="6400800" cy="3600450"/>
          </a:xfrm>
          <a:solidFill>
            <a:srgbClr val="FFFFFF"/>
          </a:solidFill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8C605432-07E0-B105-6B9B-A3A357F8B2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56125"/>
            <a:ext cx="5365750" cy="43243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312" tIns="47656" rIns="95312" bIns="47656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9B33B02A-8B74-63CA-D147-8BF2DE9CC1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 b="1" baseline="30000">
                <a:solidFill>
                  <a:schemeClr val="bg1"/>
                </a:solidFill>
                <a:latin typeface="Arial Unicode MS" pitchFamily="34" charset="-128"/>
              </a:defRPr>
            </a:lvl1pPr>
            <a:lvl2pPr marL="742950" indent="-285750">
              <a:defRPr sz="4400" b="1" baseline="30000">
                <a:solidFill>
                  <a:schemeClr val="bg1"/>
                </a:solidFill>
                <a:latin typeface="Arial Unicode MS" pitchFamily="34" charset="-128"/>
              </a:defRPr>
            </a:lvl2pPr>
            <a:lvl3pPr marL="1143000" indent="-228600">
              <a:defRPr sz="4400" b="1" baseline="30000">
                <a:solidFill>
                  <a:schemeClr val="bg1"/>
                </a:solidFill>
                <a:latin typeface="Arial Unicode MS" pitchFamily="34" charset="-128"/>
              </a:defRPr>
            </a:lvl3pPr>
            <a:lvl4pPr marL="1600200" indent="-228600">
              <a:defRPr sz="4400" b="1" baseline="30000">
                <a:solidFill>
                  <a:schemeClr val="bg1"/>
                </a:solidFill>
                <a:latin typeface="Arial Unicode MS" pitchFamily="34" charset="-128"/>
              </a:defRPr>
            </a:lvl4pPr>
            <a:lvl5pPr marL="2057400" indent="-228600">
              <a:defRPr sz="4400" b="1" baseline="30000">
                <a:solidFill>
                  <a:schemeClr val="bg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4400" b="1" baseline="30000">
                <a:solidFill>
                  <a:schemeClr val="bg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4400" b="1" baseline="30000">
                <a:solidFill>
                  <a:schemeClr val="bg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4400" b="1" baseline="30000">
                <a:solidFill>
                  <a:schemeClr val="bg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4400" b="1" baseline="30000">
                <a:solidFill>
                  <a:schemeClr val="bg1"/>
                </a:solidFill>
                <a:latin typeface="Arial Unicode MS" pitchFamily="34" charset="-128"/>
              </a:defRPr>
            </a:lvl9pPr>
          </a:lstStyle>
          <a:p>
            <a:fld id="{FC038B72-CD93-409A-9C6F-F98645C605D7}" type="slidenum">
              <a:rPr lang="en-US" altLang="en-US" sz="1200" b="0" baseline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5</a:t>
            </a:fld>
            <a:endParaRPr lang="en-US" altLang="en-US" sz="1200" b="0" baseline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825B7138-C869-356F-A184-41BDECE231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DEC5D86D-5E5B-2CBB-D669-FC62B90958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1CD7B5C7-89D6-E097-86E4-951065F240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B9A87DD-E1F6-4E57-B71F-90922BA4517A}" type="slidenum">
              <a:rPr lang="zh-TW" altLang="en-US" sz="1400" baseline="0"/>
              <a:pPr/>
              <a:t>6</a:t>
            </a:fld>
            <a:endParaRPr lang="en-US" altLang="zh-TW" sz="1400" baseline="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5612ECE1-6B89-3713-B108-0F1876B757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8E1598D9-636B-5499-B9CF-8231EEA7D9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72B10E4B-8A14-C3FF-57DF-135A926F7F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A586AE2-50BA-493A-BC84-FA583F3C5A1B}" type="slidenum">
              <a:rPr lang="zh-TW" altLang="en-US" sz="1400" baseline="0"/>
              <a:pPr/>
              <a:t>7</a:t>
            </a:fld>
            <a:endParaRPr lang="en-US" altLang="zh-TW" sz="1400" baseline="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B660E686-F364-C214-EE71-4B042C84B5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5F79736C-2AE9-FF21-ADFA-DEAFA8518D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8F5692D2-ED8B-37C9-5AE1-382EFE26B4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837D240-B2F5-400B-B99C-3AC3C76E5B79}" type="slidenum">
              <a:rPr lang="zh-TW" altLang="en-US" sz="1400" baseline="0"/>
              <a:pPr/>
              <a:t>8</a:t>
            </a:fld>
            <a:endParaRPr lang="en-US" altLang="zh-TW" sz="1400" baseline="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2930C158-1BB1-79F2-AC99-F212AB8C20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45BAA4F0-97F4-F78C-9365-4675149B80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FBAB2CF2-4CAA-AD21-4A7D-FDE3FE71E1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92E57C7-B03A-4923-BCB8-66A94FF9114D}" type="slidenum">
              <a:rPr lang="zh-TW" altLang="en-US" sz="1400" baseline="0"/>
              <a:pPr/>
              <a:t>9</a:t>
            </a:fld>
            <a:endParaRPr lang="en-US" altLang="zh-TW" sz="1400" baseline="0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259D3E1B-9B7B-A6EA-0D62-E4997E9386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1BD44BDA-12BD-9933-5E26-E6D507A3C9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529A1DD6-82A0-849D-1BDC-A018C83203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20763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1020763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24CFA45-6CFC-473F-93B7-8FAC6502F4E7}" type="slidenum">
              <a:rPr lang="zh-TW" altLang="en-US" sz="1400" baseline="0"/>
              <a:pPr/>
              <a:t>11</a:t>
            </a:fld>
            <a:endParaRPr lang="en-US" altLang="zh-TW" sz="1400" baseline="0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EC0C5F07-8158-8CF0-4C8E-DFAC70C879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97A0D389-8B32-97DD-5D7A-2FB8A8B133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BC02F-D887-6E29-6E63-64B85BB3F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F0064-D46F-FBE9-194C-450425479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C9DFD-A36E-43FE-7D8E-EEC4DC5C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403D-0059-43F0-8884-B4241BDEBC47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66453-C51D-B4F0-2DBE-B18AE3C19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A7E1D-C8DE-2A10-96DE-278A9B348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B0A0E-AC43-4E6B-9FBC-07F1C82AC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4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B03E9-0A48-C65A-78FE-4BDF1529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A43B3-653D-8002-525C-95C0DF1E5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8C24D-7E71-2679-E4F1-818C6CC8B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403D-0059-43F0-8884-B4241BDEBC47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368A7-3DA3-3032-0F7E-94D47D0EF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3A9E9-4EC0-A95C-D065-04A9861A1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B0A0E-AC43-4E6B-9FBC-07F1C82AC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7E32D4-3107-2E00-5C27-34522FABA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B639E9-E403-DB0A-EEA4-7A4BA8CC7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3D329-3BEA-D5F5-25C2-3AE1A3FCC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403D-0059-43F0-8884-B4241BDEBC47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55610-140C-D20D-BD1F-2F77A11F6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9CDE1-5820-6AFC-665D-6C531AF86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B0A0E-AC43-4E6B-9FBC-07F1C82AC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21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926FC-FAB8-4478-8E26-54689FB51F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117AD-617E-7B06-0A21-137C6692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49BF5-0E98-B25F-BCD4-E4F2B29A8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98C5C-28DC-28C2-EC45-26B47FFBD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403D-0059-43F0-8884-B4241BDEBC47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6D52E-455E-002F-CA7B-0DC4B6305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FCE27-6C24-A49B-27EB-E247CDB9C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B0A0E-AC43-4E6B-9FBC-07F1C82AC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7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33AB8-7457-519B-C398-A40D53B14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5D270-BF18-8460-E457-67AF59ED9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75E0B-578C-E22A-45A7-5E241952A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403D-0059-43F0-8884-B4241BDEBC47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3DB9E-0301-5EC7-9B0C-271DD0FC5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7F0B4-00CE-0E1D-6AF5-4466F480F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B0A0E-AC43-4E6B-9FBC-07F1C82AC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49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3AC01-E617-8F18-39F2-8ED9E861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48E28-B041-6036-D8E4-666520D2F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52B2A-11AF-05B8-6ECA-8237F0F4E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3F7FA-7DBF-4516-74DA-DABD9E52B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403D-0059-43F0-8884-B4241BDEBC47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F2F4D-A56D-5265-E21B-CCE23D253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BCDBB-22E5-D651-B3BB-3F3EC54C9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B0A0E-AC43-4E6B-9FBC-07F1C82AC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53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52615-517D-89B7-96B4-20E26E3C6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DBDD9-D52E-294D-3C77-4CA106E86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E3BE9-F238-B917-3CB5-F102EFF5D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80F0D8-19C3-8330-DBE6-B4D4DA263C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E8BEA-BE8A-8150-8328-EEF57006C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B3FFC4-C498-EB30-58EB-FD4ED233F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403D-0059-43F0-8884-B4241BDEBC47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D6B014-0863-E9FA-49C5-6279C1934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3AD1E6-5EC6-93F0-7B06-F50C206D0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B0A0E-AC43-4E6B-9FBC-07F1C82AC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83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D8D9B-9BC1-9B84-CE6D-B1798BB4D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4CB4F9-6AA3-6ED5-8012-E664A517E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403D-0059-43F0-8884-B4241BDEBC47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AD803E-091B-4C90-4EFC-3ACAC973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828E95-1603-674E-02E1-90F33158C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B0A0E-AC43-4E6B-9FBC-07F1C82AC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05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0280D6-C137-0702-5B6A-25F34EF45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403D-0059-43F0-8884-B4241BDEBC47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06DCC2-892A-EA13-871F-64AFC77CF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F902A-BF5A-62BD-B5E2-1ABC5CADF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B0A0E-AC43-4E6B-9FBC-07F1C82AC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93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9F2F1-ECD4-A93C-9BC4-E62D3EB9F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1D622-6B07-B82C-4141-BD1BBE07D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A3B9F-A194-A897-6D93-0FBDADBC0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9FAB3C-6407-D61D-19FE-DF41BBE7B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403D-0059-43F0-8884-B4241BDEBC47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4E145-B58D-D9ED-BDB9-DDE029C1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27BD3-2570-26F1-0F80-1F49255D2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B0A0E-AC43-4E6B-9FBC-07F1C82AC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78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F3640-C153-35BE-2E7B-4D256E66F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225248-019F-F9B5-6A0E-06C79954F6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EB7B23-E82E-8F4D-2539-DC9958DC4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ACB99-F0C2-A3FF-5468-3E0328474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403D-0059-43F0-8884-B4241BDEBC47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2DF04-A649-DD1E-5AA4-F88D66CCB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DA38D-0913-44B3-403F-DBAC6507F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B0A0E-AC43-4E6B-9FBC-07F1C82AC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1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5354D3-970A-D2C4-34CC-1CCE274C1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B8A75-65CF-70AC-F789-8A090FAE2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F8C1D-DD92-AA4A-63E2-9D47E76CFD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2403D-0059-43F0-8884-B4241BDEBC47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D811F-046E-1D7C-C382-1692321D52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54BBF-FB4A-2746-77CC-178AD0AFC1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B0A0E-AC43-4E6B-9FBC-07F1C82AC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4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5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0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4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oleObject" Target="../embeddings/oleObject14.bin"/><Relationship Id="rId7" Type="http://schemas.openxmlformats.org/officeDocument/2006/relationships/image" Target="../media/image29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8.png"/><Relationship Id="rId4" Type="http://schemas.openxmlformats.org/officeDocument/2006/relationships/image" Target="../media/image27.wmf"/><Relationship Id="rId9" Type="http://schemas.openxmlformats.org/officeDocument/2006/relationships/image" Target="../media/image30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7" Type="http://schemas.openxmlformats.org/officeDocument/2006/relationships/image" Target="../media/image33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32.png"/><Relationship Id="rId4" Type="http://schemas.openxmlformats.org/officeDocument/2006/relationships/image" Target="../media/image31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6.wmf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377947FE-343A-183C-91AC-E851F8D6E4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6136" y="136525"/>
            <a:ext cx="2581656" cy="796163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326659" name="Rectangle 3">
            <a:extLst>
              <a:ext uri="{FF2B5EF4-FFF2-40B4-BE49-F238E27FC236}">
                <a16:creationId xmlns:a16="http://schemas.microsoft.com/office/drawing/2014/main" id="{42BF0F3F-3832-4CE5-E65C-FAE72F7309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6136" y="1029462"/>
            <a:ext cx="10515600" cy="569201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Gate Circuits and Boolean Equations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zh-TW" sz="28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- Binary Logic and Gates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zh-TW" sz="28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- Boolean Algebra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zh-TW" sz="28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- Standard Forms</a:t>
            </a:r>
          </a:p>
          <a:p>
            <a:pPr>
              <a:lnSpc>
                <a:spcPct val="150000"/>
              </a:lnSpc>
            </a:pPr>
            <a:r>
              <a:rPr lang="en-US" altLang="zh-TW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Additional Gates and Circuits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zh-TW" sz="28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-   Other Gate Types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zh-TW" sz="28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-   Exclusive-OR Operator and Gates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zh-TW" sz="28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- High-Impedance Outputs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9B5A3D22-D109-071A-7F4C-49A9F507C5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79833" y="82060"/>
            <a:ext cx="3006968" cy="738476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Theorems</a:t>
            </a:r>
            <a:endParaRPr lang="th-TH" altLang="en-US" sz="3200" b="1" dirty="0">
              <a:latin typeface="Times New Roman" panose="02020603050405020304" pitchFamily="18" charset="0"/>
            </a:endParaRPr>
          </a:p>
        </p:txBody>
      </p:sp>
      <p:pic>
        <p:nvPicPr>
          <p:cNvPr id="15366" name="Picture 4">
            <a:extLst>
              <a:ext uri="{FF2B5EF4-FFF2-40B4-BE49-F238E27FC236}">
                <a16:creationId xmlns:a16="http://schemas.microsoft.com/office/drawing/2014/main" id="{8735885B-D672-E5A2-D183-C121A4E9F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18000"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20" y="685802"/>
            <a:ext cx="11853160" cy="609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524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>
            <a:extLst>
              <a:ext uri="{FF2B5EF4-FFF2-40B4-BE49-F238E27FC236}">
                <a16:creationId xmlns:a16="http://schemas.microsoft.com/office/drawing/2014/main" id="{CF382F56-2796-68AB-FD3C-D3D32B07B3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0182" y="873255"/>
            <a:ext cx="4614863" cy="578198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Using Switches</a:t>
            </a:r>
          </a:p>
          <a:p>
            <a:pPr lvl="1">
              <a:lnSpc>
                <a:spcPct val="150000"/>
              </a:lnSpc>
            </a:pPr>
            <a:r>
              <a:rPr lang="en-US" altLang="zh-TW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For inputs: </a:t>
            </a:r>
          </a:p>
          <a:p>
            <a:pPr lvl="2">
              <a:lnSpc>
                <a:spcPct val="100000"/>
              </a:lnSpc>
            </a:pPr>
            <a:r>
              <a:rPr lang="en-US" altLang="zh-TW" sz="2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logic 1 is </a:t>
            </a:r>
            <a:r>
              <a:rPr lang="en-US" altLang="zh-TW" sz="2400" b="1" u="sng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switch closed</a:t>
            </a:r>
            <a:r>
              <a:rPr lang="en-US" altLang="zh-TW" sz="2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</a:p>
          <a:p>
            <a:pPr lvl="2">
              <a:lnSpc>
                <a:spcPct val="100000"/>
              </a:lnSpc>
            </a:pPr>
            <a:r>
              <a:rPr lang="en-US" altLang="zh-TW" sz="2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logic 0 is </a:t>
            </a:r>
            <a:r>
              <a:rPr lang="en-US" altLang="zh-TW" sz="2400" b="1" u="sng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switch open</a:t>
            </a:r>
            <a:endParaRPr lang="en-US" altLang="zh-TW" sz="2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TW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For outputs:</a:t>
            </a:r>
          </a:p>
          <a:p>
            <a:pPr lvl="2">
              <a:lnSpc>
                <a:spcPct val="100000"/>
              </a:lnSpc>
            </a:pPr>
            <a:r>
              <a:rPr lang="en-US" altLang="zh-TW" sz="2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logic 1 is </a:t>
            </a:r>
            <a:r>
              <a:rPr lang="en-US" altLang="zh-TW" sz="2400" b="1" u="sng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light on</a:t>
            </a:r>
            <a:r>
              <a:rPr lang="en-US" altLang="zh-TW" sz="2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</a:p>
          <a:p>
            <a:pPr lvl="2">
              <a:lnSpc>
                <a:spcPct val="100000"/>
              </a:lnSpc>
            </a:pPr>
            <a:r>
              <a:rPr lang="en-US" altLang="zh-TW" sz="2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logic 0 is </a:t>
            </a:r>
            <a:r>
              <a:rPr lang="en-US" altLang="zh-TW" sz="2400" b="1" u="sng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light off</a:t>
            </a:r>
            <a:r>
              <a:rPr lang="en-US" altLang="zh-TW" sz="2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zh-TW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NOT uses a switch such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zh-TW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that:</a:t>
            </a:r>
          </a:p>
          <a:p>
            <a:pPr lvl="2">
              <a:lnSpc>
                <a:spcPct val="100000"/>
              </a:lnSpc>
            </a:pPr>
            <a:r>
              <a:rPr lang="en-US" altLang="zh-TW" sz="2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logic 1 is </a:t>
            </a:r>
            <a:r>
              <a:rPr lang="en-US" altLang="zh-TW" sz="2400" b="1" u="sng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switch open</a:t>
            </a:r>
          </a:p>
          <a:p>
            <a:pPr lvl="2">
              <a:lnSpc>
                <a:spcPct val="100000"/>
              </a:lnSpc>
            </a:pPr>
            <a:r>
              <a:rPr lang="en-US" altLang="zh-TW" sz="2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logic 0 is </a:t>
            </a:r>
            <a:r>
              <a:rPr lang="en-US" altLang="zh-TW" sz="2400" b="1" u="sng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switch closed</a:t>
            </a:r>
            <a:endParaRPr lang="en-US" altLang="zh-TW" sz="2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5276BC16-F4E1-AB1C-4D5D-BDE92F01DC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15007" y="70646"/>
            <a:ext cx="7251192" cy="950912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Logic Function Implementation</a:t>
            </a:r>
          </a:p>
        </p:txBody>
      </p:sp>
      <p:grpSp>
        <p:nvGrpSpPr>
          <p:cNvPr id="2" name="Group 136">
            <a:extLst>
              <a:ext uri="{FF2B5EF4-FFF2-40B4-BE49-F238E27FC236}">
                <a16:creationId xmlns:a16="http://schemas.microsoft.com/office/drawing/2014/main" id="{5C20CEB8-E6F4-5ECE-E804-3878BEA7A15B}"/>
              </a:ext>
            </a:extLst>
          </p:cNvPr>
          <p:cNvGrpSpPr>
            <a:grpSpLocks/>
          </p:cNvGrpSpPr>
          <p:nvPr/>
        </p:nvGrpSpPr>
        <p:grpSpPr bwMode="auto">
          <a:xfrm>
            <a:off x="6861176" y="3246439"/>
            <a:ext cx="3444875" cy="1362075"/>
            <a:chOff x="3362" y="2045"/>
            <a:chExt cx="2170" cy="858"/>
          </a:xfrm>
        </p:grpSpPr>
        <p:sp>
          <p:nvSpPr>
            <p:cNvPr id="33860" name="Freeform 23">
              <a:extLst>
                <a:ext uri="{FF2B5EF4-FFF2-40B4-BE49-F238E27FC236}">
                  <a16:creationId xmlns:a16="http://schemas.microsoft.com/office/drawing/2014/main" id="{90DC9BC7-E610-E803-9D00-F7E0C8F16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8" y="2319"/>
              <a:ext cx="320" cy="274"/>
            </a:xfrm>
            <a:custGeom>
              <a:avLst/>
              <a:gdLst>
                <a:gd name="T0" fmla="*/ 320 w 320"/>
                <a:gd name="T1" fmla="*/ 137 h 274"/>
                <a:gd name="T2" fmla="*/ 319 w 320"/>
                <a:gd name="T3" fmla="*/ 154 h 274"/>
                <a:gd name="T4" fmla="*/ 315 w 320"/>
                <a:gd name="T5" fmla="*/ 171 h 274"/>
                <a:gd name="T6" fmla="*/ 308 w 320"/>
                <a:gd name="T7" fmla="*/ 188 h 274"/>
                <a:gd name="T8" fmla="*/ 300 w 320"/>
                <a:gd name="T9" fmla="*/ 204 h 274"/>
                <a:gd name="T10" fmla="*/ 288 w 320"/>
                <a:gd name="T11" fmla="*/ 219 h 274"/>
                <a:gd name="T12" fmla="*/ 275 w 320"/>
                <a:gd name="T13" fmla="*/ 232 h 274"/>
                <a:gd name="T14" fmla="*/ 260 w 320"/>
                <a:gd name="T15" fmla="*/ 244 h 274"/>
                <a:gd name="T16" fmla="*/ 243 w 320"/>
                <a:gd name="T17" fmla="*/ 255 h 274"/>
                <a:gd name="T18" fmla="*/ 225 w 320"/>
                <a:gd name="T19" fmla="*/ 263 h 274"/>
                <a:gd name="T20" fmla="*/ 205 w 320"/>
                <a:gd name="T21" fmla="*/ 269 h 274"/>
                <a:gd name="T22" fmla="*/ 185 w 320"/>
                <a:gd name="T23" fmla="*/ 272 h 274"/>
                <a:gd name="T24" fmla="*/ 165 w 320"/>
                <a:gd name="T25" fmla="*/ 274 h 274"/>
                <a:gd name="T26" fmla="*/ 144 w 320"/>
                <a:gd name="T27" fmla="*/ 273 h 274"/>
                <a:gd name="T28" fmla="*/ 124 w 320"/>
                <a:gd name="T29" fmla="*/ 271 h 274"/>
                <a:gd name="T30" fmla="*/ 105 w 320"/>
                <a:gd name="T31" fmla="*/ 266 h 274"/>
                <a:gd name="T32" fmla="*/ 85 w 320"/>
                <a:gd name="T33" fmla="*/ 258 h 274"/>
                <a:gd name="T34" fmla="*/ 68 w 320"/>
                <a:gd name="T35" fmla="*/ 249 h 274"/>
                <a:gd name="T36" fmla="*/ 52 w 320"/>
                <a:gd name="T37" fmla="*/ 239 h 274"/>
                <a:gd name="T38" fmla="*/ 39 w 320"/>
                <a:gd name="T39" fmla="*/ 226 h 274"/>
                <a:gd name="T40" fmla="*/ 25 w 320"/>
                <a:gd name="T41" fmla="*/ 211 h 274"/>
                <a:gd name="T42" fmla="*/ 16 w 320"/>
                <a:gd name="T43" fmla="*/ 196 h 274"/>
                <a:gd name="T44" fmla="*/ 8 w 320"/>
                <a:gd name="T45" fmla="*/ 180 h 274"/>
                <a:gd name="T46" fmla="*/ 3 w 320"/>
                <a:gd name="T47" fmla="*/ 163 h 274"/>
                <a:gd name="T48" fmla="*/ 0 w 320"/>
                <a:gd name="T49" fmla="*/ 146 h 274"/>
                <a:gd name="T50" fmla="*/ 0 w 320"/>
                <a:gd name="T51" fmla="*/ 128 h 274"/>
                <a:gd name="T52" fmla="*/ 3 w 320"/>
                <a:gd name="T53" fmla="*/ 111 h 274"/>
                <a:gd name="T54" fmla="*/ 8 w 320"/>
                <a:gd name="T55" fmla="*/ 93 h 274"/>
                <a:gd name="T56" fmla="*/ 16 w 320"/>
                <a:gd name="T57" fmla="*/ 77 h 274"/>
                <a:gd name="T58" fmla="*/ 25 w 320"/>
                <a:gd name="T59" fmla="*/ 63 h 274"/>
                <a:gd name="T60" fmla="*/ 39 w 320"/>
                <a:gd name="T61" fmla="*/ 48 h 274"/>
                <a:gd name="T62" fmla="*/ 52 w 320"/>
                <a:gd name="T63" fmla="*/ 35 h 274"/>
                <a:gd name="T64" fmla="*/ 68 w 320"/>
                <a:gd name="T65" fmla="*/ 25 h 274"/>
                <a:gd name="T66" fmla="*/ 85 w 320"/>
                <a:gd name="T67" fmla="*/ 16 h 274"/>
                <a:gd name="T68" fmla="*/ 105 w 320"/>
                <a:gd name="T69" fmla="*/ 8 h 274"/>
                <a:gd name="T70" fmla="*/ 124 w 320"/>
                <a:gd name="T71" fmla="*/ 3 h 274"/>
                <a:gd name="T72" fmla="*/ 144 w 320"/>
                <a:gd name="T73" fmla="*/ 1 h 274"/>
                <a:gd name="T74" fmla="*/ 165 w 320"/>
                <a:gd name="T75" fmla="*/ 0 h 274"/>
                <a:gd name="T76" fmla="*/ 185 w 320"/>
                <a:gd name="T77" fmla="*/ 2 h 274"/>
                <a:gd name="T78" fmla="*/ 205 w 320"/>
                <a:gd name="T79" fmla="*/ 5 h 274"/>
                <a:gd name="T80" fmla="*/ 225 w 320"/>
                <a:gd name="T81" fmla="*/ 11 h 274"/>
                <a:gd name="T82" fmla="*/ 243 w 320"/>
                <a:gd name="T83" fmla="*/ 19 h 274"/>
                <a:gd name="T84" fmla="*/ 260 w 320"/>
                <a:gd name="T85" fmla="*/ 29 h 274"/>
                <a:gd name="T86" fmla="*/ 275 w 320"/>
                <a:gd name="T87" fmla="*/ 42 h 274"/>
                <a:gd name="T88" fmla="*/ 288 w 320"/>
                <a:gd name="T89" fmla="*/ 55 h 274"/>
                <a:gd name="T90" fmla="*/ 300 w 320"/>
                <a:gd name="T91" fmla="*/ 69 h 274"/>
                <a:gd name="T92" fmla="*/ 308 w 320"/>
                <a:gd name="T93" fmla="*/ 85 h 274"/>
                <a:gd name="T94" fmla="*/ 315 w 320"/>
                <a:gd name="T95" fmla="*/ 103 h 274"/>
                <a:gd name="T96" fmla="*/ 319 w 320"/>
                <a:gd name="T97" fmla="*/ 120 h 274"/>
                <a:gd name="T98" fmla="*/ 320 w 320"/>
                <a:gd name="T99" fmla="*/ 137 h 274"/>
                <a:gd name="T100" fmla="*/ 320 w 320"/>
                <a:gd name="T101" fmla="*/ 137 h 27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20"/>
                <a:gd name="T154" fmla="*/ 0 h 274"/>
                <a:gd name="T155" fmla="*/ 320 w 320"/>
                <a:gd name="T156" fmla="*/ 274 h 27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20" h="274">
                  <a:moveTo>
                    <a:pt x="320" y="137"/>
                  </a:moveTo>
                  <a:lnTo>
                    <a:pt x="319" y="154"/>
                  </a:lnTo>
                  <a:lnTo>
                    <a:pt x="315" y="171"/>
                  </a:lnTo>
                  <a:lnTo>
                    <a:pt x="308" y="188"/>
                  </a:lnTo>
                  <a:lnTo>
                    <a:pt x="300" y="204"/>
                  </a:lnTo>
                  <a:lnTo>
                    <a:pt x="288" y="219"/>
                  </a:lnTo>
                  <a:lnTo>
                    <a:pt x="275" y="232"/>
                  </a:lnTo>
                  <a:lnTo>
                    <a:pt x="260" y="244"/>
                  </a:lnTo>
                  <a:lnTo>
                    <a:pt x="243" y="255"/>
                  </a:lnTo>
                  <a:lnTo>
                    <a:pt x="225" y="263"/>
                  </a:lnTo>
                  <a:lnTo>
                    <a:pt x="205" y="269"/>
                  </a:lnTo>
                  <a:lnTo>
                    <a:pt x="185" y="272"/>
                  </a:lnTo>
                  <a:lnTo>
                    <a:pt x="165" y="274"/>
                  </a:lnTo>
                  <a:lnTo>
                    <a:pt x="144" y="273"/>
                  </a:lnTo>
                  <a:lnTo>
                    <a:pt x="124" y="271"/>
                  </a:lnTo>
                  <a:lnTo>
                    <a:pt x="105" y="266"/>
                  </a:lnTo>
                  <a:lnTo>
                    <a:pt x="85" y="258"/>
                  </a:lnTo>
                  <a:lnTo>
                    <a:pt x="68" y="249"/>
                  </a:lnTo>
                  <a:lnTo>
                    <a:pt x="52" y="239"/>
                  </a:lnTo>
                  <a:lnTo>
                    <a:pt x="39" y="226"/>
                  </a:lnTo>
                  <a:lnTo>
                    <a:pt x="25" y="211"/>
                  </a:lnTo>
                  <a:lnTo>
                    <a:pt x="16" y="196"/>
                  </a:lnTo>
                  <a:lnTo>
                    <a:pt x="8" y="180"/>
                  </a:lnTo>
                  <a:lnTo>
                    <a:pt x="3" y="163"/>
                  </a:lnTo>
                  <a:lnTo>
                    <a:pt x="0" y="146"/>
                  </a:lnTo>
                  <a:lnTo>
                    <a:pt x="0" y="128"/>
                  </a:lnTo>
                  <a:lnTo>
                    <a:pt x="3" y="111"/>
                  </a:lnTo>
                  <a:lnTo>
                    <a:pt x="8" y="93"/>
                  </a:lnTo>
                  <a:lnTo>
                    <a:pt x="16" y="77"/>
                  </a:lnTo>
                  <a:lnTo>
                    <a:pt x="25" y="63"/>
                  </a:lnTo>
                  <a:lnTo>
                    <a:pt x="39" y="48"/>
                  </a:lnTo>
                  <a:lnTo>
                    <a:pt x="52" y="35"/>
                  </a:lnTo>
                  <a:lnTo>
                    <a:pt x="68" y="25"/>
                  </a:lnTo>
                  <a:lnTo>
                    <a:pt x="85" y="16"/>
                  </a:lnTo>
                  <a:lnTo>
                    <a:pt x="105" y="8"/>
                  </a:lnTo>
                  <a:lnTo>
                    <a:pt x="124" y="3"/>
                  </a:lnTo>
                  <a:lnTo>
                    <a:pt x="144" y="1"/>
                  </a:lnTo>
                  <a:lnTo>
                    <a:pt x="165" y="0"/>
                  </a:lnTo>
                  <a:lnTo>
                    <a:pt x="185" y="2"/>
                  </a:lnTo>
                  <a:lnTo>
                    <a:pt x="205" y="5"/>
                  </a:lnTo>
                  <a:lnTo>
                    <a:pt x="225" y="11"/>
                  </a:lnTo>
                  <a:lnTo>
                    <a:pt x="243" y="19"/>
                  </a:lnTo>
                  <a:lnTo>
                    <a:pt x="260" y="29"/>
                  </a:lnTo>
                  <a:lnTo>
                    <a:pt x="275" y="42"/>
                  </a:lnTo>
                  <a:lnTo>
                    <a:pt x="288" y="55"/>
                  </a:lnTo>
                  <a:lnTo>
                    <a:pt x="300" y="69"/>
                  </a:lnTo>
                  <a:lnTo>
                    <a:pt x="308" y="85"/>
                  </a:lnTo>
                  <a:lnTo>
                    <a:pt x="315" y="103"/>
                  </a:lnTo>
                  <a:lnTo>
                    <a:pt x="319" y="120"/>
                  </a:lnTo>
                  <a:lnTo>
                    <a:pt x="320" y="137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1" name="Line 24">
              <a:extLst>
                <a:ext uri="{FF2B5EF4-FFF2-40B4-BE49-F238E27FC236}">
                  <a16:creationId xmlns:a16="http://schemas.microsoft.com/office/drawing/2014/main" id="{32DB105A-7AFC-21A6-B3D0-F566BE998B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8" y="2456"/>
              <a:ext cx="16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2" name="Line 25">
              <a:extLst>
                <a:ext uri="{FF2B5EF4-FFF2-40B4-BE49-F238E27FC236}">
                  <a16:creationId xmlns:a16="http://schemas.microsoft.com/office/drawing/2014/main" id="{DBF1CCEB-C4D0-48AB-2286-D2D2B344BA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28" y="2387"/>
              <a:ext cx="40" cy="6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3" name="Line 26">
              <a:extLst>
                <a:ext uri="{FF2B5EF4-FFF2-40B4-BE49-F238E27FC236}">
                  <a16:creationId xmlns:a16="http://schemas.microsoft.com/office/drawing/2014/main" id="{098EC6CD-9ACB-D4ED-5B99-81B1F9D40B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8" y="2387"/>
              <a:ext cx="1" cy="1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4" name="Line 27">
              <a:extLst>
                <a:ext uri="{FF2B5EF4-FFF2-40B4-BE49-F238E27FC236}">
                  <a16:creationId xmlns:a16="http://schemas.microsoft.com/office/drawing/2014/main" id="{37D9BAA4-7610-0C2F-3146-454D9D67C6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68" y="2387"/>
              <a:ext cx="80" cy="1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5" name="Line 28">
              <a:extLst>
                <a:ext uri="{FF2B5EF4-FFF2-40B4-BE49-F238E27FC236}">
                  <a16:creationId xmlns:a16="http://schemas.microsoft.com/office/drawing/2014/main" id="{D981F5FF-F1AF-46B6-D239-3FE81F2171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8" y="2387"/>
              <a:ext cx="1" cy="1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6" name="Line 29">
              <a:extLst>
                <a:ext uri="{FF2B5EF4-FFF2-40B4-BE49-F238E27FC236}">
                  <a16:creationId xmlns:a16="http://schemas.microsoft.com/office/drawing/2014/main" id="{F70BE6D7-AB6B-F050-C025-B1E19748D4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48" y="2422"/>
              <a:ext cx="40" cy="6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7" name="Line 30">
              <a:extLst>
                <a:ext uri="{FF2B5EF4-FFF2-40B4-BE49-F238E27FC236}">
                  <a16:creationId xmlns:a16="http://schemas.microsoft.com/office/drawing/2014/main" id="{70BE12B3-CEFB-807B-5758-B1DF95542A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8" y="2422"/>
              <a:ext cx="40" cy="6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8" name="Line 31">
              <a:extLst>
                <a:ext uri="{FF2B5EF4-FFF2-40B4-BE49-F238E27FC236}">
                  <a16:creationId xmlns:a16="http://schemas.microsoft.com/office/drawing/2014/main" id="{4068B126-C374-0A04-4F71-6B9651AA75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28" y="2456"/>
              <a:ext cx="1" cy="3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9" name="Line 32">
              <a:extLst>
                <a:ext uri="{FF2B5EF4-FFF2-40B4-BE49-F238E27FC236}">
                  <a16:creationId xmlns:a16="http://schemas.microsoft.com/office/drawing/2014/main" id="{BC37E009-E30D-F17B-6F43-272074E40D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8" y="2456"/>
              <a:ext cx="12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0" name="Freeform 36">
              <a:extLst>
                <a:ext uri="{FF2B5EF4-FFF2-40B4-BE49-F238E27FC236}">
                  <a16:creationId xmlns:a16="http://schemas.microsoft.com/office/drawing/2014/main" id="{0DFDEDC0-B311-DC3B-13BA-02E4A8E70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4" y="2427"/>
              <a:ext cx="80" cy="69"/>
            </a:xfrm>
            <a:custGeom>
              <a:avLst/>
              <a:gdLst>
                <a:gd name="T0" fmla="*/ 80 w 80"/>
                <a:gd name="T1" fmla="*/ 35 h 69"/>
                <a:gd name="T2" fmla="*/ 79 w 80"/>
                <a:gd name="T3" fmla="*/ 44 h 69"/>
                <a:gd name="T4" fmla="*/ 75 w 80"/>
                <a:gd name="T5" fmla="*/ 52 h 69"/>
                <a:gd name="T6" fmla="*/ 68 w 80"/>
                <a:gd name="T7" fmla="*/ 59 h 69"/>
                <a:gd name="T8" fmla="*/ 60 w 80"/>
                <a:gd name="T9" fmla="*/ 64 h 69"/>
                <a:gd name="T10" fmla="*/ 51 w 80"/>
                <a:gd name="T11" fmla="*/ 68 h 69"/>
                <a:gd name="T12" fmla="*/ 40 w 80"/>
                <a:gd name="T13" fmla="*/ 69 h 69"/>
                <a:gd name="T14" fmla="*/ 29 w 80"/>
                <a:gd name="T15" fmla="*/ 68 h 69"/>
                <a:gd name="T16" fmla="*/ 20 w 80"/>
                <a:gd name="T17" fmla="*/ 64 h 69"/>
                <a:gd name="T18" fmla="*/ 12 w 80"/>
                <a:gd name="T19" fmla="*/ 59 h 69"/>
                <a:gd name="T20" fmla="*/ 5 w 80"/>
                <a:gd name="T21" fmla="*/ 52 h 69"/>
                <a:gd name="T22" fmla="*/ 1 w 80"/>
                <a:gd name="T23" fmla="*/ 44 h 69"/>
                <a:gd name="T24" fmla="*/ 0 w 80"/>
                <a:gd name="T25" fmla="*/ 35 h 69"/>
                <a:gd name="T26" fmla="*/ 1 w 80"/>
                <a:gd name="T27" fmla="*/ 25 h 69"/>
                <a:gd name="T28" fmla="*/ 5 w 80"/>
                <a:gd name="T29" fmla="*/ 17 h 69"/>
                <a:gd name="T30" fmla="*/ 12 w 80"/>
                <a:gd name="T31" fmla="*/ 11 h 69"/>
                <a:gd name="T32" fmla="*/ 20 w 80"/>
                <a:gd name="T33" fmla="*/ 5 h 69"/>
                <a:gd name="T34" fmla="*/ 29 w 80"/>
                <a:gd name="T35" fmla="*/ 1 h 69"/>
                <a:gd name="T36" fmla="*/ 40 w 80"/>
                <a:gd name="T37" fmla="*/ 0 h 69"/>
                <a:gd name="T38" fmla="*/ 51 w 80"/>
                <a:gd name="T39" fmla="*/ 1 h 69"/>
                <a:gd name="T40" fmla="*/ 60 w 80"/>
                <a:gd name="T41" fmla="*/ 5 h 69"/>
                <a:gd name="T42" fmla="*/ 68 w 80"/>
                <a:gd name="T43" fmla="*/ 11 h 69"/>
                <a:gd name="T44" fmla="*/ 75 w 80"/>
                <a:gd name="T45" fmla="*/ 17 h 69"/>
                <a:gd name="T46" fmla="*/ 79 w 80"/>
                <a:gd name="T47" fmla="*/ 25 h 69"/>
                <a:gd name="T48" fmla="*/ 80 w 80"/>
                <a:gd name="T49" fmla="*/ 35 h 69"/>
                <a:gd name="T50" fmla="*/ 80 w 80"/>
                <a:gd name="T51" fmla="*/ 35 h 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0"/>
                <a:gd name="T79" fmla="*/ 0 h 69"/>
                <a:gd name="T80" fmla="*/ 80 w 80"/>
                <a:gd name="T81" fmla="*/ 69 h 6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0" h="69">
                  <a:moveTo>
                    <a:pt x="80" y="35"/>
                  </a:moveTo>
                  <a:lnTo>
                    <a:pt x="79" y="44"/>
                  </a:lnTo>
                  <a:lnTo>
                    <a:pt x="75" y="52"/>
                  </a:lnTo>
                  <a:lnTo>
                    <a:pt x="68" y="59"/>
                  </a:lnTo>
                  <a:lnTo>
                    <a:pt x="60" y="64"/>
                  </a:lnTo>
                  <a:lnTo>
                    <a:pt x="51" y="68"/>
                  </a:lnTo>
                  <a:lnTo>
                    <a:pt x="40" y="69"/>
                  </a:lnTo>
                  <a:lnTo>
                    <a:pt x="29" y="68"/>
                  </a:lnTo>
                  <a:lnTo>
                    <a:pt x="20" y="64"/>
                  </a:lnTo>
                  <a:lnTo>
                    <a:pt x="12" y="59"/>
                  </a:lnTo>
                  <a:lnTo>
                    <a:pt x="5" y="52"/>
                  </a:lnTo>
                  <a:lnTo>
                    <a:pt x="1" y="44"/>
                  </a:lnTo>
                  <a:lnTo>
                    <a:pt x="0" y="35"/>
                  </a:lnTo>
                  <a:lnTo>
                    <a:pt x="1" y="25"/>
                  </a:lnTo>
                  <a:lnTo>
                    <a:pt x="5" y="17"/>
                  </a:lnTo>
                  <a:lnTo>
                    <a:pt x="12" y="11"/>
                  </a:lnTo>
                  <a:lnTo>
                    <a:pt x="20" y="5"/>
                  </a:lnTo>
                  <a:lnTo>
                    <a:pt x="29" y="1"/>
                  </a:lnTo>
                  <a:lnTo>
                    <a:pt x="40" y="0"/>
                  </a:lnTo>
                  <a:lnTo>
                    <a:pt x="51" y="1"/>
                  </a:lnTo>
                  <a:lnTo>
                    <a:pt x="60" y="5"/>
                  </a:lnTo>
                  <a:lnTo>
                    <a:pt x="68" y="11"/>
                  </a:lnTo>
                  <a:lnTo>
                    <a:pt x="75" y="17"/>
                  </a:lnTo>
                  <a:lnTo>
                    <a:pt x="79" y="25"/>
                  </a:lnTo>
                  <a:lnTo>
                    <a:pt x="80" y="35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1" name="Freeform 37">
              <a:extLst>
                <a:ext uri="{FF2B5EF4-FFF2-40B4-BE49-F238E27FC236}">
                  <a16:creationId xmlns:a16="http://schemas.microsoft.com/office/drawing/2014/main" id="{C5B5AC22-751C-A86E-C89E-40C8DBFEB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1" y="2433"/>
              <a:ext cx="80" cy="69"/>
            </a:xfrm>
            <a:custGeom>
              <a:avLst/>
              <a:gdLst>
                <a:gd name="T0" fmla="*/ 80 w 80"/>
                <a:gd name="T1" fmla="*/ 34 h 69"/>
                <a:gd name="T2" fmla="*/ 78 w 80"/>
                <a:gd name="T3" fmla="*/ 44 h 69"/>
                <a:gd name="T4" fmla="*/ 74 w 80"/>
                <a:gd name="T5" fmla="*/ 52 h 69"/>
                <a:gd name="T6" fmla="*/ 68 w 80"/>
                <a:gd name="T7" fmla="*/ 58 h 69"/>
                <a:gd name="T8" fmla="*/ 60 w 80"/>
                <a:gd name="T9" fmla="*/ 64 h 69"/>
                <a:gd name="T10" fmla="*/ 50 w 80"/>
                <a:gd name="T11" fmla="*/ 68 h 69"/>
                <a:gd name="T12" fmla="*/ 40 w 80"/>
                <a:gd name="T13" fmla="*/ 69 h 69"/>
                <a:gd name="T14" fmla="*/ 29 w 80"/>
                <a:gd name="T15" fmla="*/ 68 h 69"/>
                <a:gd name="T16" fmla="*/ 20 w 80"/>
                <a:gd name="T17" fmla="*/ 64 h 69"/>
                <a:gd name="T18" fmla="*/ 12 w 80"/>
                <a:gd name="T19" fmla="*/ 58 h 69"/>
                <a:gd name="T20" fmla="*/ 5 w 80"/>
                <a:gd name="T21" fmla="*/ 52 h 69"/>
                <a:gd name="T22" fmla="*/ 1 w 80"/>
                <a:gd name="T23" fmla="*/ 44 h 69"/>
                <a:gd name="T24" fmla="*/ 0 w 80"/>
                <a:gd name="T25" fmla="*/ 34 h 69"/>
                <a:gd name="T26" fmla="*/ 1 w 80"/>
                <a:gd name="T27" fmla="*/ 25 h 69"/>
                <a:gd name="T28" fmla="*/ 5 w 80"/>
                <a:gd name="T29" fmla="*/ 17 h 69"/>
                <a:gd name="T30" fmla="*/ 12 w 80"/>
                <a:gd name="T31" fmla="*/ 10 h 69"/>
                <a:gd name="T32" fmla="*/ 20 w 80"/>
                <a:gd name="T33" fmla="*/ 5 h 69"/>
                <a:gd name="T34" fmla="*/ 29 w 80"/>
                <a:gd name="T35" fmla="*/ 1 h 69"/>
                <a:gd name="T36" fmla="*/ 40 w 80"/>
                <a:gd name="T37" fmla="*/ 0 h 69"/>
                <a:gd name="T38" fmla="*/ 50 w 80"/>
                <a:gd name="T39" fmla="*/ 1 h 69"/>
                <a:gd name="T40" fmla="*/ 60 w 80"/>
                <a:gd name="T41" fmla="*/ 5 h 69"/>
                <a:gd name="T42" fmla="*/ 68 w 80"/>
                <a:gd name="T43" fmla="*/ 10 h 69"/>
                <a:gd name="T44" fmla="*/ 74 w 80"/>
                <a:gd name="T45" fmla="*/ 17 h 69"/>
                <a:gd name="T46" fmla="*/ 78 w 80"/>
                <a:gd name="T47" fmla="*/ 25 h 69"/>
                <a:gd name="T48" fmla="*/ 80 w 80"/>
                <a:gd name="T49" fmla="*/ 34 h 69"/>
                <a:gd name="T50" fmla="*/ 80 w 80"/>
                <a:gd name="T51" fmla="*/ 34 h 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0"/>
                <a:gd name="T79" fmla="*/ 0 h 69"/>
                <a:gd name="T80" fmla="*/ 80 w 80"/>
                <a:gd name="T81" fmla="*/ 69 h 6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0" h="69">
                  <a:moveTo>
                    <a:pt x="80" y="34"/>
                  </a:moveTo>
                  <a:lnTo>
                    <a:pt x="78" y="44"/>
                  </a:lnTo>
                  <a:lnTo>
                    <a:pt x="74" y="52"/>
                  </a:lnTo>
                  <a:lnTo>
                    <a:pt x="68" y="58"/>
                  </a:lnTo>
                  <a:lnTo>
                    <a:pt x="60" y="64"/>
                  </a:lnTo>
                  <a:lnTo>
                    <a:pt x="50" y="68"/>
                  </a:lnTo>
                  <a:lnTo>
                    <a:pt x="40" y="69"/>
                  </a:lnTo>
                  <a:lnTo>
                    <a:pt x="29" y="68"/>
                  </a:lnTo>
                  <a:lnTo>
                    <a:pt x="20" y="64"/>
                  </a:lnTo>
                  <a:lnTo>
                    <a:pt x="12" y="58"/>
                  </a:lnTo>
                  <a:lnTo>
                    <a:pt x="5" y="52"/>
                  </a:lnTo>
                  <a:lnTo>
                    <a:pt x="1" y="44"/>
                  </a:lnTo>
                  <a:lnTo>
                    <a:pt x="0" y="34"/>
                  </a:lnTo>
                  <a:lnTo>
                    <a:pt x="1" y="25"/>
                  </a:lnTo>
                  <a:lnTo>
                    <a:pt x="5" y="17"/>
                  </a:lnTo>
                  <a:lnTo>
                    <a:pt x="12" y="10"/>
                  </a:lnTo>
                  <a:lnTo>
                    <a:pt x="20" y="5"/>
                  </a:lnTo>
                  <a:lnTo>
                    <a:pt x="29" y="1"/>
                  </a:lnTo>
                  <a:lnTo>
                    <a:pt x="40" y="0"/>
                  </a:lnTo>
                  <a:lnTo>
                    <a:pt x="50" y="1"/>
                  </a:lnTo>
                  <a:lnTo>
                    <a:pt x="60" y="5"/>
                  </a:lnTo>
                  <a:lnTo>
                    <a:pt x="68" y="10"/>
                  </a:lnTo>
                  <a:lnTo>
                    <a:pt x="74" y="17"/>
                  </a:lnTo>
                  <a:lnTo>
                    <a:pt x="78" y="25"/>
                  </a:lnTo>
                  <a:lnTo>
                    <a:pt x="80" y="34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2" name="Line 38">
              <a:extLst>
                <a:ext uri="{FF2B5EF4-FFF2-40B4-BE49-F238E27FC236}">
                  <a16:creationId xmlns:a16="http://schemas.microsoft.com/office/drawing/2014/main" id="{A6288EDD-5EFA-5A56-44D9-D18142D626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54" y="2324"/>
              <a:ext cx="240" cy="1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3" name="Freeform 39">
              <a:extLst>
                <a:ext uri="{FF2B5EF4-FFF2-40B4-BE49-F238E27FC236}">
                  <a16:creationId xmlns:a16="http://schemas.microsoft.com/office/drawing/2014/main" id="{61C1BA60-7FC6-9AC9-EA02-14770BA23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4" y="2427"/>
              <a:ext cx="80" cy="69"/>
            </a:xfrm>
            <a:custGeom>
              <a:avLst/>
              <a:gdLst>
                <a:gd name="T0" fmla="*/ 80 w 80"/>
                <a:gd name="T1" fmla="*/ 35 h 69"/>
                <a:gd name="T2" fmla="*/ 79 w 80"/>
                <a:gd name="T3" fmla="*/ 44 h 69"/>
                <a:gd name="T4" fmla="*/ 75 w 80"/>
                <a:gd name="T5" fmla="*/ 52 h 69"/>
                <a:gd name="T6" fmla="*/ 68 w 80"/>
                <a:gd name="T7" fmla="*/ 59 h 69"/>
                <a:gd name="T8" fmla="*/ 60 w 80"/>
                <a:gd name="T9" fmla="*/ 64 h 69"/>
                <a:gd name="T10" fmla="*/ 51 w 80"/>
                <a:gd name="T11" fmla="*/ 68 h 69"/>
                <a:gd name="T12" fmla="*/ 40 w 80"/>
                <a:gd name="T13" fmla="*/ 69 h 69"/>
                <a:gd name="T14" fmla="*/ 30 w 80"/>
                <a:gd name="T15" fmla="*/ 68 h 69"/>
                <a:gd name="T16" fmla="*/ 20 w 80"/>
                <a:gd name="T17" fmla="*/ 64 h 69"/>
                <a:gd name="T18" fmla="*/ 12 w 80"/>
                <a:gd name="T19" fmla="*/ 59 h 69"/>
                <a:gd name="T20" fmla="*/ 6 w 80"/>
                <a:gd name="T21" fmla="*/ 52 h 69"/>
                <a:gd name="T22" fmla="*/ 2 w 80"/>
                <a:gd name="T23" fmla="*/ 44 h 69"/>
                <a:gd name="T24" fmla="*/ 0 w 80"/>
                <a:gd name="T25" fmla="*/ 35 h 69"/>
                <a:gd name="T26" fmla="*/ 2 w 80"/>
                <a:gd name="T27" fmla="*/ 25 h 69"/>
                <a:gd name="T28" fmla="*/ 6 w 80"/>
                <a:gd name="T29" fmla="*/ 17 h 69"/>
                <a:gd name="T30" fmla="*/ 12 w 80"/>
                <a:gd name="T31" fmla="*/ 11 h 69"/>
                <a:gd name="T32" fmla="*/ 20 w 80"/>
                <a:gd name="T33" fmla="*/ 5 h 69"/>
                <a:gd name="T34" fmla="*/ 30 w 80"/>
                <a:gd name="T35" fmla="*/ 1 h 69"/>
                <a:gd name="T36" fmla="*/ 40 w 80"/>
                <a:gd name="T37" fmla="*/ 0 h 69"/>
                <a:gd name="T38" fmla="*/ 51 w 80"/>
                <a:gd name="T39" fmla="*/ 1 h 69"/>
                <a:gd name="T40" fmla="*/ 60 w 80"/>
                <a:gd name="T41" fmla="*/ 5 h 69"/>
                <a:gd name="T42" fmla="*/ 68 w 80"/>
                <a:gd name="T43" fmla="*/ 11 h 69"/>
                <a:gd name="T44" fmla="*/ 75 w 80"/>
                <a:gd name="T45" fmla="*/ 17 h 69"/>
                <a:gd name="T46" fmla="*/ 79 w 80"/>
                <a:gd name="T47" fmla="*/ 25 h 69"/>
                <a:gd name="T48" fmla="*/ 80 w 80"/>
                <a:gd name="T49" fmla="*/ 35 h 69"/>
                <a:gd name="T50" fmla="*/ 80 w 80"/>
                <a:gd name="T51" fmla="*/ 35 h 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0"/>
                <a:gd name="T79" fmla="*/ 0 h 69"/>
                <a:gd name="T80" fmla="*/ 80 w 80"/>
                <a:gd name="T81" fmla="*/ 69 h 6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0" h="69">
                  <a:moveTo>
                    <a:pt x="80" y="35"/>
                  </a:moveTo>
                  <a:lnTo>
                    <a:pt x="79" y="44"/>
                  </a:lnTo>
                  <a:lnTo>
                    <a:pt x="75" y="52"/>
                  </a:lnTo>
                  <a:lnTo>
                    <a:pt x="68" y="59"/>
                  </a:lnTo>
                  <a:lnTo>
                    <a:pt x="60" y="64"/>
                  </a:lnTo>
                  <a:lnTo>
                    <a:pt x="51" y="68"/>
                  </a:lnTo>
                  <a:lnTo>
                    <a:pt x="40" y="69"/>
                  </a:lnTo>
                  <a:lnTo>
                    <a:pt x="30" y="68"/>
                  </a:lnTo>
                  <a:lnTo>
                    <a:pt x="20" y="64"/>
                  </a:lnTo>
                  <a:lnTo>
                    <a:pt x="12" y="59"/>
                  </a:lnTo>
                  <a:lnTo>
                    <a:pt x="6" y="52"/>
                  </a:lnTo>
                  <a:lnTo>
                    <a:pt x="2" y="44"/>
                  </a:lnTo>
                  <a:lnTo>
                    <a:pt x="0" y="35"/>
                  </a:lnTo>
                  <a:lnTo>
                    <a:pt x="2" y="25"/>
                  </a:lnTo>
                  <a:lnTo>
                    <a:pt x="6" y="17"/>
                  </a:lnTo>
                  <a:lnTo>
                    <a:pt x="12" y="11"/>
                  </a:lnTo>
                  <a:lnTo>
                    <a:pt x="20" y="5"/>
                  </a:lnTo>
                  <a:lnTo>
                    <a:pt x="30" y="1"/>
                  </a:lnTo>
                  <a:lnTo>
                    <a:pt x="40" y="0"/>
                  </a:lnTo>
                  <a:lnTo>
                    <a:pt x="51" y="1"/>
                  </a:lnTo>
                  <a:lnTo>
                    <a:pt x="60" y="5"/>
                  </a:lnTo>
                  <a:lnTo>
                    <a:pt x="68" y="11"/>
                  </a:lnTo>
                  <a:lnTo>
                    <a:pt x="75" y="17"/>
                  </a:lnTo>
                  <a:lnTo>
                    <a:pt x="79" y="25"/>
                  </a:lnTo>
                  <a:lnTo>
                    <a:pt x="80" y="35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4" name="Freeform 40">
              <a:extLst>
                <a:ext uri="{FF2B5EF4-FFF2-40B4-BE49-F238E27FC236}">
                  <a16:creationId xmlns:a16="http://schemas.microsoft.com/office/drawing/2014/main" id="{059F2A5B-5B08-C6FD-1914-859472729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1" y="2433"/>
              <a:ext cx="80" cy="69"/>
            </a:xfrm>
            <a:custGeom>
              <a:avLst/>
              <a:gdLst>
                <a:gd name="T0" fmla="*/ 80 w 80"/>
                <a:gd name="T1" fmla="*/ 34 h 69"/>
                <a:gd name="T2" fmla="*/ 79 w 80"/>
                <a:gd name="T3" fmla="*/ 44 h 69"/>
                <a:gd name="T4" fmla="*/ 75 w 80"/>
                <a:gd name="T5" fmla="*/ 52 h 69"/>
                <a:gd name="T6" fmla="*/ 68 w 80"/>
                <a:gd name="T7" fmla="*/ 58 h 69"/>
                <a:gd name="T8" fmla="*/ 60 w 80"/>
                <a:gd name="T9" fmla="*/ 64 h 69"/>
                <a:gd name="T10" fmla="*/ 51 w 80"/>
                <a:gd name="T11" fmla="*/ 68 h 69"/>
                <a:gd name="T12" fmla="*/ 40 w 80"/>
                <a:gd name="T13" fmla="*/ 69 h 69"/>
                <a:gd name="T14" fmla="*/ 29 w 80"/>
                <a:gd name="T15" fmla="*/ 68 h 69"/>
                <a:gd name="T16" fmla="*/ 20 w 80"/>
                <a:gd name="T17" fmla="*/ 64 h 69"/>
                <a:gd name="T18" fmla="*/ 12 w 80"/>
                <a:gd name="T19" fmla="*/ 58 h 69"/>
                <a:gd name="T20" fmla="*/ 5 w 80"/>
                <a:gd name="T21" fmla="*/ 52 h 69"/>
                <a:gd name="T22" fmla="*/ 1 w 80"/>
                <a:gd name="T23" fmla="*/ 44 h 69"/>
                <a:gd name="T24" fmla="*/ 0 w 80"/>
                <a:gd name="T25" fmla="*/ 34 h 69"/>
                <a:gd name="T26" fmla="*/ 1 w 80"/>
                <a:gd name="T27" fmla="*/ 25 h 69"/>
                <a:gd name="T28" fmla="*/ 5 w 80"/>
                <a:gd name="T29" fmla="*/ 17 h 69"/>
                <a:gd name="T30" fmla="*/ 12 w 80"/>
                <a:gd name="T31" fmla="*/ 10 h 69"/>
                <a:gd name="T32" fmla="*/ 20 w 80"/>
                <a:gd name="T33" fmla="*/ 5 h 69"/>
                <a:gd name="T34" fmla="*/ 29 w 80"/>
                <a:gd name="T35" fmla="*/ 1 h 69"/>
                <a:gd name="T36" fmla="*/ 40 w 80"/>
                <a:gd name="T37" fmla="*/ 0 h 69"/>
                <a:gd name="T38" fmla="*/ 51 w 80"/>
                <a:gd name="T39" fmla="*/ 1 h 69"/>
                <a:gd name="T40" fmla="*/ 60 w 80"/>
                <a:gd name="T41" fmla="*/ 5 h 69"/>
                <a:gd name="T42" fmla="*/ 68 w 80"/>
                <a:gd name="T43" fmla="*/ 10 h 69"/>
                <a:gd name="T44" fmla="*/ 75 w 80"/>
                <a:gd name="T45" fmla="*/ 17 h 69"/>
                <a:gd name="T46" fmla="*/ 79 w 80"/>
                <a:gd name="T47" fmla="*/ 25 h 69"/>
                <a:gd name="T48" fmla="*/ 80 w 80"/>
                <a:gd name="T49" fmla="*/ 34 h 69"/>
                <a:gd name="T50" fmla="*/ 80 w 80"/>
                <a:gd name="T51" fmla="*/ 34 h 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0"/>
                <a:gd name="T79" fmla="*/ 0 h 69"/>
                <a:gd name="T80" fmla="*/ 80 w 80"/>
                <a:gd name="T81" fmla="*/ 69 h 6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0" h="69">
                  <a:moveTo>
                    <a:pt x="80" y="34"/>
                  </a:moveTo>
                  <a:lnTo>
                    <a:pt x="79" y="44"/>
                  </a:lnTo>
                  <a:lnTo>
                    <a:pt x="75" y="52"/>
                  </a:lnTo>
                  <a:lnTo>
                    <a:pt x="68" y="58"/>
                  </a:lnTo>
                  <a:lnTo>
                    <a:pt x="60" y="64"/>
                  </a:lnTo>
                  <a:lnTo>
                    <a:pt x="51" y="68"/>
                  </a:lnTo>
                  <a:lnTo>
                    <a:pt x="40" y="69"/>
                  </a:lnTo>
                  <a:lnTo>
                    <a:pt x="29" y="68"/>
                  </a:lnTo>
                  <a:lnTo>
                    <a:pt x="20" y="64"/>
                  </a:lnTo>
                  <a:lnTo>
                    <a:pt x="12" y="58"/>
                  </a:lnTo>
                  <a:lnTo>
                    <a:pt x="5" y="52"/>
                  </a:lnTo>
                  <a:lnTo>
                    <a:pt x="1" y="44"/>
                  </a:lnTo>
                  <a:lnTo>
                    <a:pt x="0" y="34"/>
                  </a:lnTo>
                  <a:lnTo>
                    <a:pt x="1" y="25"/>
                  </a:lnTo>
                  <a:lnTo>
                    <a:pt x="5" y="17"/>
                  </a:lnTo>
                  <a:lnTo>
                    <a:pt x="12" y="10"/>
                  </a:lnTo>
                  <a:lnTo>
                    <a:pt x="20" y="5"/>
                  </a:lnTo>
                  <a:lnTo>
                    <a:pt x="29" y="1"/>
                  </a:lnTo>
                  <a:lnTo>
                    <a:pt x="40" y="0"/>
                  </a:lnTo>
                  <a:lnTo>
                    <a:pt x="51" y="1"/>
                  </a:lnTo>
                  <a:lnTo>
                    <a:pt x="60" y="5"/>
                  </a:lnTo>
                  <a:lnTo>
                    <a:pt x="68" y="10"/>
                  </a:lnTo>
                  <a:lnTo>
                    <a:pt x="75" y="17"/>
                  </a:lnTo>
                  <a:lnTo>
                    <a:pt x="79" y="25"/>
                  </a:lnTo>
                  <a:lnTo>
                    <a:pt x="80" y="34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5" name="Line 41">
              <a:extLst>
                <a:ext uri="{FF2B5EF4-FFF2-40B4-BE49-F238E27FC236}">
                  <a16:creationId xmlns:a16="http://schemas.microsoft.com/office/drawing/2014/main" id="{049AABF6-7C10-6601-D09E-F0070F3088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4" y="2324"/>
              <a:ext cx="240" cy="1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6" name="Line 54">
              <a:extLst>
                <a:ext uri="{FF2B5EF4-FFF2-40B4-BE49-F238E27FC236}">
                  <a16:creationId xmlns:a16="http://schemas.microsoft.com/office/drawing/2014/main" id="{12D65E3F-A773-A9FE-EE9C-1C2AFC63F4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4" y="2633"/>
              <a:ext cx="24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7" name="Line 55">
              <a:extLst>
                <a:ext uri="{FF2B5EF4-FFF2-40B4-BE49-F238E27FC236}">
                  <a16:creationId xmlns:a16="http://schemas.microsoft.com/office/drawing/2014/main" id="{11216F47-1B10-C214-66C5-46CAF9C718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4" y="2702"/>
              <a:ext cx="8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8" name="Line 56">
              <a:extLst>
                <a:ext uri="{FF2B5EF4-FFF2-40B4-BE49-F238E27FC236}">
                  <a16:creationId xmlns:a16="http://schemas.microsoft.com/office/drawing/2014/main" id="{AD5017F9-6ED2-6FDE-8AAD-4A19F66A6F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4" y="2771"/>
              <a:ext cx="24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9" name="Line 57">
              <a:extLst>
                <a:ext uri="{FF2B5EF4-FFF2-40B4-BE49-F238E27FC236}">
                  <a16:creationId xmlns:a16="http://schemas.microsoft.com/office/drawing/2014/main" id="{7D098BC3-C365-5B61-FFCF-2344680E4C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4" y="2839"/>
              <a:ext cx="8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0" name="Line 58">
              <a:extLst>
                <a:ext uri="{FF2B5EF4-FFF2-40B4-BE49-F238E27FC236}">
                  <a16:creationId xmlns:a16="http://schemas.microsoft.com/office/drawing/2014/main" id="{175BAB01-CB4C-F69B-CE49-8968443DAE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7" y="2456"/>
              <a:ext cx="1" cy="1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1" name="Line 59">
              <a:extLst>
                <a:ext uri="{FF2B5EF4-FFF2-40B4-BE49-F238E27FC236}">
                  <a16:creationId xmlns:a16="http://schemas.microsoft.com/office/drawing/2014/main" id="{19A0B5FD-7E3F-B443-10C1-E2CAF9E9FA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7" y="2456"/>
              <a:ext cx="28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2" name="Line 60">
              <a:extLst>
                <a:ext uri="{FF2B5EF4-FFF2-40B4-BE49-F238E27FC236}">
                  <a16:creationId xmlns:a16="http://schemas.microsoft.com/office/drawing/2014/main" id="{D24B4154-D6B4-ED45-CD05-40F7EC8784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" y="2456"/>
              <a:ext cx="201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3" name="Line 61">
              <a:extLst>
                <a:ext uri="{FF2B5EF4-FFF2-40B4-BE49-F238E27FC236}">
                  <a16:creationId xmlns:a16="http://schemas.microsoft.com/office/drawing/2014/main" id="{978D7549-FA24-843D-A4D8-56D86AB9AB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7" y="2834"/>
              <a:ext cx="1" cy="6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4" name="Line 62">
              <a:extLst>
                <a:ext uri="{FF2B5EF4-FFF2-40B4-BE49-F238E27FC236}">
                  <a16:creationId xmlns:a16="http://schemas.microsoft.com/office/drawing/2014/main" id="{C38BD6E8-EC2C-E385-7614-8FDEE9E411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7" y="2902"/>
              <a:ext cx="1921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5" name="Line 63">
              <a:extLst>
                <a:ext uri="{FF2B5EF4-FFF2-40B4-BE49-F238E27FC236}">
                  <a16:creationId xmlns:a16="http://schemas.microsoft.com/office/drawing/2014/main" id="{5E660F42-9152-C28D-99B9-8E8F9631B8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08" y="2456"/>
              <a:ext cx="1" cy="44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6" name="Line 64">
              <a:extLst>
                <a:ext uri="{FF2B5EF4-FFF2-40B4-BE49-F238E27FC236}">
                  <a16:creationId xmlns:a16="http://schemas.microsoft.com/office/drawing/2014/main" id="{81B5AD36-7001-5443-3461-56DC5476DA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48" y="2456"/>
              <a:ext cx="16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7" name="Rectangle 65">
              <a:extLst>
                <a:ext uri="{FF2B5EF4-FFF2-40B4-BE49-F238E27FC236}">
                  <a16:creationId xmlns:a16="http://schemas.microsoft.com/office/drawing/2014/main" id="{8AB990F6-A3EF-D4EE-DD71-EB165407F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2" y="2045"/>
              <a:ext cx="217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Switches in series =&gt; AND</a:t>
              </a:r>
              <a:endParaRPr lang="en-US" altLang="zh-TW" sz="2800" b="1" baseline="0">
                <a:ea typeface="新細明體" panose="02020500000000000000" pitchFamily="18" charset="-120"/>
              </a:endParaRPr>
            </a:p>
          </p:txBody>
        </p:sp>
      </p:grpSp>
      <p:grpSp>
        <p:nvGrpSpPr>
          <p:cNvPr id="3" name="Group 72">
            <a:extLst>
              <a:ext uri="{FF2B5EF4-FFF2-40B4-BE49-F238E27FC236}">
                <a16:creationId xmlns:a16="http://schemas.microsoft.com/office/drawing/2014/main" id="{3436FE5F-7DD0-809C-3A4B-FDFB11056A8A}"/>
              </a:ext>
            </a:extLst>
          </p:cNvPr>
          <p:cNvGrpSpPr>
            <a:grpSpLocks/>
          </p:cNvGrpSpPr>
          <p:nvPr/>
        </p:nvGrpSpPr>
        <p:grpSpPr bwMode="auto">
          <a:xfrm>
            <a:off x="6878637" y="1322388"/>
            <a:ext cx="3527424" cy="1543050"/>
            <a:chOff x="3373" y="833"/>
            <a:chExt cx="2222" cy="972"/>
          </a:xfrm>
        </p:grpSpPr>
        <p:sp>
          <p:nvSpPr>
            <p:cNvPr id="33827" name="Freeform 6">
              <a:extLst>
                <a:ext uri="{FF2B5EF4-FFF2-40B4-BE49-F238E27FC236}">
                  <a16:creationId xmlns:a16="http://schemas.microsoft.com/office/drawing/2014/main" id="{BA7912CE-D1D1-A4B7-A25C-E1C85F4D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7" y="1632"/>
              <a:ext cx="80" cy="69"/>
            </a:xfrm>
            <a:custGeom>
              <a:avLst/>
              <a:gdLst>
                <a:gd name="T0" fmla="*/ 80 w 80"/>
                <a:gd name="T1" fmla="*/ 34 h 69"/>
                <a:gd name="T2" fmla="*/ 79 w 80"/>
                <a:gd name="T3" fmla="*/ 44 h 69"/>
                <a:gd name="T4" fmla="*/ 75 w 80"/>
                <a:gd name="T5" fmla="*/ 52 h 69"/>
                <a:gd name="T6" fmla="*/ 68 w 80"/>
                <a:gd name="T7" fmla="*/ 58 h 69"/>
                <a:gd name="T8" fmla="*/ 60 w 80"/>
                <a:gd name="T9" fmla="*/ 64 h 69"/>
                <a:gd name="T10" fmla="*/ 51 w 80"/>
                <a:gd name="T11" fmla="*/ 68 h 69"/>
                <a:gd name="T12" fmla="*/ 40 w 80"/>
                <a:gd name="T13" fmla="*/ 69 h 69"/>
                <a:gd name="T14" fmla="*/ 30 w 80"/>
                <a:gd name="T15" fmla="*/ 68 h 69"/>
                <a:gd name="T16" fmla="*/ 20 w 80"/>
                <a:gd name="T17" fmla="*/ 64 h 69"/>
                <a:gd name="T18" fmla="*/ 12 w 80"/>
                <a:gd name="T19" fmla="*/ 58 h 69"/>
                <a:gd name="T20" fmla="*/ 6 w 80"/>
                <a:gd name="T21" fmla="*/ 52 h 69"/>
                <a:gd name="T22" fmla="*/ 2 w 80"/>
                <a:gd name="T23" fmla="*/ 44 h 69"/>
                <a:gd name="T24" fmla="*/ 0 w 80"/>
                <a:gd name="T25" fmla="*/ 34 h 69"/>
                <a:gd name="T26" fmla="*/ 2 w 80"/>
                <a:gd name="T27" fmla="*/ 25 h 69"/>
                <a:gd name="T28" fmla="*/ 6 w 80"/>
                <a:gd name="T29" fmla="*/ 17 h 69"/>
                <a:gd name="T30" fmla="*/ 12 w 80"/>
                <a:gd name="T31" fmla="*/ 10 h 69"/>
                <a:gd name="T32" fmla="*/ 20 w 80"/>
                <a:gd name="T33" fmla="*/ 5 h 69"/>
                <a:gd name="T34" fmla="*/ 30 w 80"/>
                <a:gd name="T35" fmla="*/ 1 h 69"/>
                <a:gd name="T36" fmla="*/ 40 w 80"/>
                <a:gd name="T37" fmla="*/ 0 h 69"/>
                <a:gd name="T38" fmla="*/ 51 w 80"/>
                <a:gd name="T39" fmla="*/ 1 h 69"/>
                <a:gd name="T40" fmla="*/ 60 w 80"/>
                <a:gd name="T41" fmla="*/ 5 h 69"/>
                <a:gd name="T42" fmla="*/ 68 w 80"/>
                <a:gd name="T43" fmla="*/ 10 h 69"/>
                <a:gd name="T44" fmla="*/ 75 w 80"/>
                <a:gd name="T45" fmla="*/ 17 h 69"/>
                <a:gd name="T46" fmla="*/ 79 w 80"/>
                <a:gd name="T47" fmla="*/ 25 h 69"/>
                <a:gd name="T48" fmla="*/ 80 w 80"/>
                <a:gd name="T49" fmla="*/ 34 h 69"/>
                <a:gd name="T50" fmla="*/ 80 w 80"/>
                <a:gd name="T51" fmla="*/ 34 h 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0"/>
                <a:gd name="T79" fmla="*/ 0 h 69"/>
                <a:gd name="T80" fmla="*/ 80 w 80"/>
                <a:gd name="T81" fmla="*/ 69 h 6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0" h="69">
                  <a:moveTo>
                    <a:pt x="80" y="34"/>
                  </a:moveTo>
                  <a:lnTo>
                    <a:pt x="79" y="44"/>
                  </a:lnTo>
                  <a:lnTo>
                    <a:pt x="75" y="52"/>
                  </a:lnTo>
                  <a:lnTo>
                    <a:pt x="68" y="58"/>
                  </a:lnTo>
                  <a:lnTo>
                    <a:pt x="60" y="64"/>
                  </a:lnTo>
                  <a:lnTo>
                    <a:pt x="51" y="68"/>
                  </a:lnTo>
                  <a:lnTo>
                    <a:pt x="40" y="69"/>
                  </a:lnTo>
                  <a:lnTo>
                    <a:pt x="30" y="68"/>
                  </a:lnTo>
                  <a:lnTo>
                    <a:pt x="20" y="64"/>
                  </a:lnTo>
                  <a:lnTo>
                    <a:pt x="12" y="58"/>
                  </a:lnTo>
                  <a:lnTo>
                    <a:pt x="6" y="52"/>
                  </a:lnTo>
                  <a:lnTo>
                    <a:pt x="2" y="44"/>
                  </a:lnTo>
                  <a:lnTo>
                    <a:pt x="0" y="34"/>
                  </a:lnTo>
                  <a:lnTo>
                    <a:pt x="2" y="25"/>
                  </a:lnTo>
                  <a:lnTo>
                    <a:pt x="6" y="17"/>
                  </a:lnTo>
                  <a:lnTo>
                    <a:pt x="12" y="10"/>
                  </a:lnTo>
                  <a:lnTo>
                    <a:pt x="20" y="5"/>
                  </a:lnTo>
                  <a:lnTo>
                    <a:pt x="30" y="1"/>
                  </a:lnTo>
                  <a:lnTo>
                    <a:pt x="40" y="0"/>
                  </a:lnTo>
                  <a:lnTo>
                    <a:pt x="51" y="1"/>
                  </a:lnTo>
                  <a:lnTo>
                    <a:pt x="60" y="5"/>
                  </a:lnTo>
                  <a:lnTo>
                    <a:pt x="68" y="10"/>
                  </a:lnTo>
                  <a:lnTo>
                    <a:pt x="75" y="17"/>
                  </a:lnTo>
                  <a:lnTo>
                    <a:pt x="79" y="25"/>
                  </a:lnTo>
                  <a:lnTo>
                    <a:pt x="80" y="34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8" name="Freeform 7">
              <a:extLst>
                <a:ext uri="{FF2B5EF4-FFF2-40B4-BE49-F238E27FC236}">
                  <a16:creationId xmlns:a16="http://schemas.microsoft.com/office/drawing/2014/main" id="{D55E77F4-7707-79CE-7759-0B76F1C87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4" y="1638"/>
              <a:ext cx="80" cy="68"/>
            </a:xfrm>
            <a:custGeom>
              <a:avLst/>
              <a:gdLst>
                <a:gd name="T0" fmla="*/ 80 w 80"/>
                <a:gd name="T1" fmla="*/ 34 h 68"/>
                <a:gd name="T2" fmla="*/ 79 w 80"/>
                <a:gd name="T3" fmla="*/ 43 h 68"/>
                <a:gd name="T4" fmla="*/ 75 w 80"/>
                <a:gd name="T5" fmla="*/ 51 h 68"/>
                <a:gd name="T6" fmla="*/ 68 w 80"/>
                <a:gd name="T7" fmla="*/ 58 h 68"/>
                <a:gd name="T8" fmla="*/ 60 w 80"/>
                <a:gd name="T9" fmla="*/ 64 h 68"/>
                <a:gd name="T10" fmla="*/ 51 w 80"/>
                <a:gd name="T11" fmla="*/ 67 h 68"/>
                <a:gd name="T12" fmla="*/ 40 w 80"/>
                <a:gd name="T13" fmla="*/ 68 h 68"/>
                <a:gd name="T14" fmla="*/ 30 w 80"/>
                <a:gd name="T15" fmla="*/ 67 h 68"/>
                <a:gd name="T16" fmla="*/ 20 w 80"/>
                <a:gd name="T17" fmla="*/ 64 h 68"/>
                <a:gd name="T18" fmla="*/ 12 w 80"/>
                <a:gd name="T19" fmla="*/ 58 h 68"/>
                <a:gd name="T20" fmla="*/ 6 w 80"/>
                <a:gd name="T21" fmla="*/ 51 h 68"/>
                <a:gd name="T22" fmla="*/ 2 w 80"/>
                <a:gd name="T23" fmla="*/ 43 h 68"/>
                <a:gd name="T24" fmla="*/ 0 w 80"/>
                <a:gd name="T25" fmla="*/ 34 h 68"/>
                <a:gd name="T26" fmla="*/ 2 w 80"/>
                <a:gd name="T27" fmla="*/ 25 h 68"/>
                <a:gd name="T28" fmla="*/ 6 w 80"/>
                <a:gd name="T29" fmla="*/ 17 h 68"/>
                <a:gd name="T30" fmla="*/ 12 w 80"/>
                <a:gd name="T31" fmla="*/ 10 h 68"/>
                <a:gd name="T32" fmla="*/ 20 w 80"/>
                <a:gd name="T33" fmla="*/ 4 h 68"/>
                <a:gd name="T34" fmla="*/ 30 w 80"/>
                <a:gd name="T35" fmla="*/ 1 h 68"/>
                <a:gd name="T36" fmla="*/ 40 w 80"/>
                <a:gd name="T37" fmla="*/ 0 h 68"/>
                <a:gd name="T38" fmla="*/ 51 w 80"/>
                <a:gd name="T39" fmla="*/ 1 h 68"/>
                <a:gd name="T40" fmla="*/ 60 w 80"/>
                <a:gd name="T41" fmla="*/ 4 h 68"/>
                <a:gd name="T42" fmla="*/ 68 w 80"/>
                <a:gd name="T43" fmla="*/ 10 h 68"/>
                <a:gd name="T44" fmla="*/ 75 w 80"/>
                <a:gd name="T45" fmla="*/ 17 h 68"/>
                <a:gd name="T46" fmla="*/ 79 w 80"/>
                <a:gd name="T47" fmla="*/ 25 h 68"/>
                <a:gd name="T48" fmla="*/ 80 w 80"/>
                <a:gd name="T49" fmla="*/ 34 h 68"/>
                <a:gd name="T50" fmla="*/ 80 w 80"/>
                <a:gd name="T51" fmla="*/ 34 h 6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0"/>
                <a:gd name="T79" fmla="*/ 0 h 68"/>
                <a:gd name="T80" fmla="*/ 80 w 80"/>
                <a:gd name="T81" fmla="*/ 68 h 6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0" h="68">
                  <a:moveTo>
                    <a:pt x="80" y="34"/>
                  </a:moveTo>
                  <a:lnTo>
                    <a:pt x="79" y="43"/>
                  </a:lnTo>
                  <a:lnTo>
                    <a:pt x="75" y="51"/>
                  </a:lnTo>
                  <a:lnTo>
                    <a:pt x="68" y="58"/>
                  </a:lnTo>
                  <a:lnTo>
                    <a:pt x="60" y="64"/>
                  </a:lnTo>
                  <a:lnTo>
                    <a:pt x="51" y="67"/>
                  </a:lnTo>
                  <a:lnTo>
                    <a:pt x="40" y="68"/>
                  </a:lnTo>
                  <a:lnTo>
                    <a:pt x="30" y="67"/>
                  </a:lnTo>
                  <a:lnTo>
                    <a:pt x="20" y="64"/>
                  </a:lnTo>
                  <a:lnTo>
                    <a:pt x="12" y="58"/>
                  </a:lnTo>
                  <a:lnTo>
                    <a:pt x="6" y="51"/>
                  </a:lnTo>
                  <a:lnTo>
                    <a:pt x="2" y="43"/>
                  </a:lnTo>
                  <a:lnTo>
                    <a:pt x="0" y="34"/>
                  </a:lnTo>
                  <a:lnTo>
                    <a:pt x="2" y="25"/>
                  </a:lnTo>
                  <a:lnTo>
                    <a:pt x="6" y="17"/>
                  </a:lnTo>
                  <a:lnTo>
                    <a:pt x="12" y="10"/>
                  </a:lnTo>
                  <a:lnTo>
                    <a:pt x="20" y="4"/>
                  </a:lnTo>
                  <a:lnTo>
                    <a:pt x="30" y="1"/>
                  </a:lnTo>
                  <a:lnTo>
                    <a:pt x="40" y="0"/>
                  </a:lnTo>
                  <a:lnTo>
                    <a:pt x="51" y="1"/>
                  </a:lnTo>
                  <a:lnTo>
                    <a:pt x="60" y="4"/>
                  </a:lnTo>
                  <a:lnTo>
                    <a:pt x="68" y="10"/>
                  </a:lnTo>
                  <a:lnTo>
                    <a:pt x="75" y="17"/>
                  </a:lnTo>
                  <a:lnTo>
                    <a:pt x="79" y="25"/>
                  </a:lnTo>
                  <a:lnTo>
                    <a:pt x="80" y="34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9" name="Line 8">
              <a:extLst>
                <a:ext uri="{FF2B5EF4-FFF2-40B4-BE49-F238E27FC236}">
                  <a16:creationId xmlns:a16="http://schemas.microsoft.com/office/drawing/2014/main" id="{A9425606-CC8A-A448-6A6E-43C369E291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7" y="1529"/>
              <a:ext cx="241" cy="1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0" name="Line 9">
              <a:extLst>
                <a:ext uri="{FF2B5EF4-FFF2-40B4-BE49-F238E27FC236}">
                  <a16:creationId xmlns:a16="http://schemas.microsoft.com/office/drawing/2014/main" id="{98335848-9FE8-4225-D0C8-8ED545AA0A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7" y="1495"/>
              <a:ext cx="24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1" name="Line 10">
              <a:extLst>
                <a:ext uri="{FF2B5EF4-FFF2-40B4-BE49-F238E27FC236}">
                  <a16:creationId xmlns:a16="http://schemas.microsoft.com/office/drawing/2014/main" id="{115E6168-2D3A-4A24-D0E0-9E3F3C70DE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7" y="1563"/>
              <a:ext cx="8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2" name="Line 11">
              <a:extLst>
                <a:ext uri="{FF2B5EF4-FFF2-40B4-BE49-F238E27FC236}">
                  <a16:creationId xmlns:a16="http://schemas.microsoft.com/office/drawing/2014/main" id="{4EBF6CD3-FF71-B100-7D20-68358262D8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7" y="1632"/>
              <a:ext cx="24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3" name="Line 12">
              <a:extLst>
                <a:ext uri="{FF2B5EF4-FFF2-40B4-BE49-F238E27FC236}">
                  <a16:creationId xmlns:a16="http://schemas.microsoft.com/office/drawing/2014/main" id="{39B5580B-912F-A849-F5B4-06F23E85EA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7" y="1701"/>
              <a:ext cx="8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4" name="Freeform 13">
              <a:extLst>
                <a:ext uri="{FF2B5EF4-FFF2-40B4-BE49-F238E27FC236}">
                  <a16:creationId xmlns:a16="http://schemas.microsoft.com/office/drawing/2014/main" id="{08AC16CD-5BCE-682D-7C91-2534B1944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8" y="1323"/>
              <a:ext cx="320" cy="275"/>
            </a:xfrm>
            <a:custGeom>
              <a:avLst/>
              <a:gdLst>
                <a:gd name="T0" fmla="*/ 320 w 320"/>
                <a:gd name="T1" fmla="*/ 137 h 275"/>
                <a:gd name="T2" fmla="*/ 319 w 320"/>
                <a:gd name="T3" fmla="*/ 155 h 275"/>
                <a:gd name="T4" fmla="*/ 315 w 320"/>
                <a:gd name="T5" fmla="*/ 172 h 275"/>
                <a:gd name="T6" fmla="*/ 308 w 320"/>
                <a:gd name="T7" fmla="*/ 189 h 275"/>
                <a:gd name="T8" fmla="*/ 300 w 320"/>
                <a:gd name="T9" fmla="*/ 205 h 275"/>
                <a:gd name="T10" fmla="*/ 288 w 320"/>
                <a:gd name="T11" fmla="*/ 220 h 275"/>
                <a:gd name="T12" fmla="*/ 275 w 320"/>
                <a:gd name="T13" fmla="*/ 232 h 275"/>
                <a:gd name="T14" fmla="*/ 260 w 320"/>
                <a:gd name="T15" fmla="*/ 245 h 275"/>
                <a:gd name="T16" fmla="*/ 243 w 320"/>
                <a:gd name="T17" fmla="*/ 255 h 275"/>
                <a:gd name="T18" fmla="*/ 225 w 320"/>
                <a:gd name="T19" fmla="*/ 263 h 275"/>
                <a:gd name="T20" fmla="*/ 205 w 320"/>
                <a:gd name="T21" fmla="*/ 269 h 275"/>
                <a:gd name="T22" fmla="*/ 185 w 320"/>
                <a:gd name="T23" fmla="*/ 272 h 275"/>
                <a:gd name="T24" fmla="*/ 165 w 320"/>
                <a:gd name="T25" fmla="*/ 275 h 275"/>
                <a:gd name="T26" fmla="*/ 144 w 320"/>
                <a:gd name="T27" fmla="*/ 274 h 275"/>
                <a:gd name="T28" fmla="*/ 124 w 320"/>
                <a:gd name="T29" fmla="*/ 271 h 275"/>
                <a:gd name="T30" fmla="*/ 105 w 320"/>
                <a:gd name="T31" fmla="*/ 267 h 275"/>
                <a:gd name="T32" fmla="*/ 85 w 320"/>
                <a:gd name="T33" fmla="*/ 259 h 275"/>
                <a:gd name="T34" fmla="*/ 68 w 320"/>
                <a:gd name="T35" fmla="*/ 250 h 275"/>
                <a:gd name="T36" fmla="*/ 52 w 320"/>
                <a:gd name="T37" fmla="*/ 239 h 275"/>
                <a:gd name="T38" fmla="*/ 39 w 320"/>
                <a:gd name="T39" fmla="*/ 227 h 275"/>
                <a:gd name="T40" fmla="*/ 25 w 320"/>
                <a:gd name="T41" fmla="*/ 212 h 275"/>
                <a:gd name="T42" fmla="*/ 16 w 320"/>
                <a:gd name="T43" fmla="*/ 197 h 275"/>
                <a:gd name="T44" fmla="*/ 8 w 320"/>
                <a:gd name="T45" fmla="*/ 181 h 275"/>
                <a:gd name="T46" fmla="*/ 3 w 320"/>
                <a:gd name="T47" fmla="*/ 164 h 275"/>
                <a:gd name="T48" fmla="*/ 0 w 320"/>
                <a:gd name="T49" fmla="*/ 147 h 275"/>
                <a:gd name="T50" fmla="*/ 0 w 320"/>
                <a:gd name="T51" fmla="*/ 128 h 275"/>
                <a:gd name="T52" fmla="*/ 3 w 320"/>
                <a:gd name="T53" fmla="*/ 111 h 275"/>
                <a:gd name="T54" fmla="*/ 8 w 320"/>
                <a:gd name="T55" fmla="*/ 94 h 275"/>
                <a:gd name="T56" fmla="*/ 16 w 320"/>
                <a:gd name="T57" fmla="*/ 78 h 275"/>
                <a:gd name="T58" fmla="*/ 25 w 320"/>
                <a:gd name="T59" fmla="*/ 63 h 275"/>
                <a:gd name="T60" fmla="*/ 39 w 320"/>
                <a:gd name="T61" fmla="*/ 48 h 275"/>
                <a:gd name="T62" fmla="*/ 52 w 320"/>
                <a:gd name="T63" fmla="*/ 36 h 275"/>
                <a:gd name="T64" fmla="*/ 68 w 320"/>
                <a:gd name="T65" fmla="*/ 25 h 275"/>
                <a:gd name="T66" fmla="*/ 85 w 320"/>
                <a:gd name="T67" fmla="*/ 16 h 275"/>
                <a:gd name="T68" fmla="*/ 105 w 320"/>
                <a:gd name="T69" fmla="*/ 8 h 275"/>
                <a:gd name="T70" fmla="*/ 124 w 320"/>
                <a:gd name="T71" fmla="*/ 3 h 275"/>
                <a:gd name="T72" fmla="*/ 144 w 320"/>
                <a:gd name="T73" fmla="*/ 1 h 275"/>
                <a:gd name="T74" fmla="*/ 165 w 320"/>
                <a:gd name="T75" fmla="*/ 0 h 275"/>
                <a:gd name="T76" fmla="*/ 185 w 320"/>
                <a:gd name="T77" fmla="*/ 2 h 275"/>
                <a:gd name="T78" fmla="*/ 205 w 320"/>
                <a:gd name="T79" fmla="*/ 6 h 275"/>
                <a:gd name="T80" fmla="*/ 225 w 320"/>
                <a:gd name="T81" fmla="*/ 11 h 275"/>
                <a:gd name="T82" fmla="*/ 243 w 320"/>
                <a:gd name="T83" fmla="*/ 20 h 275"/>
                <a:gd name="T84" fmla="*/ 260 w 320"/>
                <a:gd name="T85" fmla="*/ 30 h 275"/>
                <a:gd name="T86" fmla="*/ 275 w 320"/>
                <a:gd name="T87" fmla="*/ 42 h 275"/>
                <a:gd name="T88" fmla="*/ 288 w 320"/>
                <a:gd name="T89" fmla="*/ 55 h 275"/>
                <a:gd name="T90" fmla="*/ 300 w 320"/>
                <a:gd name="T91" fmla="*/ 70 h 275"/>
                <a:gd name="T92" fmla="*/ 308 w 320"/>
                <a:gd name="T93" fmla="*/ 86 h 275"/>
                <a:gd name="T94" fmla="*/ 315 w 320"/>
                <a:gd name="T95" fmla="*/ 103 h 275"/>
                <a:gd name="T96" fmla="*/ 319 w 320"/>
                <a:gd name="T97" fmla="*/ 120 h 275"/>
                <a:gd name="T98" fmla="*/ 320 w 320"/>
                <a:gd name="T99" fmla="*/ 137 h 275"/>
                <a:gd name="T100" fmla="*/ 320 w 320"/>
                <a:gd name="T101" fmla="*/ 137 h 27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20"/>
                <a:gd name="T154" fmla="*/ 0 h 275"/>
                <a:gd name="T155" fmla="*/ 320 w 320"/>
                <a:gd name="T156" fmla="*/ 275 h 27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20" h="275">
                  <a:moveTo>
                    <a:pt x="320" y="137"/>
                  </a:moveTo>
                  <a:lnTo>
                    <a:pt x="319" y="155"/>
                  </a:lnTo>
                  <a:lnTo>
                    <a:pt x="315" y="172"/>
                  </a:lnTo>
                  <a:lnTo>
                    <a:pt x="308" y="189"/>
                  </a:lnTo>
                  <a:lnTo>
                    <a:pt x="300" y="205"/>
                  </a:lnTo>
                  <a:lnTo>
                    <a:pt x="288" y="220"/>
                  </a:lnTo>
                  <a:lnTo>
                    <a:pt x="275" y="232"/>
                  </a:lnTo>
                  <a:lnTo>
                    <a:pt x="260" y="245"/>
                  </a:lnTo>
                  <a:lnTo>
                    <a:pt x="243" y="255"/>
                  </a:lnTo>
                  <a:lnTo>
                    <a:pt x="225" y="263"/>
                  </a:lnTo>
                  <a:lnTo>
                    <a:pt x="205" y="269"/>
                  </a:lnTo>
                  <a:lnTo>
                    <a:pt x="185" y="272"/>
                  </a:lnTo>
                  <a:lnTo>
                    <a:pt x="165" y="275"/>
                  </a:lnTo>
                  <a:lnTo>
                    <a:pt x="144" y="274"/>
                  </a:lnTo>
                  <a:lnTo>
                    <a:pt x="124" y="271"/>
                  </a:lnTo>
                  <a:lnTo>
                    <a:pt x="105" y="267"/>
                  </a:lnTo>
                  <a:lnTo>
                    <a:pt x="85" y="259"/>
                  </a:lnTo>
                  <a:lnTo>
                    <a:pt x="68" y="250"/>
                  </a:lnTo>
                  <a:lnTo>
                    <a:pt x="52" y="239"/>
                  </a:lnTo>
                  <a:lnTo>
                    <a:pt x="39" y="227"/>
                  </a:lnTo>
                  <a:lnTo>
                    <a:pt x="25" y="212"/>
                  </a:lnTo>
                  <a:lnTo>
                    <a:pt x="16" y="197"/>
                  </a:lnTo>
                  <a:lnTo>
                    <a:pt x="8" y="181"/>
                  </a:lnTo>
                  <a:lnTo>
                    <a:pt x="3" y="164"/>
                  </a:lnTo>
                  <a:lnTo>
                    <a:pt x="0" y="147"/>
                  </a:lnTo>
                  <a:lnTo>
                    <a:pt x="0" y="128"/>
                  </a:lnTo>
                  <a:lnTo>
                    <a:pt x="3" y="111"/>
                  </a:lnTo>
                  <a:lnTo>
                    <a:pt x="8" y="94"/>
                  </a:lnTo>
                  <a:lnTo>
                    <a:pt x="16" y="78"/>
                  </a:lnTo>
                  <a:lnTo>
                    <a:pt x="25" y="63"/>
                  </a:lnTo>
                  <a:lnTo>
                    <a:pt x="39" y="48"/>
                  </a:lnTo>
                  <a:lnTo>
                    <a:pt x="52" y="36"/>
                  </a:lnTo>
                  <a:lnTo>
                    <a:pt x="68" y="25"/>
                  </a:lnTo>
                  <a:lnTo>
                    <a:pt x="85" y="16"/>
                  </a:lnTo>
                  <a:lnTo>
                    <a:pt x="105" y="8"/>
                  </a:lnTo>
                  <a:lnTo>
                    <a:pt x="124" y="3"/>
                  </a:lnTo>
                  <a:lnTo>
                    <a:pt x="144" y="1"/>
                  </a:lnTo>
                  <a:lnTo>
                    <a:pt x="165" y="0"/>
                  </a:lnTo>
                  <a:lnTo>
                    <a:pt x="185" y="2"/>
                  </a:lnTo>
                  <a:lnTo>
                    <a:pt x="205" y="6"/>
                  </a:lnTo>
                  <a:lnTo>
                    <a:pt x="225" y="11"/>
                  </a:lnTo>
                  <a:lnTo>
                    <a:pt x="243" y="20"/>
                  </a:lnTo>
                  <a:lnTo>
                    <a:pt x="260" y="30"/>
                  </a:lnTo>
                  <a:lnTo>
                    <a:pt x="275" y="42"/>
                  </a:lnTo>
                  <a:lnTo>
                    <a:pt x="288" y="55"/>
                  </a:lnTo>
                  <a:lnTo>
                    <a:pt x="300" y="70"/>
                  </a:lnTo>
                  <a:lnTo>
                    <a:pt x="308" y="86"/>
                  </a:lnTo>
                  <a:lnTo>
                    <a:pt x="315" y="103"/>
                  </a:lnTo>
                  <a:lnTo>
                    <a:pt x="319" y="120"/>
                  </a:lnTo>
                  <a:lnTo>
                    <a:pt x="320" y="137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5" name="Line 14">
              <a:extLst>
                <a:ext uri="{FF2B5EF4-FFF2-40B4-BE49-F238E27FC236}">
                  <a16:creationId xmlns:a16="http://schemas.microsoft.com/office/drawing/2014/main" id="{B57C7AA3-20B5-02B0-1E88-475BD09030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8" y="1460"/>
              <a:ext cx="16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6" name="Line 15">
              <a:extLst>
                <a:ext uri="{FF2B5EF4-FFF2-40B4-BE49-F238E27FC236}">
                  <a16:creationId xmlns:a16="http://schemas.microsoft.com/office/drawing/2014/main" id="{E74E5A5E-5788-7089-074D-9404C5A978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88" y="1392"/>
              <a:ext cx="40" cy="6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7" name="Line 16">
              <a:extLst>
                <a:ext uri="{FF2B5EF4-FFF2-40B4-BE49-F238E27FC236}">
                  <a16:creationId xmlns:a16="http://schemas.microsoft.com/office/drawing/2014/main" id="{27A6FD0D-3171-05AD-FC9D-506AA9CDDC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8" y="1392"/>
              <a:ext cx="1" cy="1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8" name="Line 17">
              <a:extLst>
                <a:ext uri="{FF2B5EF4-FFF2-40B4-BE49-F238E27FC236}">
                  <a16:creationId xmlns:a16="http://schemas.microsoft.com/office/drawing/2014/main" id="{83354074-11F5-BA6D-72C7-073D869D19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28" y="1392"/>
              <a:ext cx="80" cy="1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9" name="Line 18">
              <a:extLst>
                <a:ext uri="{FF2B5EF4-FFF2-40B4-BE49-F238E27FC236}">
                  <a16:creationId xmlns:a16="http://schemas.microsoft.com/office/drawing/2014/main" id="{177A7FDC-3622-65C2-C824-9D0A45CAB4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8" y="1392"/>
              <a:ext cx="1" cy="1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0" name="Line 19">
              <a:extLst>
                <a:ext uri="{FF2B5EF4-FFF2-40B4-BE49-F238E27FC236}">
                  <a16:creationId xmlns:a16="http://schemas.microsoft.com/office/drawing/2014/main" id="{FC0A33AB-0E81-8522-28FF-9C28BF286D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08" y="1426"/>
              <a:ext cx="40" cy="6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1" name="Line 20">
              <a:extLst>
                <a:ext uri="{FF2B5EF4-FFF2-40B4-BE49-F238E27FC236}">
                  <a16:creationId xmlns:a16="http://schemas.microsoft.com/office/drawing/2014/main" id="{56949C16-1DB5-CFE1-1665-74A1C46431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8" y="1426"/>
              <a:ext cx="40" cy="6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2" name="Line 21">
              <a:extLst>
                <a:ext uri="{FF2B5EF4-FFF2-40B4-BE49-F238E27FC236}">
                  <a16:creationId xmlns:a16="http://schemas.microsoft.com/office/drawing/2014/main" id="{BDA3063E-B934-55EF-BDB9-44B5DC31E1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8" y="1460"/>
              <a:ext cx="1" cy="3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3" name="Line 22">
              <a:extLst>
                <a:ext uri="{FF2B5EF4-FFF2-40B4-BE49-F238E27FC236}">
                  <a16:creationId xmlns:a16="http://schemas.microsoft.com/office/drawing/2014/main" id="{AB9E0F0E-D3D5-553A-FF3C-2E60C5772D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8" y="1460"/>
              <a:ext cx="12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4" name="Freeform 33">
              <a:extLst>
                <a:ext uri="{FF2B5EF4-FFF2-40B4-BE49-F238E27FC236}">
                  <a16:creationId xmlns:a16="http://schemas.microsoft.com/office/drawing/2014/main" id="{82885D3D-EF10-E4AD-66CD-E6999F3E0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" y="1191"/>
              <a:ext cx="80" cy="69"/>
            </a:xfrm>
            <a:custGeom>
              <a:avLst/>
              <a:gdLst>
                <a:gd name="T0" fmla="*/ 80 w 80"/>
                <a:gd name="T1" fmla="*/ 35 h 69"/>
                <a:gd name="T2" fmla="*/ 79 w 80"/>
                <a:gd name="T3" fmla="*/ 44 h 69"/>
                <a:gd name="T4" fmla="*/ 75 w 80"/>
                <a:gd name="T5" fmla="*/ 52 h 69"/>
                <a:gd name="T6" fmla="*/ 68 w 80"/>
                <a:gd name="T7" fmla="*/ 59 h 69"/>
                <a:gd name="T8" fmla="*/ 60 w 80"/>
                <a:gd name="T9" fmla="*/ 65 h 69"/>
                <a:gd name="T10" fmla="*/ 51 w 80"/>
                <a:gd name="T11" fmla="*/ 68 h 69"/>
                <a:gd name="T12" fmla="*/ 40 w 80"/>
                <a:gd name="T13" fmla="*/ 69 h 69"/>
                <a:gd name="T14" fmla="*/ 29 w 80"/>
                <a:gd name="T15" fmla="*/ 68 h 69"/>
                <a:gd name="T16" fmla="*/ 20 w 80"/>
                <a:gd name="T17" fmla="*/ 65 h 69"/>
                <a:gd name="T18" fmla="*/ 12 w 80"/>
                <a:gd name="T19" fmla="*/ 59 h 69"/>
                <a:gd name="T20" fmla="*/ 5 w 80"/>
                <a:gd name="T21" fmla="*/ 52 h 69"/>
                <a:gd name="T22" fmla="*/ 1 w 80"/>
                <a:gd name="T23" fmla="*/ 44 h 69"/>
                <a:gd name="T24" fmla="*/ 0 w 80"/>
                <a:gd name="T25" fmla="*/ 35 h 69"/>
                <a:gd name="T26" fmla="*/ 1 w 80"/>
                <a:gd name="T27" fmla="*/ 26 h 69"/>
                <a:gd name="T28" fmla="*/ 5 w 80"/>
                <a:gd name="T29" fmla="*/ 18 h 69"/>
                <a:gd name="T30" fmla="*/ 12 w 80"/>
                <a:gd name="T31" fmla="*/ 11 h 69"/>
                <a:gd name="T32" fmla="*/ 20 w 80"/>
                <a:gd name="T33" fmla="*/ 5 h 69"/>
                <a:gd name="T34" fmla="*/ 29 w 80"/>
                <a:gd name="T35" fmla="*/ 2 h 69"/>
                <a:gd name="T36" fmla="*/ 40 w 80"/>
                <a:gd name="T37" fmla="*/ 0 h 69"/>
                <a:gd name="T38" fmla="*/ 51 w 80"/>
                <a:gd name="T39" fmla="*/ 2 h 69"/>
                <a:gd name="T40" fmla="*/ 60 w 80"/>
                <a:gd name="T41" fmla="*/ 5 h 69"/>
                <a:gd name="T42" fmla="*/ 68 w 80"/>
                <a:gd name="T43" fmla="*/ 11 h 69"/>
                <a:gd name="T44" fmla="*/ 75 w 80"/>
                <a:gd name="T45" fmla="*/ 18 h 69"/>
                <a:gd name="T46" fmla="*/ 79 w 80"/>
                <a:gd name="T47" fmla="*/ 26 h 69"/>
                <a:gd name="T48" fmla="*/ 80 w 80"/>
                <a:gd name="T49" fmla="*/ 35 h 69"/>
                <a:gd name="T50" fmla="*/ 80 w 80"/>
                <a:gd name="T51" fmla="*/ 35 h 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0"/>
                <a:gd name="T79" fmla="*/ 0 h 69"/>
                <a:gd name="T80" fmla="*/ 80 w 80"/>
                <a:gd name="T81" fmla="*/ 69 h 6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0" h="69">
                  <a:moveTo>
                    <a:pt x="80" y="35"/>
                  </a:moveTo>
                  <a:lnTo>
                    <a:pt x="79" y="44"/>
                  </a:lnTo>
                  <a:lnTo>
                    <a:pt x="75" y="52"/>
                  </a:lnTo>
                  <a:lnTo>
                    <a:pt x="68" y="59"/>
                  </a:lnTo>
                  <a:lnTo>
                    <a:pt x="60" y="65"/>
                  </a:lnTo>
                  <a:lnTo>
                    <a:pt x="51" y="68"/>
                  </a:lnTo>
                  <a:lnTo>
                    <a:pt x="40" y="69"/>
                  </a:lnTo>
                  <a:lnTo>
                    <a:pt x="29" y="68"/>
                  </a:lnTo>
                  <a:lnTo>
                    <a:pt x="20" y="65"/>
                  </a:lnTo>
                  <a:lnTo>
                    <a:pt x="12" y="59"/>
                  </a:lnTo>
                  <a:lnTo>
                    <a:pt x="5" y="52"/>
                  </a:lnTo>
                  <a:lnTo>
                    <a:pt x="1" y="44"/>
                  </a:lnTo>
                  <a:lnTo>
                    <a:pt x="0" y="35"/>
                  </a:lnTo>
                  <a:lnTo>
                    <a:pt x="1" y="26"/>
                  </a:lnTo>
                  <a:lnTo>
                    <a:pt x="5" y="18"/>
                  </a:lnTo>
                  <a:lnTo>
                    <a:pt x="12" y="11"/>
                  </a:lnTo>
                  <a:lnTo>
                    <a:pt x="20" y="5"/>
                  </a:lnTo>
                  <a:lnTo>
                    <a:pt x="29" y="2"/>
                  </a:lnTo>
                  <a:lnTo>
                    <a:pt x="40" y="0"/>
                  </a:lnTo>
                  <a:lnTo>
                    <a:pt x="51" y="2"/>
                  </a:lnTo>
                  <a:lnTo>
                    <a:pt x="60" y="5"/>
                  </a:lnTo>
                  <a:lnTo>
                    <a:pt x="68" y="11"/>
                  </a:lnTo>
                  <a:lnTo>
                    <a:pt x="75" y="18"/>
                  </a:lnTo>
                  <a:lnTo>
                    <a:pt x="79" y="26"/>
                  </a:lnTo>
                  <a:lnTo>
                    <a:pt x="80" y="35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5" name="Freeform 34">
              <a:extLst>
                <a:ext uri="{FF2B5EF4-FFF2-40B4-BE49-F238E27FC236}">
                  <a16:creationId xmlns:a16="http://schemas.microsoft.com/office/drawing/2014/main" id="{D7C7A359-A1D3-4BA8-25F5-4E2AAC0E7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1" y="1197"/>
              <a:ext cx="80" cy="69"/>
            </a:xfrm>
            <a:custGeom>
              <a:avLst/>
              <a:gdLst>
                <a:gd name="T0" fmla="*/ 80 w 80"/>
                <a:gd name="T1" fmla="*/ 35 h 69"/>
                <a:gd name="T2" fmla="*/ 79 w 80"/>
                <a:gd name="T3" fmla="*/ 44 h 69"/>
                <a:gd name="T4" fmla="*/ 75 w 80"/>
                <a:gd name="T5" fmla="*/ 52 h 69"/>
                <a:gd name="T6" fmla="*/ 68 w 80"/>
                <a:gd name="T7" fmla="*/ 59 h 69"/>
                <a:gd name="T8" fmla="*/ 60 w 80"/>
                <a:gd name="T9" fmla="*/ 64 h 69"/>
                <a:gd name="T10" fmla="*/ 51 w 80"/>
                <a:gd name="T11" fmla="*/ 68 h 69"/>
                <a:gd name="T12" fmla="*/ 40 w 80"/>
                <a:gd name="T13" fmla="*/ 69 h 69"/>
                <a:gd name="T14" fmla="*/ 29 w 80"/>
                <a:gd name="T15" fmla="*/ 68 h 69"/>
                <a:gd name="T16" fmla="*/ 20 w 80"/>
                <a:gd name="T17" fmla="*/ 64 h 69"/>
                <a:gd name="T18" fmla="*/ 12 w 80"/>
                <a:gd name="T19" fmla="*/ 59 h 69"/>
                <a:gd name="T20" fmla="*/ 5 w 80"/>
                <a:gd name="T21" fmla="*/ 52 h 69"/>
                <a:gd name="T22" fmla="*/ 1 w 80"/>
                <a:gd name="T23" fmla="*/ 44 h 69"/>
                <a:gd name="T24" fmla="*/ 0 w 80"/>
                <a:gd name="T25" fmla="*/ 35 h 69"/>
                <a:gd name="T26" fmla="*/ 1 w 80"/>
                <a:gd name="T27" fmla="*/ 25 h 69"/>
                <a:gd name="T28" fmla="*/ 5 w 80"/>
                <a:gd name="T29" fmla="*/ 17 h 69"/>
                <a:gd name="T30" fmla="*/ 12 w 80"/>
                <a:gd name="T31" fmla="*/ 10 h 69"/>
                <a:gd name="T32" fmla="*/ 20 w 80"/>
                <a:gd name="T33" fmla="*/ 5 h 69"/>
                <a:gd name="T34" fmla="*/ 29 w 80"/>
                <a:gd name="T35" fmla="*/ 1 h 69"/>
                <a:gd name="T36" fmla="*/ 40 w 80"/>
                <a:gd name="T37" fmla="*/ 0 h 69"/>
                <a:gd name="T38" fmla="*/ 51 w 80"/>
                <a:gd name="T39" fmla="*/ 1 h 69"/>
                <a:gd name="T40" fmla="*/ 60 w 80"/>
                <a:gd name="T41" fmla="*/ 5 h 69"/>
                <a:gd name="T42" fmla="*/ 68 w 80"/>
                <a:gd name="T43" fmla="*/ 10 h 69"/>
                <a:gd name="T44" fmla="*/ 75 w 80"/>
                <a:gd name="T45" fmla="*/ 17 h 69"/>
                <a:gd name="T46" fmla="*/ 79 w 80"/>
                <a:gd name="T47" fmla="*/ 25 h 69"/>
                <a:gd name="T48" fmla="*/ 80 w 80"/>
                <a:gd name="T49" fmla="*/ 35 h 69"/>
                <a:gd name="T50" fmla="*/ 80 w 80"/>
                <a:gd name="T51" fmla="*/ 35 h 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0"/>
                <a:gd name="T79" fmla="*/ 0 h 69"/>
                <a:gd name="T80" fmla="*/ 80 w 80"/>
                <a:gd name="T81" fmla="*/ 69 h 6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0" h="69">
                  <a:moveTo>
                    <a:pt x="80" y="35"/>
                  </a:moveTo>
                  <a:lnTo>
                    <a:pt x="79" y="44"/>
                  </a:lnTo>
                  <a:lnTo>
                    <a:pt x="75" y="52"/>
                  </a:lnTo>
                  <a:lnTo>
                    <a:pt x="68" y="59"/>
                  </a:lnTo>
                  <a:lnTo>
                    <a:pt x="60" y="64"/>
                  </a:lnTo>
                  <a:lnTo>
                    <a:pt x="51" y="68"/>
                  </a:lnTo>
                  <a:lnTo>
                    <a:pt x="40" y="69"/>
                  </a:lnTo>
                  <a:lnTo>
                    <a:pt x="29" y="68"/>
                  </a:lnTo>
                  <a:lnTo>
                    <a:pt x="20" y="64"/>
                  </a:lnTo>
                  <a:lnTo>
                    <a:pt x="12" y="59"/>
                  </a:lnTo>
                  <a:lnTo>
                    <a:pt x="5" y="52"/>
                  </a:lnTo>
                  <a:lnTo>
                    <a:pt x="1" y="44"/>
                  </a:lnTo>
                  <a:lnTo>
                    <a:pt x="0" y="35"/>
                  </a:lnTo>
                  <a:lnTo>
                    <a:pt x="1" y="25"/>
                  </a:lnTo>
                  <a:lnTo>
                    <a:pt x="5" y="17"/>
                  </a:lnTo>
                  <a:lnTo>
                    <a:pt x="12" y="10"/>
                  </a:lnTo>
                  <a:lnTo>
                    <a:pt x="20" y="5"/>
                  </a:lnTo>
                  <a:lnTo>
                    <a:pt x="29" y="1"/>
                  </a:lnTo>
                  <a:lnTo>
                    <a:pt x="40" y="0"/>
                  </a:lnTo>
                  <a:lnTo>
                    <a:pt x="51" y="1"/>
                  </a:lnTo>
                  <a:lnTo>
                    <a:pt x="60" y="5"/>
                  </a:lnTo>
                  <a:lnTo>
                    <a:pt x="68" y="10"/>
                  </a:lnTo>
                  <a:lnTo>
                    <a:pt x="75" y="17"/>
                  </a:lnTo>
                  <a:lnTo>
                    <a:pt x="79" y="25"/>
                  </a:lnTo>
                  <a:lnTo>
                    <a:pt x="80" y="35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6" name="Line 35">
              <a:extLst>
                <a:ext uri="{FF2B5EF4-FFF2-40B4-BE49-F238E27FC236}">
                  <a16:creationId xmlns:a16="http://schemas.microsoft.com/office/drawing/2014/main" id="{3E73111B-8571-8FB8-0775-5B9FA2DFD4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4" y="1088"/>
              <a:ext cx="240" cy="1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7" name="Line 42">
              <a:extLst>
                <a:ext uri="{FF2B5EF4-FFF2-40B4-BE49-F238E27FC236}">
                  <a16:creationId xmlns:a16="http://schemas.microsoft.com/office/drawing/2014/main" id="{DA862FFB-F260-979B-78DC-AA5FF8360C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8" y="1220"/>
              <a:ext cx="32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8" name="Line 43">
              <a:extLst>
                <a:ext uri="{FF2B5EF4-FFF2-40B4-BE49-F238E27FC236}">
                  <a16:creationId xmlns:a16="http://schemas.microsoft.com/office/drawing/2014/main" id="{090F2C05-ADEC-1C31-38B6-5A71E21968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8" y="1220"/>
              <a:ext cx="1" cy="44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9" name="Line 44">
              <a:extLst>
                <a:ext uri="{FF2B5EF4-FFF2-40B4-BE49-F238E27FC236}">
                  <a16:creationId xmlns:a16="http://schemas.microsoft.com/office/drawing/2014/main" id="{0FB2C98D-11C1-D5AE-3959-3D40A8B727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48" y="1666"/>
              <a:ext cx="28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0" name="Line 45">
              <a:extLst>
                <a:ext uri="{FF2B5EF4-FFF2-40B4-BE49-F238E27FC236}">
                  <a16:creationId xmlns:a16="http://schemas.microsoft.com/office/drawing/2014/main" id="{6DEFBEC2-9490-0DCC-4843-E5C5E253CD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47" y="1666"/>
              <a:ext cx="20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1" name="Line 46">
              <a:extLst>
                <a:ext uri="{FF2B5EF4-FFF2-40B4-BE49-F238E27FC236}">
                  <a16:creationId xmlns:a16="http://schemas.microsoft.com/office/drawing/2014/main" id="{BDF105C7-BC0F-DA9A-4034-5CE71F6B6B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47" y="1220"/>
              <a:ext cx="1" cy="44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2" name="Line 47">
              <a:extLst>
                <a:ext uri="{FF2B5EF4-FFF2-40B4-BE49-F238E27FC236}">
                  <a16:creationId xmlns:a16="http://schemas.microsoft.com/office/drawing/2014/main" id="{09A6959E-5727-24A8-9256-91BD94026D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7" y="1220"/>
              <a:ext cx="16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3" name="Line 48">
              <a:extLst>
                <a:ext uri="{FF2B5EF4-FFF2-40B4-BE49-F238E27FC236}">
                  <a16:creationId xmlns:a16="http://schemas.microsoft.com/office/drawing/2014/main" id="{C446C303-7378-D125-C295-DB6A671185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7" y="1426"/>
              <a:ext cx="44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4" name="Line 49">
              <a:extLst>
                <a:ext uri="{FF2B5EF4-FFF2-40B4-BE49-F238E27FC236}">
                  <a16:creationId xmlns:a16="http://schemas.microsoft.com/office/drawing/2014/main" id="{22C69699-239B-3237-F163-39292F2334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7" y="1426"/>
              <a:ext cx="1" cy="6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5" name="Line 50">
              <a:extLst>
                <a:ext uri="{FF2B5EF4-FFF2-40B4-BE49-F238E27FC236}">
                  <a16:creationId xmlns:a16="http://schemas.microsoft.com/office/drawing/2014/main" id="{9A17ED33-05BE-CA75-FF40-F1C527666A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7" y="1701"/>
              <a:ext cx="1" cy="1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6" name="Line 51">
              <a:extLst>
                <a:ext uri="{FF2B5EF4-FFF2-40B4-BE49-F238E27FC236}">
                  <a16:creationId xmlns:a16="http://schemas.microsoft.com/office/drawing/2014/main" id="{961F8E50-5DB6-2DC2-59A9-F84939D3F0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7" y="1804"/>
              <a:ext cx="2001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7" name="Line 52">
              <a:extLst>
                <a:ext uri="{FF2B5EF4-FFF2-40B4-BE49-F238E27FC236}">
                  <a16:creationId xmlns:a16="http://schemas.microsoft.com/office/drawing/2014/main" id="{66AD2C28-E3E3-9677-DB53-EE91E30C3F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08" y="1460"/>
              <a:ext cx="1" cy="34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8" name="Line 53">
              <a:extLst>
                <a:ext uri="{FF2B5EF4-FFF2-40B4-BE49-F238E27FC236}">
                  <a16:creationId xmlns:a16="http://schemas.microsoft.com/office/drawing/2014/main" id="{61FE9DA5-ADA4-F763-B1E4-28596CE81F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08" y="1460"/>
              <a:ext cx="20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9" name="Rectangle 66">
              <a:extLst>
                <a:ext uri="{FF2B5EF4-FFF2-40B4-BE49-F238E27FC236}">
                  <a16:creationId xmlns:a16="http://schemas.microsoft.com/office/drawing/2014/main" id="{45AE6A10-523A-1929-3B5C-33DE0A9A9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" y="833"/>
              <a:ext cx="222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Switches in parallel =&gt; OR</a:t>
              </a:r>
              <a:endParaRPr lang="en-US" altLang="zh-TW" sz="2800" b="1" baseline="0">
                <a:ea typeface="新細明體" panose="02020500000000000000" pitchFamily="18" charset="-120"/>
              </a:endParaRPr>
            </a:p>
          </p:txBody>
        </p:sp>
      </p:grpSp>
      <p:sp>
        <p:nvSpPr>
          <p:cNvPr id="33799" name="Rectangle 68">
            <a:extLst>
              <a:ext uri="{FF2B5EF4-FFF2-40B4-BE49-F238E27FC236}">
                <a16:creationId xmlns:a16="http://schemas.microsoft.com/office/drawing/2014/main" id="{D3E93FE4-D360-5B77-1AA0-3D9A5373C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8550" y="4367213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TW" altLang="en-US" sz="1500" baseline="0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  <a:endParaRPr lang="zh-TW" altLang="en-US" sz="2400" baseline="0">
              <a:ea typeface="新細明體" panose="02020500000000000000" pitchFamily="18" charset="-120"/>
            </a:endParaRPr>
          </a:p>
        </p:txBody>
      </p:sp>
      <p:grpSp>
        <p:nvGrpSpPr>
          <p:cNvPr id="4" name="Group 135">
            <a:extLst>
              <a:ext uri="{FF2B5EF4-FFF2-40B4-BE49-F238E27FC236}">
                <a16:creationId xmlns:a16="http://schemas.microsoft.com/office/drawing/2014/main" id="{853D69A0-5C34-143C-D479-A8C4D62DF20B}"/>
              </a:ext>
            </a:extLst>
          </p:cNvPr>
          <p:cNvGrpSpPr>
            <a:grpSpLocks/>
          </p:cNvGrpSpPr>
          <p:nvPr/>
        </p:nvGrpSpPr>
        <p:grpSpPr bwMode="auto">
          <a:xfrm>
            <a:off x="6413501" y="4776789"/>
            <a:ext cx="4238625" cy="1582737"/>
            <a:chOff x="3080" y="3009"/>
            <a:chExt cx="2670" cy="997"/>
          </a:xfrm>
        </p:grpSpPr>
        <p:sp>
          <p:nvSpPr>
            <p:cNvPr id="33801" name="Freeform 74">
              <a:extLst>
                <a:ext uri="{FF2B5EF4-FFF2-40B4-BE49-F238E27FC236}">
                  <a16:creationId xmlns:a16="http://schemas.microsoft.com/office/drawing/2014/main" id="{A76C9D4B-0F7D-87F1-2272-FA7785CF9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7" y="3378"/>
              <a:ext cx="320" cy="274"/>
            </a:xfrm>
            <a:custGeom>
              <a:avLst/>
              <a:gdLst>
                <a:gd name="T0" fmla="*/ 320 w 320"/>
                <a:gd name="T1" fmla="*/ 137 h 274"/>
                <a:gd name="T2" fmla="*/ 319 w 320"/>
                <a:gd name="T3" fmla="*/ 154 h 274"/>
                <a:gd name="T4" fmla="*/ 315 w 320"/>
                <a:gd name="T5" fmla="*/ 171 h 274"/>
                <a:gd name="T6" fmla="*/ 308 w 320"/>
                <a:gd name="T7" fmla="*/ 188 h 274"/>
                <a:gd name="T8" fmla="*/ 300 w 320"/>
                <a:gd name="T9" fmla="*/ 204 h 274"/>
                <a:gd name="T10" fmla="*/ 288 w 320"/>
                <a:gd name="T11" fmla="*/ 219 h 274"/>
                <a:gd name="T12" fmla="*/ 275 w 320"/>
                <a:gd name="T13" fmla="*/ 232 h 274"/>
                <a:gd name="T14" fmla="*/ 260 w 320"/>
                <a:gd name="T15" fmla="*/ 244 h 274"/>
                <a:gd name="T16" fmla="*/ 243 w 320"/>
                <a:gd name="T17" fmla="*/ 255 h 274"/>
                <a:gd name="T18" fmla="*/ 225 w 320"/>
                <a:gd name="T19" fmla="*/ 263 h 274"/>
                <a:gd name="T20" fmla="*/ 205 w 320"/>
                <a:gd name="T21" fmla="*/ 269 h 274"/>
                <a:gd name="T22" fmla="*/ 185 w 320"/>
                <a:gd name="T23" fmla="*/ 272 h 274"/>
                <a:gd name="T24" fmla="*/ 165 w 320"/>
                <a:gd name="T25" fmla="*/ 274 h 274"/>
                <a:gd name="T26" fmla="*/ 144 w 320"/>
                <a:gd name="T27" fmla="*/ 273 h 274"/>
                <a:gd name="T28" fmla="*/ 124 w 320"/>
                <a:gd name="T29" fmla="*/ 271 h 274"/>
                <a:gd name="T30" fmla="*/ 105 w 320"/>
                <a:gd name="T31" fmla="*/ 266 h 274"/>
                <a:gd name="T32" fmla="*/ 85 w 320"/>
                <a:gd name="T33" fmla="*/ 258 h 274"/>
                <a:gd name="T34" fmla="*/ 68 w 320"/>
                <a:gd name="T35" fmla="*/ 249 h 274"/>
                <a:gd name="T36" fmla="*/ 52 w 320"/>
                <a:gd name="T37" fmla="*/ 239 h 274"/>
                <a:gd name="T38" fmla="*/ 39 w 320"/>
                <a:gd name="T39" fmla="*/ 226 h 274"/>
                <a:gd name="T40" fmla="*/ 25 w 320"/>
                <a:gd name="T41" fmla="*/ 211 h 274"/>
                <a:gd name="T42" fmla="*/ 16 w 320"/>
                <a:gd name="T43" fmla="*/ 196 h 274"/>
                <a:gd name="T44" fmla="*/ 8 w 320"/>
                <a:gd name="T45" fmla="*/ 180 h 274"/>
                <a:gd name="T46" fmla="*/ 3 w 320"/>
                <a:gd name="T47" fmla="*/ 163 h 274"/>
                <a:gd name="T48" fmla="*/ 0 w 320"/>
                <a:gd name="T49" fmla="*/ 146 h 274"/>
                <a:gd name="T50" fmla="*/ 0 w 320"/>
                <a:gd name="T51" fmla="*/ 128 h 274"/>
                <a:gd name="T52" fmla="*/ 3 w 320"/>
                <a:gd name="T53" fmla="*/ 111 h 274"/>
                <a:gd name="T54" fmla="*/ 8 w 320"/>
                <a:gd name="T55" fmla="*/ 93 h 274"/>
                <a:gd name="T56" fmla="*/ 16 w 320"/>
                <a:gd name="T57" fmla="*/ 77 h 274"/>
                <a:gd name="T58" fmla="*/ 25 w 320"/>
                <a:gd name="T59" fmla="*/ 63 h 274"/>
                <a:gd name="T60" fmla="*/ 39 w 320"/>
                <a:gd name="T61" fmla="*/ 48 h 274"/>
                <a:gd name="T62" fmla="*/ 52 w 320"/>
                <a:gd name="T63" fmla="*/ 35 h 274"/>
                <a:gd name="T64" fmla="*/ 68 w 320"/>
                <a:gd name="T65" fmla="*/ 25 h 274"/>
                <a:gd name="T66" fmla="*/ 85 w 320"/>
                <a:gd name="T67" fmla="*/ 16 h 274"/>
                <a:gd name="T68" fmla="*/ 105 w 320"/>
                <a:gd name="T69" fmla="*/ 8 h 274"/>
                <a:gd name="T70" fmla="*/ 124 w 320"/>
                <a:gd name="T71" fmla="*/ 3 h 274"/>
                <a:gd name="T72" fmla="*/ 144 w 320"/>
                <a:gd name="T73" fmla="*/ 1 h 274"/>
                <a:gd name="T74" fmla="*/ 165 w 320"/>
                <a:gd name="T75" fmla="*/ 0 h 274"/>
                <a:gd name="T76" fmla="*/ 185 w 320"/>
                <a:gd name="T77" fmla="*/ 2 h 274"/>
                <a:gd name="T78" fmla="*/ 205 w 320"/>
                <a:gd name="T79" fmla="*/ 5 h 274"/>
                <a:gd name="T80" fmla="*/ 225 w 320"/>
                <a:gd name="T81" fmla="*/ 11 h 274"/>
                <a:gd name="T82" fmla="*/ 243 w 320"/>
                <a:gd name="T83" fmla="*/ 19 h 274"/>
                <a:gd name="T84" fmla="*/ 260 w 320"/>
                <a:gd name="T85" fmla="*/ 29 h 274"/>
                <a:gd name="T86" fmla="*/ 275 w 320"/>
                <a:gd name="T87" fmla="*/ 42 h 274"/>
                <a:gd name="T88" fmla="*/ 288 w 320"/>
                <a:gd name="T89" fmla="*/ 55 h 274"/>
                <a:gd name="T90" fmla="*/ 300 w 320"/>
                <a:gd name="T91" fmla="*/ 69 h 274"/>
                <a:gd name="T92" fmla="*/ 308 w 320"/>
                <a:gd name="T93" fmla="*/ 85 h 274"/>
                <a:gd name="T94" fmla="*/ 315 w 320"/>
                <a:gd name="T95" fmla="*/ 103 h 274"/>
                <a:gd name="T96" fmla="*/ 319 w 320"/>
                <a:gd name="T97" fmla="*/ 120 h 274"/>
                <a:gd name="T98" fmla="*/ 320 w 320"/>
                <a:gd name="T99" fmla="*/ 137 h 274"/>
                <a:gd name="T100" fmla="*/ 320 w 320"/>
                <a:gd name="T101" fmla="*/ 137 h 27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20"/>
                <a:gd name="T154" fmla="*/ 0 h 274"/>
                <a:gd name="T155" fmla="*/ 320 w 320"/>
                <a:gd name="T156" fmla="*/ 274 h 27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20" h="274">
                  <a:moveTo>
                    <a:pt x="320" y="137"/>
                  </a:moveTo>
                  <a:lnTo>
                    <a:pt x="319" y="154"/>
                  </a:lnTo>
                  <a:lnTo>
                    <a:pt x="315" y="171"/>
                  </a:lnTo>
                  <a:lnTo>
                    <a:pt x="308" y="188"/>
                  </a:lnTo>
                  <a:lnTo>
                    <a:pt x="300" y="204"/>
                  </a:lnTo>
                  <a:lnTo>
                    <a:pt x="288" y="219"/>
                  </a:lnTo>
                  <a:lnTo>
                    <a:pt x="275" y="232"/>
                  </a:lnTo>
                  <a:lnTo>
                    <a:pt x="260" y="244"/>
                  </a:lnTo>
                  <a:lnTo>
                    <a:pt x="243" y="255"/>
                  </a:lnTo>
                  <a:lnTo>
                    <a:pt x="225" y="263"/>
                  </a:lnTo>
                  <a:lnTo>
                    <a:pt x="205" y="269"/>
                  </a:lnTo>
                  <a:lnTo>
                    <a:pt x="185" y="272"/>
                  </a:lnTo>
                  <a:lnTo>
                    <a:pt x="165" y="274"/>
                  </a:lnTo>
                  <a:lnTo>
                    <a:pt x="144" y="273"/>
                  </a:lnTo>
                  <a:lnTo>
                    <a:pt x="124" y="271"/>
                  </a:lnTo>
                  <a:lnTo>
                    <a:pt x="105" y="266"/>
                  </a:lnTo>
                  <a:lnTo>
                    <a:pt x="85" y="258"/>
                  </a:lnTo>
                  <a:lnTo>
                    <a:pt x="68" y="249"/>
                  </a:lnTo>
                  <a:lnTo>
                    <a:pt x="52" y="239"/>
                  </a:lnTo>
                  <a:lnTo>
                    <a:pt x="39" y="226"/>
                  </a:lnTo>
                  <a:lnTo>
                    <a:pt x="25" y="211"/>
                  </a:lnTo>
                  <a:lnTo>
                    <a:pt x="16" y="196"/>
                  </a:lnTo>
                  <a:lnTo>
                    <a:pt x="8" y="180"/>
                  </a:lnTo>
                  <a:lnTo>
                    <a:pt x="3" y="163"/>
                  </a:lnTo>
                  <a:lnTo>
                    <a:pt x="0" y="146"/>
                  </a:lnTo>
                  <a:lnTo>
                    <a:pt x="0" y="128"/>
                  </a:lnTo>
                  <a:lnTo>
                    <a:pt x="3" y="111"/>
                  </a:lnTo>
                  <a:lnTo>
                    <a:pt x="8" y="93"/>
                  </a:lnTo>
                  <a:lnTo>
                    <a:pt x="16" y="77"/>
                  </a:lnTo>
                  <a:lnTo>
                    <a:pt x="25" y="63"/>
                  </a:lnTo>
                  <a:lnTo>
                    <a:pt x="39" y="48"/>
                  </a:lnTo>
                  <a:lnTo>
                    <a:pt x="52" y="35"/>
                  </a:lnTo>
                  <a:lnTo>
                    <a:pt x="68" y="25"/>
                  </a:lnTo>
                  <a:lnTo>
                    <a:pt x="85" y="16"/>
                  </a:lnTo>
                  <a:lnTo>
                    <a:pt x="105" y="8"/>
                  </a:lnTo>
                  <a:lnTo>
                    <a:pt x="124" y="3"/>
                  </a:lnTo>
                  <a:lnTo>
                    <a:pt x="144" y="1"/>
                  </a:lnTo>
                  <a:lnTo>
                    <a:pt x="165" y="0"/>
                  </a:lnTo>
                  <a:lnTo>
                    <a:pt x="185" y="2"/>
                  </a:lnTo>
                  <a:lnTo>
                    <a:pt x="205" y="5"/>
                  </a:lnTo>
                  <a:lnTo>
                    <a:pt x="225" y="11"/>
                  </a:lnTo>
                  <a:lnTo>
                    <a:pt x="243" y="19"/>
                  </a:lnTo>
                  <a:lnTo>
                    <a:pt x="260" y="29"/>
                  </a:lnTo>
                  <a:lnTo>
                    <a:pt x="275" y="42"/>
                  </a:lnTo>
                  <a:lnTo>
                    <a:pt x="288" y="55"/>
                  </a:lnTo>
                  <a:lnTo>
                    <a:pt x="300" y="69"/>
                  </a:lnTo>
                  <a:lnTo>
                    <a:pt x="308" y="85"/>
                  </a:lnTo>
                  <a:lnTo>
                    <a:pt x="315" y="103"/>
                  </a:lnTo>
                  <a:lnTo>
                    <a:pt x="319" y="120"/>
                  </a:lnTo>
                  <a:lnTo>
                    <a:pt x="320" y="137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2" name="Line 75">
              <a:extLst>
                <a:ext uri="{FF2B5EF4-FFF2-40B4-BE49-F238E27FC236}">
                  <a16:creationId xmlns:a16="http://schemas.microsoft.com/office/drawing/2014/main" id="{0E2E3F95-5272-ED8E-1601-B63DD8A144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87" y="3446"/>
              <a:ext cx="40" cy="6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3" name="Line 76">
              <a:extLst>
                <a:ext uri="{FF2B5EF4-FFF2-40B4-BE49-F238E27FC236}">
                  <a16:creationId xmlns:a16="http://schemas.microsoft.com/office/drawing/2014/main" id="{3DE6219D-C9B1-D3AC-4ACC-BABBA511B9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7" y="3446"/>
              <a:ext cx="1" cy="1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4" name="Line 77">
              <a:extLst>
                <a:ext uri="{FF2B5EF4-FFF2-40B4-BE49-F238E27FC236}">
                  <a16:creationId xmlns:a16="http://schemas.microsoft.com/office/drawing/2014/main" id="{F80FE4BC-08A7-A8CF-2B78-2B72AAAAA2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27" y="3446"/>
              <a:ext cx="80" cy="1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5" name="Line 78">
              <a:extLst>
                <a:ext uri="{FF2B5EF4-FFF2-40B4-BE49-F238E27FC236}">
                  <a16:creationId xmlns:a16="http://schemas.microsoft.com/office/drawing/2014/main" id="{EFC754B4-923A-0C43-5D61-6B97D011F6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7" y="3446"/>
              <a:ext cx="1" cy="1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6" name="Line 79">
              <a:extLst>
                <a:ext uri="{FF2B5EF4-FFF2-40B4-BE49-F238E27FC236}">
                  <a16:creationId xmlns:a16="http://schemas.microsoft.com/office/drawing/2014/main" id="{FDEF3008-E751-3120-215C-311255CC25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07" y="3481"/>
              <a:ext cx="40" cy="6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7" name="Line 80">
              <a:extLst>
                <a:ext uri="{FF2B5EF4-FFF2-40B4-BE49-F238E27FC236}">
                  <a16:creationId xmlns:a16="http://schemas.microsoft.com/office/drawing/2014/main" id="{992AC83C-E3E8-0279-8EB1-FD9401A01C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7" y="3481"/>
              <a:ext cx="40" cy="6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8" name="Line 81">
              <a:extLst>
                <a:ext uri="{FF2B5EF4-FFF2-40B4-BE49-F238E27FC236}">
                  <a16:creationId xmlns:a16="http://schemas.microsoft.com/office/drawing/2014/main" id="{94CA7175-9025-D5C4-DD83-895580DC0D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7" y="3515"/>
              <a:ext cx="1" cy="3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9" name="Line 82">
              <a:extLst>
                <a:ext uri="{FF2B5EF4-FFF2-40B4-BE49-F238E27FC236}">
                  <a16:creationId xmlns:a16="http://schemas.microsoft.com/office/drawing/2014/main" id="{3D218842-183A-281C-BDCE-9CEFF209F4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7" y="3515"/>
              <a:ext cx="12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0" name="Freeform 84">
              <a:extLst>
                <a:ext uri="{FF2B5EF4-FFF2-40B4-BE49-F238E27FC236}">
                  <a16:creationId xmlns:a16="http://schemas.microsoft.com/office/drawing/2014/main" id="{57153BB5-97E6-148B-48DE-2A6CF698A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8" y="3483"/>
              <a:ext cx="80" cy="69"/>
            </a:xfrm>
            <a:custGeom>
              <a:avLst/>
              <a:gdLst>
                <a:gd name="T0" fmla="*/ 80 w 80"/>
                <a:gd name="T1" fmla="*/ 35 h 69"/>
                <a:gd name="T2" fmla="*/ 79 w 80"/>
                <a:gd name="T3" fmla="*/ 44 h 69"/>
                <a:gd name="T4" fmla="*/ 75 w 80"/>
                <a:gd name="T5" fmla="*/ 52 h 69"/>
                <a:gd name="T6" fmla="*/ 68 w 80"/>
                <a:gd name="T7" fmla="*/ 59 h 69"/>
                <a:gd name="T8" fmla="*/ 60 w 80"/>
                <a:gd name="T9" fmla="*/ 64 h 69"/>
                <a:gd name="T10" fmla="*/ 51 w 80"/>
                <a:gd name="T11" fmla="*/ 68 h 69"/>
                <a:gd name="T12" fmla="*/ 40 w 80"/>
                <a:gd name="T13" fmla="*/ 69 h 69"/>
                <a:gd name="T14" fmla="*/ 30 w 80"/>
                <a:gd name="T15" fmla="*/ 68 h 69"/>
                <a:gd name="T16" fmla="*/ 20 w 80"/>
                <a:gd name="T17" fmla="*/ 64 h 69"/>
                <a:gd name="T18" fmla="*/ 12 w 80"/>
                <a:gd name="T19" fmla="*/ 59 h 69"/>
                <a:gd name="T20" fmla="*/ 6 w 80"/>
                <a:gd name="T21" fmla="*/ 52 h 69"/>
                <a:gd name="T22" fmla="*/ 2 w 80"/>
                <a:gd name="T23" fmla="*/ 44 h 69"/>
                <a:gd name="T24" fmla="*/ 0 w 80"/>
                <a:gd name="T25" fmla="*/ 35 h 69"/>
                <a:gd name="T26" fmla="*/ 2 w 80"/>
                <a:gd name="T27" fmla="*/ 25 h 69"/>
                <a:gd name="T28" fmla="*/ 6 w 80"/>
                <a:gd name="T29" fmla="*/ 17 h 69"/>
                <a:gd name="T30" fmla="*/ 12 w 80"/>
                <a:gd name="T31" fmla="*/ 11 h 69"/>
                <a:gd name="T32" fmla="*/ 20 w 80"/>
                <a:gd name="T33" fmla="*/ 5 h 69"/>
                <a:gd name="T34" fmla="*/ 30 w 80"/>
                <a:gd name="T35" fmla="*/ 1 h 69"/>
                <a:gd name="T36" fmla="*/ 40 w 80"/>
                <a:gd name="T37" fmla="*/ 0 h 69"/>
                <a:gd name="T38" fmla="*/ 51 w 80"/>
                <a:gd name="T39" fmla="*/ 1 h 69"/>
                <a:gd name="T40" fmla="*/ 60 w 80"/>
                <a:gd name="T41" fmla="*/ 5 h 69"/>
                <a:gd name="T42" fmla="*/ 68 w 80"/>
                <a:gd name="T43" fmla="*/ 11 h 69"/>
                <a:gd name="T44" fmla="*/ 75 w 80"/>
                <a:gd name="T45" fmla="*/ 17 h 69"/>
                <a:gd name="T46" fmla="*/ 79 w 80"/>
                <a:gd name="T47" fmla="*/ 25 h 69"/>
                <a:gd name="T48" fmla="*/ 80 w 80"/>
                <a:gd name="T49" fmla="*/ 35 h 69"/>
                <a:gd name="T50" fmla="*/ 80 w 80"/>
                <a:gd name="T51" fmla="*/ 35 h 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0"/>
                <a:gd name="T79" fmla="*/ 0 h 69"/>
                <a:gd name="T80" fmla="*/ 80 w 80"/>
                <a:gd name="T81" fmla="*/ 69 h 6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0" h="69">
                  <a:moveTo>
                    <a:pt x="80" y="35"/>
                  </a:moveTo>
                  <a:lnTo>
                    <a:pt x="79" y="44"/>
                  </a:lnTo>
                  <a:lnTo>
                    <a:pt x="75" y="52"/>
                  </a:lnTo>
                  <a:lnTo>
                    <a:pt x="68" y="59"/>
                  </a:lnTo>
                  <a:lnTo>
                    <a:pt x="60" y="64"/>
                  </a:lnTo>
                  <a:lnTo>
                    <a:pt x="51" y="68"/>
                  </a:lnTo>
                  <a:lnTo>
                    <a:pt x="40" y="69"/>
                  </a:lnTo>
                  <a:lnTo>
                    <a:pt x="30" y="68"/>
                  </a:lnTo>
                  <a:lnTo>
                    <a:pt x="20" y="64"/>
                  </a:lnTo>
                  <a:lnTo>
                    <a:pt x="12" y="59"/>
                  </a:lnTo>
                  <a:lnTo>
                    <a:pt x="6" y="52"/>
                  </a:lnTo>
                  <a:lnTo>
                    <a:pt x="2" y="44"/>
                  </a:lnTo>
                  <a:lnTo>
                    <a:pt x="0" y="35"/>
                  </a:lnTo>
                  <a:lnTo>
                    <a:pt x="2" y="25"/>
                  </a:lnTo>
                  <a:lnTo>
                    <a:pt x="6" y="17"/>
                  </a:lnTo>
                  <a:lnTo>
                    <a:pt x="12" y="11"/>
                  </a:lnTo>
                  <a:lnTo>
                    <a:pt x="20" y="5"/>
                  </a:lnTo>
                  <a:lnTo>
                    <a:pt x="30" y="1"/>
                  </a:lnTo>
                  <a:lnTo>
                    <a:pt x="40" y="0"/>
                  </a:lnTo>
                  <a:lnTo>
                    <a:pt x="51" y="1"/>
                  </a:lnTo>
                  <a:lnTo>
                    <a:pt x="60" y="5"/>
                  </a:lnTo>
                  <a:lnTo>
                    <a:pt x="68" y="11"/>
                  </a:lnTo>
                  <a:lnTo>
                    <a:pt x="75" y="17"/>
                  </a:lnTo>
                  <a:lnTo>
                    <a:pt x="79" y="25"/>
                  </a:lnTo>
                  <a:lnTo>
                    <a:pt x="80" y="35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1" name="Freeform 85">
              <a:extLst>
                <a:ext uri="{FF2B5EF4-FFF2-40B4-BE49-F238E27FC236}">
                  <a16:creationId xmlns:a16="http://schemas.microsoft.com/office/drawing/2014/main" id="{40DE9D74-CA1C-55C3-F985-02C5A2073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5" y="3489"/>
              <a:ext cx="80" cy="69"/>
            </a:xfrm>
            <a:custGeom>
              <a:avLst/>
              <a:gdLst>
                <a:gd name="T0" fmla="*/ 80 w 80"/>
                <a:gd name="T1" fmla="*/ 34 h 69"/>
                <a:gd name="T2" fmla="*/ 79 w 80"/>
                <a:gd name="T3" fmla="*/ 44 h 69"/>
                <a:gd name="T4" fmla="*/ 75 w 80"/>
                <a:gd name="T5" fmla="*/ 52 h 69"/>
                <a:gd name="T6" fmla="*/ 68 w 80"/>
                <a:gd name="T7" fmla="*/ 58 h 69"/>
                <a:gd name="T8" fmla="*/ 60 w 80"/>
                <a:gd name="T9" fmla="*/ 64 h 69"/>
                <a:gd name="T10" fmla="*/ 51 w 80"/>
                <a:gd name="T11" fmla="*/ 68 h 69"/>
                <a:gd name="T12" fmla="*/ 40 w 80"/>
                <a:gd name="T13" fmla="*/ 69 h 69"/>
                <a:gd name="T14" fmla="*/ 29 w 80"/>
                <a:gd name="T15" fmla="*/ 68 h 69"/>
                <a:gd name="T16" fmla="*/ 20 w 80"/>
                <a:gd name="T17" fmla="*/ 64 h 69"/>
                <a:gd name="T18" fmla="*/ 12 w 80"/>
                <a:gd name="T19" fmla="*/ 58 h 69"/>
                <a:gd name="T20" fmla="*/ 5 w 80"/>
                <a:gd name="T21" fmla="*/ 52 h 69"/>
                <a:gd name="T22" fmla="*/ 1 w 80"/>
                <a:gd name="T23" fmla="*/ 44 h 69"/>
                <a:gd name="T24" fmla="*/ 0 w 80"/>
                <a:gd name="T25" fmla="*/ 34 h 69"/>
                <a:gd name="T26" fmla="*/ 1 w 80"/>
                <a:gd name="T27" fmla="*/ 25 h 69"/>
                <a:gd name="T28" fmla="*/ 5 w 80"/>
                <a:gd name="T29" fmla="*/ 17 h 69"/>
                <a:gd name="T30" fmla="*/ 12 w 80"/>
                <a:gd name="T31" fmla="*/ 10 h 69"/>
                <a:gd name="T32" fmla="*/ 20 w 80"/>
                <a:gd name="T33" fmla="*/ 5 h 69"/>
                <a:gd name="T34" fmla="*/ 29 w 80"/>
                <a:gd name="T35" fmla="*/ 1 h 69"/>
                <a:gd name="T36" fmla="*/ 40 w 80"/>
                <a:gd name="T37" fmla="*/ 0 h 69"/>
                <a:gd name="T38" fmla="*/ 51 w 80"/>
                <a:gd name="T39" fmla="*/ 1 h 69"/>
                <a:gd name="T40" fmla="*/ 60 w 80"/>
                <a:gd name="T41" fmla="*/ 5 h 69"/>
                <a:gd name="T42" fmla="*/ 68 w 80"/>
                <a:gd name="T43" fmla="*/ 10 h 69"/>
                <a:gd name="T44" fmla="*/ 75 w 80"/>
                <a:gd name="T45" fmla="*/ 17 h 69"/>
                <a:gd name="T46" fmla="*/ 79 w 80"/>
                <a:gd name="T47" fmla="*/ 25 h 69"/>
                <a:gd name="T48" fmla="*/ 80 w 80"/>
                <a:gd name="T49" fmla="*/ 34 h 69"/>
                <a:gd name="T50" fmla="*/ 80 w 80"/>
                <a:gd name="T51" fmla="*/ 34 h 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0"/>
                <a:gd name="T79" fmla="*/ 0 h 69"/>
                <a:gd name="T80" fmla="*/ 80 w 80"/>
                <a:gd name="T81" fmla="*/ 69 h 6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0" h="69">
                  <a:moveTo>
                    <a:pt x="80" y="34"/>
                  </a:moveTo>
                  <a:lnTo>
                    <a:pt x="79" y="44"/>
                  </a:lnTo>
                  <a:lnTo>
                    <a:pt x="75" y="52"/>
                  </a:lnTo>
                  <a:lnTo>
                    <a:pt x="68" y="58"/>
                  </a:lnTo>
                  <a:lnTo>
                    <a:pt x="60" y="64"/>
                  </a:lnTo>
                  <a:lnTo>
                    <a:pt x="51" y="68"/>
                  </a:lnTo>
                  <a:lnTo>
                    <a:pt x="40" y="69"/>
                  </a:lnTo>
                  <a:lnTo>
                    <a:pt x="29" y="68"/>
                  </a:lnTo>
                  <a:lnTo>
                    <a:pt x="20" y="64"/>
                  </a:lnTo>
                  <a:lnTo>
                    <a:pt x="12" y="58"/>
                  </a:lnTo>
                  <a:lnTo>
                    <a:pt x="5" y="52"/>
                  </a:lnTo>
                  <a:lnTo>
                    <a:pt x="1" y="44"/>
                  </a:lnTo>
                  <a:lnTo>
                    <a:pt x="0" y="34"/>
                  </a:lnTo>
                  <a:lnTo>
                    <a:pt x="1" y="25"/>
                  </a:lnTo>
                  <a:lnTo>
                    <a:pt x="5" y="17"/>
                  </a:lnTo>
                  <a:lnTo>
                    <a:pt x="12" y="10"/>
                  </a:lnTo>
                  <a:lnTo>
                    <a:pt x="20" y="5"/>
                  </a:lnTo>
                  <a:lnTo>
                    <a:pt x="29" y="1"/>
                  </a:lnTo>
                  <a:lnTo>
                    <a:pt x="40" y="0"/>
                  </a:lnTo>
                  <a:lnTo>
                    <a:pt x="51" y="1"/>
                  </a:lnTo>
                  <a:lnTo>
                    <a:pt x="60" y="5"/>
                  </a:lnTo>
                  <a:lnTo>
                    <a:pt x="68" y="10"/>
                  </a:lnTo>
                  <a:lnTo>
                    <a:pt x="75" y="17"/>
                  </a:lnTo>
                  <a:lnTo>
                    <a:pt x="79" y="25"/>
                  </a:lnTo>
                  <a:lnTo>
                    <a:pt x="80" y="34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2" name="Line 86">
              <a:extLst>
                <a:ext uri="{FF2B5EF4-FFF2-40B4-BE49-F238E27FC236}">
                  <a16:creationId xmlns:a16="http://schemas.microsoft.com/office/drawing/2014/main" id="{44ADEBFC-702E-C753-002C-EEF6647029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68" y="3466"/>
              <a:ext cx="266" cy="6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3" name="Line 87">
              <a:extLst>
                <a:ext uri="{FF2B5EF4-FFF2-40B4-BE49-F238E27FC236}">
                  <a16:creationId xmlns:a16="http://schemas.microsoft.com/office/drawing/2014/main" id="{552A5E3D-764F-E31B-BF74-501EE3C8E7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0" y="3517"/>
              <a:ext cx="3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4" name="Line 89">
              <a:extLst>
                <a:ext uri="{FF2B5EF4-FFF2-40B4-BE49-F238E27FC236}">
                  <a16:creationId xmlns:a16="http://schemas.microsoft.com/office/drawing/2014/main" id="{80E8014F-965C-458E-777F-D9B2A38974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03" y="3510"/>
              <a:ext cx="33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5" name="Line 90">
              <a:extLst>
                <a:ext uri="{FF2B5EF4-FFF2-40B4-BE49-F238E27FC236}">
                  <a16:creationId xmlns:a16="http://schemas.microsoft.com/office/drawing/2014/main" id="{BDD33293-AC05-6C01-33B4-E6AC27698F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3" y="3519"/>
              <a:ext cx="1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6" name="Text Box 92">
              <a:extLst>
                <a:ext uri="{FF2B5EF4-FFF2-40B4-BE49-F238E27FC236}">
                  <a16:creationId xmlns:a16="http://schemas.microsoft.com/office/drawing/2014/main" id="{6EC43BD4-0FBD-FC51-97D1-B4984D403D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8" y="3240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zh-TW" sz="2400" baseline="0">
                  <a:ea typeface="新細明體" panose="02020500000000000000" pitchFamily="18" charset="-120"/>
                </a:rPr>
                <a:t>C</a:t>
              </a:r>
            </a:p>
          </p:txBody>
        </p:sp>
        <p:sp>
          <p:nvSpPr>
            <p:cNvPr id="33817" name="Line 93">
              <a:extLst>
                <a:ext uri="{FF2B5EF4-FFF2-40B4-BE49-F238E27FC236}">
                  <a16:creationId xmlns:a16="http://schemas.microsoft.com/office/drawing/2014/main" id="{8B352392-8A86-5E28-A294-EF1F64C6DB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4" y="3244"/>
              <a:ext cx="1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8" name="Line 95">
              <a:extLst>
                <a:ext uri="{FF2B5EF4-FFF2-40B4-BE49-F238E27FC236}">
                  <a16:creationId xmlns:a16="http://schemas.microsoft.com/office/drawing/2014/main" id="{C4C04B46-78CD-2C19-31AE-152DA707B5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2" y="3660"/>
              <a:ext cx="24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9" name="Line 96">
              <a:extLst>
                <a:ext uri="{FF2B5EF4-FFF2-40B4-BE49-F238E27FC236}">
                  <a16:creationId xmlns:a16="http://schemas.microsoft.com/office/drawing/2014/main" id="{7AE210BB-0BCD-6CCF-EE66-EB00432F5E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2" y="3729"/>
              <a:ext cx="8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0" name="Line 97">
              <a:extLst>
                <a:ext uri="{FF2B5EF4-FFF2-40B4-BE49-F238E27FC236}">
                  <a16:creationId xmlns:a16="http://schemas.microsoft.com/office/drawing/2014/main" id="{B197B227-6505-7FE2-A65D-62B95ABFAF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2" y="3798"/>
              <a:ext cx="25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1" name="Line 98">
              <a:extLst>
                <a:ext uri="{FF2B5EF4-FFF2-40B4-BE49-F238E27FC236}">
                  <a16:creationId xmlns:a16="http://schemas.microsoft.com/office/drawing/2014/main" id="{DBE0433C-5845-51BD-3251-DF7B5D9B4E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2" y="3866"/>
              <a:ext cx="8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2" name="Line 99">
              <a:extLst>
                <a:ext uri="{FF2B5EF4-FFF2-40B4-BE49-F238E27FC236}">
                  <a16:creationId xmlns:a16="http://schemas.microsoft.com/office/drawing/2014/main" id="{3558E8A3-84DC-0290-D3D8-2DB709AE9A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74" y="3982"/>
              <a:ext cx="167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3" name="Line 100">
              <a:extLst>
                <a:ext uri="{FF2B5EF4-FFF2-40B4-BE49-F238E27FC236}">
                  <a16:creationId xmlns:a16="http://schemas.microsoft.com/office/drawing/2014/main" id="{F977F59B-3BB0-4899-6A1E-DAFB525C66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83" y="3514"/>
              <a:ext cx="0" cy="1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4" name="Line 101">
              <a:extLst>
                <a:ext uri="{FF2B5EF4-FFF2-40B4-BE49-F238E27FC236}">
                  <a16:creationId xmlns:a16="http://schemas.microsoft.com/office/drawing/2014/main" id="{59993B19-4EE7-DC35-1008-5313AA97F5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4" y="3876"/>
              <a:ext cx="0" cy="1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5" name="Line 102">
              <a:extLst>
                <a:ext uri="{FF2B5EF4-FFF2-40B4-BE49-F238E27FC236}">
                  <a16:creationId xmlns:a16="http://schemas.microsoft.com/office/drawing/2014/main" id="{87587BF1-A15E-8499-E3A4-A97DA91412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51" y="3519"/>
              <a:ext cx="0" cy="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6" name="Rectangle 133">
              <a:extLst>
                <a:ext uri="{FF2B5EF4-FFF2-40B4-BE49-F238E27FC236}">
                  <a16:creationId xmlns:a16="http://schemas.microsoft.com/office/drawing/2014/main" id="{CFC1EDFB-7EFA-018D-8B62-573865C58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0" y="3009"/>
              <a:ext cx="267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Normally-closed switch =&gt; NOT</a:t>
              </a:r>
              <a:endParaRPr lang="en-US" altLang="zh-TW" sz="2800" b="1" baseline="0">
                <a:ea typeface="新細明體" panose="02020500000000000000" pitchFamily="18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19B92D3-7F59-7AB5-9712-4A3E55D421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01662" y="153921"/>
            <a:ext cx="6318738" cy="849834"/>
          </a:xfrm>
        </p:spPr>
        <p:txBody>
          <a:bodyPr>
            <a:normAutofit/>
          </a:bodyPr>
          <a:lstStyle/>
          <a:p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of Boolean algebra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512341D-B2CA-17F2-206E-931084DA72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9616" y="886437"/>
            <a:ext cx="6518030" cy="5748735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horizontal bar above the number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= 1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= 0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plus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0+0 = 0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0+1 = 1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1+0 = 1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1+1 = 1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multiplication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0*0 = 0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0*1 = 0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1*0 = 0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1*1 = 1</a:t>
            </a:r>
          </a:p>
        </p:txBody>
      </p:sp>
      <p:sp>
        <p:nvSpPr>
          <p:cNvPr id="10245" name="Text Box 5">
            <a:extLst>
              <a:ext uri="{FF2B5EF4-FFF2-40B4-BE49-F238E27FC236}">
                <a16:creationId xmlns:a16="http://schemas.microsoft.com/office/drawing/2014/main" id="{E25A7CFD-9B2B-156E-82D6-1DB2EC170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14" y="1413970"/>
            <a:ext cx="3786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sz="9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_</a:t>
            </a:r>
          </a:p>
        </p:txBody>
      </p:sp>
      <p:sp>
        <p:nvSpPr>
          <p:cNvPr id="10247" name="Text Box 7">
            <a:extLst>
              <a:ext uri="{FF2B5EF4-FFF2-40B4-BE49-F238E27FC236}">
                <a16:creationId xmlns:a16="http://schemas.microsoft.com/office/drawing/2014/main" id="{DAF83B16-DCFC-1AB2-15BC-6C300894E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4699" y="1003643"/>
            <a:ext cx="3786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_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145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/>
      <p:bldP spid="102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9918" y="3000373"/>
            <a:ext cx="6929486" cy="777913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 eaLnBrk="1" hangingPunct="1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 Gate</a:t>
            </a:r>
          </a:p>
        </p:txBody>
      </p:sp>
    </p:spTree>
    <p:extLst>
      <p:ext uri="{BB962C8B-B14F-4D97-AF65-F5344CB8AC3E}">
        <p14:creationId xmlns:p14="http://schemas.microsoft.com/office/powerpoint/2010/main" val="1453408122"/>
      </p:ext>
    </p:extLst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24166" y="222196"/>
            <a:ext cx="6929486" cy="777913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 eaLnBrk="1" hangingPunct="1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 Gate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02349" y="1372398"/>
            <a:ext cx="8572592" cy="2883080"/>
          </a:xfrm>
        </p:spPr>
        <p:txBody>
          <a:bodyPr>
            <a:noAutofit/>
          </a:bodyPr>
          <a:lstStyle/>
          <a:p>
            <a:pPr algn="just" eaLnBrk="1" hangingPunct="1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 gate is an digital circuit which operates on one or more signals and produce single output. </a:t>
            </a:r>
          </a:p>
          <a:p>
            <a:pPr algn="just" eaLnBrk="1" hangingPunct="1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Gates are digital circuits because the input and output signals are denoted by either 1(high voltage) or 0(low voltage).</a:t>
            </a:r>
          </a:p>
          <a:p>
            <a:pPr algn="just" eaLnBrk="1" hangingPunct="1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There are three basic gates and are: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57940" y="4627767"/>
            <a:ext cx="3357618" cy="57150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/>
          <a:p>
            <a:pPr lvl="0">
              <a:spcBef>
                <a:spcPct val="0"/>
              </a:spcBef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	AND gate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417191" y="4627767"/>
            <a:ext cx="3357618" cy="57150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/>
          <a:p>
            <a:pPr lvl="0">
              <a:spcBef>
                <a:spcPct val="0"/>
              </a:spcBef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	OR gate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8128256" y="4627767"/>
            <a:ext cx="3357618" cy="57150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/>
          <a:p>
            <a:pPr lvl="0">
              <a:spcBef>
                <a:spcPct val="0"/>
              </a:spcBef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	NOT gate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0779756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8" dur="20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922019" y="343819"/>
            <a:ext cx="1921873" cy="492368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 eaLnBrk="1" hangingPunct="1"/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AND gate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8069" y="1111058"/>
            <a:ext cx="11289771" cy="3017519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AND gate is an electronic circuit that gives a high output (1) only if all its inputs are high.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gate takes two or more input signals and produce only one output signal.</a:t>
            </a:r>
          </a:p>
          <a:p>
            <a:pPr eaLnBrk="1" hangingPunct="1">
              <a:lnSpc>
                <a:spcPct val="150000"/>
              </a:lnSpc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429" name="Group 14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233030"/>
              </p:ext>
            </p:extLst>
          </p:nvPr>
        </p:nvGraphicFramePr>
        <p:xfrm>
          <a:off x="7137152" y="3658711"/>
          <a:ext cx="4214841" cy="301752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447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3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38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Input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Input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B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Output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AB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2425" name="Picture 137" descr="AN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3955040"/>
            <a:ext cx="3429000" cy="14049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7359402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183403" y="246611"/>
            <a:ext cx="1778997" cy="746111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eaLnBrk="1" hangingPunct="1"/>
            <a:r>
              <a:rPr lang="en-US" sz="3200" b="1" dirty="0">
                <a:solidFill>
                  <a:schemeClr val="bg1"/>
                </a:solidFill>
              </a:rPr>
              <a:t>OR gate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30993" y="1444455"/>
            <a:ext cx="7358114" cy="24384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b="1" dirty="0"/>
              <a:t>The OR gate is an electronic circuit that gives a high output (1) if one or more of its inputs are high. </a:t>
            </a:r>
          </a:p>
          <a:p>
            <a:pPr algn="just" eaLnBrk="1" hangingPunct="1"/>
            <a:r>
              <a:rPr lang="en-US" b="1" dirty="0"/>
              <a:t>OR gate also takes two or more input signals and produce only one output signal.</a:t>
            </a:r>
          </a:p>
          <a:p>
            <a:pPr algn="just" eaLnBrk="1" hangingPunct="1"/>
            <a:endParaRPr lang="en-US" b="1" dirty="0"/>
          </a:p>
          <a:p>
            <a:pPr lvl="2" algn="just" eaLnBrk="1" hangingPunct="1"/>
            <a:endParaRPr lang="en-US" b="1" dirty="0"/>
          </a:p>
        </p:txBody>
      </p:sp>
      <p:graphicFrame>
        <p:nvGraphicFramePr>
          <p:cNvPr id="14374" name="Group 38"/>
          <p:cNvGraphicFramePr>
            <a:graphicFrameLocks noGrp="1"/>
          </p:cNvGraphicFramePr>
          <p:nvPr>
            <p:ph sz="half" idx="2"/>
          </p:nvPr>
        </p:nvGraphicFramePr>
        <p:xfrm>
          <a:off x="7203289" y="3411875"/>
          <a:ext cx="4357718" cy="301752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495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63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Input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Input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B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Output A+B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6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6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6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6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4371" name="Picture 35" descr="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4592008"/>
            <a:ext cx="3276600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47270166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0" y="74967"/>
            <a:ext cx="2297723" cy="677846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gate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79666" y="880254"/>
            <a:ext cx="10927241" cy="4263258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NOT gate is an electronic circuit that gives a high output (1) if its input is low 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gate takes only one input signal and produce only one output signal.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of NOT gate is complement of its input.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also called inverter.</a:t>
            </a:r>
          </a:p>
          <a:p>
            <a:pPr algn="just" eaLnBrk="1" hangingPunct="1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 algn="just" eaLnBrk="1" hangingPunct="1">
              <a:lnSpc>
                <a:spcPct val="15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422" name="Group 3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00815282"/>
              </p:ext>
            </p:extLst>
          </p:nvPr>
        </p:nvGraphicFramePr>
        <p:xfrm>
          <a:off x="8458759" y="5010596"/>
          <a:ext cx="3000396" cy="13716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567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2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Input A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Output A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6418" name="Picture 34" descr="NOT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5010596"/>
            <a:ext cx="3810000" cy="1433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99" name="Line 37"/>
          <p:cNvSpPr>
            <a:spLocks noChangeShapeType="1"/>
          </p:cNvSpPr>
          <p:nvPr/>
        </p:nvSpPr>
        <p:spPr bwMode="auto">
          <a:xfrm>
            <a:off x="9725052" y="4857760"/>
            <a:ext cx="228600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513656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BC1552E2-2940-DFB1-928A-EA73AB7BDF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9528" y="147392"/>
            <a:ext cx="5405966" cy="884238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DeMorgan’s Theorem</a:t>
            </a:r>
            <a:endParaRPr lang="en-US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D1FB0104-34D2-6073-1656-49A754C4A11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066800"/>
            <a:ext cx="7291388" cy="1219200"/>
          </a:xfrm>
        </p:spPr>
        <p:txBody>
          <a:bodyPr/>
          <a:lstStyle/>
          <a:p>
            <a:pPr marL="609600" indent="-609600"/>
            <a:r>
              <a:rPr lang="tr-TR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tr-TR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)’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tr-TR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’y’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,</a:t>
            </a:r>
            <a:r>
              <a:rPr lang="tr-TR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tr-TR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y)’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tr-TR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y</a:t>
            </a:r>
            <a:r>
              <a:rPr lang="tr-TR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means of truth table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88895" name="Group 95">
            <a:extLst>
              <a:ext uri="{FF2B5EF4-FFF2-40B4-BE49-F238E27FC236}">
                <a16:creationId xmlns:a16="http://schemas.microsoft.com/office/drawing/2014/main" id="{3EC266C8-635F-BBE0-29E4-454B28CC350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23934756"/>
              </p:ext>
            </p:extLst>
          </p:nvPr>
        </p:nvGraphicFramePr>
        <p:xfrm>
          <a:off x="826476" y="2286000"/>
          <a:ext cx="10251830" cy="4424608"/>
        </p:xfrm>
        <a:graphic>
          <a:graphicData uri="http://schemas.openxmlformats.org/drawingml/2006/table">
            <a:tbl>
              <a:tblPr/>
              <a:tblGrid>
                <a:gridCol w="1024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4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47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47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47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47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6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247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247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1097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x</a:t>
                      </a:r>
                      <a:endParaRPr kumimoji="0" lang="zh-TW" alt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y</a:t>
                      </a:r>
                      <a:endParaRPr kumimoji="0" lang="zh-TW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zh-TW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x’</a:t>
                      </a:r>
                      <a:endParaRPr kumimoji="0" lang="en-US" altLang="zh-TW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zh-TW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y’</a:t>
                      </a:r>
                      <a:endParaRPr kumimoji="0" lang="en-US" altLang="zh-TW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x</a:t>
                      </a:r>
                      <a:r>
                        <a:rPr kumimoji="0" lang="tr-TR" altLang="zh-TW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+</a:t>
                      </a:r>
                      <a:r>
                        <a:rPr kumimoji="0" lang="en-US" altLang="zh-TW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y</a:t>
                      </a:r>
                      <a:endParaRPr kumimoji="0" lang="zh-TW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zh-TW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(x+y)’</a:t>
                      </a:r>
                      <a:endParaRPr kumimoji="0" lang="en-US" altLang="zh-TW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zh-TW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x’y’</a:t>
                      </a:r>
                      <a:endParaRPr kumimoji="0" lang="en-US" altLang="zh-TW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zh-TW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xy</a:t>
                      </a:r>
                      <a:endParaRPr kumimoji="0" lang="en-US" altLang="zh-TW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zh-TW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x’+y'</a:t>
                      </a:r>
                      <a:endParaRPr kumimoji="0" lang="en-US" altLang="zh-TW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C1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zh-TW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(xy)’</a:t>
                      </a:r>
                      <a:endParaRPr kumimoji="0" lang="en-US" altLang="zh-TW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C1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5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  <a:cs typeface="Arial" pitchFamily="34" charset="0"/>
                        </a:rPr>
                        <a:t>0</a:t>
                      </a: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  <a:cs typeface="Arial" pitchFamily="34" charset="0"/>
                        </a:rPr>
                        <a:t>0</a:t>
                      </a: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  <a:cs typeface="Arial" pitchFamily="34" charset="0"/>
                        </a:rPr>
                        <a:t>0</a:t>
                      </a: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C1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C1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23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  <a:cs typeface="Arial" pitchFamily="34" charset="0"/>
                        </a:rPr>
                        <a:t>0</a:t>
                      </a: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  <a:cs typeface="Arial" pitchFamily="34" charset="0"/>
                        </a:rPr>
                        <a:t>1</a:t>
                      </a: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C1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C1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65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  <a:cs typeface="Arial" pitchFamily="34" charset="0"/>
                        </a:rPr>
                        <a:t>1</a:t>
                      </a: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  <a:cs typeface="Arial" pitchFamily="34" charset="0"/>
                        </a:rPr>
                        <a:t>0</a:t>
                      </a: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C1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C1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94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  <a:cs typeface="Arial" pitchFamily="34" charset="0"/>
                        </a:rPr>
                        <a:t>1</a:t>
                      </a: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  <a:cs typeface="Arial" pitchFamily="34" charset="0"/>
                        </a:rPr>
                        <a:t>1</a:t>
                      </a: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  <a:cs typeface="Arial" pitchFamily="34" charset="0"/>
                        </a:rPr>
                        <a:t>1</a:t>
                      </a: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itchFamily="18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C1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C1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683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88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88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8"/>
          <p:cNvSpPr>
            <a:spLocks noChangeArrowheads="1"/>
          </p:cNvSpPr>
          <p:nvPr/>
        </p:nvSpPr>
        <p:spPr bwMode="auto">
          <a:xfrm>
            <a:off x="3903785" y="338481"/>
            <a:ext cx="2476892" cy="52322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NAND Gate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320293" y="1599456"/>
            <a:ext cx="9863521" cy="1307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Known as a “universal” gate because ANY digital circuit can be implemented with NAND gates alone.</a:t>
            </a:r>
          </a:p>
        </p:txBody>
      </p:sp>
    </p:spTree>
    <p:extLst>
      <p:ext uri="{BB962C8B-B14F-4D97-AF65-F5344CB8AC3E}">
        <p14:creationId xmlns:p14="http://schemas.microsoft.com/office/powerpoint/2010/main" val="276709479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標題 1">
            <a:extLst>
              <a:ext uri="{FF2B5EF4-FFF2-40B4-BE49-F238E27FC236}">
                <a16:creationId xmlns:a16="http://schemas.microsoft.com/office/drawing/2014/main" id="{99501ED9-0011-0CB8-E511-58B60EC41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28549"/>
            <a:ext cx="5635752" cy="713867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Binary Logic and Gates</a:t>
            </a:r>
            <a:endParaRPr lang="zh-TW" altLang="en-US" sz="36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7651" name="內容版面配置區 2">
            <a:extLst>
              <a:ext uri="{FF2B5EF4-FFF2-40B4-BE49-F238E27FC236}">
                <a16:creationId xmlns:a16="http://schemas.microsoft.com/office/drawing/2014/main" id="{8D4BD38C-B1F5-5DD4-EE24-4657F2E12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787318"/>
            <a:ext cx="10515600" cy="24957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Digital circuits are hardware components (based on transistors) that manipulate binary information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We model the transistor-based electronic circuits as logic gates.</a:t>
            </a:r>
          </a:p>
          <a:p>
            <a:pPr>
              <a:lnSpc>
                <a:spcPct val="150000"/>
              </a:lnSpc>
            </a:pPr>
            <a:endParaRPr lang="zh-TW" altLang="en-US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8"/>
          <p:cNvSpPr>
            <a:spLocks noChangeArrowheads="1"/>
          </p:cNvSpPr>
          <p:nvPr/>
        </p:nvSpPr>
        <p:spPr bwMode="auto">
          <a:xfrm>
            <a:off x="4558888" y="398644"/>
            <a:ext cx="2686890" cy="58477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NAND Gate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814770" y="1757355"/>
            <a:ext cx="123303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/>
              <a:t>NAND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778133" y="2605080"/>
            <a:ext cx="41069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/>
              <a:t>X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778133" y="3662355"/>
            <a:ext cx="39786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/>
              <a:t>Y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902333" y="3138480"/>
            <a:ext cx="3802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/>
              <a:t>Z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9386083" y="2090403"/>
            <a:ext cx="119135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/>
              <a:t>X  Y  Z</a:t>
            </a:r>
          </a:p>
          <a:p>
            <a:r>
              <a:rPr lang="en-US" sz="3200" dirty="0"/>
              <a:t>0  0  1</a:t>
            </a:r>
          </a:p>
          <a:p>
            <a:r>
              <a:rPr lang="en-US" sz="3200" dirty="0"/>
              <a:t>0  1  1</a:t>
            </a:r>
          </a:p>
          <a:p>
            <a:r>
              <a:rPr lang="en-US" sz="3200" dirty="0"/>
              <a:t>1  0  1</a:t>
            </a:r>
          </a:p>
          <a:p>
            <a:r>
              <a:rPr lang="en-US" sz="3200" dirty="0"/>
              <a:t>1  1  0</a:t>
            </a: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6777054" y="2776534"/>
            <a:ext cx="1676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 sz="3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7924360" y="2214555"/>
            <a:ext cx="45719" cy="249080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 sz="3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221045" y="2452679"/>
            <a:ext cx="2590800" cy="1828800"/>
            <a:chOff x="816" y="1488"/>
            <a:chExt cx="1632" cy="1152"/>
          </a:xfrm>
        </p:grpSpPr>
        <p:sp>
          <p:nvSpPr>
            <p:cNvPr id="12" name="Arc 13"/>
            <p:cNvSpPr>
              <a:spLocks/>
            </p:cNvSpPr>
            <p:nvPr/>
          </p:nvSpPr>
          <p:spPr bwMode="auto">
            <a:xfrm>
              <a:off x="1392" y="1488"/>
              <a:ext cx="576" cy="57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Arc 14"/>
            <p:cNvSpPr>
              <a:spLocks/>
            </p:cNvSpPr>
            <p:nvPr/>
          </p:nvSpPr>
          <p:spPr bwMode="auto">
            <a:xfrm flipV="1">
              <a:off x="1392" y="2064"/>
              <a:ext cx="576" cy="57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 flipH="1">
              <a:off x="1152" y="1488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H="1">
              <a:off x="1152" y="264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1152" y="1488"/>
              <a:ext cx="0" cy="11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 flipH="1">
              <a:off x="816" y="1728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 flipH="1">
              <a:off x="816" y="240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 flipH="1">
              <a:off x="2112" y="2064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1968" y="2016"/>
              <a:ext cx="144" cy="14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4261377" y="4671931"/>
            <a:ext cx="3281911" cy="14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= ~(X &amp; Y)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Nand(Z,X,Y)</a:t>
            </a:r>
          </a:p>
        </p:txBody>
      </p:sp>
    </p:spTree>
    <p:extLst>
      <p:ext uri="{BB962C8B-B14F-4D97-AF65-F5344CB8AC3E}">
        <p14:creationId xmlns:p14="http://schemas.microsoft.com/office/powerpoint/2010/main" val="1382929540"/>
      </p:ext>
    </p:extLst>
  </p:cSld>
  <p:clrMapOvr>
    <a:masterClrMapping/>
  </p:clrMapOvr>
  <p:transition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8"/>
          <p:cNvSpPr>
            <a:spLocks noChangeArrowheads="1"/>
          </p:cNvSpPr>
          <p:nvPr/>
        </p:nvSpPr>
        <p:spPr bwMode="auto">
          <a:xfrm>
            <a:off x="3595670" y="285727"/>
            <a:ext cx="2738067" cy="5232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NAND Gate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30044" y="1947579"/>
            <a:ext cx="6043594" cy="3776839"/>
            <a:chOff x="384" y="1214"/>
            <a:chExt cx="3888" cy="2332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84" y="1214"/>
              <a:ext cx="3093" cy="2332"/>
              <a:chOff x="384" y="1075"/>
              <a:chExt cx="3517" cy="2525"/>
            </a:xfrm>
          </p:grpSpPr>
          <p:sp>
            <p:nvSpPr>
              <p:cNvPr id="27" name="AutoShape 5"/>
              <p:cNvSpPr>
                <a:spLocks noChangeArrowheads="1"/>
              </p:cNvSpPr>
              <p:nvPr/>
            </p:nvSpPr>
            <p:spPr bwMode="auto">
              <a:xfrm>
                <a:off x="1132" y="1152"/>
                <a:ext cx="429" cy="365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28" name="Line 6"/>
              <p:cNvSpPr>
                <a:spLocks noChangeShapeType="1"/>
              </p:cNvSpPr>
              <p:nvPr/>
            </p:nvSpPr>
            <p:spPr bwMode="auto">
              <a:xfrm>
                <a:off x="783" y="1233"/>
                <a:ext cx="34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 b="1"/>
              </a:p>
            </p:txBody>
          </p:sp>
          <p:sp>
            <p:nvSpPr>
              <p:cNvPr id="29" name="Line 7"/>
              <p:cNvSpPr>
                <a:spLocks noChangeShapeType="1"/>
              </p:cNvSpPr>
              <p:nvPr/>
            </p:nvSpPr>
            <p:spPr bwMode="auto">
              <a:xfrm>
                <a:off x="1644" y="1333"/>
                <a:ext cx="34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 b="1"/>
              </a:p>
            </p:txBody>
          </p:sp>
          <p:sp>
            <p:nvSpPr>
              <p:cNvPr id="30" name="Line 8"/>
              <p:cNvSpPr>
                <a:spLocks noChangeShapeType="1"/>
              </p:cNvSpPr>
              <p:nvPr/>
            </p:nvSpPr>
            <p:spPr bwMode="auto">
              <a:xfrm>
                <a:off x="783" y="1437"/>
                <a:ext cx="34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 b="1"/>
              </a:p>
            </p:txBody>
          </p:sp>
          <p:sp>
            <p:nvSpPr>
              <p:cNvPr id="31" name="Oval 9"/>
              <p:cNvSpPr>
                <a:spLocks noChangeArrowheads="1"/>
              </p:cNvSpPr>
              <p:nvPr/>
            </p:nvSpPr>
            <p:spPr bwMode="auto">
              <a:xfrm>
                <a:off x="1561" y="1287"/>
                <a:ext cx="84" cy="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grpSp>
            <p:nvGrpSpPr>
              <p:cNvPr id="4" name="Group 31"/>
              <p:cNvGrpSpPr>
                <a:grpSpLocks/>
              </p:cNvGrpSpPr>
              <p:nvPr/>
            </p:nvGrpSpPr>
            <p:grpSpPr bwMode="auto">
              <a:xfrm>
                <a:off x="419" y="1939"/>
                <a:ext cx="1209" cy="365"/>
                <a:chOff x="375" y="1363"/>
                <a:chExt cx="2227" cy="652"/>
              </a:xfrm>
            </p:grpSpPr>
            <p:sp>
              <p:nvSpPr>
                <p:cNvPr id="72" name="AutoShape 11"/>
                <p:cNvSpPr>
                  <a:spLocks noChangeArrowheads="1"/>
                </p:cNvSpPr>
                <p:nvPr/>
              </p:nvSpPr>
              <p:spPr bwMode="auto">
                <a:xfrm>
                  <a:off x="1018" y="1363"/>
                  <a:ext cx="788" cy="652"/>
                </a:xfrm>
                <a:prstGeom prst="flowChartDelay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b="1"/>
                </a:p>
              </p:txBody>
            </p:sp>
            <p:sp>
              <p:nvSpPr>
                <p:cNvPr id="73" name="Line 12"/>
                <p:cNvSpPr>
                  <a:spLocks noChangeShapeType="1"/>
                </p:cNvSpPr>
                <p:nvPr/>
              </p:nvSpPr>
              <p:spPr bwMode="auto">
                <a:xfrm>
                  <a:off x="375" y="1507"/>
                  <a:ext cx="643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 b="1"/>
                </a:p>
              </p:txBody>
            </p:sp>
            <p:sp>
              <p:nvSpPr>
                <p:cNvPr id="74" name="Line 13"/>
                <p:cNvSpPr>
                  <a:spLocks noChangeShapeType="1"/>
                </p:cNvSpPr>
                <p:nvPr/>
              </p:nvSpPr>
              <p:spPr bwMode="auto">
                <a:xfrm>
                  <a:off x="1959" y="1686"/>
                  <a:ext cx="643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 b="1"/>
                </a:p>
              </p:txBody>
            </p:sp>
            <p:sp>
              <p:nvSpPr>
                <p:cNvPr id="75" name="Line 14"/>
                <p:cNvSpPr>
                  <a:spLocks noChangeShapeType="1"/>
                </p:cNvSpPr>
                <p:nvPr/>
              </p:nvSpPr>
              <p:spPr bwMode="auto">
                <a:xfrm>
                  <a:off x="375" y="1872"/>
                  <a:ext cx="643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 b="1"/>
                </a:p>
              </p:txBody>
            </p:sp>
            <p:sp>
              <p:nvSpPr>
                <p:cNvPr id="76" name="Oval 15"/>
                <p:cNvSpPr>
                  <a:spLocks noChangeArrowheads="1"/>
                </p:cNvSpPr>
                <p:nvPr/>
              </p:nvSpPr>
              <p:spPr bwMode="auto">
                <a:xfrm>
                  <a:off x="1807" y="1605"/>
                  <a:ext cx="154" cy="16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b="1"/>
                </a:p>
              </p:txBody>
            </p:sp>
          </p:grpSp>
          <p:grpSp>
            <p:nvGrpSpPr>
              <p:cNvPr id="5" name="Group 16"/>
              <p:cNvGrpSpPr>
                <a:grpSpLocks/>
              </p:cNvGrpSpPr>
              <p:nvPr/>
            </p:nvGrpSpPr>
            <p:grpSpPr bwMode="auto">
              <a:xfrm>
                <a:off x="1609" y="1939"/>
                <a:ext cx="1209" cy="365"/>
                <a:chOff x="375" y="1363"/>
                <a:chExt cx="2227" cy="652"/>
              </a:xfrm>
            </p:grpSpPr>
            <p:sp>
              <p:nvSpPr>
                <p:cNvPr id="67" name="AutoShape 17"/>
                <p:cNvSpPr>
                  <a:spLocks noChangeArrowheads="1"/>
                </p:cNvSpPr>
                <p:nvPr/>
              </p:nvSpPr>
              <p:spPr bwMode="auto">
                <a:xfrm>
                  <a:off x="1018" y="1363"/>
                  <a:ext cx="788" cy="652"/>
                </a:xfrm>
                <a:prstGeom prst="flowChartDelay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b="1"/>
                </a:p>
              </p:txBody>
            </p:sp>
            <p:sp>
              <p:nvSpPr>
                <p:cNvPr id="68" name="Line 18"/>
                <p:cNvSpPr>
                  <a:spLocks noChangeShapeType="1"/>
                </p:cNvSpPr>
                <p:nvPr/>
              </p:nvSpPr>
              <p:spPr bwMode="auto">
                <a:xfrm>
                  <a:off x="375" y="1507"/>
                  <a:ext cx="643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 b="1"/>
                </a:p>
              </p:txBody>
            </p:sp>
            <p:sp>
              <p:nvSpPr>
                <p:cNvPr id="69" name="Line 19"/>
                <p:cNvSpPr>
                  <a:spLocks noChangeShapeType="1"/>
                </p:cNvSpPr>
                <p:nvPr/>
              </p:nvSpPr>
              <p:spPr bwMode="auto">
                <a:xfrm>
                  <a:off x="1959" y="1686"/>
                  <a:ext cx="643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 b="1"/>
                </a:p>
              </p:txBody>
            </p:sp>
            <p:sp>
              <p:nvSpPr>
                <p:cNvPr id="70" name="Line 20"/>
                <p:cNvSpPr>
                  <a:spLocks noChangeShapeType="1"/>
                </p:cNvSpPr>
                <p:nvPr/>
              </p:nvSpPr>
              <p:spPr bwMode="auto">
                <a:xfrm>
                  <a:off x="375" y="1872"/>
                  <a:ext cx="643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 b="1"/>
                </a:p>
              </p:txBody>
            </p:sp>
            <p:sp>
              <p:nvSpPr>
                <p:cNvPr id="71" name="Oval 21"/>
                <p:cNvSpPr>
                  <a:spLocks noChangeArrowheads="1"/>
                </p:cNvSpPr>
                <p:nvPr/>
              </p:nvSpPr>
              <p:spPr bwMode="auto">
                <a:xfrm>
                  <a:off x="1807" y="1605"/>
                  <a:ext cx="154" cy="16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b="1"/>
                </a:p>
              </p:txBody>
            </p:sp>
          </p:grpSp>
          <p:grpSp>
            <p:nvGrpSpPr>
              <p:cNvPr id="6" name="Group 22"/>
              <p:cNvGrpSpPr>
                <a:grpSpLocks/>
              </p:cNvGrpSpPr>
              <p:nvPr/>
            </p:nvGrpSpPr>
            <p:grpSpPr bwMode="auto">
              <a:xfrm>
                <a:off x="758" y="2707"/>
                <a:ext cx="1209" cy="365"/>
                <a:chOff x="375" y="1363"/>
                <a:chExt cx="2227" cy="652"/>
              </a:xfrm>
            </p:grpSpPr>
            <p:sp>
              <p:nvSpPr>
                <p:cNvPr id="62" name="AutoShape 23"/>
                <p:cNvSpPr>
                  <a:spLocks noChangeArrowheads="1"/>
                </p:cNvSpPr>
                <p:nvPr/>
              </p:nvSpPr>
              <p:spPr bwMode="auto">
                <a:xfrm>
                  <a:off x="1018" y="1363"/>
                  <a:ext cx="788" cy="652"/>
                </a:xfrm>
                <a:prstGeom prst="flowChartDelay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b="1"/>
                </a:p>
              </p:txBody>
            </p:sp>
            <p:sp>
              <p:nvSpPr>
                <p:cNvPr id="63" name="Line 24"/>
                <p:cNvSpPr>
                  <a:spLocks noChangeShapeType="1"/>
                </p:cNvSpPr>
                <p:nvPr/>
              </p:nvSpPr>
              <p:spPr bwMode="auto">
                <a:xfrm>
                  <a:off x="375" y="1507"/>
                  <a:ext cx="643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 b="1"/>
                </a:p>
              </p:txBody>
            </p:sp>
            <p:sp>
              <p:nvSpPr>
                <p:cNvPr id="64" name="Line 25"/>
                <p:cNvSpPr>
                  <a:spLocks noChangeShapeType="1"/>
                </p:cNvSpPr>
                <p:nvPr/>
              </p:nvSpPr>
              <p:spPr bwMode="auto">
                <a:xfrm>
                  <a:off x="1959" y="1686"/>
                  <a:ext cx="643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 b="1"/>
                </a:p>
              </p:txBody>
            </p:sp>
            <p:sp>
              <p:nvSpPr>
                <p:cNvPr id="65" name="Line 26"/>
                <p:cNvSpPr>
                  <a:spLocks noChangeShapeType="1"/>
                </p:cNvSpPr>
                <p:nvPr/>
              </p:nvSpPr>
              <p:spPr bwMode="auto">
                <a:xfrm>
                  <a:off x="375" y="1872"/>
                  <a:ext cx="643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 b="1"/>
                </a:p>
              </p:txBody>
            </p:sp>
            <p:sp>
              <p:nvSpPr>
                <p:cNvPr id="66" name="Oval 27"/>
                <p:cNvSpPr>
                  <a:spLocks noChangeArrowheads="1"/>
                </p:cNvSpPr>
                <p:nvPr/>
              </p:nvSpPr>
              <p:spPr bwMode="auto">
                <a:xfrm>
                  <a:off x="1807" y="1605"/>
                  <a:ext cx="154" cy="16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b="1"/>
                </a:p>
              </p:txBody>
            </p:sp>
          </p:grpSp>
          <p:grpSp>
            <p:nvGrpSpPr>
              <p:cNvPr id="7" name="Group 28"/>
              <p:cNvGrpSpPr>
                <a:grpSpLocks/>
              </p:cNvGrpSpPr>
              <p:nvPr/>
            </p:nvGrpSpPr>
            <p:grpSpPr bwMode="auto">
              <a:xfrm>
                <a:off x="768" y="3235"/>
                <a:ext cx="1209" cy="365"/>
                <a:chOff x="375" y="1363"/>
                <a:chExt cx="2227" cy="652"/>
              </a:xfrm>
            </p:grpSpPr>
            <p:sp>
              <p:nvSpPr>
                <p:cNvPr id="57" name="AutoShape 29"/>
                <p:cNvSpPr>
                  <a:spLocks noChangeArrowheads="1"/>
                </p:cNvSpPr>
                <p:nvPr/>
              </p:nvSpPr>
              <p:spPr bwMode="auto">
                <a:xfrm>
                  <a:off x="1018" y="1363"/>
                  <a:ext cx="788" cy="652"/>
                </a:xfrm>
                <a:prstGeom prst="flowChartDelay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b="1"/>
                </a:p>
              </p:txBody>
            </p:sp>
            <p:sp>
              <p:nvSpPr>
                <p:cNvPr id="58" name="Line 30"/>
                <p:cNvSpPr>
                  <a:spLocks noChangeShapeType="1"/>
                </p:cNvSpPr>
                <p:nvPr/>
              </p:nvSpPr>
              <p:spPr bwMode="auto">
                <a:xfrm>
                  <a:off x="375" y="1507"/>
                  <a:ext cx="643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 b="1"/>
                </a:p>
              </p:txBody>
            </p:sp>
            <p:sp>
              <p:nvSpPr>
                <p:cNvPr id="59" name="Line 31"/>
                <p:cNvSpPr>
                  <a:spLocks noChangeShapeType="1"/>
                </p:cNvSpPr>
                <p:nvPr/>
              </p:nvSpPr>
              <p:spPr bwMode="auto">
                <a:xfrm>
                  <a:off x="1959" y="1686"/>
                  <a:ext cx="643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 b="1"/>
                </a:p>
              </p:txBody>
            </p:sp>
            <p:sp>
              <p:nvSpPr>
                <p:cNvPr id="60" name="Line 32"/>
                <p:cNvSpPr>
                  <a:spLocks noChangeShapeType="1"/>
                </p:cNvSpPr>
                <p:nvPr/>
              </p:nvSpPr>
              <p:spPr bwMode="auto">
                <a:xfrm>
                  <a:off x="375" y="1872"/>
                  <a:ext cx="643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 b="1"/>
                </a:p>
              </p:txBody>
            </p:sp>
            <p:sp>
              <p:nvSpPr>
                <p:cNvPr id="61" name="Oval 33"/>
                <p:cNvSpPr>
                  <a:spLocks noChangeArrowheads="1"/>
                </p:cNvSpPr>
                <p:nvPr/>
              </p:nvSpPr>
              <p:spPr bwMode="auto">
                <a:xfrm>
                  <a:off x="1807" y="1605"/>
                  <a:ext cx="154" cy="16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b="1"/>
                </a:p>
              </p:txBody>
            </p:sp>
          </p:grpSp>
          <p:grpSp>
            <p:nvGrpSpPr>
              <p:cNvPr id="8" name="Group 34"/>
              <p:cNvGrpSpPr>
                <a:grpSpLocks/>
              </p:cNvGrpSpPr>
              <p:nvPr/>
            </p:nvGrpSpPr>
            <p:grpSpPr bwMode="auto">
              <a:xfrm>
                <a:off x="1958" y="2976"/>
                <a:ext cx="1209" cy="365"/>
                <a:chOff x="375" y="1363"/>
                <a:chExt cx="2227" cy="652"/>
              </a:xfrm>
            </p:grpSpPr>
            <p:sp>
              <p:nvSpPr>
                <p:cNvPr id="52" name="AutoShape 35"/>
                <p:cNvSpPr>
                  <a:spLocks noChangeArrowheads="1"/>
                </p:cNvSpPr>
                <p:nvPr/>
              </p:nvSpPr>
              <p:spPr bwMode="auto">
                <a:xfrm>
                  <a:off x="1018" y="1363"/>
                  <a:ext cx="788" cy="652"/>
                </a:xfrm>
                <a:prstGeom prst="flowChartDelay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b="1"/>
                </a:p>
              </p:txBody>
            </p:sp>
            <p:sp>
              <p:nvSpPr>
                <p:cNvPr id="53" name="Line 36"/>
                <p:cNvSpPr>
                  <a:spLocks noChangeShapeType="1"/>
                </p:cNvSpPr>
                <p:nvPr/>
              </p:nvSpPr>
              <p:spPr bwMode="auto">
                <a:xfrm>
                  <a:off x="375" y="1507"/>
                  <a:ext cx="643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 b="1"/>
                </a:p>
              </p:txBody>
            </p:sp>
            <p:sp>
              <p:nvSpPr>
                <p:cNvPr id="54" name="Line 37"/>
                <p:cNvSpPr>
                  <a:spLocks noChangeShapeType="1"/>
                </p:cNvSpPr>
                <p:nvPr/>
              </p:nvSpPr>
              <p:spPr bwMode="auto">
                <a:xfrm>
                  <a:off x="1959" y="1686"/>
                  <a:ext cx="643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 b="1"/>
                </a:p>
              </p:txBody>
            </p:sp>
            <p:sp>
              <p:nvSpPr>
                <p:cNvPr id="55" name="Line 38"/>
                <p:cNvSpPr>
                  <a:spLocks noChangeShapeType="1"/>
                </p:cNvSpPr>
                <p:nvPr/>
              </p:nvSpPr>
              <p:spPr bwMode="auto">
                <a:xfrm>
                  <a:off x="375" y="1872"/>
                  <a:ext cx="643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 b="1"/>
                </a:p>
              </p:txBody>
            </p:sp>
            <p:sp>
              <p:nvSpPr>
                <p:cNvPr id="56" name="Oval 39"/>
                <p:cNvSpPr>
                  <a:spLocks noChangeArrowheads="1"/>
                </p:cNvSpPr>
                <p:nvPr/>
              </p:nvSpPr>
              <p:spPr bwMode="auto">
                <a:xfrm>
                  <a:off x="1807" y="1605"/>
                  <a:ext cx="154" cy="16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b="1"/>
                </a:p>
              </p:txBody>
            </p:sp>
          </p:grpSp>
          <p:sp>
            <p:nvSpPr>
              <p:cNvPr id="37" name="Line 40"/>
              <p:cNvSpPr>
                <a:spLocks noChangeShapeType="1"/>
              </p:cNvSpPr>
              <p:nvPr/>
            </p:nvSpPr>
            <p:spPr bwMode="auto">
              <a:xfrm>
                <a:off x="773" y="1248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 b="1"/>
              </a:p>
            </p:txBody>
          </p:sp>
          <p:sp>
            <p:nvSpPr>
              <p:cNvPr id="38" name="Line 41"/>
              <p:cNvSpPr>
                <a:spLocks noChangeShapeType="1"/>
              </p:cNvSpPr>
              <p:nvPr/>
            </p:nvSpPr>
            <p:spPr bwMode="auto">
              <a:xfrm>
                <a:off x="1609" y="2016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 b="1"/>
              </a:p>
            </p:txBody>
          </p:sp>
          <p:sp>
            <p:nvSpPr>
              <p:cNvPr id="39" name="Line 42"/>
              <p:cNvSpPr>
                <a:spLocks noChangeShapeType="1"/>
              </p:cNvSpPr>
              <p:nvPr/>
            </p:nvSpPr>
            <p:spPr bwMode="auto">
              <a:xfrm>
                <a:off x="758" y="2784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 b="1"/>
              </a:p>
            </p:txBody>
          </p:sp>
          <p:sp>
            <p:nvSpPr>
              <p:cNvPr id="40" name="Line 43"/>
              <p:cNvSpPr>
                <a:spLocks noChangeShapeType="1"/>
              </p:cNvSpPr>
              <p:nvPr/>
            </p:nvSpPr>
            <p:spPr bwMode="auto">
              <a:xfrm>
                <a:off x="758" y="3312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 b="1"/>
              </a:p>
            </p:txBody>
          </p:sp>
          <p:sp>
            <p:nvSpPr>
              <p:cNvPr id="41" name="Line 44"/>
              <p:cNvSpPr>
                <a:spLocks noChangeShapeType="1"/>
              </p:cNvSpPr>
              <p:nvPr/>
            </p:nvSpPr>
            <p:spPr bwMode="auto">
              <a:xfrm>
                <a:off x="409" y="1344"/>
                <a:ext cx="34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 b="1"/>
              </a:p>
            </p:txBody>
          </p:sp>
          <p:sp>
            <p:nvSpPr>
              <p:cNvPr id="42" name="Line 45"/>
              <p:cNvSpPr>
                <a:spLocks noChangeShapeType="1"/>
              </p:cNvSpPr>
              <p:nvPr/>
            </p:nvSpPr>
            <p:spPr bwMode="auto">
              <a:xfrm>
                <a:off x="409" y="2880"/>
                <a:ext cx="34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 b="1"/>
              </a:p>
            </p:txBody>
          </p:sp>
          <p:sp>
            <p:nvSpPr>
              <p:cNvPr id="43" name="Line 46"/>
              <p:cNvSpPr>
                <a:spLocks noChangeShapeType="1"/>
              </p:cNvSpPr>
              <p:nvPr/>
            </p:nvSpPr>
            <p:spPr bwMode="auto">
              <a:xfrm>
                <a:off x="409" y="3408"/>
                <a:ext cx="34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 b="1"/>
              </a:p>
            </p:txBody>
          </p:sp>
          <p:sp>
            <p:nvSpPr>
              <p:cNvPr id="44" name="Line 47"/>
              <p:cNvSpPr>
                <a:spLocks noChangeShapeType="1"/>
              </p:cNvSpPr>
              <p:nvPr/>
            </p:nvSpPr>
            <p:spPr bwMode="auto">
              <a:xfrm>
                <a:off x="1958" y="2880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 b="1"/>
              </a:p>
            </p:txBody>
          </p:sp>
          <p:sp>
            <p:nvSpPr>
              <p:cNvPr id="45" name="Line 48"/>
              <p:cNvSpPr>
                <a:spLocks noChangeShapeType="1"/>
              </p:cNvSpPr>
              <p:nvPr/>
            </p:nvSpPr>
            <p:spPr bwMode="auto">
              <a:xfrm>
                <a:off x="1958" y="3264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 b="1"/>
              </a:p>
            </p:txBody>
          </p:sp>
          <p:sp>
            <p:nvSpPr>
              <p:cNvPr id="46" name="Text Box 49"/>
              <p:cNvSpPr txBox="1">
                <a:spLocks noChangeArrowheads="1"/>
              </p:cNvSpPr>
              <p:nvPr/>
            </p:nvSpPr>
            <p:spPr bwMode="auto">
              <a:xfrm>
                <a:off x="384" y="1152"/>
                <a:ext cx="288" cy="2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b="1"/>
                  <a:t>X</a:t>
                </a:r>
              </a:p>
            </p:txBody>
          </p:sp>
          <p:sp>
            <p:nvSpPr>
              <p:cNvPr id="47" name="Text Box 50"/>
              <p:cNvSpPr txBox="1">
                <a:spLocks noChangeArrowheads="1"/>
              </p:cNvSpPr>
              <p:nvPr/>
            </p:nvSpPr>
            <p:spPr bwMode="auto">
              <a:xfrm>
                <a:off x="384" y="2697"/>
                <a:ext cx="288" cy="2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b="1"/>
                  <a:t>X</a:t>
                </a:r>
              </a:p>
            </p:txBody>
          </p:sp>
          <p:sp>
            <p:nvSpPr>
              <p:cNvPr id="48" name="Text Box 51"/>
              <p:cNvSpPr txBox="1">
                <a:spLocks noChangeArrowheads="1"/>
              </p:cNvSpPr>
              <p:nvPr/>
            </p:nvSpPr>
            <p:spPr bwMode="auto">
              <a:xfrm>
                <a:off x="2271" y="1075"/>
                <a:ext cx="1630" cy="6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= (X•X)’ </a:t>
                </a:r>
              </a:p>
              <a:p>
                <a:pPr>
                  <a:defRPr/>
                </a:pP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= X’+X’ </a:t>
                </a:r>
              </a:p>
              <a:p>
                <a:pPr>
                  <a:defRPr/>
                </a:pP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= X’</a:t>
                </a:r>
              </a:p>
            </p:txBody>
          </p:sp>
          <p:sp>
            <p:nvSpPr>
              <p:cNvPr id="49" name="Text Box 52"/>
              <p:cNvSpPr txBox="1">
                <a:spLocks noChangeArrowheads="1"/>
              </p:cNvSpPr>
              <p:nvPr/>
            </p:nvSpPr>
            <p:spPr bwMode="auto">
              <a:xfrm>
                <a:off x="384" y="1833"/>
                <a:ext cx="288" cy="2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b="1"/>
                  <a:t>X</a:t>
                </a:r>
              </a:p>
            </p:txBody>
          </p:sp>
          <p:sp>
            <p:nvSpPr>
              <p:cNvPr id="50" name="Text Box 53"/>
              <p:cNvSpPr txBox="1">
                <a:spLocks noChangeArrowheads="1"/>
              </p:cNvSpPr>
              <p:nvPr/>
            </p:nvSpPr>
            <p:spPr bwMode="auto">
              <a:xfrm>
                <a:off x="384" y="2025"/>
                <a:ext cx="288" cy="2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b="1"/>
                  <a:t>Y</a:t>
                </a:r>
              </a:p>
            </p:txBody>
          </p:sp>
          <p:sp>
            <p:nvSpPr>
              <p:cNvPr id="51" name="Text Box 54"/>
              <p:cNvSpPr txBox="1">
                <a:spLocks noChangeArrowheads="1"/>
              </p:cNvSpPr>
              <p:nvPr/>
            </p:nvSpPr>
            <p:spPr bwMode="auto">
              <a:xfrm>
                <a:off x="384" y="3216"/>
                <a:ext cx="288" cy="2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b="1"/>
                  <a:t>Y</a:t>
                </a:r>
              </a:p>
            </p:txBody>
          </p:sp>
        </p:grpSp>
        <p:sp>
          <p:nvSpPr>
            <p:cNvPr id="25" name="Text Box 55"/>
            <p:cNvSpPr txBox="1">
              <a:spLocks noChangeArrowheads="1"/>
            </p:cNvSpPr>
            <p:nvPr/>
          </p:nvSpPr>
          <p:spPr bwMode="auto">
            <a:xfrm>
              <a:off x="2353" y="1986"/>
              <a:ext cx="1636" cy="7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 = ((X•Y)’)’ </a:t>
              </a:r>
            </a:p>
            <a:p>
              <a:pPr>
                <a:defRPr/>
              </a:pP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= (X’+Y’)’ </a:t>
              </a:r>
            </a:p>
            <a:p>
              <a:pPr>
                <a:defRPr/>
              </a:pP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= X’’•Y’’</a:t>
              </a:r>
            </a:p>
            <a:p>
              <a:pPr>
                <a:defRPr/>
              </a:pP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= X•Y</a:t>
              </a:r>
            </a:p>
          </p:txBody>
        </p:sp>
        <p:sp>
          <p:nvSpPr>
            <p:cNvPr id="26" name="Text Box 56"/>
            <p:cNvSpPr txBox="1">
              <a:spLocks noChangeArrowheads="1"/>
            </p:cNvSpPr>
            <p:nvPr/>
          </p:nvSpPr>
          <p:spPr bwMode="auto">
            <a:xfrm>
              <a:off x="2640" y="2928"/>
              <a:ext cx="1632" cy="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 dirty="0"/>
                <a:t>F = (X’•Y’)’ </a:t>
              </a:r>
            </a:p>
            <a:p>
              <a:pPr>
                <a:defRPr/>
              </a:pPr>
              <a:r>
                <a:rPr lang="en-US" altLang="zh-CN" b="1" dirty="0"/>
                <a:t>   = X’’+Y’’</a:t>
              </a:r>
            </a:p>
            <a:p>
              <a:pPr>
                <a:defRPr/>
              </a:pPr>
              <a:r>
                <a:rPr lang="en-US" altLang="zh-CN" b="1" dirty="0"/>
                <a:t>   = X+Y</a:t>
              </a:r>
            </a:p>
          </p:txBody>
        </p:sp>
      </p:grpSp>
      <p:grpSp>
        <p:nvGrpSpPr>
          <p:cNvPr id="9" name="Group 57"/>
          <p:cNvGrpSpPr>
            <a:grpSpLocks/>
          </p:cNvGrpSpPr>
          <p:nvPr/>
        </p:nvGrpSpPr>
        <p:grpSpPr bwMode="auto">
          <a:xfrm>
            <a:off x="7341975" y="1883077"/>
            <a:ext cx="4024282" cy="3795712"/>
            <a:chOff x="3504" y="1209"/>
            <a:chExt cx="2544" cy="2295"/>
          </a:xfrm>
        </p:grpSpPr>
        <p:grpSp>
          <p:nvGrpSpPr>
            <p:cNvPr id="10" name="Group 58"/>
            <p:cNvGrpSpPr>
              <a:grpSpLocks/>
            </p:cNvGrpSpPr>
            <p:nvPr/>
          </p:nvGrpSpPr>
          <p:grpSpPr bwMode="auto">
            <a:xfrm>
              <a:off x="3535" y="1968"/>
              <a:ext cx="1063" cy="338"/>
              <a:chOff x="375" y="1363"/>
              <a:chExt cx="2227" cy="652"/>
            </a:xfrm>
          </p:grpSpPr>
          <p:sp>
            <p:nvSpPr>
              <p:cNvPr id="115" name="AutoShape 59"/>
              <p:cNvSpPr>
                <a:spLocks noChangeArrowheads="1"/>
              </p:cNvSpPr>
              <p:nvPr/>
            </p:nvSpPr>
            <p:spPr bwMode="auto">
              <a:xfrm>
                <a:off x="1018" y="1363"/>
                <a:ext cx="788" cy="652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6" name="Line 60"/>
              <p:cNvSpPr>
                <a:spLocks noChangeShapeType="1"/>
              </p:cNvSpPr>
              <p:nvPr/>
            </p:nvSpPr>
            <p:spPr bwMode="auto">
              <a:xfrm>
                <a:off x="375" y="1507"/>
                <a:ext cx="64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7" name="Line 61"/>
              <p:cNvSpPr>
                <a:spLocks noChangeShapeType="1"/>
              </p:cNvSpPr>
              <p:nvPr/>
            </p:nvSpPr>
            <p:spPr bwMode="auto">
              <a:xfrm>
                <a:off x="1959" y="1686"/>
                <a:ext cx="64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8" name="Line 62"/>
              <p:cNvSpPr>
                <a:spLocks noChangeShapeType="1"/>
              </p:cNvSpPr>
              <p:nvPr/>
            </p:nvSpPr>
            <p:spPr bwMode="auto">
              <a:xfrm>
                <a:off x="375" y="1872"/>
                <a:ext cx="64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9" name="Oval 63"/>
              <p:cNvSpPr>
                <a:spLocks noChangeArrowheads="1"/>
              </p:cNvSpPr>
              <p:nvPr/>
            </p:nvSpPr>
            <p:spPr bwMode="auto">
              <a:xfrm>
                <a:off x="1807" y="1605"/>
                <a:ext cx="154" cy="16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1" name="Group 64"/>
            <p:cNvGrpSpPr>
              <a:grpSpLocks/>
            </p:cNvGrpSpPr>
            <p:nvPr/>
          </p:nvGrpSpPr>
          <p:grpSpPr bwMode="auto">
            <a:xfrm>
              <a:off x="4560" y="2927"/>
              <a:ext cx="1063" cy="338"/>
              <a:chOff x="375" y="1363"/>
              <a:chExt cx="2227" cy="652"/>
            </a:xfrm>
          </p:grpSpPr>
          <p:sp>
            <p:nvSpPr>
              <p:cNvPr id="110" name="AutoShape 65"/>
              <p:cNvSpPr>
                <a:spLocks noChangeArrowheads="1"/>
              </p:cNvSpPr>
              <p:nvPr/>
            </p:nvSpPr>
            <p:spPr bwMode="auto">
              <a:xfrm>
                <a:off x="1018" y="1363"/>
                <a:ext cx="788" cy="652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" name="Line 66"/>
              <p:cNvSpPr>
                <a:spLocks noChangeShapeType="1"/>
              </p:cNvSpPr>
              <p:nvPr/>
            </p:nvSpPr>
            <p:spPr bwMode="auto">
              <a:xfrm>
                <a:off x="375" y="1507"/>
                <a:ext cx="64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2" name="Line 67"/>
              <p:cNvSpPr>
                <a:spLocks noChangeShapeType="1"/>
              </p:cNvSpPr>
              <p:nvPr/>
            </p:nvSpPr>
            <p:spPr bwMode="auto">
              <a:xfrm>
                <a:off x="1959" y="1686"/>
                <a:ext cx="64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3" name="Line 68"/>
              <p:cNvSpPr>
                <a:spLocks noChangeShapeType="1"/>
              </p:cNvSpPr>
              <p:nvPr/>
            </p:nvSpPr>
            <p:spPr bwMode="auto">
              <a:xfrm>
                <a:off x="375" y="1872"/>
                <a:ext cx="64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4" name="Oval 69"/>
              <p:cNvSpPr>
                <a:spLocks noChangeArrowheads="1"/>
              </p:cNvSpPr>
              <p:nvPr/>
            </p:nvSpPr>
            <p:spPr bwMode="auto">
              <a:xfrm>
                <a:off x="1807" y="1605"/>
                <a:ext cx="154" cy="16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0" name="Line 70"/>
            <p:cNvSpPr>
              <a:spLocks noChangeShapeType="1"/>
            </p:cNvSpPr>
            <p:nvPr/>
          </p:nvSpPr>
          <p:spPr bwMode="auto">
            <a:xfrm>
              <a:off x="4560" y="2838"/>
              <a:ext cx="0" cy="17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1" name="Line 71"/>
            <p:cNvSpPr>
              <a:spLocks noChangeShapeType="1"/>
            </p:cNvSpPr>
            <p:nvPr/>
          </p:nvSpPr>
          <p:spPr bwMode="auto">
            <a:xfrm>
              <a:off x="4560" y="3193"/>
              <a:ext cx="0" cy="13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" name="Text Box 72"/>
            <p:cNvSpPr txBox="1">
              <a:spLocks noChangeArrowheads="1"/>
            </p:cNvSpPr>
            <p:nvPr/>
          </p:nvSpPr>
          <p:spPr bwMode="auto">
            <a:xfrm>
              <a:off x="3504" y="1248"/>
              <a:ext cx="253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</a:t>
              </a:r>
            </a:p>
          </p:txBody>
        </p:sp>
        <p:sp>
          <p:nvSpPr>
            <p:cNvPr id="83" name="Text Box 73"/>
            <p:cNvSpPr txBox="1">
              <a:spLocks noChangeArrowheads="1"/>
            </p:cNvSpPr>
            <p:nvPr/>
          </p:nvSpPr>
          <p:spPr bwMode="auto">
            <a:xfrm>
              <a:off x="3504" y="2669"/>
              <a:ext cx="253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</a:t>
              </a:r>
            </a:p>
          </p:txBody>
        </p:sp>
        <p:sp>
          <p:nvSpPr>
            <p:cNvPr id="84" name="Text Box 74"/>
            <p:cNvSpPr txBox="1">
              <a:spLocks noChangeArrowheads="1"/>
            </p:cNvSpPr>
            <p:nvPr/>
          </p:nvSpPr>
          <p:spPr bwMode="auto">
            <a:xfrm>
              <a:off x="4320" y="1209"/>
              <a:ext cx="1434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 = X’</a:t>
              </a:r>
            </a:p>
          </p:txBody>
        </p:sp>
        <p:sp>
          <p:nvSpPr>
            <p:cNvPr id="85" name="Text Box 75"/>
            <p:cNvSpPr txBox="1">
              <a:spLocks noChangeArrowheads="1"/>
            </p:cNvSpPr>
            <p:nvPr/>
          </p:nvSpPr>
          <p:spPr bwMode="auto">
            <a:xfrm>
              <a:off x="3504" y="1870"/>
              <a:ext cx="253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</a:t>
              </a:r>
            </a:p>
          </p:txBody>
        </p:sp>
        <p:sp>
          <p:nvSpPr>
            <p:cNvPr id="86" name="Text Box 76"/>
            <p:cNvSpPr txBox="1">
              <a:spLocks noChangeArrowheads="1"/>
            </p:cNvSpPr>
            <p:nvPr/>
          </p:nvSpPr>
          <p:spPr bwMode="auto">
            <a:xfrm>
              <a:off x="3504" y="2048"/>
              <a:ext cx="253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</a:t>
              </a:r>
            </a:p>
          </p:txBody>
        </p:sp>
        <p:sp>
          <p:nvSpPr>
            <p:cNvPr id="87" name="Text Box 77"/>
            <p:cNvSpPr txBox="1">
              <a:spLocks noChangeArrowheads="1"/>
            </p:cNvSpPr>
            <p:nvPr/>
          </p:nvSpPr>
          <p:spPr bwMode="auto">
            <a:xfrm>
              <a:off x="3504" y="3149"/>
              <a:ext cx="253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</a:t>
              </a:r>
            </a:p>
          </p:txBody>
        </p:sp>
        <p:sp>
          <p:nvSpPr>
            <p:cNvPr id="88" name="Text Box 78"/>
            <p:cNvSpPr txBox="1">
              <a:spLocks noChangeArrowheads="1"/>
            </p:cNvSpPr>
            <p:nvPr/>
          </p:nvSpPr>
          <p:spPr bwMode="auto">
            <a:xfrm>
              <a:off x="5040" y="1929"/>
              <a:ext cx="528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 X•Y</a:t>
              </a:r>
            </a:p>
          </p:txBody>
        </p:sp>
        <p:sp>
          <p:nvSpPr>
            <p:cNvPr id="89" name="Text Box 79"/>
            <p:cNvSpPr txBox="1">
              <a:spLocks noChangeArrowheads="1"/>
            </p:cNvSpPr>
            <p:nvPr/>
          </p:nvSpPr>
          <p:spPr bwMode="auto">
            <a:xfrm>
              <a:off x="5328" y="2880"/>
              <a:ext cx="720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 = X+Y</a:t>
              </a:r>
            </a:p>
          </p:txBody>
        </p:sp>
        <p:grpSp>
          <p:nvGrpSpPr>
            <p:cNvPr id="12" name="Group 80"/>
            <p:cNvGrpSpPr>
              <a:grpSpLocks/>
            </p:cNvGrpSpPr>
            <p:nvPr/>
          </p:nvGrpSpPr>
          <p:grpSpPr bwMode="auto">
            <a:xfrm>
              <a:off x="3526" y="1255"/>
              <a:ext cx="1030" cy="336"/>
              <a:chOff x="3526" y="1255"/>
              <a:chExt cx="1030" cy="336"/>
            </a:xfrm>
          </p:grpSpPr>
          <p:sp>
            <p:nvSpPr>
              <p:cNvPr id="106" name="Line 81"/>
              <p:cNvSpPr>
                <a:spLocks noChangeShapeType="1"/>
              </p:cNvSpPr>
              <p:nvPr/>
            </p:nvSpPr>
            <p:spPr bwMode="auto">
              <a:xfrm>
                <a:off x="4249" y="1415"/>
                <a:ext cx="30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7" name="Oval 82"/>
              <p:cNvSpPr>
                <a:spLocks noChangeArrowheads="1"/>
              </p:cNvSpPr>
              <p:nvPr/>
            </p:nvSpPr>
            <p:spPr bwMode="auto">
              <a:xfrm>
                <a:off x="4176" y="1373"/>
                <a:ext cx="74" cy="8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8" name="Line 83"/>
              <p:cNvSpPr>
                <a:spLocks noChangeShapeType="1"/>
              </p:cNvSpPr>
              <p:nvPr/>
            </p:nvSpPr>
            <p:spPr bwMode="auto">
              <a:xfrm>
                <a:off x="3526" y="1425"/>
                <a:ext cx="30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9" name="AutoShape 84"/>
              <p:cNvSpPr>
                <a:spLocks noChangeArrowheads="1"/>
              </p:cNvSpPr>
              <p:nvPr/>
            </p:nvSpPr>
            <p:spPr bwMode="auto">
              <a:xfrm rot="5400000">
                <a:off x="3840" y="1255"/>
                <a:ext cx="336" cy="336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3" name="Group 85"/>
            <p:cNvGrpSpPr>
              <a:grpSpLocks/>
            </p:cNvGrpSpPr>
            <p:nvPr/>
          </p:nvGrpSpPr>
          <p:grpSpPr bwMode="auto">
            <a:xfrm>
              <a:off x="4320" y="1968"/>
              <a:ext cx="1030" cy="336"/>
              <a:chOff x="3526" y="1255"/>
              <a:chExt cx="1030" cy="336"/>
            </a:xfrm>
          </p:grpSpPr>
          <p:sp>
            <p:nvSpPr>
              <p:cNvPr id="102" name="Line 86"/>
              <p:cNvSpPr>
                <a:spLocks noChangeShapeType="1"/>
              </p:cNvSpPr>
              <p:nvPr/>
            </p:nvSpPr>
            <p:spPr bwMode="auto">
              <a:xfrm>
                <a:off x="4249" y="1415"/>
                <a:ext cx="30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3" name="Oval 87"/>
              <p:cNvSpPr>
                <a:spLocks noChangeArrowheads="1"/>
              </p:cNvSpPr>
              <p:nvPr/>
            </p:nvSpPr>
            <p:spPr bwMode="auto">
              <a:xfrm>
                <a:off x="4176" y="1373"/>
                <a:ext cx="74" cy="8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4" name="Line 88"/>
              <p:cNvSpPr>
                <a:spLocks noChangeShapeType="1"/>
              </p:cNvSpPr>
              <p:nvPr/>
            </p:nvSpPr>
            <p:spPr bwMode="auto">
              <a:xfrm>
                <a:off x="3526" y="1425"/>
                <a:ext cx="30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5" name="AutoShape 89"/>
              <p:cNvSpPr>
                <a:spLocks noChangeArrowheads="1"/>
              </p:cNvSpPr>
              <p:nvPr/>
            </p:nvSpPr>
            <p:spPr bwMode="auto">
              <a:xfrm rot="5400000">
                <a:off x="3840" y="1255"/>
                <a:ext cx="336" cy="336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4" name="Group 90"/>
            <p:cNvGrpSpPr>
              <a:grpSpLocks/>
            </p:cNvGrpSpPr>
            <p:nvPr/>
          </p:nvGrpSpPr>
          <p:grpSpPr bwMode="auto">
            <a:xfrm>
              <a:off x="3552" y="2688"/>
              <a:ext cx="1030" cy="336"/>
              <a:chOff x="3526" y="1255"/>
              <a:chExt cx="1030" cy="336"/>
            </a:xfrm>
          </p:grpSpPr>
          <p:sp>
            <p:nvSpPr>
              <p:cNvPr id="98" name="Line 91"/>
              <p:cNvSpPr>
                <a:spLocks noChangeShapeType="1"/>
              </p:cNvSpPr>
              <p:nvPr/>
            </p:nvSpPr>
            <p:spPr bwMode="auto">
              <a:xfrm>
                <a:off x="4249" y="1415"/>
                <a:ext cx="30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9" name="Oval 92"/>
              <p:cNvSpPr>
                <a:spLocks noChangeArrowheads="1"/>
              </p:cNvSpPr>
              <p:nvPr/>
            </p:nvSpPr>
            <p:spPr bwMode="auto">
              <a:xfrm>
                <a:off x="4176" y="1373"/>
                <a:ext cx="74" cy="8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0" name="Line 93"/>
              <p:cNvSpPr>
                <a:spLocks noChangeShapeType="1"/>
              </p:cNvSpPr>
              <p:nvPr/>
            </p:nvSpPr>
            <p:spPr bwMode="auto">
              <a:xfrm>
                <a:off x="3526" y="1425"/>
                <a:ext cx="30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1" name="AutoShape 94"/>
              <p:cNvSpPr>
                <a:spLocks noChangeArrowheads="1"/>
              </p:cNvSpPr>
              <p:nvPr/>
            </p:nvSpPr>
            <p:spPr bwMode="auto">
              <a:xfrm rot="5400000">
                <a:off x="3840" y="1255"/>
                <a:ext cx="336" cy="336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5" name="Group 95"/>
            <p:cNvGrpSpPr>
              <a:grpSpLocks/>
            </p:cNvGrpSpPr>
            <p:nvPr/>
          </p:nvGrpSpPr>
          <p:grpSpPr bwMode="auto">
            <a:xfrm>
              <a:off x="3552" y="3168"/>
              <a:ext cx="1030" cy="336"/>
              <a:chOff x="3526" y="1255"/>
              <a:chExt cx="1030" cy="336"/>
            </a:xfrm>
          </p:grpSpPr>
          <p:sp>
            <p:nvSpPr>
              <p:cNvPr id="94" name="Line 96"/>
              <p:cNvSpPr>
                <a:spLocks noChangeShapeType="1"/>
              </p:cNvSpPr>
              <p:nvPr/>
            </p:nvSpPr>
            <p:spPr bwMode="auto">
              <a:xfrm>
                <a:off x="4249" y="1415"/>
                <a:ext cx="30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5" name="Oval 97"/>
              <p:cNvSpPr>
                <a:spLocks noChangeArrowheads="1"/>
              </p:cNvSpPr>
              <p:nvPr/>
            </p:nvSpPr>
            <p:spPr bwMode="auto">
              <a:xfrm>
                <a:off x="4176" y="1373"/>
                <a:ext cx="74" cy="8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6" name="Line 98"/>
              <p:cNvSpPr>
                <a:spLocks noChangeShapeType="1"/>
              </p:cNvSpPr>
              <p:nvPr/>
            </p:nvSpPr>
            <p:spPr bwMode="auto">
              <a:xfrm>
                <a:off x="3526" y="1425"/>
                <a:ext cx="30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7" name="AutoShape 99"/>
              <p:cNvSpPr>
                <a:spLocks noChangeArrowheads="1"/>
              </p:cNvSpPr>
              <p:nvPr/>
            </p:nvSpPr>
            <p:spPr bwMode="auto">
              <a:xfrm rot="5400000">
                <a:off x="3840" y="1255"/>
                <a:ext cx="336" cy="336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6176393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8"/>
          <p:cNvSpPr>
            <a:spLocks noChangeArrowheads="1"/>
          </p:cNvSpPr>
          <p:nvPr/>
        </p:nvSpPr>
        <p:spPr bwMode="auto">
          <a:xfrm>
            <a:off x="3595670" y="285728"/>
            <a:ext cx="6143668" cy="52322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 Gate</a:t>
            </a:r>
          </a:p>
        </p:txBody>
      </p:sp>
      <p:sp>
        <p:nvSpPr>
          <p:cNvPr id="22" name="Arc 3"/>
          <p:cNvSpPr>
            <a:spLocks/>
          </p:cNvSpPr>
          <p:nvPr/>
        </p:nvSpPr>
        <p:spPr bwMode="auto">
          <a:xfrm>
            <a:off x="4533922" y="2438400"/>
            <a:ext cx="1057275" cy="9080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0330"/>
              <a:gd name="T1" fmla="*/ 0 h 21600"/>
              <a:gd name="T2" fmla="*/ 20330 w 20330"/>
              <a:gd name="T3" fmla="*/ 14302 h 21600"/>
              <a:gd name="T4" fmla="*/ 0 w 2033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330" h="21600" fill="none" extrusionOk="0">
                <a:moveTo>
                  <a:pt x="-1" y="0"/>
                </a:moveTo>
                <a:cubicBezTo>
                  <a:pt x="9115" y="0"/>
                  <a:pt x="17249" y="5722"/>
                  <a:pt x="20329" y="14302"/>
                </a:cubicBezTo>
              </a:path>
              <a:path w="20330" h="21600" stroke="0" extrusionOk="0">
                <a:moveTo>
                  <a:pt x="-1" y="0"/>
                </a:moveTo>
                <a:cubicBezTo>
                  <a:pt x="9115" y="0"/>
                  <a:pt x="17249" y="5722"/>
                  <a:pt x="20329" y="14302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 sz="3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Arc 4"/>
          <p:cNvSpPr>
            <a:spLocks/>
          </p:cNvSpPr>
          <p:nvPr/>
        </p:nvSpPr>
        <p:spPr bwMode="auto">
          <a:xfrm flipV="1">
            <a:off x="4533922" y="2735263"/>
            <a:ext cx="1057275" cy="9080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0330"/>
              <a:gd name="T1" fmla="*/ 0 h 21600"/>
              <a:gd name="T2" fmla="*/ 20330 w 20330"/>
              <a:gd name="T3" fmla="*/ 14302 h 21600"/>
              <a:gd name="T4" fmla="*/ 0 w 2033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330" h="21600" fill="none" extrusionOk="0">
                <a:moveTo>
                  <a:pt x="-1" y="0"/>
                </a:moveTo>
                <a:cubicBezTo>
                  <a:pt x="9115" y="0"/>
                  <a:pt x="17249" y="5722"/>
                  <a:pt x="20329" y="14302"/>
                </a:cubicBezTo>
              </a:path>
              <a:path w="20330" h="21600" stroke="0" extrusionOk="0">
                <a:moveTo>
                  <a:pt x="-1" y="0"/>
                </a:moveTo>
                <a:cubicBezTo>
                  <a:pt x="9115" y="0"/>
                  <a:pt x="17249" y="5722"/>
                  <a:pt x="20329" y="14302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 sz="3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Arc 5"/>
          <p:cNvSpPr>
            <a:spLocks/>
          </p:cNvSpPr>
          <p:nvPr/>
        </p:nvSpPr>
        <p:spPr bwMode="auto">
          <a:xfrm rot="2334890">
            <a:off x="3990996" y="2484439"/>
            <a:ext cx="914400" cy="941387"/>
          </a:xfrm>
          <a:custGeom>
            <a:avLst/>
            <a:gdLst>
              <a:gd name="G0" fmla="+- 0 0 0"/>
              <a:gd name="G1" fmla="+- 21019 0 0"/>
              <a:gd name="G2" fmla="+- 21600 0 0"/>
              <a:gd name="T0" fmla="*/ 4977 w 21600"/>
              <a:gd name="T1" fmla="*/ 0 h 22194"/>
              <a:gd name="T2" fmla="*/ 21568 w 21600"/>
              <a:gd name="T3" fmla="*/ 22194 h 22194"/>
              <a:gd name="T4" fmla="*/ 0 w 21600"/>
              <a:gd name="T5" fmla="*/ 21019 h 22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2194" fill="none" extrusionOk="0">
                <a:moveTo>
                  <a:pt x="4976" y="0"/>
                </a:moveTo>
                <a:cubicBezTo>
                  <a:pt x="14719" y="2307"/>
                  <a:pt x="21600" y="11006"/>
                  <a:pt x="21600" y="21019"/>
                </a:cubicBezTo>
                <a:cubicBezTo>
                  <a:pt x="21600" y="21410"/>
                  <a:pt x="21589" y="21802"/>
                  <a:pt x="21568" y="22194"/>
                </a:cubicBezTo>
              </a:path>
              <a:path w="21600" h="22194" stroke="0" extrusionOk="0">
                <a:moveTo>
                  <a:pt x="4976" y="0"/>
                </a:moveTo>
                <a:cubicBezTo>
                  <a:pt x="14719" y="2307"/>
                  <a:pt x="21600" y="11006"/>
                  <a:pt x="21600" y="21019"/>
                </a:cubicBezTo>
                <a:cubicBezTo>
                  <a:pt x="21600" y="21410"/>
                  <a:pt x="21589" y="21802"/>
                  <a:pt x="21568" y="22194"/>
                </a:cubicBezTo>
                <a:lnTo>
                  <a:pt x="0" y="21019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 sz="3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Line 6"/>
          <p:cNvSpPr>
            <a:spLocks noChangeShapeType="1"/>
          </p:cNvSpPr>
          <p:nvPr/>
        </p:nvSpPr>
        <p:spPr bwMode="auto">
          <a:xfrm flipH="1">
            <a:off x="4305321" y="273526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 sz="3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 flipH="1">
            <a:off x="4305321" y="334486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 sz="3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Line 8"/>
          <p:cNvSpPr>
            <a:spLocks noChangeShapeType="1"/>
          </p:cNvSpPr>
          <p:nvPr/>
        </p:nvSpPr>
        <p:spPr bwMode="auto">
          <a:xfrm flipH="1">
            <a:off x="5743596" y="304006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 sz="3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4737122" y="1895476"/>
            <a:ext cx="9637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</a:t>
            </a:r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3929084" y="2514601"/>
            <a:ext cx="41069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3929084" y="3124201"/>
            <a:ext cx="39786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6200796" y="2819401"/>
            <a:ext cx="37702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</a:t>
            </a:r>
          </a:p>
        </p:txBody>
      </p: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7556521" y="2124076"/>
            <a:ext cx="1181734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 Y  Z</a:t>
            </a:r>
          </a:p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0  0  1</a:t>
            </a:r>
          </a:p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0  1  0</a:t>
            </a:r>
          </a:p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1  0  0</a:t>
            </a:r>
          </a:p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1  1  0</a:t>
            </a:r>
          </a:p>
        </p:txBody>
      </p:sp>
      <p:sp>
        <p:nvSpPr>
          <p:cNvPr id="33" name="Line 15"/>
          <p:cNvSpPr>
            <a:spLocks noChangeShapeType="1"/>
          </p:cNvSpPr>
          <p:nvPr/>
        </p:nvSpPr>
        <p:spPr bwMode="auto">
          <a:xfrm>
            <a:off x="7381884" y="2643182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 sz="3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Line 16"/>
          <p:cNvSpPr>
            <a:spLocks noChangeShapeType="1"/>
          </p:cNvSpPr>
          <p:nvPr/>
        </p:nvSpPr>
        <p:spPr bwMode="auto">
          <a:xfrm>
            <a:off x="8310578" y="2214554"/>
            <a:ext cx="71438" cy="26241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 sz="3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Oval 17"/>
          <p:cNvSpPr>
            <a:spLocks noChangeArrowheads="1"/>
          </p:cNvSpPr>
          <p:nvPr/>
        </p:nvSpPr>
        <p:spPr bwMode="auto">
          <a:xfrm>
            <a:off x="5591196" y="29718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 sz="3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Text Box 18"/>
          <p:cNvSpPr txBox="1">
            <a:spLocks noChangeArrowheads="1"/>
          </p:cNvSpPr>
          <p:nvPr/>
        </p:nvSpPr>
        <p:spPr bwMode="auto">
          <a:xfrm>
            <a:off x="3838597" y="3838575"/>
            <a:ext cx="2053767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 = ~(X | Y)</a:t>
            </a:r>
          </a:p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nor(Z,X,Y)</a:t>
            </a:r>
          </a:p>
        </p:txBody>
      </p:sp>
    </p:spTree>
    <p:extLst>
      <p:ext uri="{BB962C8B-B14F-4D97-AF65-F5344CB8AC3E}">
        <p14:creationId xmlns:p14="http://schemas.microsoft.com/office/powerpoint/2010/main" val="2953200778"/>
      </p:ext>
    </p:extLst>
  </p:cSld>
  <p:clrMapOvr>
    <a:masterClrMapping/>
  </p:clrMapOvr>
  <p:transition advClick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8"/>
          <p:cNvSpPr>
            <a:spLocks noChangeArrowheads="1"/>
          </p:cNvSpPr>
          <p:nvPr/>
        </p:nvSpPr>
        <p:spPr bwMode="auto">
          <a:xfrm>
            <a:off x="3595670" y="500043"/>
            <a:ext cx="6143668" cy="58477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Exclusive-OR Gate</a:t>
            </a:r>
            <a:endParaRPr lang="en-IN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7977210" y="2609851"/>
            <a:ext cx="1428661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 Y  Z</a:t>
            </a:r>
          </a:p>
        </p:txBody>
      </p:sp>
      <p:sp>
        <p:nvSpPr>
          <p:cNvPr id="4" name="Line 125"/>
          <p:cNvSpPr>
            <a:spLocks noChangeShapeType="1"/>
          </p:cNvSpPr>
          <p:nvPr/>
        </p:nvSpPr>
        <p:spPr bwMode="auto">
          <a:xfrm>
            <a:off x="8734449" y="2546350"/>
            <a:ext cx="1587" cy="23320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26"/>
          <p:cNvSpPr>
            <a:spLocks noChangeArrowheads="1"/>
          </p:cNvSpPr>
          <p:nvPr/>
        </p:nvSpPr>
        <p:spPr bwMode="auto">
          <a:xfrm>
            <a:off x="4360886" y="2444751"/>
            <a:ext cx="1082027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</a:p>
        </p:txBody>
      </p:sp>
      <p:sp>
        <p:nvSpPr>
          <p:cNvPr id="6" name="Rectangle 127"/>
          <p:cNvSpPr>
            <a:spLocks noChangeArrowheads="1"/>
          </p:cNvSpPr>
          <p:nvPr/>
        </p:nvSpPr>
        <p:spPr bwMode="auto">
          <a:xfrm>
            <a:off x="3598886" y="2971801"/>
            <a:ext cx="370294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7" name="Rectangle 128"/>
          <p:cNvSpPr>
            <a:spLocks noChangeArrowheads="1"/>
          </p:cNvSpPr>
          <p:nvPr/>
        </p:nvSpPr>
        <p:spPr bwMode="auto">
          <a:xfrm>
            <a:off x="3598885" y="3429001"/>
            <a:ext cx="370294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8" name="Rectangle 129"/>
          <p:cNvSpPr>
            <a:spLocks noChangeArrowheads="1"/>
          </p:cNvSpPr>
          <p:nvPr/>
        </p:nvSpPr>
        <p:spPr bwMode="auto">
          <a:xfrm>
            <a:off x="5656285" y="3200401"/>
            <a:ext cx="312586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9" name="Rectangle 132"/>
          <p:cNvSpPr>
            <a:spLocks noChangeArrowheads="1"/>
          </p:cNvSpPr>
          <p:nvPr/>
        </p:nvSpPr>
        <p:spPr bwMode="auto">
          <a:xfrm>
            <a:off x="7977210" y="3294063"/>
            <a:ext cx="1154162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0 0  0</a:t>
            </a:r>
          </a:p>
        </p:txBody>
      </p:sp>
      <p:sp>
        <p:nvSpPr>
          <p:cNvPr id="10" name="Rectangle 133"/>
          <p:cNvSpPr>
            <a:spLocks noChangeArrowheads="1"/>
          </p:cNvSpPr>
          <p:nvPr/>
        </p:nvSpPr>
        <p:spPr bwMode="auto">
          <a:xfrm>
            <a:off x="7977210" y="3673476"/>
            <a:ext cx="1154162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0 1  1</a:t>
            </a:r>
          </a:p>
        </p:txBody>
      </p:sp>
      <p:sp>
        <p:nvSpPr>
          <p:cNvPr id="11" name="Rectangle 134"/>
          <p:cNvSpPr>
            <a:spLocks noChangeArrowheads="1"/>
          </p:cNvSpPr>
          <p:nvPr/>
        </p:nvSpPr>
        <p:spPr bwMode="auto">
          <a:xfrm>
            <a:off x="8041343" y="4044554"/>
            <a:ext cx="1154162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1 0  1</a:t>
            </a:r>
          </a:p>
        </p:txBody>
      </p:sp>
      <p:sp>
        <p:nvSpPr>
          <p:cNvPr id="12" name="Rectangle 135"/>
          <p:cNvSpPr>
            <a:spLocks noChangeArrowheads="1"/>
          </p:cNvSpPr>
          <p:nvPr/>
        </p:nvSpPr>
        <p:spPr bwMode="auto">
          <a:xfrm>
            <a:off x="7977210" y="4433889"/>
            <a:ext cx="1154162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1 1  0</a:t>
            </a:r>
          </a:p>
        </p:txBody>
      </p:sp>
      <p:sp>
        <p:nvSpPr>
          <p:cNvPr id="13" name="Line 136"/>
          <p:cNvSpPr>
            <a:spLocks noChangeShapeType="1"/>
          </p:cNvSpPr>
          <p:nvPr/>
        </p:nvSpPr>
        <p:spPr bwMode="auto">
          <a:xfrm>
            <a:off x="7831160" y="3097214"/>
            <a:ext cx="1550988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7"/>
          <p:cNvSpPr>
            <a:spLocks noChangeArrowheads="1"/>
          </p:cNvSpPr>
          <p:nvPr/>
        </p:nvSpPr>
        <p:spPr bwMode="auto">
          <a:xfrm>
            <a:off x="1659719" y="4324199"/>
            <a:ext cx="2422138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Z = X ^ Y</a:t>
            </a:r>
          </a:p>
          <a:p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(Z,X,Y)</a:t>
            </a:r>
          </a:p>
        </p:txBody>
      </p:sp>
      <p:graphicFrame>
        <p:nvGraphicFramePr>
          <p:cNvPr id="15" name="Object 138"/>
          <p:cNvGraphicFramePr>
            <a:graphicFrameLocks noGrp="1" noChangeAspect="1"/>
          </p:cNvGraphicFramePr>
          <p:nvPr>
            <p:ph idx="1"/>
          </p:nvPr>
        </p:nvGraphicFramePr>
        <p:xfrm>
          <a:off x="3903685" y="2971800"/>
          <a:ext cx="1652588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652626" imgH="839724" progId="">
                  <p:embed/>
                </p:oleObj>
              </mc:Choice>
              <mc:Fallback>
                <p:oleObj name="Visio" r:id="rId2" imgW="1652626" imgH="839724" progId="">
                  <p:embed/>
                  <p:pic>
                    <p:nvPicPr>
                      <p:cNvPr id="15" name="Object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3685" y="2971800"/>
                        <a:ext cx="1652588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171578"/>
      </p:ext>
    </p:extLst>
  </p:cSld>
  <p:clrMapOvr>
    <a:masterClrMapping/>
  </p:clrMapOvr>
  <p:transition advClick="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8"/>
          <p:cNvSpPr>
            <a:spLocks noChangeArrowheads="1"/>
          </p:cNvSpPr>
          <p:nvPr/>
        </p:nvSpPr>
        <p:spPr bwMode="auto">
          <a:xfrm>
            <a:off x="3667108" y="428605"/>
            <a:ext cx="6143668" cy="58477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Exclusive-NOR Gate</a:t>
            </a:r>
            <a:endParaRPr lang="en-IN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7715720" y="2352671"/>
            <a:ext cx="1428661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 Y  Z</a:t>
            </a:r>
          </a:p>
        </p:txBody>
      </p:sp>
      <p:sp>
        <p:nvSpPr>
          <p:cNvPr id="4" name="Line 120"/>
          <p:cNvSpPr>
            <a:spLocks noChangeShapeType="1"/>
          </p:cNvSpPr>
          <p:nvPr/>
        </p:nvSpPr>
        <p:spPr bwMode="auto">
          <a:xfrm>
            <a:off x="8613639" y="2429849"/>
            <a:ext cx="55576" cy="2578589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 sz="4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21"/>
          <p:cNvSpPr>
            <a:spLocks noChangeArrowheads="1"/>
          </p:cNvSpPr>
          <p:nvPr/>
        </p:nvSpPr>
        <p:spPr bwMode="auto">
          <a:xfrm>
            <a:off x="3952860" y="1781367"/>
            <a:ext cx="1510029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XNOR</a:t>
            </a:r>
          </a:p>
        </p:txBody>
      </p:sp>
      <p:sp>
        <p:nvSpPr>
          <p:cNvPr id="6" name="Rectangle 122"/>
          <p:cNvSpPr>
            <a:spLocks noChangeArrowheads="1"/>
          </p:cNvSpPr>
          <p:nvPr/>
        </p:nvSpPr>
        <p:spPr bwMode="auto">
          <a:xfrm>
            <a:off x="3648061" y="2714621"/>
            <a:ext cx="370294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7" name="Rectangle 123"/>
          <p:cNvSpPr>
            <a:spLocks noChangeArrowheads="1"/>
          </p:cNvSpPr>
          <p:nvPr/>
        </p:nvSpPr>
        <p:spPr bwMode="auto">
          <a:xfrm>
            <a:off x="3648060" y="3171821"/>
            <a:ext cx="370294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8" name="Rectangle 124"/>
          <p:cNvSpPr>
            <a:spLocks noChangeArrowheads="1"/>
          </p:cNvSpPr>
          <p:nvPr/>
        </p:nvSpPr>
        <p:spPr bwMode="auto">
          <a:xfrm>
            <a:off x="5705460" y="2943221"/>
            <a:ext cx="34144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9" name="Rectangle 126"/>
          <p:cNvSpPr>
            <a:spLocks noChangeArrowheads="1"/>
          </p:cNvSpPr>
          <p:nvPr/>
        </p:nvSpPr>
        <p:spPr bwMode="auto">
          <a:xfrm>
            <a:off x="7873985" y="3036884"/>
            <a:ext cx="1154162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0 0  1</a:t>
            </a:r>
          </a:p>
        </p:txBody>
      </p:sp>
      <p:sp>
        <p:nvSpPr>
          <p:cNvPr id="10" name="Rectangle 127"/>
          <p:cNvSpPr>
            <a:spLocks noChangeArrowheads="1"/>
          </p:cNvSpPr>
          <p:nvPr/>
        </p:nvSpPr>
        <p:spPr bwMode="auto">
          <a:xfrm>
            <a:off x="7873985" y="3504221"/>
            <a:ext cx="1154162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0 1  0</a:t>
            </a:r>
          </a:p>
        </p:txBody>
      </p:sp>
      <p:sp>
        <p:nvSpPr>
          <p:cNvPr id="11" name="Rectangle 128"/>
          <p:cNvSpPr>
            <a:spLocks noChangeArrowheads="1"/>
          </p:cNvSpPr>
          <p:nvPr/>
        </p:nvSpPr>
        <p:spPr bwMode="auto">
          <a:xfrm>
            <a:off x="7873985" y="4025901"/>
            <a:ext cx="1154162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1 0  0</a:t>
            </a:r>
          </a:p>
        </p:txBody>
      </p:sp>
      <p:sp>
        <p:nvSpPr>
          <p:cNvPr id="12" name="Rectangle 129"/>
          <p:cNvSpPr>
            <a:spLocks noChangeArrowheads="1"/>
          </p:cNvSpPr>
          <p:nvPr/>
        </p:nvSpPr>
        <p:spPr bwMode="auto">
          <a:xfrm>
            <a:off x="7873985" y="4598749"/>
            <a:ext cx="1154162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1 1  1</a:t>
            </a:r>
          </a:p>
        </p:txBody>
      </p:sp>
      <p:sp>
        <p:nvSpPr>
          <p:cNvPr id="13" name="Line 130"/>
          <p:cNvSpPr>
            <a:spLocks noChangeShapeType="1"/>
          </p:cNvSpPr>
          <p:nvPr/>
        </p:nvSpPr>
        <p:spPr bwMode="auto">
          <a:xfrm>
            <a:off x="7727935" y="3028716"/>
            <a:ext cx="1550988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 sz="4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1"/>
          <p:cNvSpPr>
            <a:spLocks noChangeArrowheads="1"/>
          </p:cNvSpPr>
          <p:nvPr/>
        </p:nvSpPr>
        <p:spPr bwMode="auto">
          <a:xfrm>
            <a:off x="3059723" y="3965574"/>
            <a:ext cx="2911259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= ~ (X ^ Y)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=  X ~ ^ Y</a:t>
            </a:r>
          </a:p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Xnor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(Z,X,Y)</a:t>
            </a:r>
          </a:p>
        </p:txBody>
      </p:sp>
      <p:graphicFrame>
        <p:nvGraphicFramePr>
          <p:cNvPr id="15" name="Object 132"/>
          <p:cNvGraphicFramePr>
            <a:graphicFrameLocks noGrp="1" noChangeAspect="1"/>
          </p:cNvGraphicFramePr>
          <p:nvPr>
            <p:ph idx="1"/>
          </p:nvPr>
        </p:nvGraphicFramePr>
        <p:xfrm>
          <a:off x="3952860" y="2714620"/>
          <a:ext cx="1652588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652626" imgH="839724" progId="">
                  <p:embed/>
                </p:oleObj>
              </mc:Choice>
              <mc:Fallback>
                <p:oleObj name="Visio" r:id="rId2" imgW="1652626" imgH="839724" progId="">
                  <p:embed/>
                  <p:pic>
                    <p:nvPicPr>
                      <p:cNvPr id="15" name="Object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60" y="2714620"/>
                        <a:ext cx="1652588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>
            <a:extLst>
              <a:ext uri="{FF2B5EF4-FFF2-40B4-BE49-F238E27FC236}">
                <a16:creationId xmlns:a16="http://schemas.microsoft.com/office/drawing/2014/main" id="{09DB0AE2-8CB5-AF59-37E8-F5B9C38C73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560" y="23019"/>
            <a:ext cx="6934200" cy="909670"/>
          </a:xfrm>
        </p:spPr>
        <p:txBody>
          <a:bodyPr>
            <a:normAutofit fontScale="90000"/>
          </a:bodyPr>
          <a:lstStyle/>
          <a:p>
            <a:r>
              <a:rPr lang="en-US" altLang="zh-TW" sz="40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Logic Gate Symbols and Behavior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FAF1E176-959A-8DA2-86D2-AFA1B840FD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5839" y="1144587"/>
            <a:ext cx="7772400" cy="50276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Logic gates have special symbols:</a:t>
            </a:r>
          </a:p>
          <a:p>
            <a:pPr>
              <a:lnSpc>
                <a:spcPct val="100000"/>
              </a:lnSpc>
            </a:pPr>
            <a:endParaRPr lang="en-US" altLang="zh-TW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altLang="zh-TW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altLang="zh-TW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36869" name="Picture 6">
            <a:extLst>
              <a:ext uri="{FF2B5EF4-FFF2-40B4-BE49-F238E27FC236}">
                <a16:creationId xmlns:a16="http://schemas.microsoft.com/office/drawing/2014/main" id="{9D65DDAD-F64A-B80C-909C-3F9C19CE4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360" y="1657349"/>
            <a:ext cx="8887968" cy="4924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標題 1">
            <a:extLst>
              <a:ext uri="{FF2B5EF4-FFF2-40B4-BE49-F238E27FC236}">
                <a16:creationId xmlns:a16="http://schemas.microsoft.com/office/drawing/2014/main" id="{B624B59C-76EA-1D04-6FF3-9FA5BA4AA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578" y="133785"/>
            <a:ext cx="9234614" cy="763588"/>
          </a:xfrm>
        </p:spPr>
        <p:txBody>
          <a:bodyPr>
            <a:noAutofit/>
          </a:bodyPr>
          <a:lstStyle/>
          <a:p>
            <a:r>
              <a:rPr lang="en-US" altLang="zh-TW" sz="36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AND </a:t>
            </a:r>
            <a:r>
              <a:rPr lang="en-US" altLang="zh-TW" sz="3600" b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and</a:t>
            </a:r>
            <a:r>
              <a:rPr lang="en-US" altLang="zh-TW" sz="36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OR gates with more than two inputs</a:t>
            </a:r>
            <a:endParaRPr lang="zh-TW" altLang="en-US" sz="36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38916" name="Picture 2">
            <a:extLst>
              <a:ext uri="{FF2B5EF4-FFF2-40B4-BE49-F238E27FC236}">
                <a16:creationId xmlns:a16="http://schemas.microsoft.com/office/drawing/2014/main" id="{0CA24737-133E-F18B-DE0F-C2FC3305F3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904" y="1695871"/>
            <a:ext cx="11621962" cy="3149728"/>
          </a:xfr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標題 1">
            <a:extLst>
              <a:ext uri="{FF2B5EF4-FFF2-40B4-BE49-F238E27FC236}">
                <a16:creationId xmlns:a16="http://schemas.microsoft.com/office/drawing/2014/main" id="{F5CBFA69-0558-CFBB-A67A-A9F42FD48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5257800" cy="659003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Boolean Algebra</a:t>
            </a:r>
            <a:endParaRPr lang="zh-TW" altLang="en-US" sz="36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053" name="內容版面配置區 2">
            <a:extLst>
              <a:ext uri="{FF2B5EF4-FFF2-40B4-BE49-F238E27FC236}">
                <a16:creationId xmlns:a16="http://schemas.microsoft.com/office/drawing/2014/main" id="{1AFB0F92-8FA4-A51E-6EF0-111EC84AF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242" y="915193"/>
            <a:ext cx="11361483" cy="502761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Boolean expression: a expression formed by binary variables, for example,</a:t>
            </a:r>
          </a:p>
          <a:p>
            <a:pPr>
              <a:lnSpc>
                <a:spcPct val="150000"/>
              </a:lnSpc>
            </a:pPr>
            <a:endParaRPr lang="en-US" altLang="zh-TW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Boolean function: a binary variable identifying the function followed by an equal sign and a Boolean expression for example </a:t>
            </a:r>
            <a:endParaRPr lang="zh-TW" altLang="en-US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F3059E56-2395-563C-8778-790E27D7C9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79901" y="4479925"/>
          <a:ext cx="310197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155600" imgH="203040" progId="Equation.3">
                  <p:embed/>
                </p:oleObj>
              </mc:Choice>
              <mc:Fallback>
                <p:oleObj name="方程式" r:id="rId2" imgW="1155600" imgH="203040" progId="Equation.3">
                  <p:embed/>
                  <p:pic>
                    <p:nvPicPr>
                      <p:cNvPr id="2050" name="Object 2">
                        <a:extLst>
                          <a:ext uri="{FF2B5EF4-FFF2-40B4-BE49-F238E27FC236}">
                            <a16:creationId xmlns:a16="http://schemas.microsoft.com/office/drawing/2014/main" id="{F3059E56-2395-563C-8778-790E27D7C9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9901" y="4479925"/>
                        <a:ext cx="310197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>
            <a:extLst>
              <a:ext uri="{FF2B5EF4-FFF2-40B4-BE49-F238E27FC236}">
                <a16:creationId xmlns:a16="http://schemas.microsoft.com/office/drawing/2014/main" id="{44337CE2-8DD5-EB08-7D08-EB3A6A026C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16826" y="1908175"/>
          <a:ext cx="106997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444240" imgH="164880" progId="Equation.3">
                  <p:embed/>
                </p:oleObj>
              </mc:Choice>
              <mc:Fallback>
                <p:oleObj name="方程式" r:id="rId4" imgW="444240" imgH="164880" progId="Equation.3">
                  <p:embed/>
                  <p:pic>
                    <p:nvPicPr>
                      <p:cNvPr id="2051" name="Object 3">
                        <a:extLst>
                          <a:ext uri="{FF2B5EF4-FFF2-40B4-BE49-F238E27FC236}">
                            <a16:creationId xmlns:a16="http://schemas.microsoft.com/office/drawing/2014/main" id="{44337CE2-8DD5-EB08-7D08-EB3A6A026C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6826" y="1908175"/>
                        <a:ext cx="106997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標題 1">
            <a:extLst>
              <a:ext uri="{FF2B5EF4-FFF2-40B4-BE49-F238E27FC236}">
                <a16:creationId xmlns:a16="http://schemas.microsoft.com/office/drawing/2014/main" id="{11E09183-B99A-2B38-1E1A-D4081EBD2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8116" y="143260"/>
            <a:ext cx="5515768" cy="74144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TW" sz="36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Truth table and Logic circuit</a:t>
            </a:r>
            <a:endParaRPr lang="zh-TW" altLang="en-US" sz="36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Object 2">
                <a:extLst>
                  <a:ext uri="{FF2B5EF4-FFF2-40B4-BE49-F238E27FC236}">
                    <a16:creationId xmlns:a16="http://schemas.microsoft.com/office/drawing/2014/main" id="{5A6C5CF9-838A-03FA-6BAE-30C9DFF33C2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5347654" y="1411077"/>
                <a:ext cx="5020183" cy="54133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, </m:t>
                      </m:r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, </m:t>
                      </m:r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acc>
                        <m:accPr>
                          <m:chr m:val="̄"/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074" name="Object 2">
                <a:extLst>
                  <a:ext uri="{FF2B5EF4-FFF2-40B4-BE49-F238E27FC236}">
                    <a16:creationId xmlns:a16="http://schemas.microsoft.com/office/drawing/2014/main" id="{5A6C5CF9-838A-03FA-6BAE-30C9DFF33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5347654" y="1411077"/>
                <a:ext cx="5020183" cy="5413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7" name="文字方塊 5">
            <a:extLst>
              <a:ext uri="{FF2B5EF4-FFF2-40B4-BE49-F238E27FC236}">
                <a16:creationId xmlns:a16="http://schemas.microsoft.com/office/drawing/2014/main" id="{CCEE33CC-8755-FCFA-5428-8872466A9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057" y="905258"/>
            <a:ext cx="3886199" cy="541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 baseline="0" dirty="0">
                <a:ea typeface="新細明體" panose="02020500000000000000" pitchFamily="18" charset="-120"/>
              </a:rPr>
              <a:t>For the Boolean function</a:t>
            </a:r>
            <a:endParaRPr lang="zh-TW" altLang="en-US" sz="2800" baseline="0" dirty="0">
              <a:ea typeface="新細明體" panose="02020500000000000000" pitchFamily="18" charset="-120"/>
            </a:endParaRPr>
          </a:p>
        </p:txBody>
      </p:sp>
      <p:pic>
        <p:nvPicPr>
          <p:cNvPr id="3078" name="Picture 3">
            <a:extLst>
              <a:ext uri="{FF2B5EF4-FFF2-40B4-BE49-F238E27FC236}">
                <a16:creationId xmlns:a16="http://schemas.microsoft.com/office/drawing/2014/main" id="{285F11EE-09B9-478A-F5E7-FA94D5CD55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8"/>
          <a:stretch/>
        </p:blipFill>
        <p:spPr bwMode="auto">
          <a:xfrm>
            <a:off x="237694" y="1952413"/>
            <a:ext cx="4791506" cy="4068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4">
            <a:extLst>
              <a:ext uri="{FF2B5EF4-FFF2-40B4-BE49-F238E27FC236}">
                <a16:creationId xmlns:a16="http://schemas.microsoft.com/office/drawing/2014/main" id="{7CC9D4B1-706D-9C3F-3BEC-8D9A552C0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569" y="3429000"/>
            <a:ext cx="6003737" cy="1548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0" name="文字方塊 8">
            <a:extLst>
              <a:ext uri="{FF2B5EF4-FFF2-40B4-BE49-F238E27FC236}">
                <a16:creationId xmlns:a16="http://schemas.microsoft.com/office/drawing/2014/main" id="{A8FAFC4E-8618-5BA7-C223-CF0C2AB3D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3" y="4787811"/>
            <a:ext cx="4120894" cy="420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3200" b="1" dirty="0">
                <a:ea typeface="新細明體" panose="02020500000000000000" pitchFamily="18" charset="-120"/>
              </a:rPr>
              <a:t>Logic Circuit Diagram</a:t>
            </a:r>
            <a:endParaRPr lang="zh-TW" altLang="en-US" sz="3200" b="1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9" name="Group 451">
            <a:extLst>
              <a:ext uri="{FF2B5EF4-FFF2-40B4-BE49-F238E27FC236}">
                <a16:creationId xmlns:a16="http://schemas.microsoft.com/office/drawing/2014/main" id="{69AF9A66-165A-6F46-2511-56C4D00BA8D9}"/>
              </a:ext>
            </a:extLst>
          </p:cNvPr>
          <p:cNvGrpSpPr>
            <a:grpSpLocks/>
          </p:cNvGrpSpPr>
          <p:nvPr/>
        </p:nvGrpSpPr>
        <p:grpSpPr bwMode="auto">
          <a:xfrm>
            <a:off x="1878013" y="2543175"/>
            <a:ext cx="190500" cy="1828800"/>
            <a:chOff x="223" y="1602"/>
            <a:chExt cx="120" cy="1152"/>
          </a:xfrm>
        </p:grpSpPr>
        <p:sp>
          <p:nvSpPr>
            <p:cNvPr id="40051" name="Rectangle 293">
              <a:extLst>
                <a:ext uri="{FF2B5EF4-FFF2-40B4-BE49-F238E27FC236}">
                  <a16:creationId xmlns:a16="http://schemas.microsoft.com/office/drawing/2014/main" id="{44917E43-5350-C0A6-7C98-4B3CE3352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" y="1602"/>
              <a:ext cx="1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1.</a:t>
              </a:r>
              <a:endParaRPr lang="en-US" altLang="zh-TW" baseline="0">
                <a:ea typeface="新細明體" panose="02020500000000000000" pitchFamily="18" charset="-120"/>
              </a:endParaRPr>
            </a:p>
          </p:txBody>
        </p:sp>
        <p:sp>
          <p:nvSpPr>
            <p:cNvPr id="40052" name="Rectangle 295">
              <a:extLst>
                <a:ext uri="{FF2B5EF4-FFF2-40B4-BE49-F238E27FC236}">
                  <a16:creationId xmlns:a16="http://schemas.microsoft.com/office/drawing/2014/main" id="{01FCD3E1-AA7F-726B-C29E-80E6DD604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" y="1842"/>
              <a:ext cx="1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3.</a:t>
              </a:r>
              <a:endParaRPr lang="en-US" altLang="zh-TW" baseline="0">
                <a:ea typeface="新細明體" panose="02020500000000000000" pitchFamily="18" charset="-120"/>
              </a:endParaRPr>
            </a:p>
          </p:txBody>
        </p:sp>
        <p:sp>
          <p:nvSpPr>
            <p:cNvPr id="40053" name="Rectangle 297">
              <a:extLst>
                <a:ext uri="{FF2B5EF4-FFF2-40B4-BE49-F238E27FC236}">
                  <a16:creationId xmlns:a16="http://schemas.microsoft.com/office/drawing/2014/main" id="{BA55CE10-9711-CF4E-9D2E-C4B195E14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" y="2082"/>
              <a:ext cx="1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5.</a:t>
              </a:r>
              <a:endParaRPr lang="en-US" altLang="zh-TW" baseline="0">
                <a:ea typeface="新細明體" panose="02020500000000000000" pitchFamily="18" charset="-120"/>
              </a:endParaRPr>
            </a:p>
          </p:txBody>
        </p:sp>
        <p:sp>
          <p:nvSpPr>
            <p:cNvPr id="40054" name="Rectangle 299">
              <a:extLst>
                <a:ext uri="{FF2B5EF4-FFF2-40B4-BE49-F238E27FC236}">
                  <a16:creationId xmlns:a16="http://schemas.microsoft.com/office/drawing/2014/main" id="{FDCD9C08-E80C-1FF3-F477-78BE65280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" y="2322"/>
              <a:ext cx="1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7.</a:t>
              </a:r>
              <a:endParaRPr lang="en-US" altLang="zh-TW" baseline="0">
                <a:ea typeface="新細明體" panose="02020500000000000000" pitchFamily="18" charset="-120"/>
              </a:endParaRPr>
            </a:p>
          </p:txBody>
        </p:sp>
        <p:sp>
          <p:nvSpPr>
            <p:cNvPr id="40055" name="Rectangle 301">
              <a:extLst>
                <a:ext uri="{FF2B5EF4-FFF2-40B4-BE49-F238E27FC236}">
                  <a16:creationId xmlns:a16="http://schemas.microsoft.com/office/drawing/2014/main" id="{4D9B1505-3A48-230C-5BFF-05B2C6446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" y="2562"/>
              <a:ext cx="1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9.</a:t>
              </a:r>
              <a:endParaRPr lang="en-US" altLang="zh-TW" baseline="0">
                <a:ea typeface="新細明體" panose="02020500000000000000" pitchFamily="18" charset="-120"/>
              </a:endParaRPr>
            </a:p>
          </p:txBody>
        </p:sp>
      </p:grpSp>
      <p:grpSp>
        <p:nvGrpSpPr>
          <p:cNvPr id="39940" name="Group 453">
            <a:extLst>
              <a:ext uri="{FF2B5EF4-FFF2-40B4-BE49-F238E27FC236}">
                <a16:creationId xmlns:a16="http://schemas.microsoft.com/office/drawing/2014/main" id="{291F7653-D3D8-E4A5-C607-1943BE4B48D3}"/>
              </a:ext>
            </a:extLst>
          </p:cNvPr>
          <p:cNvGrpSpPr>
            <a:grpSpLocks/>
          </p:cNvGrpSpPr>
          <p:nvPr/>
        </p:nvGrpSpPr>
        <p:grpSpPr bwMode="auto">
          <a:xfrm>
            <a:off x="5597525" y="4500564"/>
            <a:ext cx="317500" cy="1449387"/>
            <a:chOff x="2566" y="2835"/>
            <a:chExt cx="200" cy="913"/>
          </a:xfrm>
        </p:grpSpPr>
        <p:sp>
          <p:nvSpPr>
            <p:cNvPr id="40047" name="Rectangle 303">
              <a:extLst>
                <a:ext uri="{FF2B5EF4-FFF2-40B4-BE49-F238E27FC236}">
                  <a16:creationId xmlns:a16="http://schemas.microsoft.com/office/drawing/2014/main" id="{494A1FF5-84CC-707B-F59E-34835DA11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" y="2835"/>
              <a:ext cx="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11.</a:t>
              </a:r>
              <a:endParaRPr lang="en-US" altLang="zh-TW" baseline="0">
                <a:ea typeface="新細明體" panose="02020500000000000000" pitchFamily="18" charset="-120"/>
              </a:endParaRPr>
            </a:p>
          </p:txBody>
        </p:sp>
        <p:sp>
          <p:nvSpPr>
            <p:cNvPr id="40048" name="Rectangle 308">
              <a:extLst>
                <a:ext uri="{FF2B5EF4-FFF2-40B4-BE49-F238E27FC236}">
                  <a16:creationId xmlns:a16="http://schemas.microsoft.com/office/drawing/2014/main" id="{BC5BF9B4-E1F6-986A-A636-1474D4C26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" y="3075"/>
              <a:ext cx="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13.</a:t>
              </a:r>
              <a:endParaRPr lang="en-US" altLang="zh-TW" baseline="0">
                <a:ea typeface="新細明體" panose="02020500000000000000" pitchFamily="18" charset="-120"/>
              </a:endParaRPr>
            </a:p>
          </p:txBody>
        </p:sp>
        <p:sp>
          <p:nvSpPr>
            <p:cNvPr id="40049" name="Rectangle 311">
              <a:extLst>
                <a:ext uri="{FF2B5EF4-FFF2-40B4-BE49-F238E27FC236}">
                  <a16:creationId xmlns:a16="http://schemas.microsoft.com/office/drawing/2014/main" id="{F50D6D17-4D6A-F749-F178-08C8879C9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" y="3316"/>
              <a:ext cx="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15.</a:t>
              </a:r>
              <a:endParaRPr lang="en-US" altLang="zh-TW" baseline="0">
                <a:ea typeface="新細明體" panose="02020500000000000000" pitchFamily="18" charset="-120"/>
              </a:endParaRPr>
            </a:p>
          </p:txBody>
        </p:sp>
        <p:sp>
          <p:nvSpPr>
            <p:cNvPr id="40050" name="Rectangle 314">
              <a:extLst>
                <a:ext uri="{FF2B5EF4-FFF2-40B4-BE49-F238E27FC236}">
                  <a16:creationId xmlns:a16="http://schemas.microsoft.com/office/drawing/2014/main" id="{85DB0C16-EEA7-1CB5-F299-95DA9F168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" y="3556"/>
              <a:ext cx="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17.</a:t>
              </a:r>
              <a:endParaRPr lang="en-US" altLang="zh-TW" baseline="0">
                <a:ea typeface="新細明體" panose="02020500000000000000" pitchFamily="18" charset="-120"/>
              </a:endParaRPr>
            </a:p>
          </p:txBody>
        </p:sp>
      </p:grpSp>
      <p:sp>
        <p:nvSpPr>
          <p:cNvPr id="39941" name="Rectangle 306">
            <a:extLst>
              <a:ext uri="{FF2B5EF4-FFF2-40B4-BE49-F238E27FC236}">
                <a16:creationId xmlns:a16="http://schemas.microsoft.com/office/drawing/2014/main" id="{AD8E1377-34F6-9F05-480E-FE20045C8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6514" y="4487864"/>
            <a:ext cx="6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 baseline="0">
              <a:ea typeface="新細明體" panose="02020500000000000000" pitchFamily="18" charset="-120"/>
            </a:endParaRPr>
          </a:p>
        </p:txBody>
      </p:sp>
      <p:grpSp>
        <p:nvGrpSpPr>
          <p:cNvPr id="39942" name="Group 443">
            <a:extLst>
              <a:ext uri="{FF2B5EF4-FFF2-40B4-BE49-F238E27FC236}">
                <a16:creationId xmlns:a16="http://schemas.microsoft.com/office/drawing/2014/main" id="{48913047-CE6D-AA61-5E9A-A7CDEA4D2659}"/>
              </a:ext>
            </a:extLst>
          </p:cNvPr>
          <p:cNvGrpSpPr>
            <a:grpSpLocks/>
          </p:cNvGrpSpPr>
          <p:nvPr/>
        </p:nvGrpSpPr>
        <p:grpSpPr bwMode="auto">
          <a:xfrm>
            <a:off x="8991603" y="4513263"/>
            <a:ext cx="1517651" cy="1427162"/>
            <a:chOff x="4704" y="2843"/>
            <a:chExt cx="956" cy="899"/>
          </a:xfrm>
        </p:grpSpPr>
        <p:sp>
          <p:nvSpPr>
            <p:cNvPr id="40041" name="Rectangle 304">
              <a:extLst>
                <a:ext uri="{FF2B5EF4-FFF2-40B4-BE49-F238E27FC236}">
                  <a16:creationId xmlns:a16="http://schemas.microsoft.com/office/drawing/2014/main" id="{E196F3B4-3CEF-295F-FBD6-E486415773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843"/>
              <a:ext cx="86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Commutative</a:t>
              </a:r>
            </a:p>
          </p:txBody>
        </p:sp>
        <p:sp>
          <p:nvSpPr>
            <p:cNvPr id="40042" name="Rectangle 309">
              <a:extLst>
                <a:ext uri="{FF2B5EF4-FFF2-40B4-BE49-F238E27FC236}">
                  <a16:creationId xmlns:a16="http://schemas.microsoft.com/office/drawing/2014/main" id="{2D5522B5-1F0E-8CF6-4045-D4BF33E2E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5" y="3067"/>
              <a:ext cx="74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Associative</a:t>
              </a:r>
              <a:endParaRPr lang="en-US" altLang="zh-TW" baseline="0">
                <a:ea typeface="新細明體" panose="02020500000000000000" pitchFamily="18" charset="-120"/>
              </a:endParaRPr>
            </a:p>
          </p:txBody>
        </p:sp>
        <p:sp>
          <p:nvSpPr>
            <p:cNvPr id="40043" name="Rectangle 312">
              <a:extLst>
                <a:ext uri="{FF2B5EF4-FFF2-40B4-BE49-F238E27FC236}">
                  <a16:creationId xmlns:a16="http://schemas.microsoft.com/office/drawing/2014/main" id="{2BF54E4E-F015-BDBA-C2BF-E87A7B1ED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3" y="3308"/>
              <a:ext cx="76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Distributive</a:t>
              </a:r>
              <a:endParaRPr lang="en-US" altLang="zh-TW" baseline="0">
                <a:ea typeface="新細明體" panose="02020500000000000000" pitchFamily="18" charset="-120"/>
              </a:endParaRPr>
            </a:p>
          </p:txBody>
        </p:sp>
        <p:sp>
          <p:nvSpPr>
            <p:cNvPr id="40044" name="Rectangle 315">
              <a:extLst>
                <a:ext uri="{FF2B5EF4-FFF2-40B4-BE49-F238E27FC236}">
                  <a16:creationId xmlns:a16="http://schemas.microsoft.com/office/drawing/2014/main" id="{BAF6D58C-9A56-3458-659A-86B143942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7" y="3548"/>
              <a:ext cx="69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DeMorgan</a:t>
              </a:r>
              <a:endParaRPr lang="en-US" altLang="zh-TW" baseline="0">
                <a:ea typeface="新細明體" panose="02020500000000000000" pitchFamily="18" charset="-120"/>
              </a:endParaRPr>
            </a:p>
          </p:txBody>
        </p:sp>
        <p:sp>
          <p:nvSpPr>
            <p:cNvPr id="40045" name="Rectangle 316">
              <a:extLst>
                <a:ext uri="{FF2B5EF4-FFF2-40B4-BE49-F238E27FC236}">
                  <a16:creationId xmlns:a16="http://schemas.microsoft.com/office/drawing/2014/main" id="{BD3B44BD-5B94-7EE6-897C-AB4E1AF1F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8" y="3548"/>
              <a:ext cx="16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zh-TW" altLang="en-US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’</a:t>
              </a:r>
              <a:endParaRPr lang="zh-TW" altLang="en-US" baseline="0">
                <a:ea typeface="新細明體" panose="02020500000000000000" pitchFamily="18" charset="-120"/>
              </a:endParaRPr>
            </a:p>
          </p:txBody>
        </p:sp>
        <p:sp>
          <p:nvSpPr>
            <p:cNvPr id="40046" name="Rectangle 317">
              <a:extLst>
                <a:ext uri="{FF2B5EF4-FFF2-40B4-BE49-F238E27FC236}">
                  <a16:creationId xmlns:a16="http://schemas.microsoft.com/office/drawing/2014/main" id="{EC4F027D-C931-548D-1256-810E2C59D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7" y="3548"/>
              <a:ext cx="6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s</a:t>
              </a:r>
              <a:endParaRPr lang="en-US" altLang="zh-TW" baseline="0">
                <a:ea typeface="新細明體" panose="02020500000000000000" pitchFamily="18" charset="-120"/>
              </a:endParaRPr>
            </a:p>
          </p:txBody>
        </p:sp>
      </p:grpSp>
      <p:sp>
        <p:nvSpPr>
          <p:cNvPr id="39943" name="Rectangle 318">
            <a:extLst>
              <a:ext uri="{FF2B5EF4-FFF2-40B4-BE49-F238E27FC236}">
                <a16:creationId xmlns:a16="http://schemas.microsoft.com/office/drawing/2014/main" id="{607F3B45-3A21-1549-C8BB-C189B5042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1244" y="2345056"/>
            <a:ext cx="8232776" cy="45719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9944" name="Rectangle 319">
            <a:extLst>
              <a:ext uri="{FF2B5EF4-FFF2-40B4-BE49-F238E27FC236}">
                <a16:creationId xmlns:a16="http://schemas.microsoft.com/office/drawing/2014/main" id="{B9B32ECB-3472-2B01-AB8D-2D8AACC2F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626" y="4449764"/>
            <a:ext cx="8767763" cy="26987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 sz="2400" baseline="0">
              <a:solidFill>
                <a:schemeClr val="hlink"/>
              </a:solidFill>
              <a:ea typeface="新細明體" panose="02020500000000000000" pitchFamily="18" charset="-120"/>
            </a:endParaRPr>
          </a:p>
        </p:txBody>
      </p:sp>
      <p:sp>
        <p:nvSpPr>
          <p:cNvPr id="39945" name="Rectangle 320">
            <a:extLst>
              <a:ext uri="{FF2B5EF4-FFF2-40B4-BE49-F238E27FC236}">
                <a16:creationId xmlns:a16="http://schemas.microsoft.com/office/drawing/2014/main" id="{33976FC6-DBB1-F80D-83BC-8807D183B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626" y="6132513"/>
            <a:ext cx="8767763" cy="42862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 sz="2400" baseline="0">
              <a:solidFill>
                <a:schemeClr val="hlink"/>
              </a:solidFill>
              <a:ea typeface="新細明體" panose="02020500000000000000" pitchFamily="18" charset="-120"/>
            </a:endParaRPr>
          </a:p>
        </p:txBody>
      </p:sp>
      <p:grpSp>
        <p:nvGrpSpPr>
          <p:cNvPr id="39946" name="Group 450">
            <a:extLst>
              <a:ext uri="{FF2B5EF4-FFF2-40B4-BE49-F238E27FC236}">
                <a16:creationId xmlns:a16="http://schemas.microsoft.com/office/drawing/2014/main" id="{6BB2F617-A005-15A9-696B-493B136AEF64}"/>
              </a:ext>
            </a:extLst>
          </p:cNvPr>
          <p:cNvGrpSpPr>
            <a:grpSpLocks/>
          </p:cNvGrpSpPr>
          <p:nvPr/>
        </p:nvGrpSpPr>
        <p:grpSpPr bwMode="auto">
          <a:xfrm>
            <a:off x="5605463" y="2543175"/>
            <a:ext cx="190500" cy="1447800"/>
            <a:chOff x="2571" y="1602"/>
            <a:chExt cx="120" cy="912"/>
          </a:xfrm>
        </p:grpSpPr>
        <p:sp>
          <p:nvSpPr>
            <p:cNvPr id="40037" name="Rectangle 294">
              <a:extLst>
                <a:ext uri="{FF2B5EF4-FFF2-40B4-BE49-F238E27FC236}">
                  <a16:creationId xmlns:a16="http://schemas.microsoft.com/office/drawing/2014/main" id="{F1AF849D-F9D8-15B3-4272-10B8CEAEA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1" y="1602"/>
              <a:ext cx="1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2.</a:t>
              </a:r>
              <a:endParaRPr lang="en-US" altLang="zh-TW" baseline="0">
                <a:ea typeface="新細明體" panose="02020500000000000000" pitchFamily="18" charset="-120"/>
              </a:endParaRPr>
            </a:p>
          </p:txBody>
        </p:sp>
        <p:sp>
          <p:nvSpPr>
            <p:cNvPr id="40038" name="Rectangle 296">
              <a:extLst>
                <a:ext uri="{FF2B5EF4-FFF2-40B4-BE49-F238E27FC236}">
                  <a16:creationId xmlns:a16="http://schemas.microsoft.com/office/drawing/2014/main" id="{701F918A-6FF8-58DC-5BDA-8B883C8DA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1" y="1842"/>
              <a:ext cx="1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4.</a:t>
              </a:r>
              <a:endParaRPr lang="en-US" altLang="zh-TW" baseline="0">
                <a:ea typeface="新細明體" panose="02020500000000000000" pitchFamily="18" charset="-120"/>
              </a:endParaRPr>
            </a:p>
          </p:txBody>
        </p:sp>
        <p:sp>
          <p:nvSpPr>
            <p:cNvPr id="40039" name="Rectangle 298">
              <a:extLst>
                <a:ext uri="{FF2B5EF4-FFF2-40B4-BE49-F238E27FC236}">
                  <a16:creationId xmlns:a16="http://schemas.microsoft.com/office/drawing/2014/main" id="{A73DFC68-D599-5DF5-8774-B82E29CF3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1" y="2082"/>
              <a:ext cx="1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6.</a:t>
              </a:r>
              <a:endParaRPr lang="en-US" altLang="zh-TW" baseline="0">
                <a:ea typeface="新細明體" panose="02020500000000000000" pitchFamily="18" charset="-120"/>
              </a:endParaRPr>
            </a:p>
          </p:txBody>
        </p:sp>
        <p:sp>
          <p:nvSpPr>
            <p:cNvPr id="40040" name="Rectangle 300">
              <a:extLst>
                <a:ext uri="{FF2B5EF4-FFF2-40B4-BE49-F238E27FC236}">
                  <a16:creationId xmlns:a16="http://schemas.microsoft.com/office/drawing/2014/main" id="{C0D7FC55-7019-E039-5140-CA00397F6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1" y="2322"/>
              <a:ext cx="1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8.</a:t>
              </a:r>
              <a:endParaRPr lang="en-US" altLang="zh-TW" baseline="0">
                <a:ea typeface="新細明體" panose="02020500000000000000" pitchFamily="18" charset="-120"/>
              </a:endParaRPr>
            </a:p>
          </p:txBody>
        </p:sp>
      </p:grpSp>
      <p:grpSp>
        <p:nvGrpSpPr>
          <p:cNvPr id="39947" name="Group 458">
            <a:extLst>
              <a:ext uri="{FF2B5EF4-FFF2-40B4-BE49-F238E27FC236}">
                <a16:creationId xmlns:a16="http://schemas.microsoft.com/office/drawing/2014/main" id="{806AA4C5-B54D-C857-C03D-1F8CA16AD296}"/>
              </a:ext>
            </a:extLst>
          </p:cNvPr>
          <p:cNvGrpSpPr>
            <a:grpSpLocks/>
          </p:cNvGrpSpPr>
          <p:nvPr/>
        </p:nvGrpSpPr>
        <p:grpSpPr bwMode="auto">
          <a:xfrm>
            <a:off x="6146800" y="2543176"/>
            <a:ext cx="944563" cy="1446213"/>
            <a:chOff x="2870" y="1602"/>
            <a:chExt cx="595" cy="911"/>
          </a:xfrm>
        </p:grpSpPr>
        <p:sp>
          <p:nvSpPr>
            <p:cNvPr id="40021" name="Rectangle 326">
              <a:extLst>
                <a:ext uri="{FF2B5EF4-FFF2-40B4-BE49-F238E27FC236}">
                  <a16:creationId xmlns:a16="http://schemas.microsoft.com/office/drawing/2014/main" id="{78D09923-BC50-8791-CE4D-16C71EB43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6" y="1605"/>
              <a:ext cx="10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1900" b="1" i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X</a:t>
              </a:r>
              <a:endParaRPr lang="en-US" altLang="zh-TW" sz="2400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40022" name="Rectangle 327">
              <a:extLst>
                <a:ext uri="{FF2B5EF4-FFF2-40B4-BE49-F238E27FC236}">
                  <a16:creationId xmlns:a16="http://schemas.microsoft.com/office/drawing/2014/main" id="{0FD51BB4-BECE-98CF-D0B5-24EA8E5AF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9" y="1602"/>
              <a:ext cx="139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1800" b="1" baseline="30000">
                  <a:solidFill>
                    <a:srgbClr val="000000"/>
                  </a:solidFill>
                  <a:ea typeface="新細明體" panose="02020500000000000000" pitchFamily="18" charset="-120"/>
                </a:rPr>
                <a:t>.</a:t>
              </a:r>
              <a:r>
                <a:rPr lang="en-US" altLang="zh-TW" sz="1900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 1</a:t>
              </a:r>
            </a:p>
          </p:txBody>
        </p:sp>
        <p:sp>
          <p:nvSpPr>
            <p:cNvPr id="40023" name="Rectangle 329">
              <a:extLst>
                <a:ext uri="{FF2B5EF4-FFF2-40B4-BE49-F238E27FC236}">
                  <a16:creationId xmlns:a16="http://schemas.microsoft.com/office/drawing/2014/main" id="{3FF05E92-082F-7093-DB2C-7EF34DA07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3" y="1605"/>
              <a:ext cx="10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1900" b="1" i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X</a:t>
              </a:r>
              <a:endParaRPr lang="en-US" altLang="zh-TW" sz="2400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40024" name="Rectangle 330">
              <a:extLst>
                <a:ext uri="{FF2B5EF4-FFF2-40B4-BE49-F238E27FC236}">
                  <a16:creationId xmlns:a16="http://schemas.microsoft.com/office/drawing/2014/main" id="{B9378F96-22F4-A146-B5D9-C0AA76BA2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0" y="1609"/>
              <a:ext cx="8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1900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=</a:t>
              </a:r>
              <a:endParaRPr lang="en-US" altLang="zh-TW" sz="2400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40025" name="Rectangle 336">
              <a:extLst>
                <a:ext uri="{FF2B5EF4-FFF2-40B4-BE49-F238E27FC236}">
                  <a16:creationId xmlns:a16="http://schemas.microsoft.com/office/drawing/2014/main" id="{67BD736D-65D8-8AAE-55F9-DA49AED98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6" y="1845"/>
              <a:ext cx="10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1900" b="1" i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X</a:t>
              </a:r>
              <a:endParaRPr lang="en-US" altLang="zh-TW" sz="2400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40026" name="Rectangle 337">
              <a:extLst>
                <a:ext uri="{FF2B5EF4-FFF2-40B4-BE49-F238E27FC236}">
                  <a16:creationId xmlns:a16="http://schemas.microsoft.com/office/drawing/2014/main" id="{ABDE15AF-5198-96F0-C6FA-886DF5B22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9" y="1842"/>
              <a:ext cx="17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zh-TW" altLang="en-US" sz="1900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 </a:t>
              </a:r>
              <a:r>
                <a:rPr lang="en-US" altLang="zh-TW" sz="1800" b="1" baseline="30000">
                  <a:solidFill>
                    <a:srgbClr val="000000"/>
                  </a:solidFill>
                  <a:ea typeface="新細明體" panose="02020500000000000000" pitchFamily="18" charset="-120"/>
                </a:rPr>
                <a:t>.</a:t>
              </a:r>
              <a:r>
                <a:rPr lang="en-US" altLang="zh-TW" sz="1900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 0</a:t>
              </a:r>
            </a:p>
          </p:txBody>
        </p:sp>
        <p:sp>
          <p:nvSpPr>
            <p:cNvPr id="40027" name="Rectangle 339">
              <a:extLst>
                <a:ext uri="{FF2B5EF4-FFF2-40B4-BE49-F238E27FC236}">
                  <a16:creationId xmlns:a16="http://schemas.microsoft.com/office/drawing/2014/main" id="{0A4271BA-55BF-1A83-C4CF-801469587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4" y="1842"/>
              <a:ext cx="7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1900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0</a:t>
              </a:r>
              <a:endParaRPr lang="en-US" altLang="zh-TW" sz="2400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40028" name="Rectangle 340">
              <a:extLst>
                <a:ext uri="{FF2B5EF4-FFF2-40B4-BE49-F238E27FC236}">
                  <a16:creationId xmlns:a16="http://schemas.microsoft.com/office/drawing/2014/main" id="{CBF8AD9E-C624-BC28-A4F8-49EC7663E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49"/>
              <a:ext cx="8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1900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=</a:t>
              </a:r>
              <a:endParaRPr lang="en-US" altLang="zh-TW" sz="2400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40029" name="Rectangle 345">
              <a:extLst>
                <a:ext uri="{FF2B5EF4-FFF2-40B4-BE49-F238E27FC236}">
                  <a16:creationId xmlns:a16="http://schemas.microsoft.com/office/drawing/2014/main" id="{03491E69-2CD9-1326-B670-F6AA9C90F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8" y="2085"/>
              <a:ext cx="291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1900" b="1" i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X </a:t>
              </a:r>
              <a:r>
                <a:rPr lang="en-US" altLang="zh-TW" sz="1800" b="1" baseline="30000">
                  <a:solidFill>
                    <a:srgbClr val="000000"/>
                  </a:solidFill>
                  <a:ea typeface="新細明體" panose="02020500000000000000" pitchFamily="18" charset="-120"/>
                </a:rPr>
                <a:t>. </a:t>
              </a:r>
              <a:r>
                <a:rPr lang="en-US" altLang="zh-TW" sz="1900" b="1" i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X</a:t>
              </a:r>
              <a:endParaRPr lang="en-US" altLang="zh-TW" sz="2400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40030" name="Rectangle 347">
              <a:extLst>
                <a:ext uri="{FF2B5EF4-FFF2-40B4-BE49-F238E27FC236}">
                  <a16:creationId xmlns:a16="http://schemas.microsoft.com/office/drawing/2014/main" id="{36331862-CE8B-9D5B-7D00-77BCBF0A2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3" y="2085"/>
              <a:ext cx="10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1900" b="1" i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X</a:t>
              </a:r>
              <a:endParaRPr lang="en-US" altLang="zh-TW" sz="2400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40031" name="Rectangle 348">
              <a:extLst>
                <a:ext uri="{FF2B5EF4-FFF2-40B4-BE49-F238E27FC236}">
                  <a16:creationId xmlns:a16="http://schemas.microsoft.com/office/drawing/2014/main" id="{056D6456-D7FC-1C37-9DFE-4067EA965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9" y="2089"/>
              <a:ext cx="8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1900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=</a:t>
              </a:r>
              <a:endParaRPr lang="en-US" altLang="zh-TW" sz="2400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40032" name="Rectangle 356">
              <a:extLst>
                <a:ext uri="{FF2B5EF4-FFF2-40B4-BE49-F238E27FC236}">
                  <a16:creationId xmlns:a16="http://schemas.microsoft.com/office/drawing/2014/main" id="{18D91800-FF2A-F7ED-10EF-85082AE10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2" y="2322"/>
              <a:ext cx="7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1900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0</a:t>
              </a:r>
              <a:endParaRPr lang="en-US" altLang="zh-TW" sz="2400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40033" name="Rectangle 357">
              <a:extLst>
                <a:ext uri="{FF2B5EF4-FFF2-40B4-BE49-F238E27FC236}">
                  <a16:creationId xmlns:a16="http://schemas.microsoft.com/office/drawing/2014/main" id="{368FDBF7-CACE-C21E-F131-6326002AD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9" y="2329"/>
              <a:ext cx="8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1900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=</a:t>
              </a:r>
              <a:endParaRPr lang="en-US" altLang="zh-TW" sz="2400" b="1" baseline="0">
                <a:ea typeface="新細明體" panose="02020500000000000000" pitchFamily="18" charset="-120"/>
              </a:endParaRPr>
            </a:p>
          </p:txBody>
        </p:sp>
        <p:grpSp>
          <p:nvGrpSpPr>
            <p:cNvPr id="40034" name="Group 456">
              <a:extLst>
                <a:ext uri="{FF2B5EF4-FFF2-40B4-BE49-F238E27FC236}">
                  <a16:creationId xmlns:a16="http://schemas.microsoft.com/office/drawing/2014/main" id="{8FA5E9B2-ABF2-C933-1A9E-77263F40CD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70" y="2324"/>
              <a:ext cx="314" cy="184"/>
              <a:chOff x="2870" y="2324"/>
              <a:chExt cx="314" cy="184"/>
            </a:xfrm>
          </p:grpSpPr>
          <p:sp>
            <p:nvSpPr>
              <p:cNvPr id="40035" name="Rectangle 354">
                <a:extLst>
                  <a:ext uri="{FF2B5EF4-FFF2-40B4-BE49-F238E27FC236}">
                    <a16:creationId xmlns:a16="http://schemas.microsoft.com/office/drawing/2014/main" id="{76A214BF-E711-6FCD-39F6-7AEC4A2C96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0" y="2324"/>
                <a:ext cx="291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zh-TW" sz="1900" b="1" i="1" baseline="0">
                    <a:solidFill>
                      <a:srgbClr val="000000"/>
                    </a:solidFill>
                    <a:ea typeface="新細明體" panose="02020500000000000000" pitchFamily="18" charset="-120"/>
                  </a:rPr>
                  <a:t>X </a:t>
                </a:r>
                <a:r>
                  <a:rPr lang="en-US" altLang="zh-TW" sz="1800" b="1" baseline="30000">
                    <a:solidFill>
                      <a:srgbClr val="000000"/>
                    </a:solidFill>
                    <a:ea typeface="新細明體" panose="02020500000000000000" pitchFamily="18" charset="-120"/>
                  </a:rPr>
                  <a:t>. </a:t>
                </a:r>
                <a:r>
                  <a:rPr lang="en-US" altLang="zh-TW" sz="1900" b="1" i="1" baseline="0">
                    <a:solidFill>
                      <a:srgbClr val="000000"/>
                    </a:solidFill>
                    <a:ea typeface="新細明體" panose="02020500000000000000" pitchFamily="18" charset="-120"/>
                  </a:rPr>
                  <a:t>X</a:t>
                </a:r>
              </a:p>
            </p:txBody>
          </p:sp>
          <p:sp>
            <p:nvSpPr>
              <p:cNvPr id="40036" name="Rectangle 358">
                <a:extLst>
                  <a:ext uri="{FF2B5EF4-FFF2-40B4-BE49-F238E27FC236}">
                    <a16:creationId xmlns:a16="http://schemas.microsoft.com/office/drawing/2014/main" id="{B6606F07-4E01-A736-F541-AC333C24FA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6" y="2327"/>
                <a:ext cx="98" cy="7"/>
              </a:xfrm>
              <a:prstGeom prst="rect">
                <a:avLst/>
              </a:prstGeom>
              <a:solidFill>
                <a:srgbClr val="000000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TW" altLang="en-US">
                  <a:ea typeface="新細明體" panose="02020500000000000000" pitchFamily="18" charset="-120"/>
                </a:endParaRPr>
              </a:p>
            </p:txBody>
          </p:sp>
        </p:grpSp>
      </p:grpSp>
      <p:sp>
        <p:nvSpPr>
          <p:cNvPr id="39948" name="Rectangle 412">
            <a:extLst>
              <a:ext uri="{FF2B5EF4-FFF2-40B4-BE49-F238E27FC236}">
                <a16:creationId xmlns:a16="http://schemas.microsoft.com/office/drawing/2014/main" id="{4480C534-BD20-1B56-A69B-D43E2A14F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2838" y="5654676"/>
            <a:ext cx="4762" cy="111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9949" name="Rectangle 414">
            <a:extLst>
              <a:ext uri="{FF2B5EF4-FFF2-40B4-BE49-F238E27FC236}">
                <a16:creationId xmlns:a16="http://schemas.microsoft.com/office/drawing/2014/main" id="{CAFC486D-8441-4A02-6526-30DF0B160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6589" y="5654676"/>
            <a:ext cx="3175" cy="111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9950" name="Rectangle 2">
            <a:extLst>
              <a:ext uri="{FF2B5EF4-FFF2-40B4-BE49-F238E27FC236}">
                <a16:creationId xmlns:a16="http://schemas.microsoft.com/office/drawing/2014/main" id="{1FA044C6-5A89-03EB-0034-7CF1F086AD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2270" y="117476"/>
            <a:ext cx="7772400" cy="838200"/>
          </a:xfrm>
        </p:spPr>
        <p:txBody>
          <a:bodyPr/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Basic identities of Boolean Algebra</a:t>
            </a:r>
          </a:p>
        </p:txBody>
      </p:sp>
      <p:sp>
        <p:nvSpPr>
          <p:cNvPr id="39951" name="Rectangle 4">
            <a:extLst>
              <a:ext uri="{FF2B5EF4-FFF2-40B4-BE49-F238E27FC236}">
                <a16:creationId xmlns:a16="http://schemas.microsoft.com/office/drawing/2014/main" id="{A69C3C41-0C35-CB7E-483C-C779FCBE5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17" y="891382"/>
            <a:ext cx="11443016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buClr>
                <a:srgbClr val="009999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zh-TW" sz="2800" baseline="0" dirty="0">
                <a:ea typeface="新細明體" panose="02020500000000000000" pitchFamily="18" charset="-120"/>
                <a:cs typeface="Times New Roman" panose="02020603050405020304" pitchFamily="18" charset="0"/>
              </a:rPr>
              <a:t>An algebraic structure defined on a set of at least two elements together with three binary operators (denoted +, </a:t>
            </a:r>
            <a:r>
              <a:rPr lang="en-US" altLang="zh-TW" sz="2800" baseline="0" dirty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· </a:t>
            </a:r>
            <a:r>
              <a:rPr lang="en-US" altLang="zh-TW" sz="2800" baseline="0" dirty="0">
                <a:ea typeface="新細明體" panose="02020500000000000000" pitchFamily="18" charset="-120"/>
                <a:cs typeface="Times New Roman" panose="02020603050405020304" pitchFamily="18" charset="0"/>
              </a:rPr>
              <a:t> and - ) that satisfies the following basic identities:</a:t>
            </a:r>
            <a:endParaRPr lang="en-US" altLang="zh-TW" sz="2800" baseline="0" dirty="0">
              <a:ea typeface="新細明體" panose="02020500000000000000" pitchFamily="18" charset="-12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39952" name="Group 452">
            <a:extLst>
              <a:ext uri="{FF2B5EF4-FFF2-40B4-BE49-F238E27FC236}">
                <a16:creationId xmlns:a16="http://schemas.microsoft.com/office/drawing/2014/main" id="{84C96C22-B744-439B-449C-2C8CD511FF00}"/>
              </a:ext>
            </a:extLst>
          </p:cNvPr>
          <p:cNvGrpSpPr>
            <a:grpSpLocks/>
          </p:cNvGrpSpPr>
          <p:nvPr/>
        </p:nvGrpSpPr>
        <p:grpSpPr bwMode="auto">
          <a:xfrm>
            <a:off x="1741488" y="4500564"/>
            <a:ext cx="336550" cy="1449387"/>
            <a:chOff x="137" y="2835"/>
            <a:chExt cx="212" cy="913"/>
          </a:xfrm>
        </p:grpSpPr>
        <p:sp>
          <p:nvSpPr>
            <p:cNvPr id="40017" name="Rectangle 302">
              <a:extLst>
                <a:ext uri="{FF2B5EF4-FFF2-40B4-BE49-F238E27FC236}">
                  <a16:creationId xmlns:a16="http://schemas.microsoft.com/office/drawing/2014/main" id="{04BD9E6B-4106-D877-51C4-E8CFC0091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" y="2835"/>
              <a:ext cx="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10.</a:t>
              </a:r>
              <a:endParaRPr lang="en-US" altLang="zh-TW" baseline="0">
                <a:ea typeface="新細明體" panose="02020500000000000000" pitchFamily="18" charset="-120"/>
              </a:endParaRPr>
            </a:p>
          </p:txBody>
        </p:sp>
        <p:sp>
          <p:nvSpPr>
            <p:cNvPr id="40018" name="Rectangle 307">
              <a:extLst>
                <a:ext uri="{FF2B5EF4-FFF2-40B4-BE49-F238E27FC236}">
                  <a16:creationId xmlns:a16="http://schemas.microsoft.com/office/drawing/2014/main" id="{470750B2-6CBA-BE95-86FF-BC22E5B2A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" y="3075"/>
              <a:ext cx="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12.</a:t>
              </a:r>
              <a:endParaRPr lang="en-US" altLang="zh-TW" baseline="0">
                <a:ea typeface="新細明體" panose="02020500000000000000" pitchFamily="18" charset="-120"/>
              </a:endParaRPr>
            </a:p>
          </p:txBody>
        </p:sp>
        <p:sp>
          <p:nvSpPr>
            <p:cNvPr id="40019" name="Rectangle 310">
              <a:extLst>
                <a:ext uri="{FF2B5EF4-FFF2-40B4-BE49-F238E27FC236}">
                  <a16:creationId xmlns:a16="http://schemas.microsoft.com/office/drawing/2014/main" id="{DC81E5D5-ED4C-5DB7-6A6B-66B591E3B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" y="3316"/>
              <a:ext cx="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14.</a:t>
              </a:r>
              <a:endParaRPr lang="en-US" altLang="zh-TW" baseline="0">
                <a:ea typeface="新細明體" panose="02020500000000000000" pitchFamily="18" charset="-120"/>
              </a:endParaRPr>
            </a:p>
          </p:txBody>
        </p:sp>
        <p:sp>
          <p:nvSpPr>
            <p:cNvPr id="40020" name="Rectangle 313">
              <a:extLst>
                <a:ext uri="{FF2B5EF4-FFF2-40B4-BE49-F238E27FC236}">
                  <a16:creationId xmlns:a16="http://schemas.microsoft.com/office/drawing/2014/main" id="{D96CCD70-BA73-726F-8BB6-0D5936CB3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" y="3556"/>
              <a:ext cx="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16.</a:t>
              </a:r>
              <a:endParaRPr lang="en-US" altLang="zh-TW" baseline="0">
                <a:ea typeface="新細明體" panose="02020500000000000000" pitchFamily="18" charset="-120"/>
              </a:endParaRPr>
            </a:p>
          </p:txBody>
        </p:sp>
      </p:grpSp>
      <p:grpSp>
        <p:nvGrpSpPr>
          <p:cNvPr id="39953" name="Group 459">
            <a:extLst>
              <a:ext uri="{FF2B5EF4-FFF2-40B4-BE49-F238E27FC236}">
                <a16:creationId xmlns:a16="http://schemas.microsoft.com/office/drawing/2014/main" id="{D1958726-7C50-4119-4194-6599924A3A83}"/>
              </a:ext>
            </a:extLst>
          </p:cNvPr>
          <p:cNvGrpSpPr>
            <a:grpSpLocks/>
          </p:cNvGrpSpPr>
          <p:nvPr/>
        </p:nvGrpSpPr>
        <p:grpSpPr bwMode="auto">
          <a:xfrm>
            <a:off x="2279651" y="4524375"/>
            <a:ext cx="2779713" cy="1436688"/>
            <a:chOff x="476" y="2850"/>
            <a:chExt cx="1751" cy="905"/>
          </a:xfrm>
        </p:grpSpPr>
        <p:sp>
          <p:nvSpPr>
            <p:cNvPr id="39995" name="Rectangle 363">
              <a:extLst>
                <a:ext uri="{FF2B5EF4-FFF2-40B4-BE49-F238E27FC236}">
                  <a16:creationId xmlns:a16="http://schemas.microsoft.com/office/drawing/2014/main" id="{66D26185-516C-A25D-C94A-D55D2BF2D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" y="2853"/>
              <a:ext cx="3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="1" i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X + Y</a:t>
              </a:r>
              <a:endParaRPr lang="en-US" altLang="zh-TW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39996" name="Rectangle 365">
              <a:extLst>
                <a:ext uri="{FF2B5EF4-FFF2-40B4-BE49-F238E27FC236}">
                  <a16:creationId xmlns:a16="http://schemas.microsoft.com/office/drawing/2014/main" id="{3DD62293-7CCA-7912-652F-8D2514B4B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" y="2853"/>
              <a:ext cx="3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="1" i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Y + X</a:t>
              </a:r>
              <a:endParaRPr lang="en-US" altLang="zh-TW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39997" name="Rectangle 367">
              <a:extLst>
                <a:ext uri="{FF2B5EF4-FFF2-40B4-BE49-F238E27FC236}">
                  <a16:creationId xmlns:a16="http://schemas.microsoft.com/office/drawing/2014/main" id="{67609A7B-0A45-A999-67D9-239E9EA4F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" y="2850"/>
              <a:ext cx="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=</a:t>
              </a:r>
              <a:endParaRPr lang="en-US" altLang="zh-TW" baseline="0">
                <a:ea typeface="新細明體" panose="02020500000000000000" pitchFamily="18" charset="-120"/>
              </a:endParaRPr>
            </a:p>
          </p:txBody>
        </p:sp>
        <p:sp>
          <p:nvSpPr>
            <p:cNvPr id="39998" name="Rectangle 371">
              <a:extLst>
                <a:ext uri="{FF2B5EF4-FFF2-40B4-BE49-F238E27FC236}">
                  <a16:creationId xmlns:a16="http://schemas.microsoft.com/office/drawing/2014/main" id="{21B0C4A9-7AF7-6069-693E-38396F0CB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3093"/>
              <a:ext cx="48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(</a:t>
              </a:r>
              <a:r>
                <a:rPr lang="en-US" altLang="zh-TW" b="1" i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X + Y</a:t>
              </a:r>
              <a:r>
                <a:rPr lang="en-US" altLang="zh-TW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)</a:t>
              </a:r>
              <a:endParaRPr lang="en-US" altLang="zh-TW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39999" name="Rectangle 372">
              <a:extLst>
                <a:ext uri="{FF2B5EF4-FFF2-40B4-BE49-F238E27FC236}">
                  <a16:creationId xmlns:a16="http://schemas.microsoft.com/office/drawing/2014/main" id="{5D51C721-548B-0634-492C-A7436DA8D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" y="3093"/>
              <a:ext cx="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="1" i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Z</a:t>
              </a:r>
              <a:endParaRPr lang="en-US" altLang="zh-TW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40000" name="Rectangle 373">
              <a:extLst>
                <a:ext uri="{FF2B5EF4-FFF2-40B4-BE49-F238E27FC236}">
                  <a16:creationId xmlns:a16="http://schemas.microsoft.com/office/drawing/2014/main" id="{A0376C0B-D40A-005E-E16A-E17A0905A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4" y="3098"/>
              <a:ext cx="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+</a:t>
              </a:r>
              <a:endParaRPr lang="en-US" altLang="zh-TW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40001" name="Rectangle 376">
              <a:extLst>
                <a:ext uri="{FF2B5EF4-FFF2-40B4-BE49-F238E27FC236}">
                  <a16:creationId xmlns:a16="http://schemas.microsoft.com/office/drawing/2014/main" id="{A20700EE-3362-4C11-8FE2-1E12F3221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6" y="3093"/>
              <a:ext cx="46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zh-TW" altLang="en-US" b="1" i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 </a:t>
              </a:r>
              <a:r>
                <a:rPr lang="en-US" altLang="zh-TW" b="1" i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X + </a:t>
              </a:r>
              <a:r>
                <a:rPr lang="en-US" altLang="zh-TW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(</a:t>
              </a:r>
              <a:r>
                <a:rPr lang="en-US" altLang="zh-TW" b="1" i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Y</a:t>
              </a:r>
              <a:endParaRPr lang="en-US" altLang="zh-TW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40002" name="Rectangle 379">
              <a:extLst>
                <a:ext uri="{FF2B5EF4-FFF2-40B4-BE49-F238E27FC236}">
                  <a16:creationId xmlns:a16="http://schemas.microsoft.com/office/drawing/2014/main" id="{47ED6598-181A-E1E4-34B8-678DF0784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6" y="3093"/>
              <a:ext cx="15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="1" i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Z</a:t>
              </a:r>
              <a:r>
                <a:rPr lang="en-US" altLang="zh-TW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)</a:t>
              </a:r>
              <a:endParaRPr lang="en-US" altLang="zh-TW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40003" name="Rectangle 380">
              <a:extLst>
                <a:ext uri="{FF2B5EF4-FFF2-40B4-BE49-F238E27FC236}">
                  <a16:creationId xmlns:a16="http://schemas.microsoft.com/office/drawing/2014/main" id="{3B987566-4DC2-D629-9A0B-EE3194427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3098"/>
              <a:ext cx="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+</a:t>
              </a:r>
              <a:endParaRPr lang="en-US" altLang="zh-TW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40004" name="Rectangle 381">
              <a:extLst>
                <a:ext uri="{FF2B5EF4-FFF2-40B4-BE49-F238E27FC236}">
                  <a16:creationId xmlns:a16="http://schemas.microsoft.com/office/drawing/2014/main" id="{A6AB547C-0FFA-AED0-CF6B-585BF8042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098"/>
              <a:ext cx="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=</a:t>
              </a:r>
              <a:endParaRPr lang="en-US" altLang="zh-TW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40005" name="Rectangle 389">
              <a:extLst>
                <a:ext uri="{FF2B5EF4-FFF2-40B4-BE49-F238E27FC236}">
                  <a16:creationId xmlns:a16="http://schemas.microsoft.com/office/drawing/2014/main" id="{8C659EEC-F7C2-434E-CC49-51E22F080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" y="3301"/>
              <a:ext cx="3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="1" i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X</a:t>
              </a:r>
              <a:r>
                <a:rPr lang="en-US" altLang="zh-TW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(</a:t>
              </a:r>
              <a:r>
                <a:rPr lang="en-US" altLang="zh-TW" b="1" i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Y +</a:t>
              </a:r>
              <a:endParaRPr lang="en-US" altLang="zh-TW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40006" name="Rectangle 390">
              <a:extLst>
                <a:ext uri="{FF2B5EF4-FFF2-40B4-BE49-F238E27FC236}">
                  <a16:creationId xmlns:a16="http://schemas.microsoft.com/office/drawing/2014/main" id="{1CF25730-AC45-E892-23EC-1639D612B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" y="3301"/>
              <a:ext cx="1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zh-TW" altLang="en-US" b="1" i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 </a:t>
              </a:r>
              <a:r>
                <a:rPr lang="en-US" altLang="zh-TW" b="1" i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Z</a:t>
              </a:r>
              <a:r>
                <a:rPr lang="en-US" altLang="zh-TW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)</a:t>
              </a:r>
              <a:endParaRPr lang="en-US" altLang="zh-TW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40007" name="Rectangle 393">
              <a:extLst>
                <a:ext uri="{FF2B5EF4-FFF2-40B4-BE49-F238E27FC236}">
                  <a16:creationId xmlns:a16="http://schemas.microsoft.com/office/drawing/2014/main" id="{3D329A02-4C20-2D09-4185-4A0B5DFE4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3" y="3301"/>
              <a:ext cx="2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="1" i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XY</a:t>
              </a:r>
              <a:endParaRPr lang="en-US" altLang="zh-TW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40008" name="Rectangle 394">
              <a:extLst>
                <a:ext uri="{FF2B5EF4-FFF2-40B4-BE49-F238E27FC236}">
                  <a16:creationId xmlns:a16="http://schemas.microsoft.com/office/drawing/2014/main" id="{8631D4A8-4718-7035-C9BA-700C659068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" y="3301"/>
              <a:ext cx="2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="1" i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XZ</a:t>
              </a:r>
              <a:endParaRPr lang="en-US" altLang="zh-TW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40009" name="Rectangle 395">
              <a:extLst>
                <a:ext uri="{FF2B5EF4-FFF2-40B4-BE49-F238E27FC236}">
                  <a16:creationId xmlns:a16="http://schemas.microsoft.com/office/drawing/2014/main" id="{3EFA8F9A-14A3-63CC-5352-BE0B48ABC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" y="3306"/>
              <a:ext cx="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+</a:t>
              </a:r>
              <a:endParaRPr lang="en-US" altLang="zh-TW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40010" name="Rectangle 396">
              <a:extLst>
                <a:ext uri="{FF2B5EF4-FFF2-40B4-BE49-F238E27FC236}">
                  <a16:creationId xmlns:a16="http://schemas.microsoft.com/office/drawing/2014/main" id="{E724E0E7-22E6-C9CA-108B-D1A10BC1E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" y="3306"/>
              <a:ext cx="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=</a:t>
              </a:r>
              <a:endParaRPr lang="en-US" altLang="zh-TW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40011" name="Rectangle 407">
              <a:extLst>
                <a:ext uri="{FF2B5EF4-FFF2-40B4-BE49-F238E27FC236}">
                  <a16:creationId xmlns:a16="http://schemas.microsoft.com/office/drawing/2014/main" id="{EA7A96FD-2340-B607-736B-A5F3BC44B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" y="3559"/>
              <a:ext cx="3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="1" i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X + Y</a:t>
              </a:r>
              <a:endParaRPr lang="en-US" altLang="zh-TW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40012" name="Rectangle 409">
              <a:extLst>
                <a:ext uri="{FF2B5EF4-FFF2-40B4-BE49-F238E27FC236}">
                  <a16:creationId xmlns:a16="http://schemas.microsoft.com/office/drawing/2014/main" id="{00A54085-8CE8-2711-09F9-04CB8BD1D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3559"/>
              <a:ext cx="30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="1" i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X </a:t>
              </a:r>
              <a:r>
                <a:rPr lang="en-US" altLang="zh-TW" b="1" baseline="30000">
                  <a:solidFill>
                    <a:srgbClr val="000000"/>
                  </a:solidFill>
                  <a:ea typeface="新細明體" panose="02020500000000000000" pitchFamily="18" charset="-120"/>
                </a:rPr>
                <a:t>. </a:t>
              </a:r>
              <a:r>
                <a:rPr lang="en-US" altLang="zh-TW" b="1" i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Y</a:t>
              </a:r>
            </a:p>
          </p:txBody>
        </p:sp>
        <p:sp>
          <p:nvSpPr>
            <p:cNvPr id="40013" name="Rectangle 411">
              <a:extLst>
                <a:ext uri="{FF2B5EF4-FFF2-40B4-BE49-F238E27FC236}">
                  <a16:creationId xmlns:a16="http://schemas.microsoft.com/office/drawing/2014/main" id="{E86B8779-3D06-7E98-9ACF-ECE0A142D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" y="3563"/>
              <a:ext cx="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=</a:t>
              </a:r>
              <a:endParaRPr lang="en-US" altLang="zh-TW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40014" name="Line 435">
              <a:extLst>
                <a:ext uri="{FF2B5EF4-FFF2-40B4-BE49-F238E27FC236}">
                  <a16:creationId xmlns:a16="http://schemas.microsoft.com/office/drawing/2014/main" id="{96AFF4CC-CE09-E131-6A1B-9D995EE2AA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" y="3568"/>
              <a:ext cx="41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15" name="Rectangle 436">
              <a:extLst>
                <a:ext uri="{FF2B5EF4-FFF2-40B4-BE49-F238E27FC236}">
                  <a16:creationId xmlns:a16="http://schemas.microsoft.com/office/drawing/2014/main" id="{BB96CFE5-1831-A60E-4261-9B3D6F83C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" y="3562"/>
              <a:ext cx="94" cy="7"/>
            </a:xfrm>
            <a:prstGeom prst="rect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16" name="Rectangle 437">
              <a:extLst>
                <a:ext uri="{FF2B5EF4-FFF2-40B4-BE49-F238E27FC236}">
                  <a16:creationId xmlns:a16="http://schemas.microsoft.com/office/drawing/2014/main" id="{24A7A367-082B-C45E-B3E1-B46A7790A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8" y="3562"/>
              <a:ext cx="94" cy="7"/>
            </a:xfrm>
            <a:prstGeom prst="rect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</p:grpSp>
      <p:grpSp>
        <p:nvGrpSpPr>
          <p:cNvPr id="39954" name="Group 448">
            <a:extLst>
              <a:ext uri="{FF2B5EF4-FFF2-40B4-BE49-F238E27FC236}">
                <a16:creationId xmlns:a16="http://schemas.microsoft.com/office/drawing/2014/main" id="{42E274B5-3F6E-7BD2-6ABF-12B8B57E7B0E}"/>
              </a:ext>
            </a:extLst>
          </p:cNvPr>
          <p:cNvGrpSpPr>
            <a:grpSpLocks/>
          </p:cNvGrpSpPr>
          <p:nvPr/>
        </p:nvGrpSpPr>
        <p:grpSpPr bwMode="auto">
          <a:xfrm>
            <a:off x="6146800" y="4503739"/>
            <a:ext cx="2668588" cy="1457325"/>
            <a:chOff x="2912" y="2837"/>
            <a:chExt cx="1681" cy="918"/>
          </a:xfrm>
        </p:grpSpPr>
        <p:sp>
          <p:nvSpPr>
            <p:cNvPr id="39976" name="Rectangle 368">
              <a:extLst>
                <a:ext uri="{FF2B5EF4-FFF2-40B4-BE49-F238E27FC236}">
                  <a16:creationId xmlns:a16="http://schemas.microsoft.com/office/drawing/2014/main" id="{D9922060-2C18-3472-4477-4AEAA929D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4" y="2837"/>
              <a:ext cx="2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="1" i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XY</a:t>
              </a:r>
              <a:endParaRPr lang="en-US" altLang="zh-TW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39977" name="Rectangle 369">
              <a:extLst>
                <a:ext uri="{FF2B5EF4-FFF2-40B4-BE49-F238E27FC236}">
                  <a16:creationId xmlns:a16="http://schemas.microsoft.com/office/drawing/2014/main" id="{203AD4F4-DB28-CB11-16F3-BD2E8DB7E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4" y="2837"/>
              <a:ext cx="2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="1" i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YX</a:t>
              </a:r>
              <a:endParaRPr lang="en-US" altLang="zh-TW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39978" name="Rectangle 370">
              <a:extLst>
                <a:ext uri="{FF2B5EF4-FFF2-40B4-BE49-F238E27FC236}">
                  <a16:creationId xmlns:a16="http://schemas.microsoft.com/office/drawing/2014/main" id="{B06BE0B2-0365-0112-A63D-0854864E9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6" y="2842"/>
              <a:ext cx="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=</a:t>
              </a:r>
              <a:endParaRPr lang="en-US" altLang="zh-TW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39979" name="Rectangle 382">
              <a:extLst>
                <a:ext uri="{FF2B5EF4-FFF2-40B4-BE49-F238E27FC236}">
                  <a16:creationId xmlns:a16="http://schemas.microsoft.com/office/drawing/2014/main" id="{E3A3D884-39CA-0F63-154E-FCB938EDD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2" y="3077"/>
              <a:ext cx="31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(</a:t>
              </a:r>
              <a:r>
                <a:rPr lang="en-US" altLang="zh-TW" b="1" i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XY</a:t>
              </a:r>
              <a:r>
                <a:rPr lang="en-US" altLang="zh-TW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)</a:t>
              </a:r>
              <a:endParaRPr lang="en-US" altLang="zh-TW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39980" name="Rectangle 383">
              <a:extLst>
                <a:ext uri="{FF2B5EF4-FFF2-40B4-BE49-F238E27FC236}">
                  <a16:creationId xmlns:a16="http://schemas.microsoft.com/office/drawing/2014/main" id="{EC3695E1-FD13-CC23-6C22-E6ABCC83A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5" y="3077"/>
              <a:ext cx="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="1" i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Z</a:t>
              </a:r>
              <a:endParaRPr lang="en-US" altLang="zh-TW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39981" name="Rectangle 385">
              <a:extLst>
                <a:ext uri="{FF2B5EF4-FFF2-40B4-BE49-F238E27FC236}">
                  <a16:creationId xmlns:a16="http://schemas.microsoft.com/office/drawing/2014/main" id="{1B26B66D-BDAA-ACED-52F3-91F401250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6" y="3077"/>
              <a:ext cx="25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="1" i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X</a:t>
              </a:r>
              <a:r>
                <a:rPr lang="en-US" altLang="zh-TW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(</a:t>
              </a:r>
              <a:r>
                <a:rPr lang="en-US" altLang="zh-TW" b="1" i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Y</a:t>
              </a:r>
              <a:endParaRPr lang="en-US" altLang="zh-TW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39982" name="Rectangle 387">
              <a:extLst>
                <a:ext uri="{FF2B5EF4-FFF2-40B4-BE49-F238E27FC236}">
                  <a16:creationId xmlns:a16="http://schemas.microsoft.com/office/drawing/2014/main" id="{0010C07F-7649-95F4-2455-847884E3B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9" y="3077"/>
              <a:ext cx="15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="1" i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Z</a:t>
              </a:r>
              <a:r>
                <a:rPr lang="en-US" altLang="zh-TW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)</a:t>
              </a:r>
              <a:endParaRPr lang="en-US" altLang="zh-TW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39983" name="Rectangle 388">
              <a:extLst>
                <a:ext uri="{FF2B5EF4-FFF2-40B4-BE49-F238E27FC236}">
                  <a16:creationId xmlns:a16="http://schemas.microsoft.com/office/drawing/2014/main" id="{FB357FE9-A694-0EAB-2EB8-6E3226BDE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7" y="3082"/>
              <a:ext cx="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=</a:t>
              </a:r>
              <a:endParaRPr lang="en-US" altLang="zh-TW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39984" name="Rectangle 397">
              <a:extLst>
                <a:ext uri="{FF2B5EF4-FFF2-40B4-BE49-F238E27FC236}">
                  <a16:creationId xmlns:a16="http://schemas.microsoft.com/office/drawing/2014/main" id="{1FE5491C-133E-CF93-2585-ABA3BCDD9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3" y="3327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="1" i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X</a:t>
              </a:r>
              <a:endParaRPr lang="en-US" altLang="zh-TW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39985" name="Rectangle 398">
              <a:extLst>
                <a:ext uri="{FF2B5EF4-FFF2-40B4-BE49-F238E27FC236}">
                  <a16:creationId xmlns:a16="http://schemas.microsoft.com/office/drawing/2014/main" id="{010859BD-77CA-DC69-5F4C-3F424183C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" y="3327"/>
              <a:ext cx="32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="1" i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+ YZ</a:t>
              </a:r>
              <a:endParaRPr lang="en-US" altLang="zh-TW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39986" name="Rectangle 400">
              <a:extLst>
                <a:ext uri="{FF2B5EF4-FFF2-40B4-BE49-F238E27FC236}">
                  <a16:creationId xmlns:a16="http://schemas.microsoft.com/office/drawing/2014/main" id="{95BA5FE5-DF55-1B1A-D62B-0AFA96D7E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0" y="3327"/>
              <a:ext cx="48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(</a:t>
              </a:r>
              <a:r>
                <a:rPr lang="en-US" altLang="zh-TW" b="1" i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X + Y</a:t>
              </a:r>
              <a:r>
                <a:rPr lang="en-US" altLang="zh-TW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)</a:t>
              </a:r>
              <a:endParaRPr lang="en-US" altLang="zh-TW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39987" name="Rectangle 403">
              <a:extLst>
                <a:ext uri="{FF2B5EF4-FFF2-40B4-BE49-F238E27FC236}">
                  <a16:creationId xmlns:a16="http://schemas.microsoft.com/office/drawing/2014/main" id="{4DF3B891-C916-9B3F-E9D9-1945B0980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1" y="3327"/>
              <a:ext cx="48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(</a:t>
              </a:r>
              <a:r>
                <a:rPr lang="en-US" altLang="zh-TW" b="1" i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X + Z</a:t>
              </a:r>
              <a:r>
                <a:rPr lang="en-US" altLang="zh-TW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)</a:t>
              </a:r>
              <a:endParaRPr lang="en-US" altLang="zh-TW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39988" name="Rectangle 406">
              <a:extLst>
                <a:ext uri="{FF2B5EF4-FFF2-40B4-BE49-F238E27FC236}">
                  <a16:creationId xmlns:a16="http://schemas.microsoft.com/office/drawing/2014/main" id="{D0FB8491-81E1-3E7A-5BFF-0384B29AD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5" y="3327"/>
              <a:ext cx="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=</a:t>
              </a:r>
              <a:endParaRPr lang="en-US" altLang="zh-TW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39989" name="Rectangle 418">
              <a:extLst>
                <a:ext uri="{FF2B5EF4-FFF2-40B4-BE49-F238E27FC236}">
                  <a16:creationId xmlns:a16="http://schemas.microsoft.com/office/drawing/2014/main" id="{7894F7E7-430C-0243-5196-80F386399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3" y="3559"/>
              <a:ext cx="30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="1" i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X </a:t>
              </a:r>
              <a:r>
                <a:rPr lang="en-US" altLang="zh-TW" b="1" baseline="30000">
                  <a:solidFill>
                    <a:srgbClr val="000000"/>
                  </a:solidFill>
                  <a:ea typeface="新細明體" panose="02020500000000000000" pitchFamily="18" charset="-120"/>
                </a:rPr>
                <a:t>. </a:t>
              </a:r>
              <a:r>
                <a:rPr lang="en-US" altLang="zh-TW" b="1" i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Y</a:t>
              </a:r>
            </a:p>
          </p:txBody>
        </p:sp>
        <p:sp>
          <p:nvSpPr>
            <p:cNvPr id="39990" name="Rectangle 420">
              <a:extLst>
                <a:ext uri="{FF2B5EF4-FFF2-40B4-BE49-F238E27FC236}">
                  <a16:creationId xmlns:a16="http://schemas.microsoft.com/office/drawing/2014/main" id="{B07BD4CC-2776-7B8B-B512-4656A1F85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3" y="3559"/>
              <a:ext cx="3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="1" i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X </a:t>
              </a:r>
              <a:r>
                <a:rPr lang="en-US" altLang="zh-TW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+</a:t>
              </a:r>
              <a:r>
                <a:rPr lang="en-US" altLang="zh-TW" b="1" i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 Y</a:t>
              </a:r>
            </a:p>
          </p:txBody>
        </p:sp>
        <p:sp>
          <p:nvSpPr>
            <p:cNvPr id="39991" name="Rectangle 422">
              <a:extLst>
                <a:ext uri="{FF2B5EF4-FFF2-40B4-BE49-F238E27FC236}">
                  <a16:creationId xmlns:a16="http://schemas.microsoft.com/office/drawing/2014/main" id="{5954209B-0F47-8215-303F-023BA0D92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2" y="3563"/>
              <a:ext cx="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=</a:t>
              </a:r>
              <a:endParaRPr lang="en-US" altLang="zh-TW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39992" name="Rectangle 426">
              <a:extLst>
                <a:ext uri="{FF2B5EF4-FFF2-40B4-BE49-F238E27FC236}">
                  <a16:creationId xmlns:a16="http://schemas.microsoft.com/office/drawing/2014/main" id="{C2AB0B80-9CE1-2022-4347-71B91CE0CE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7" y="3553"/>
              <a:ext cx="94" cy="7"/>
            </a:xfrm>
            <a:prstGeom prst="rect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9993" name="Rectangle 434">
              <a:extLst>
                <a:ext uri="{FF2B5EF4-FFF2-40B4-BE49-F238E27FC236}">
                  <a16:creationId xmlns:a16="http://schemas.microsoft.com/office/drawing/2014/main" id="{9D98B242-41CF-DE79-BEE2-B775EDFED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9" y="3553"/>
              <a:ext cx="320" cy="7"/>
            </a:xfrm>
            <a:prstGeom prst="rect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9994" name="Rectangle 438">
              <a:extLst>
                <a:ext uri="{FF2B5EF4-FFF2-40B4-BE49-F238E27FC236}">
                  <a16:creationId xmlns:a16="http://schemas.microsoft.com/office/drawing/2014/main" id="{C0EE9AE0-CAD6-B960-43EC-8C5F05E79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3" y="3553"/>
              <a:ext cx="94" cy="7"/>
            </a:xfrm>
            <a:prstGeom prst="rect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</p:grpSp>
      <p:grpSp>
        <p:nvGrpSpPr>
          <p:cNvPr id="39955" name="Group 457">
            <a:extLst>
              <a:ext uri="{FF2B5EF4-FFF2-40B4-BE49-F238E27FC236}">
                <a16:creationId xmlns:a16="http://schemas.microsoft.com/office/drawing/2014/main" id="{5099C64E-1FFB-A171-5C6D-107744DAC29F}"/>
              </a:ext>
            </a:extLst>
          </p:cNvPr>
          <p:cNvGrpSpPr>
            <a:grpSpLocks/>
          </p:cNvGrpSpPr>
          <p:nvPr/>
        </p:nvGrpSpPr>
        <p:grpSpPr bwMode="auto">
          <a:xfrm>
            <a:off x="2386014" y="2517776"/>
            <a:ext cx="1084263" cy="1844675"/>
            <a:chOff x="543" y="1586"/>
            <a:chExt cx="683" cy="1162"/>
          </a:xfrm>
        </p:grpSpPr>
        <p:sp>
          <p:nvSpPr>
            <p:cNvPr id="39956" name="Rectangle 321">
              <a:extLst>
                <a:ext uri="{FF2B5EF4-FFF2-40B4-BE49-F238E27FC236}">
                  <a16:creationId xmlns:a16="http://schemas.microsoft.com/office/drawing/2014/main" id="{9D0CF73D-ECDB-C650-88C4-607A52B6D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" y="1588"/>
              <a:ext cx="14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1900" b="1" i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X </a:t>
              </a:r>
              <a:endParaRPr lang="en-US" altLang="zh-TW" sz="2400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39957" name="Rectangle 322">
              <a:extLst>
                <a:ext uri="{FF2B5EF4-FFF2-40B4-BE49-F238E27FC236}">
                  <a16:creationId xmlns:a16="http://schemas.microsoft.com/office/drawing/2014/main" id="{923EA8DF-E5BA-EB4D-AE59-AEF6366CB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" y="1586"/>
              <a:ext cx="20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1900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+ 0</a:t>
              </a:r>
              <a:endParaRPr lang="en-US" altLang="zh-TW" sz="2400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39958" name="Rectangle 324">
              <a:extLst>
                <a:ext uri="{FF2B5EF4-FFF2-40B4-BE49-F238E27FC236}">
                  <a16:creationId xmlns:a16="http://schemas.microsoft.com/office/drawing/2014/main" id="{FF7BF71D-2CF9-0B14-050F-397F26CE4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4" y="1588"/>
              <a:ext cx="10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1900" b="1" i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X</a:t>
              </a:r>
              <a:endParaRPr lang="en-US" altLang="zh-TW" sz="2400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39959" name="Rectangle 325">
              <a:extLst>
                <a:ext uri="{FF2B5EF4-FFF2-40B4-BE49-F238E27FC236}">
                  <a16:creationId xmlns:a16="http://schemas.microsoft.com/office/drawing/2014/main" id="{F5DA1774-1383-3F93-9BCE-2284792E4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3" y="1593"/>
              <a:ext cx="8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1900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=</a:t>
              </a:r>
              <a:endParaRPr lang="en-US" altLang="zh-TW" sz="2400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39960" name="Rectangle 333">
              <a:extLst>
                <a:ext uri="{FF2B5EF4-FFF2-40B4-BE49-F238E27FC236}">
                  <a16:creationId xmlns:a16="http://schemas.microsoft.com/office/drawing/2014/main" id="{D6DC223D-66D2-2539-E27A-282A52FBA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" y="1849"/>
              <a:ext cx="8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1900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+</a:t>
              </a:r>
              <a:endParaRPr lang="en-US" altLang="zh-TW" sz="2400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39961" name="Rectangle 331">
              <a:extLst>
                <a:ext uri="{FF2B5EF4-FFF2-40B4-BE49-F238E27FC236}">
                  <a16:creationId xmlns:a16="http://schemas.microsoft.com/office/drawing/2014/main" id="{2D942CD0-87CC-4003-3E2D-C0AB03B701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" y="1845"/>
              <a:ext cx="10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1900" b="1" i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X</a:t>
              </a:r>
              <a:endParaRPr lang="en-US" altLang="zh-TW" sz="2400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39962" name="Rectangle 332">
              <a:extLst>
                <a:ext uri="{FF2B5EF4-FFF2-40B4-BE49-F238E27FC236}">
                  <a16:creationId xmlns:a16="http://schemas.microsoft.com/office/drawing/2014/main" id="{73A6EA18-BC90-A1B8-6135-C188CAC8F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" y="1842"/>
              <a:ext cx="19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zh-TW" altLang="en-US" sz="1900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   </a:t>
              </a:r>
              <a:r>
                <a:rPr lang="en-US" altLang="zh-TW" sz="1900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1</a:t>
              </a:r>
              <a:endParaRPr lang="en-US" altLang="zh-TW" sz="2400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39963" name="Rectangle 334">
              <a:extLst>
                <a:ext uri="{FF2B5EF4-FFF2-40B4-BE49-F238E27FC236}">
                  <a16:creationId xmlns:a16="http://schemas.microsoft.com/office/drawing/2014/main" id="{51FB96A6-7581-53C0-6E1B-643EB9088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4" y="1842"/>
              <a:ext cx="7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1900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1</a:t>
              </a:r>
              <a:endParaRPr lang="en-US" altLang="zh-TW" sz="2400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39964" name="Rectangle 335">
              <a:extLst>
                <a:ext uri="{FF2B5EF4-FFF2-40B4-BE49-F238E27FC236}">
                  <a16:creationId xmlns:a16="http://schemas.microsoft.com/office/drawing/2014/main" id="{A241D33A-BAC9-0382-8207-142CAB23F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" y="1849"/>
              <a:ext cx="8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1900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=</a:t>
              </a:r>
              <a:endParaRPr lang="en-US" altLang="zh-TW" sz="2400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39965" name="Rectangle 341">
              <a:extLst>
                <a:ext uri="{FF2B5EF4-FFF2-40B4-BE49-F238E27FC236}">
                  <a16:creationId xmlns:a16="http://schemas.microsoft.com/office/drawing/2014/main" id="{23ED37CB-53A9-8275-B5B1-1D93D225A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2085"/>
              <a:ext cx="369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1900" b="1" i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X + X</a:t>
              </a:r>
              <a:endParaRPr lang="en-US" altLang="zh-TW" sz="2400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39966" name="Rectangle 343">
              <a:extLst>
                <a:ext uri="{FF2B5EF4-FFF2-40B4-BE49-F238E27FC236}">
                  <a16:creationId xmlns:a16="http://schemas.microsoft.com/office/drawing/2014/main" id="{DC58E26B-07F8-EAC2-2E6F-39C368C2C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" y="2085"/>
              <a:ext cx="10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1900" b="1" i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X</a:t>
              </a:r>
              <a:endParaRPr lang="en-US" altLang="zh-TW" sz="2400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39967" name="Rectangle 344">
              <a:extLst>
                <a:ext uri="{FF2B5EF4-FFF2-40B4-BE49-F238E27FC236}">
                  <a16:creationId xmlns:a16="http://schemas.microsoft.com/office/drawing/2014/main" id="{222259CF-B142-7D9C-EDDF-92CFDBFFB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" y="2089"/>
              <a:ext cx="8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1900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=</a:t>
              </a:r>
              <a:endParaRPr lang="en-US" altLang="zh-TW" sz="2400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39968" name="Rectangle 351">
              <a:extLst>
                <a:ext uri="{FF2B5EF4-FFF2-40B4-BE49-F238E27FC236}">
                  <a16:creationId xmlns:a16="http://schemas.microsoft.com/office/drawing/2014/main" id="{F101C45E-D477-00AD-F072-F3DD1F855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" y="2322"/>
              <a:ext cx="7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1900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1</a:t>
              </a:r>
              <a:endParaRPr lang="en-US" altLang="zh-TW" sz="2400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39969" name="Rectangle 352">
              <a:extLst>
                <a:ext uri="{FF2B5EF4-FFF2-40B4-BE49-F238E27FC236}">
                  <a16:creationId xmlns:a16="http://schemas.microsoft.com/office/drawing/2014/main" id="{B5402029-9B76-5333-3A86-979E743B6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4" y="2329"/>
              <a:ext cx="8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1900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=</a:t>
              </a:r>
              <a:endParaRPr lang="en-US" altLang="zh-TW" sz="2400" b="1" baseline="0">
                <a:ea typeface="新細明體" panose="02020500000000000000" pitchFamily="18" charset="-120"/>
              </a:endParaRPr>
            </a:p>
          </p:txBody>
        </p:sp>
        <p:grpSp>
          <p:nvGrpSpPr>
            <p:cNvPr id="39970" name="Group 455">
              <a:extLst>
                <a:ext uri="{FF2B5EF4-FFF2-40B4-BE49-F238E27FC236}">
                  <a16:creationId xmlns:a16="http://schemas.microsoft.com/office/drawing/2014/main" id="{2A6AFE69-BDA1-DA4F-D088-13A56E6107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8" y="2324"/>
              <a:ext cx="390" cy="184"/>
              <a:chOff x="548" y="2324"/>
              <a:chExt cx="390" cy="184"/>
            </a:xfrm>
          </p:grpSpPr>
          <p:sp>
            <p:nvSpPr>
              <p:cNvPr id="39974" name="Rectangle 349">
                <a:extLst>
                  <a:ext uri="{FF2B5EF4-FFF2-40B4-BE49-F238E27FC236}">
                    <a16:creationId xmlns:a16="http://schemas.microsoft.com/office/drawing/2014/main" id="{CEF6351F-89B4-EE29-F005-BC1AF00658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" y="2324"/>
                <a:ext cx="369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zh-TW" sz="1900" b="1" i="1" baseline="0">
                    <a:solidFill>
                      <a:srgbClr val="000000"/>
                    </a:solidFill>
                    <a:ea typeface="新細明體" panose="02020500000000000000" pitchFamily="18" charset="-120"/>
                  </a:rPr>
                  <a:t>X + X</a:t>
                </a:r>
                <a:endParaRPr lang="en-US" altLang="zh-TW" sz="2400" b="1" baseline="0">
                  <a:ea typeface="新細明體" panose="02020500000000000000" pitchFamily="18" charset="-120"/>
                </a:endParaRPr>
              </a:p>
            </p:txBody>
          </p:sp>
          <p:sp>
            <p:nvSpPr>
              <p:cNvPr id="39975" name="Rectangle 353">
                <a:extLst>
                  <a:ext uri="{FF2B5EF4-FFF2-40B4-BE49-F238E27FC236}">
                    <a16:creationId xmlns:a16="http://schemas.microsoft.com/office/drawing/2014/main" id="{B35274D5-B44C-6E4F-0C5C-B6E88CB06F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0" y="2327"/>
                <a:ext cx="98" cy="7"/>
              </a:xfrm>
              <a:prstGeom prst="rect">
                <a:avLst/>
              </a:prstGeom>
              <a:solidFill>
                <a:srgbClr val="000000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TW" altLang="en-US">
                  <a:ea typeface="新細明體" panose="02020500000000000000" pitchFamily="18" charset="-120"/>
                </a:endParaRPr>
              </a:p>
            </p:txBody>
          </p:sp>
        </p:grpSp>
        <p:sp>
          <p:nvSpPr>
            <p:cNvPr id="39971" name="Rectangle 359">
              <a:extLst>
                <a:ext uri="{FF2B5EF4-FFF2-40B4-BE49-F238E27FC236}">
                  <a16:creationId xmlns:a16="http://schemas.microsoft.com/office/drawing/2014/main" id="{57C42978-FD00-7116-90AE-E02122DA9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" y="2564"/>
              <a:ext cx="38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1900" b="1" i="1" baseline="0">
                  <a:solidFill>
                    <a:srgbClr val="000000"/>
                  </a:solidFill>
                  <a:latin typeface="TimesTen" pitchFamily="18" charset="0"/>
                  <a:ea typeface="新細明體" panose="02020500000000000000" pitchFamily="18" charset="-120"/>
                </a:rPr>
                <a:t>X </a:t>
              </a:r>
              <a:r>
                <a:rPr lang="en-US" altLang="zh-TW" sz="1900" i="1" baseline="0">
                  <a:solidFill>
                    <a:srgbClr val="000000"/>
                  </a:solidFill>
                  <a:latin typeface="TimesTen" pitchFamily="18" charset="0"/>
                  <a:ea typeface="新細明體" panose="02020500000000000000" pitchFamily="18" charset="-120"/>
                </a:rPr>
                <a:t>=</a:t>
              </a:r>
              <a:r>
                <a:rPr lang="en-US" altLang="zh-TW" sz="1900" b="1" i="1" baseline="0">
                  <a:solidFill>
                    <a:srgbClr val="000000"/>
                  </a:solidFill>
                  <a:latin typeface="TimesTen" pitchFamily="18" charset="0"/>
                  <a:ea typeface="新細明體" panose="02020500000000000000" pitchFamily="18" charset="-120"/>
                </a:rPr>
                <a:t> X</a:t>
              </a:r>
              <a:endParaRPr lang="en-US" altLang="zh-TW" sz="2400" b="1" baseline="0">
                <a:ea typeface="新細明體" panose="02020500000000000000" pitchFamily="18" charset="-120"/>
              </a:endParaRPr>
            </a:p>
          </p:txBody>
        </p:sp>
        <p:sp>
          <p:nvSpPr>
            <p:cNvPr id="39972" name="Rectangle 361">
              <a:extLst>
                <a:ext uri="{FF2B5EF4-FFF2-40B4-BE49-F238E27FC236}">
                  <a16:creationId xmlns:a16="http://schemas.microsoft.com/office/drawing/2014/main" id="{F3843C23-D339-2E5A-78A9-332BC5207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" y="2568"/>
              <a:ext cx="98" cy="7"/>
            </a:xfrm>
            <a:prstGeom prst="rect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9973" name="Rectangle 444">
              <a:extLst>
                <a:ext uri="{FF2B5EF4-FFF2-40B4-BE49-F238E27FC236}">
                  <a16:creationId xmlns:a16="http://schemas.microsoft.com/office/drawing/2014/main" id="{F9CBE9A6-3BA4-6141-D8F4-533828BCD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" y="2536"/>
              <a:ext cx="98" cy="7"/>
            </a:xfrm>
            <a:prstGeom prst="rect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>
            <a:extLst>
              <a:ext uri="{FF2B5EF4-FFF2-40B4-BE49-F238E27FC236}">
                <a16:creationId xmlns:a16="http://schemas.microsoft.com/office/drawing/2014/main" id="{04F88105-E137-71C7-3CEE-BDDD39F133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38600" y="0"/>
            <a:ext cx="3240024" cy="713232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Binary Logic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61BDCC0A-C92E-4B4E-0F2A-605F8EE01D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2628" y="1249680"/>
            <a:ext cx="10847832" cy="489902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u="sng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Binary variables</a:t>
            </a: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take on one of two values.</a:t>
            </a:r>
          </a:p>
          <a:p>
            <a:pPr>
              <a:lnSpc>
                <a:spcPct val="150000"/>
              </a:lnSpc>
            </a:pPr>
            <a:r>
              <a:rPr lang="en-US" altLang="zh-TW" u="sng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Logical operators</a:t>
            </a: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operate on binary values and binary variables.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Basic logical operators are the </a:t>
            </a:r>
            <a:r>
              <a:rPr lang="en-US" altLang="zh-TW" u="sng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logic functions</a:t>
            </a: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AND, OR and NOT.</a:t>
            </a:r>
          </a:p>
          <a:p>
            <a:pPr>
              <a:lnSpc>
                <a:spcPct val="150000"/>
              </a:lnSpc>
            </a:pPr>
            <a:r>
              <a:rPr lang="en-US" altLang="zh-TW" u="sng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Logic gates</a:t>
            </a: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implement logic functions.</a:t>
            </a:r>
          </a:p>
          <a:p>
            <a:pPr>
              <a:lnSpc>
                <a:spcPct val="150000"/>
              </a:lnSpc>
            </a:pPr>
            <a:r>
              <a:rPr lang="en-US" altLang="zh-TW" u="sng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Boolean Algebra</a:t>
            </a: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 a useful mathematical system for specifying and transforming logic functions.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>
            <a:extLst>
              <a:ext uri="{FF2B5EF4-FFF2-40B4-BE49-F238E27FC236}">
                <a16:creationId xmlns:a16="http://schemas.microsoft.com/office/drawing/2014/main" id="{08E6EF69-1865-EC0C-6240-0F2101025B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91896" y="0"/>
            <a:ext cx="8250936" cy="909639"/>
          </a:xfrm>
        </p:spPr>
        <p:txBody>
          <a:bodyPr>
            <a:normAutofit fontScale="90000"/>
          </a:bodyPr>
          <a:lstStyle/>
          <a:p>
            <a:r>
              <a:rPr lang="en-US" altLang="zh-TW" sz="36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Truth Table to Verify </a:t>
            </a:r>
            <a:r>
              <a:rPr lang="en-US" altLang="zh-TW" sz="3600" b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DeMorgan’s</a:t>
            </a:r>
            <a:r>
              <a:rPr lang="en-US" altLang="zh-TW" sz="36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Theorem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2B1DE734-13CD-8EF1-84AC-DA302987A41A}"/>
              </a:ext>
            </a:extLst>
          </p:cNvPr>
          <p:cNvPicPr>
            <a:picLocks noGrp="1" noChangeAspect="1" noChangeArrowheads="1"/>
          </p:cNvPicPr>
          <p:nvPr>
            <p:ph type="body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55"/>
          <a:stretch/>
        </p:blipFill>
        <p:spPr>
          <a:xfrm>
            <a:off x="1358865" y="1032951"/>
            <a:ext cx="7583967" cy="2906652"/>
          </a:xfrm>
          <a:noFill/>
        </p:spPr>
      </p:pic>
      <p:sp>
        <p:nvSpPr>
          <p:cNvPr id="4101" name="Text Box 5">
            <a:extLst>
              <a:ext uri="{FF2B5EF4-FFF2-40B4-BE49-F238E27FC236}">
                <a16:creationId xmlns:a16="http://schemas.microsoft.com/office/drawing/2014/main" id="{7F3D6A6D-D2EE-D519-DAC1-BE4368410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6476" y="4320383"/>
            <a:ext cx="6581775" cy="420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Extension of</a:t>
            </a:r>
            <a:r>
              <a:rPr lang="en-US" altLang="zh-TW" sz="3200" b="1" dirty="0">
                <a:ea typeface="新細明體" panose="02020500000000000000" pitchFamily="18" charset="-120"/>
              </a:rPr>
              <a:t> </a:t>
            </a:r>
            <a:r>
              <a:rPr lang="en-US" altLang="zh-TW" sz="3200" dirty="0" err="1">
                <a:solidFill>
                  <a:schemeClr val="tx2"/>
                </a:solidFill>
                <a:ea typeface="新細明體" panose="02020500000000000000" pitchFamily="18" charset="-120"/>
              </a:rPr>
              <a:t>DeMorgan’s</a:t>
            </a:r>
            <a:r>
              <a:rPr lang="en-US" altLang="zh-TW" sz="3200" dirty="0">
                <a:solidFill>
                  <a:schemeClr val="tx2"/>
                </a:solidFill>
                <a:ea typeface="新細明體" panose="02020500000000000000" pitchFamily="18" charset="-120"/>
              </a:rPr>
              <a:t> Theorem:</a:t>
            </a:r>
          </a:p>
        </p:txBody>
      </p:sp>
      <p:graphicFrame>
        <p:nvGraphicFramePr>
          <p:cNvPr id="4098" name="Object 6">
            <a:extLst>
              <a:ext uri="{FF2B5EF4-FFF2-40B4-BE49-F238E27FC236}">
                <a16:creationId xmlns:a16="http://schemas.microsoft.com/office/drawing/2014/main" id="{E9947B44-3395-D781-8A40-7E331EAB1D32}"/>
              </a:ext>
            </a:extLst>
          </p:cNvPr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55452991"/>
              </p:ext>
            </p:extLst>
          </p:nvPr>
        </p:nvGraphicFramePr>
        <p:xfrm>
          <a:off x="2846832" y="5033904"/>
          <a:ext cx="60960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2006280" imgH="253800" progId="Equation.3">
                  <p:embed/>
                </p:oleObj>
              </mc:Choice>
              <mc:Fallback>
                <p:oleObj name="方程式" r:id="rId3" imgW="2006280" imgH="253800" progId="Equation.3">
                  <p:embed/>
                  <p:pic>
                    <p:nvPicPr>
                      <p:cNvPr id="4098" name="Object 6">
                        <a:extLst>
                          <a:ext uri="{FF2B5EF4-FFF2-40B4-BE49-F238E27FC236}">
                            <a16:creationId xmlns:a16="http://schemas.microsoft.com/office/drawing/2014/main" id="{E9947B44-3395-D781-8A40-7E331EAB1D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832" y="5033904"/>
                        <a:ext cx="60960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8">
            <a:extLst>
              <a:ext uri="{FF2B5EF4-FFF2-40B4-BE49-F238E27FC236}">
                <a16:creationId xmlns:a16="http://schemas.microsoft.com/office/drawing/2014/main" id="{D210F2EC-DE71-6C8B-E940-1AB58BCEEA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49400" y="44451"/>
            <a:ext cx="7772400" cy="838200"/>
          </a:xfrm>
          <a:noFill/>
        </p:spPr>
        <p:txBody>
          <a:bodyPr>
            <a:normAutofit/>
          </a:bodyPr>
          <a:lstStyle/>
          <a:p>
            <a:r>
              <a:rPr lang="en-US" altLang="zh-TW" sz="36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Boolean Operator Precedence</a:t>
            </a:r>
          </a:p>
        </p:txBody>
      </p:sp>
      <p:sp>
        <p:nvSpPr>
          <p:cNvPr id="43012" name="Rectangle 10">
            <a:extLst>
              <a:ext uri="{FF2B5EF4-FFF2-40B4-BE49-F238E27FC236}">
                <a16:creationId xmlns:a16="http://schemas.microsoft.com/office/drawing/2014/main" id="{CE690885-6993-4299-6F5A-48CF4D472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1093789"/>
            <a:ext cx="985837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zh-TW" altLang="en-US" sz="3200" baseline="0" dirty="0">
                <a:solidFill>
                  <a:srgbClr val="000000"/>
                </a:solidFill>
                <a:ea typeface="新細明體" panose="02020500000000000000" pitchFamily="18" charset="-120"/>
              </a:rPr>
              <a:t>  </a:t>
            </a:r>
            <a:r>
              <a:rPr lang="en-US" altLang="zh-TW" sz="3200" baseline="0" dirty="0">
                <a:solidFill>
                  <a:srgbClr val="000000"/>
                </a:solidFill>
                <a:ea typeface="新細明體" panose="02020500000000000000" pitchFamily="18" charset="-120"/>
              </a:rPr>
              <a:t>The order of evaluation in a Boolean expression is:</a:t>
            </a:r>
            <a:endParaRPr lang="en-US" altLang="zh-TW" sz="3200" baseline="0" dirty="0">
              <a:ea typeface="新細明體" panose="02020500000000000000" pitchFamily="18" charset="-120"/>
            </a:endParaRPr>
          </a:p>
        </p:txBody>
      </p:sp>
      <p:grpSp>
        <p:nvGrpSpPr>
          <p:cNvPr id="43013" name="Group 27">
            <a:extLst>
              <a:ext uri="{FF2B5EF4-FFF2-40B4-BE49-F238E27FC236}">
                <a16:creationId xmlns:a16="http://schemas.microsoft.com/office/drawing/2014/main" id="{EF1C0EAF-1AEA-40A3-975A-96E78D2C65BA}"/>
              </a:ext>
            </a:extLst>
          </p:cNvPr>
          <p:cNvGrpSpPr>
            <a:grpSpLocks/>
          </p:cNvGrpSpPr>
          <p:nvPr/>
        </p:nvGrpSpPr>
        <p:grpSpPr bwMode="auto">
          <a:xfrm>
            <a:off x="2785819" y="1674507"/>
            <a:ext cx="2624137" cy="2471747"/>
            <a:chOff x="673" y="1365"/>
            <a:chExt cx="1653" cy="1557"/>
          </a:xfrm>
        </p:grpSpPr>
        <p:sp>
          <p:nvSpPr>
            <p:cNvPr id="43015" name="Rectangle 12">
              <a:extLst>
                <a:ext uri="{FF2B5EF4-FFF2-40B4-BE49-F238E27FC236}">
                  <a16:creationId xmlns:a16="http://schemas.microsoft.com/office/drawing/2014/main" id="{841811FD-639E-B43A-DEE5-2433D72B8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" y="1365"/>
              <a:ext cx="194" cy="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lnSpc>
                  <a:spcPct val="200000"/>
                </a:lnSpc>
              </a:pPr>
              <a:r>
                <a:rPr lang="en-US" altLang="zh-TW" sz="3200" baseline="0" dirty="0">
                  <a:solidFill>
                    <a:srgbClr val="000000"/>
                  </a:solidFill>
                  <a:ea typeface="新細明體" panose="02020500000000000000" pitchFamily="18" charset="-120"/>
                </a:rPr>
                <a:t>1.</a:t>
              </a:r>
              <a:endParaRPr lang="en-US" altLang="zh-TW" sz="3200" baseline="0" dirty="0">
                <a:ea typeface="新細明體" panose="02020500000000000000" pitchFamily="18" charset="-120"/>
              </a:endParaRPr>
            </a:p>
          </p:txBody>
        </p:sp>
        <p:sp>
          <p:nvSpPr>
            <p:cNvPr id="43016" name="Rectangle 13">
              <a:extLst>
                <a:ext uri="{FF2B5EF4-FFF2-40B4-BE49-F238E27FC236}">
                  <a16:creationId xmlns:a16="http://schemas.microsoft.com/office/drawing/2014/main" id="{FCB03130-F6C3-E540-CFDE-9ECF45C01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387"/>
              <a:ext cx="1222" cy="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lnSpc>
                  <a:spcPct val="200000"/>
                </a:lnSpc>
              </a:pPr>
              <a:r>
                <a:rPr lang="en-US" altLang="zh-TW" sz="3200" baseline="0" dirty="0">
                  <a:solidFill>
                    <a:srgbClr val="000000"/>
                  </a:solidFill>
                  <a:ea typeface="新細明體" panose="02020500000000000000" pitchFamily="18" charset="-120"/>
                </a:rPr>
                <a:t>Parentheses</a:t>
              </a:r>
              <a:endParaRPr lang="en-US" altLang="zh-TW" sz="3200" baseline="0" dirty="0">
                <a:ea typeface="新細明體" panose="02020500000000000000" pitchFamily="18" charset="-120"/>
              </a:endParaRPr>
            </a:p>
          </p:txBody>
        </p:sp>
        <p:sp>
          <p:nvSpPr>
            <p:cNvPr id="43017" name="Rectangle 14">
              <a:extLst>
                <a:ext uri="{FF2B5EF4-FFF2-40B4-BE49-F238E27FC236}">
                  <a16:creationId xmlns:a16="http://schemas.microsoft.com/office/drawing/2014/main" id="{73F78690-69B2-BDB8-F8F8-68FB461E4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" y="1709"/>
              <a:ext cx="194" cy="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lnSpc>
                  <a:spcPct val="200000"/>
                </a:lnSpc>
              </a:pPr>
              <a:r>
                <a:rPr lang="en-US" altLang="zh-TW" sz="3200" baseline="0" dirty="0">
                  <a:solidFill>
                    <a:srgbClr val="000000"/>
                  </a:solidFill>
                  <a:ea typeface="新細明體" panose="02020500000000000000" pitchFamily="18" charset="-120"/>
                </a:rPr>
                <a:t>2.</a:t>
              </a:r>
              <a:endParaRPr lang="en-US" altLang="zh-TW" sz="3200" baseline="0" dirty="0">
                <a:ea typeface="新細明體" panose="02020500000000000000" pitchFamily="18" charset="-120"/>
              </a:endParaRPr>
            </a:p>
          </p:txBody>
        </p:sp>
        <p:sp>
          <p:nvSpPr>
            <p:cNvPr id="43018" name="Rectangle 15">
              <a:extLst>
                <a:ext uri="{FF2B5EF4-FFF2-40B4-BE49-F238E27FC236}">
                  <a16:creationId xmlns:a16="http://schemas.microsoft.com/office/drawing/2014/main" id="{C2D7263C-5401-9B2E-9144-D7548D469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742"/>
              <a:ext cx="531" cy="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lnSpc>
                  <a:spcPct val="200000"/>
                </a:lnSpc>
              </a:pPr>
              <a:r>
                <a:rPr lang="en-US" altLang="zh-TW" sz="3200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NOT</a:t>
              </a:r>
              <a:endParaRPr lang="en-US" altLang="zh-TW" sz="3200" baseline="0">
                <a:ea typeface="新細明體" panose="02020500000000000000" pitchFamily="18" charset="-120"/>
              </a:endParaRPr>
            </a:p>
          </p:txBody>
        </p:sp>
        <p:sp>
          <p:nvSpPr>
            <p:cNvPr id="43019" name="Rectangle 16">
              <a:extLst>
                <a:ext uri="{FF2B5EF4-FFF2-40B4-BE49-F238E27FC236}">
                  <a16:creationId xmlns:a16="http://schemas.microsoft.com/office/drawing/2014/main" id="{407807D8-28A0-A20E-3A9B-6F019D4D2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" y="2065"/>
              <a:ext cx="194" cy="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lnSpc>
                  <a:spcPct val="200000"/>
                </a:lnSpc>
              </a:pPr>
              <a:r>
                <a:rPr lang="en-US" altLang="zh-TW" sz="3200" baseline="0" dirty="0">
                  <a:solidFill>
                    <a:srgbClr val="000000"/>
                  </a:solidFill>
                  <a:ea typeface="新細明體" panose="02020500000000000000" pitchFamily="18" charset="-120"/>
                </a:rPr>
                <a:t>3.</a:t>
              </a:r>
              <a:endParaRPr lang="en-US" altLang="zh-TW" sz="3200" baseline="0" dirty="0">
                <a:ea typeface="新細明體" panose="02020500000000000000" pitchFamily="18" charset="-120"/>
              </a:endParaRPr>
            </a:p>
          </p:txBody>
        </p:sp>
        <p:sp>
          <p:nvSpPr>
            <p:cNvPr id="43020" name="Rectangle 17">
              <a:extLst>
                <a:ext uri="{FF2B5EF4-FFF2-40B4-BE49-F238E27FC236}">
                  <a16:creationId xmlns:a16="http://schemas.microsoft.com/office/drawing/2014/main" id="{AA841D63-BBCB-E2BE-AA4D-BC315B477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075"/>
              <a:ext cx="560" cy="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lnSpc>
                  <a:spcPct val="200000"/>
                </a:lnSpc>
              </a:pPr>
              <a:r>
                <a:rPr lang="en-US" altLang="zh-TW" sz="3200" baseline="0" dirty="0">
                  <a:solidFill>
                    <a:srgbClr val="000000"/>
                  </a:solidFill>
                  <a:ea typeface="新細明體" panose="02020500000000000000" pitchFamily="18" charset="-120"/>
                </a:rPr>
                <a:t>AND</a:t>
              </a:r>
              <a:endParaRPr lang="en-US" altLang="zh-TW" sz="3200" baseline="0" dirty="0">
                <a:ea typeface="新細明體" panose="02020500000000000000" pitchFamily="18" charset="-120"/>
              </a:endParaRPr>
            </a:p>
          </p:txBody>
        </p:sp>
        <p:sp>
          <p:nvSpPr>
            <p:cNvPr id="43021" name="Rectangle 18">
              <a:extLst>
                <a:ext uri="{FF2B5EF4-FFF2-40B4-BE49-F238E27FC236}">
                  <a16:creationId xmlns:a16="http://schemas.microsoft.com/office/drawing/2014/main" id="{78B1CA8D-D4DF-7B2A-4D06-A45EA2ED3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" y="2396"/>
              <a:ext cx="194" cy="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lnSpc>
                  <a:spcPct val="200000"/>
                </a:lnSpc>
              </a:pPr>
              <a:r>
                <a:rPr lang="en-US" altLang="zh-TW" sz="3200" baseline="0" dirty="0">
                  <a:solidFill>
                    <a:srgbClr val="000000"/>
                  </a:solidFill>
                  <a:ea typeface="新細明體" panose="02020500000000000000" pitchFamily="18" charset="-120"/>
                </a:rPr>
                <a:t>4.</a:t>
              </a:r>
              <a:endParaRPr lang="en-US" altLang="zh-TW" sz="3200" baseline="0" dirty="0">
                <a:ea typeface="新細明體" panose="02020500000000000000" pitchFamily="18" charset="-120"/>
              </a:endParaRPr>
            </a:p>
          </p:txBody>
        </p:sp>
        <p:sp>
          <p:nvSpPr>
            <p:cNvPr id="43022" name="Rectangle 19">
              <a:extLst>
                <a:ext uri="{FF2B5EF4-FFF2-40B4-BE49-F238E27FC236}">
                  <a16:creationId xmlns:a16="http://schemas.microsoft.com/office/drawing/2014/main" id="{572609E8-3C94-E061-9D77-15FA628A0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396"/>
              <a:ext cx="359" cy="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lnSpc>
                  <a:spcPct val="200000"/>
                </a:lnSpc>
              </a:pPr>
              <a:r>
                <a:rPr lang="en-US" altLang="zh-TW" sz="3200" baseline="0" dirty="0">
                  <a:solidFill>
                    <a:srgbClr val="000000"/>
                  </a:solidFill>
                  <a:ea typeface="新細明體" panose="02020500000000000000" pitchFamily="18" charset="-120"/>
                </a:rPr>
                <a:t>OR</a:t>
              </a:r>
              <a:endParaRPr lang="en-US" altLang="zh-TW" sz="3200" baseline="0" dirty="0">
                <a:ea typeface="新細明體" panose="02020500000000000000" pitchFamily="18" charset="-120"/>
              </a:endParaRPr>
            </a:p>
          </p:txBody>
        </p:sp>
      </p:grpSp>
      <p:sp>
        <p:nvSpPr>
          <p:cNvPr id="43014" name="Rectangle 25">
            <a:extLst>
              <a:ext uri="{FF2B5EF4-FFF2-40B4-BE49-F238E27FC236}">
                <a16:creationId xmlns:a16="http://schemas.microsoft.com/office/drawing/2014/main" id="{2098F9BA-7FE4-6440-25E7-ED0E87B89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854" y="4906494"/>
            <a:ext cx="772365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zh-TW" sz="3600" b="1" baseline="0" dirty="0">
                <a:ea typeface="新細明體" panose="02020500000000000000" pitchFamily="18" charset="-120"/>
              </a:rPr>
              <a:t>Example:             </a:t>
            </a:r>
            <a:r>
              <a:rPr lang="en-US" altLang="zh-TW" sz="3600" baseline="0" dirty="0">
                <a:ea typeface="新細明體" panose="02020500000000000000" pitchFamily="18" charset="-120"/>
              </a:rPr>
              <a:t>F = A (B + C) (C + D)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>
            <a:extLst>
              <a:ext uri="{FF2B5EF4-FFF2-40B4-BE49-F238E27FC236}">
                <a16:creationId xmlns:a16="http://schemas.microsoft.com/office/drawing/2014/main" id="{C49860EC-1703-6F18-68F4-7830CA2B30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0137" y="0"/>
            <a:ext cx="5483543" cy="821764"/>
          </a:xfrm>
        </p:spPr>
        <p:txBody>
          <a:bodyPr>
            <a:normAutofit fontScale="90000"/>
          </a:bodyPr>
          <a:lstStyle/>
          <a:p>
            <a:r>
              <a:rPr lang="en-US" altLang="zh-TW" sz="3200" b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Boolean Algebraic Manipulation</a:t>
            </a:r>
          </a:p>
        </p:txBody>
      </p:sp>
      <p:graphicFrame>
        <p:nvGraphicFramePr>
          <p:cNvPr id="5122" name="Object 6">
            <a:extLst>
              <a:ext uri="{FF2B5EF4-FFF2-40B4-BE49-F238E27FC236}">
                <a16:creationId xmlns:a16="http://schemas.microsoft.com/office/drawing/2014/main" id="{2A334A30-42B7-2B0B-5C8E-CA8F22CBE2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305256"/>
              </p:ext>
            </p:extLst>
          </p:nvPr>
        </p:nvGraphicFramePr>
        <p:xfrm>
          <a:off x="930398" y="917255"/>
          <a:ext cx="4249736" cy="1714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1371600" imgH="685800" progId="Equation.3">
                  <p:embed/>
                </p:oleObj>
              </mc:Choice>
              <mc:Fallback>
                <p:oleObj name="方程式" r:id="rId3" imgW="1371600" imgH="685800" progId="Equation.3">
                  <p:embed/>
                  <p:pic>
                    <p:nvPicPr>
                      <p:cNvPr id="5122" name="Object 6">
                        <a:extLst>
                          <a:ext uri="{FF2B5EF4-FFF2-40B4-BE49-F238E27FC236}">
                            <a16:creationId xmlns:a16="http://schemas.microsoft.com/office/drawing/2014/main" id="{2A334A30-42B7-2B0B-5C8E-CA8F22CBE2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398" y="917255"/>
                        <a:ext cx="4249736" cy="17142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6" name="Picture 7">
            <a:extLst>
              <a:ext uri="{FF2B5EF4-FFF2-40B4-BE49-F238E27FC236}">
                <a16:creationId xmlns:a16="http://schemas.microsoft.com/office/drawing/2014/main" id="{2403EB27-6F8B-53AC-FA38-E3C074AA5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19" y="917255"/>
            <a:ext cx="5880281" cy="4081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9">
            <a:extLst>
              <a:ext uri="{FF2B5EF4-FFF2-40B4-BE49-F238E27FC236}">
                <a16:creationId xmlns:a16="http://schemas.microsoft.com/office/drawing/2014/main" id="{9CEFDBCC-6839-2093-DF8F-501B55BEE8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63"/>
          <a:stretch/>
        </p:blipFill>
        <p:spPr bwMode="auto">
          <a:xfrm>
            <a:off x="24745" y="3200401"/>
            <a:ext cx="4897236" cy="359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>
            <a:extLst>
              <a:ext uri="{FF2B5EF4-FFF2-40B4-BE49-F238E27FC236}">
                <a16:creationId xmlns:a16="http://schemas.microsoft.com/office/drawing/2014/main" id="{8D8A291E-69D0-6DED-01EB-A41118E6C6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5619" y="1363664"/>
            <a:ext cx="8213725" cy="5027613"/>
          </a:xfrm>
          <a:noFill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AB + AC + BC = AB + AC (Consensus Theorem)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TW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Proof Steps		 Justification (identity or theorem)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TW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   AB + AC + BC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TW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= AB + AC + 1 · BC                     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TW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= AB +AC + (A + A) · BC            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TW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</a:p>
        </p:txBody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15F49086-9362-DE41-B0D8-3BC3841F49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5619" y="198839"/>
            <a:ext cx="5305425" cy="472280"/>
          </a:xfrm>
        </p:spPr>
        <p:txBody>
          <a:bodyPr>
            <a:normAutofit fontScale="90000"/>
          </a:bodyPr>
          <a:lstStyle/>
          <a:p>
            <a:r>
              <a:rPr lang="en-US" altLang="zh-TW" sz="28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Boolean Algebraic Manipulation</a:t>
            </a:r>
          </a:p>
        </p:txBody>
      </p:sp>
      <p:grpSp>
        <p:nvGrpSpPr>
          <p:cNvPr id="44037" name="Group 22">
            <a:extLst>
              <a:ext uri="{FF2B5EF4-FFF2-40B4-BE49-F238E27FC236}">
                <a16:creationId xmlns:a16="http://schemas.microsoft.com/office/drawing/2014/main" id="{47203B2E-9DA7-969E-47BB-D6FDE6822B7A}"/>
              </a:ext>
            </a:extLst>
          </p:cNvPr>
          <p:cNvGrpSpPr>
            <a:grpSpLocks/>
          </p:cNvGrpSpPr>
          <p:nvPr/>
        </p:nvGrpSpPr>
        <p:grpSpPr bwMode="auto">
          <a:xfrm>
            <a:off x="1677126" y="1572269"/>
            <a:ext cx="2898775" cy="9525"/>
            <a:chOff x="1428" y="859"/>
            <a:chExt cx="1826" cy="6"/>
          </a:xfrm>
        </p:grpSpPr>
        <p:sp>
          <p:nvSpPr>
            <p:cNvPr id="44044" name="Line 20">
              <a:extLst>
                <a:ext uri="{FF2B5EF4-FFF2-40B4-BE49-F238E27FC236}">
                  <a16:creationId xmlns:a16="http://schemas.microsoft.com/office/drawing/2014/main" id="{7BD4DB51-09C3-2032-E990-0E2F480268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859"/>
              <a:ext cx="1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045" name="Line 21">
              <a:extLst>
                <a:ext uri="{FF2B5EF4-FFF2-40B4-BE49-F238E27FC236}">
                  <a16:creationId xmlns:a16="http://schemas.microsoft.com/office/drawing/2014/main" id="{21C3F43C-F893-2C82-812F-CD25A55DF0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0" y="865"/>
              <a:ext cx="1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4038" name="Line 23">
            <a:extLst>
              <a:ext uri="{FF2B5EF4-FFF2-40B4-BE49-F238E27FC236}">
                <a16:creationId xmlns:a16="http://schemas.microsoft.com/office/drawing/2014/main" id="{DC92D0C9-FF7F-8D84-9665-D64BAAF91F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9122" y="3083663"/>
            <a:ext cx="231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039" name="Line 25">
            <a:extLst>
              <a:ext uri="{FF2B5EF4-FFF2-40B4-BE49-F238E27FC236}">
                <a16:creationId xmlns:a16="http://schemas.microsoft.com/office/drawing/2014/main" id="{0AD63159-4070-1EA8-91A3-389319FEB49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9351" y="3837968"/>
            <a:ext cx="231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4040" name="Group 28">
            <a:extLst>
              <a:ext uri="{FF2B5EF4-FFF2-40B4-BE49-F238E27FC236}">
                <a16:creationId xmlns:a16="http://schemas.microsoft.com/office/drawing/2014/main" id="{CC39E168-3A74-FE6E-0620-C5008848CE52}"/>
              </a:ext>
            </a:extLst>
          </p:cNvPr>
          <p:cNvGrpSpPr>
            <a:grpSpLocks/>
          </p:cNvGrpSpPr>
          <p:nvPr/>
        </p:nvGrpSpPr>
        <p:grpSpPr bwMode="auto">
          <a:xfrm>
            <a:off x="1713271" y="4642099"/>
            <a:ext cx="1868488" cy="9525"/>
            <a:chOff x="1238" y="2038"/>
            <a:chExt cx="1177" cy="6"/>
          </a:xfrm>
        </p:grpSpPr>
        <p:sp>
          <p:nvSpPr>
            <p:cNvPr id="44042" name="Line 26">
              <a:extLst>
                <a:ext uri="{FF2B5EF4-FFF2-40B4-BE49-F238E27FC236}">
                  <a16:creationId xmlns:a16="http://schemas.microsoft.com/office/drawing/2014/main" id="{A737575B-A80C-8019-4F45-7018CADA10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8" y="2038"/>
              <a:ext cx="14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043" name="Line 27">
              <a:extLst>
                <a:ext uri="{FF2B5EF4-FFF2-40B4-BE49-F238E27FC236}">
                  <a16:creationId xmlns:a16="http://schemas.microsoft.com/office/drawing/2014/main" id="{570D0B82-7A17-0F2D-F747-9314978F84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9" y="2044"/>
              <a:ext cx="14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>
            <a:extLst>
              <a:ext uri="{FF2B5EF4-FFF2-40B4-BE49-F238E27FC236}">
                <a16:creationId xmlns:a16="http://schemas.microsoft.com/office/drawing/2014/main" id="{8C3700C7-5F3F-5E71-CB0D-5C6DCA65BA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12725"/>
            <a:ext cx="8351838" cy="838200"/>
          </a:xfrm>
        </p:spPr>
        <p:txBody>
          <a:bodyPr/>
          <a:lstStyle/>
          <a:p>
            <a:r>
              <a:rPr lang="en-US" altLang="zh-TW" sz="3600" b="1">
                <a:ea typeface="新細明體" panose="02020500000000000000" pitchFamily="18" charset="-120"/>
              </a:rPr>
              <a:t>Example: Complementing Function</a:t>
            </a:r>
          </a:p>
        </p:txBody>
      </p:sp>
      <p:sp>
        <p:nvSpPr>
          <p:cNvPr id="6150" name="Rectangle 3">
            <a:extLst>
              <a:ext uri="{FF2B5EF4-FFF2-40B4-BE49-F238E27FC236}">
                <a16:creationId xmlns:a16="http://schemas.microsoft.com/office/drawing/2014/main" id="{D5B7656B-79BF-5A01-1089-51AF0431BA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05026" y="1282701"/>
            <a:ext cx="8213725" cy="29178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TW" altLang="en-US" b="1">
              <a:ea typeface="新細明體" panose="02020500000000000000" pitchFamily="18" charset="-12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b="1">
              <a:ea typeface="新細明體" panose="02020500000000000000" pitchFamily="18" charset="-12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6146" name="Object 38">
            <a:extLst>
              <a:ext uri="{FF2B5EF4-FFF2-40B4-BE49-F238E27FC236}">
                <a16:creationId xmlns:a16="http://schemas.microsoft.com/office/drawing/2014/main" id="{14EA3D22-018F-ADEB-1ECE-C1861CBB24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82863" y="1460500"/>
          <a:ext cx="2671762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927000" imgH="419040" progId="Equation.3">
                  <p:embed/>
                </p:oleObj>
              </mc:Choice>
              <mc:Fallback>
                <p:oleObj name="方程式" r:id="rId3" imgW="927000" imgH="419040" progId="Equation.3">
                  <p:embed/>
                  <p:pic>
                    <p:nvPicPr>
                      <p:cNvPr id="6146" name="Object 38">
                        <a:extLst>
                          <a:ext uri="{FF2B5EF4-FFF2-40B4-BE49-F238E27FC236}">
                            <a16:creationId xmlns:a16="http://schemas.microsoft.com/office/drawing/2014/main" id="{14EA3D22-018F-ADEB-1ECE-C1861CBB24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2863" y="1460500"/>
                        <a:ext cx="2671762" cy="120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9">
            <a:extLst>
              <a:ext uri="{FF2B5EF4-FFF2-40B4-BE49-F238E27FC236}">
                <a16:creationId xmlns:a16="http://schemas.microsoft.com/office/drawing/2014/main" id="{CDE4851F-D963-5A52-BBA8-DCEA471B36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84464" y="2890839"/>
          <a:ext cx="1062037" cy="120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368280" imgH="419040" progId="Equation.3">
                  <p:embed/>
                </p:oleObj>
              </mc:Choice>
              <mc:Fallback>
                <p:oleObj name="方程式" r:id="rId5" imgW="368280" imgH="419040" progId="Equation.3">
                  <p:embed/>
                  <p:pic>
                    <p:nvPicPr>
                      <p:cNvPr id="6147" name="Object 39">
                        <a:extLst>
                          <a:ext uri="{FF2B5EF4-FFF2-40B4-BE49-F238E27FC236}">
                            <a16:creationId xmlns:a16="http://schemas.microsoft.com/office/drawing/2014/main" id="{CDE4851F-D963-5A52-BBA8-DCEA471B36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4464" y="2890839"/>
                        <a:ext cx="1062037" cy="1208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文字方塊 39">
            <a:extLst>
              <a:ext uri="{FF2B5EF4-FFF2-40B4-BE49-F238E27FC236}">
                <a16:creationId xmlns:a16="http://schemas.microsoft.com/office/drawing/2014/main" id="{B081D2A7-CA0D-ECBA-662C-EAE53F10A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0326" y="4505325"/>
            <a:ext cx="63722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buFont typeface="Wingdings" panose="05000000000000000000" pitchFamily="2" charset="2"/>
              <a:buChar char="p"/>
            </a:pPr>
            <a:r>
              <a:rPr lang="en-US" altLang="zh-TW" baseline="0">
                <a:solidFill>
                  <a:schemeClr val="accent2"/>
                </a:solidFill>
                <a:ea typeface="新細明體" panose="02020500000000000000" pitchFamily="18" charset="-120"/>
              </a:rPr>
              <a:t> By  DeMorgan’s Theorem (Example 2-2)</a:t>
            </a:r>
          </a:p>
          <a:p>
            <a:pPr algn="l">
              <a:buFont typeface="Wingdings" panose="05000000000000000000" pitchFamily="2" charset="2"/>
              <a:buChar char="p"/>
            </a:pPr>
            <a:r>
              <a:rPr lang="en-US" altLang="zh-TW" baseline="0">
                <a:solidFill>
                  <a:schemeClr val="accent2"/>
                </a:solidFill>
                <a:ea typeface="新細明體" panose="02020500000000000000" pitchFamily="18" charset="-120"/>
              </a:rPr>
              <a:t> By duality (Example 2-3)</a:t>
            </a:r>
          </a:p>
          <a:p>
            <a:endParaRPr lang="zh-TW" altLang="en-US" baseline="0">
              <a:solidFill>
                <a:schemeClr val="accent2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>
            <a:extLst>
              <a:ext uri="{FF2B5EF4-FFF2-40B4-BE49-F238E27FC236}">
                <a16:creationId xmlns:a16="http://schemas.microsoft.com/office/drawing/2014/main" id="{B0900DEB-D71D-56CF-7BCA-7AF2C9ABD1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42647" y="211016"/>
            <a:ext cx="4173415" cy="879230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Canonical Forms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F6EC2E92-B083-BD1F-0E11-5473EC9C88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9169" y="1238250"/>
            <a:ext cx="9767154" cy="47244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It is useful to specify Boolean functions in a form that:</a:t>
            </a:r>
          </a:p>
          <a:p>
            <a:pPr lvl="1">
              <a:lnSpc>
                <a:spcPct val="150000"/>
              </a:lnSpc>
            </a:pPr>
            <a:r>
              <a:rPr lang="en-US" altLang="zh-TW" sz="28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Allows comparison for equality.</a:t>
            </a:r>
          </a:p>
          <a:p>
            <a:pPr lvl="1">
              <a:lnSpc>
                <a:spcPct val="150000"/>
              </a:lnSpc>
            </a:pPr>
            <a:r>
              <a:rPr lang="en-US" altLang="zh-TW" sz="28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Has a correspondence to the truth tables 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Canonical Forms in common usage:</a:t>
            </a:r>
          </a:p>
          <a:p>
            <a:pPr lvl="1">
              <a:lnSpc>
                <a:spcPct val="150000"/>
              </a:lnSpc>
            </a:pPr>
            <a:r>
              <a:rPr lang="en-US" altLang="zh-TW" sz="28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Sum of </a:t>
            </a:r>
            <a:r>
              <a:rPr lang="en-US" altLang="zh-TW" sz="28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Minterms</a:t>
            </a:r>
            <a:r>
              <a:rPr lang="en-US" altLang="zh-TW" sz="28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(SOM)</a:t>
            </a:r>
          </a:p>
          <a:p>
            <a:pPr lvl="1">
              <a:lnSpc>
                <a:spcPct val="150000"/>
              </a:lnSpc>
            </a:pPr>
            <a:r>
              <a:rPr lang="en-US" altLang="zh-TW" sz="28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Product of Maxterms (POM)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>
            <a:extLst>
              <a:ext uri="{FF2B5EF4-FFF2-40B4-BE49-F238E27FC236}">
                <a16:creationId xmlns:a16="http://schemas.microsoft.com/office/drawing/2014/main" id="{55C49B0F-4519-8B89-43EB-964640DE8D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4312" y="1064419"/>
            <a:ext cx="11727751" cy="546439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Examples: Two variable </a:t>
            </a:r>
            <a:r>
              <a:rPr lang="en-US" altLang="zh-TW" b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minterms</a:t>
            </a:r>
            <a:r>
              <a:rPr lang="en-US" altLang="zh-TW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and maxterms.</a:t>
            </a:r>
          </a:p>
          <a:p>
            <a:pPr>
              <a:lnSpc>
                <a:spcPct val="150000"/>
              </a:lnSpc>
            </a:pPr>
            <a:endParaRPr lang="en-US" altLang="zh-TW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TW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TW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The index above is important for describing which variables in the terms are true and which are complemented.</a:t>
            </a:r>
          </a:p>
        </p:txBody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88DF381C-6256-E5F8-781D-E2769C6EBE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25675" y="1"/>
            <a:ext cx="5538789" cy="914399"/>
          </a:xfrm>
        </p:spPr>
        <p:txBody>
          <a:bodyPr>
            <a:noAutofit/>
          </a:bodyPr>
          <a:lstStyle/>
          <a:p>
            <a:r>
              <a:rPr lang="en-US" altLang="zh-TW" sz="36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Maxterms and </a:t>
            </a:r>
            <a:r>
              <a:rPr lang="en-US" altLang="zh-TW" sz="3600" b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Minterms</a:t>
            </a:r>
            <a:endParaRPr lang="en-US" altLang="zh-TW" sz="36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266851" name="Group 611">
            <a:extLst>
              <a:ext uri="{FF2B5EF4-FFF2-40B4-BE49-F238E27FC236}">
                <a16:creationId xmlns:a16="http://schemas.microsoft.com/office/drawing/2014/main" id="{68D76299-9FAD-194E-5B28-3A586B97D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189464"/>
              </p:ext>
            </p:extLst>
          </p:nvPr>
        </p:nvGraphicFramePr>
        <p:xfrm>
          <a:off x="3305783" y="2314866"/>
          <a:ext cx="5573713" cy="2787652"/>
        </p:xfrm>
        <a:graphic>
          <a:graphicData uri="http://schemas.openxmlformats.org/drawingml/2006/table">
            <a:tbl>
              <a:tblPr/>
              <a:tblGrid>
                <a:gridCol w="1866900">
                  <a:extLst>
                    <a:ext uri="{9D8B030D-6E8A-4147-A177-3AD203B41FA5}">
                      <a16:colId xmlns:a16="http://schemas.microsoft.com/office/drawing/2014/main" val="4178356425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1404156014"/>
                    </a:ext>
                  </a:extLst>
                </a:gridCol>
                <a:gridCol w="1852613">
                  <a:extLst>
                    <a:ext uri="{9D8B030D-6E8A-4147-A177-3AD203B41FA5}">
                      <a16:colId xmlns:a16="http://schemas.microsoft.com/office/drawing/2014/main" val="3550845793"/>
                    </a:ext>
                  </a:extLst>
                </a:gridCol>
              </a:tblGrid>
              <a:tr h="557213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Minterm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Maxterm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873725"/>
                  </a:ext>
                </a:extLst>
              </a:tr>
              <a:tr h="5572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x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x +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2471408"/>
                  </a:ext>
                </a:extLst>
              </a:tr>
              <a:tr h="558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x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x + y</a:t>
                      </a:r>
                      <a:endParaRPr kumimoji="0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398171"/>
                  </a:ext>
                </a:extLst>
              </a:tr>
              <a:tr h="5572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x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x + y</a:t>
                      </a:r>
                      <a:endParaRPr kumimoji="0" lang="en-US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4635728"/>
                  </a:ext>
                </a:extLst>
              </a:tr>
              <a:tr h="5572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x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x + y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916673"/>
                  </a:ext>
                </a:extLst>
              </a:tr>
            </a:tbl>
          </a:graphicData>
        </a:graphic>
      </p:graphicFrame>
      <p:grpSp>
        <p:nvGrpSpPr>
          <p:cNvPr id="48159" name="Group 620">
            <a:extLst>
              <a:ext uri="{FF2B5EF4-FFF2-40B4-BE49-F238E27FC236}">
                <a16:creationId xmlns:a16="http://schemas.microsoft.com/office/drawing/2014/main" id="{8066CC3A-B970-C5CB-697B-334C53112665}"/>
              </a:ext>
            </a:extLst>
          </p:cNvPr>
          <p:cNvGrpSpPr>
            <a:grpSpLocks/>
          </p:cNvGrpSpPr>
          <p:nvPr/>
        </p:nvGrpSpPr>
        <p:grpSpPr bwMode="auto">
          <a:xfrm>
            <a:off x="5856288" y="3013076"/>
            <a:ext cx="2495550" cy="1674813"/>
            <a:chOff x="2729" y="1898"/>
            <a:chExt cx="1572" cy="1055"/>
          </a:xfrm>
        </p:grpSpPr>
        <p:sp>
          <p:nvSpPr>
            <p:cNvPr id="48160" name="Line 612">
              <a:extLst>
                <a:ext uri="{FF2B5EF4-FFF2-40B4-BE49-F238E27FC236}">
                  <a16:creationId xmlns:a16="http://schemas.microsoft.com/office/drawing/2014/main" id="{6824E3CB-1B8A-4007-FE3A-EB1AC0E294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9" y="1902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161" name="Line 613">
              <a:extLst>
                <a:ext uri="{FF2B5EF4-FFF2-40B4-BE49-F238E27FC236}">
                  <a16:creationId xmlns:a16="http://schemas.microsoft.com/office/drawing/2014/main" id="{A7D56326-C342-1756-6921-C11DB4CA7D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8" y="1898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162" name="Line 614">
              <a:extLst>
                <a:ext uri="{FF2B5EF4-FFF2-40B4-BE49-F238E27FC236}">
                  <a16:creationId xmlns:a16="http://schemas.microsoft.com/office/drawing/2014/main" id="{267CFD59-F4FE-1BEE-409E-CCAE7A4EF6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3" y="2254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163" name="Line 615">
              <a:extLst>
                <a:ext uri="{FF2B5EF4-FFF2-40B4-BE49-F238E27FC236}">
                  <a16:creationId xmlns:a16="http://schemas.microsoft.com/office/drawing/2014/main" id="{1C32F9D7-629D-1C01-1CBE-0BB8FED5C1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3" y="2616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164" name="Line 616">
              <a:extLst>
                <a:ext uri="{FF2B5EF4-FFF2-40B4-BE49-F238E27FC236}">
                  <a16:creationId xmlns:a16="http://schemas.microsoft.com/office/drawing/2014/main" id="{D52789B2-3D4C-A8AC-6359-E743B3D37C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5" y="2949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165" name="Line 617">
              <a:extLst>
                <a:ext uri="{FF2B5EF4-FFF2-40B4-BE49-F238E27FC236}">
                  <a16:creationId xmlns:a16="http://schemas.microsoft.com/office/drawing/2014/main" id="{E0DAF486-A231-4EEE-CD23-63F7FED73E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7" y="2953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166" name="Line 618">
              <a:extLst>
                <a:ext uri="{FF2B5EF4-FFF2-40B4-BE49-F238E27FC236}">
                  <a16:creationId xmlns:a16="http://schemas.microsoft.com/office/drawing/2014/main" id="{7D7772E8-28FF-07DF-D185-D549110A81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4" y="2612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167" name="Line 619">
              <a:extLst>
                <a:ext uri="{FF2B5EF4-FFF2-40B4-BE49-F238E27FC236}">
                  <a16:creationId xmlns:a16="http://schemas.microsoft.com/office/drawing/2014/main" id="{CDBFC2DD-A9D1-6587-2F57-6F65604996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4" y="2260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>
            <a:extLst>
              <a:ext uri="{FF2B5EF4-FFF2-40B4-BE49-F238E27FC236}">
                <a16:creationId xmlns:a16="http://schemas.microsoft.com/office/drawing/2014/main" id="{8A4202F8-C80C-DF17-08F5-B58C3CA010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6408" y="138337"/>
            <a:ext cx="2508504" cy="396649"/>
          </a:xfrm>
        </p:spPr>
        <p:txBody>
          <a:bodyPr>
            <a:noAutofit/>
          </a:bodyPr>
          <a:lstStyle/>
          <a:p>
            <a:r>
              <a:rPr lang="en-US" altLang="zh-TW" sz="3600" b="1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Minterms</a:t>
            </a:r>
            <a:endParaRPr lang="en-US" altLang="zh-TW" sz="3600" b="1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EE5056D3-3117-DA30-B316-F9A1532F3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0324" y="1150106"/>
            <a:ext cx="11286239" cy="4916586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altLang="zh-TW" u="sng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Minterms</a:t>
            </a: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are AND terms with every variable present in either true or complemented form.  </a:t>
            </a:r>
          </a:p>
          <a:p>
            <a:pPr>
              <a:lnSpc>
                <a:spcPct val="160000"/>
              </a:lnSpc>
            </a:pP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Given that each binary variable may appear normal (e.g., x) or complemented (e.g.,   ), there are 2</a:t>
            </a:r>
            <a:r>
              <a:rPr lang="en-US" altLang="zh-TW" i="1" baseline="30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minterms</a:t>
            </a: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for </a:t>
            </a:r>
            <a:r>
              <a:rPr lang="en-US" altLang="zh-TW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variables.</a:t>
            </a:r>
          </a:p>
          <a:p>
            <a:pPr>
              <a:lnSpc>
                <a:spcPct val="160000"/>
              </a:lnSpc>
            </a:pPr>
            <a:r>
              <a:rPr lang="en-US" altLang="zh-TW" u="sng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Example:</a:t>
            </a: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Two variables (X and Y)produce</a:t>
            </a:r>
            <a:b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2 x 2 = 4 combinations:</a:t>
            </a:r>
          </a:p>
          <a:p>
            <a:pPr>
              <a:lnSpc>
                <a:spcPct val="160000"/>
              </a:lnSpc>
            </a:pPr>
            <a:endParaRPr lang="en-US" altLang="zh-TW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6088" name="Line 12">
            <a:extLst>
              <a:ext uri="{FF2B5EF4-FFF2-40B4-BE49-F238E27FC236}">
                <a16:creationId xmlns:a16="http://schemas.microsoft.com/office/drawing/2014/main" id="{5E338B79-5C27-FBCA-90BC-C168E7D59A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6374" y="3643807"/>
            <a:ext cx="273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89" name="Rectangle 13">
            <a:extLst>
              <a:ext uri="{FF2B5EF4-FFF2-40B4-BE49-F238E27FC236}">
                <a16:creationId xmlns:a16="http://schemas.microsoft.com/office/drawing/2014/main" id="{D56E33AF-867E-0AF0-969B-575EA5381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060" y="3560036"/>
            <a:ext cx="179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 b="1" baseline="0" dirty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endParaRPr lang="en-US" altLang="zh-TW" sz="2800" baseline="0" dirty="0"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10D06B-B4C4-8129-9842-92C229D7D3F7}"/>
              </a:ext>
            </a:extLst>
          </p:cNvPr>
          <p:cNvSpPr txBox="1"/>
          <p:nvPr/>
        </p:nvSpPr>
        <p:spPr>
          <a:xfrm>
            <a:off x="2342387" y="1064748"/>
            <a:ext cx="8270748" cy="3459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60000"/>
              </a:lnSpc>
              <a:buFontTx/>
              <a:buNone/>
            </a:pPr>
            <a:r>
              <a:rPr lang="en-US" altLang="zh-TW" sz="28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                  (both normal)</a:t>
            </a:r>
          </a:p>
          <a:p>
            <a:pPr lvl="1">
              <a:lnSpc>
                <a:spcPct val="160000"/>
              </a:lnSpc>
              <a:buFontTx/>
              <a:buNone/>
            </a:pPr>
            <a:r>
              <a:rPr lang="en-US" altLang="zh-TW" sz="28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                  (X normal, Y complemented)</a:t>
            </a:r>
          </a:p>
          <a:p>
            <a:pPr lvl="1">
              <a:lnSpc>
                <a:spcPct val="160000"/>
              </a:lnSpc>
              <a:buFontTx/>
              <a:buNone/>
            </a:pPr>
            <a:r>
              <a:rPr lang="en-US" altLang="zh-TW" sz="28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                  (X complemented, Y normal)</a:t>
            </a:r>
          </a:p>
          <a:p>
            <a:pPr lvl="1">
              <a:lnSpc>
                <a:spcPct val="160000"/>
              </a:lnSpc>
            </a:pPr>
            <a:r>
              <a:rPr lang="en-US" altLang="zh-TW" sz="28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28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altLang="zh-TW" sz="28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    (both complemented)</a:t>
            </a:r>
          </a:p>
          <a:p>
            <a:pPr>
              <a:lnSpc>
                <a:spcPct val="160000"/>
              </a:lnSpc>
            </a:pPr>
            <a:r>
              <a:rPr lang="en-US" altLang="zh-TW" sz="28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Thus there are </a:t>
            </a:r>
            <a:r>
              <a:rPr lang="en-US" altLang="zh-TW" sz="2800" u="sng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four </a:t>
            </a:r>
            <a:r>
              <a:rPr lang="en-US" altLang="zh-TW" sz="2800" u="sng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minterms</a:t>
            </a:r>
            <a:r>
              <a:rPr lang="en-US" altLang="zh-TW" sz="28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of two variables.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22">
            <a:extLst>
              <a:ext uri="{FF2B5EF4-FFF2-40B4-BE49-F238E27FC236}">
                <a16:creationId xmlns:a16="http://schemas.microsoft.com/office/drawing/2014/main" id="{C15B336B-73B0-0594-E3D7-F82644DC4F72}"/>
              </a:ext>
            </a:extLst>
          </p:cNvPr>
          <p:cNvGrpSpPr>
            <a:grpSpLocks/>
          </p:cNvGrpSpPr>
          <p:nvPr/>
        </p:nvGrpSpPr>
        <p:grpSpPr bwMode="auto">
          <a:xfrm>
            <a:off x="3948071" y="1444754"/>
            <a:ext cx="843154" cy="1722749"/>
            <a:chOff x="841" y="2653"/>
            <a:chExt cx="406" cy="794"/>
          </a:xfrm>
        </p:grpSpPr>
        <p:sp>
          <p:nvSpPr>
            <p:cNvPr id="5" name="Line 9">
              <a:extLst>
                <a:ext uri="{FF2B5EF4-FFF2-40B4-BE49-F238E27FC236}">
                  <a16:creationId xmlns:a16="http://schemas.microsoft.com/office/drawing/2014/main" id="{C9CC97E8-F848-ED88-179B-B5A99AC38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1" y="2946"/>
              <a:ext cx="17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7B63D585-1C71-9EDD-B3A1-EF16E8387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8" y="2907"/>
              <a:ext cx="125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28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Y</a:t>
              </a:r>
              <a:endParaRPr lang="en-US" altLang="zh-TW" sz="2800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8FF9926E-7409-5644-58E6-6F6D412A0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" y="2907"/>
              <a:ext cx="125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28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X</a:t>
              </a:r>
              <a:endParaRPr lang="en-US" altLang="zh-TW" sz="2800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14">
              <a:extLst>
                <a:ext uri="{FF2B5EF4-FFF2-40B4-BE49-F238E27FC236}">
                  <a16:creationId xmlns:a16="http://schemas.microsoft.com/office/drawing/2014/main" id="{36B57112-F4F3-642C-56F9-B0898205F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653"/>
              <a:ext cx="250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2800" b="1" baseline="0" dirty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XY</a:t>
              </a:r>
              <a:endParaRPr lang="en-US" altLang="zh-TW" sz="2800" baseline="0" dirty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9" name="Line 15">
              <a:extLst>
                <a:ext uri="{FF2B5EF4-FFF2-40B4-BE49-F238E27FC236}">
                  <a16:creationId xmlns:a16="http://schemas.microsoft.com/office/drawing/2014/main" id="{D0CBF841-E326-A953-79BB-E48B38D4EA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3" y="3197"/>
              <a:ext cx="18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16">
              <a:extLst>
                <a:ext uri="{FF2B5EF4-FFF2-40B4-BE49-F238E27FC236}">
                  <a16:creationId xmlns:a16="http://schemas.microsoft.com/office/drawing/2014/main" id="{C826DDF3-D826-8E06-3FB8-DFAFDC96F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" y="3167"/>
              <a:ext cx="125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28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Y</a:t>
              </a:r>
              <a:endParaRPr lang="en-US" altLang="zh-TW" sz="2800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7">
              <a:extLst>
                <a:ext uri="{FF2B5EF4-FFF2-40B4-BE49-F238E27FC236}">
                  <a16:creationId xmlns:a16="http://schemas.microsoft.com/office/drawing/2014/main" id="{860CBED8-245F-337E-73F3-4D654CC20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" y="3167"/>
              <a:ext cx="125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28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X</a:t>
              </a:r>
              <a:endParaRPr lang="en-US" altLang="zh-TW" sz="2800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2" name="Line 18">
              <a:extLst>
                <a:ext uri="{FF2B5EF4-FFF2-40B4-BE49-F238E27FC236}">
                  <a16:creationId xmlns:a16="http://schemas.microsoft.com/office/drawing/2014/main" id="{3E9D4CCA-4A29-BFB0-FDD2-025F44E4E0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1" y="3446"/>
              <a:ext cx="18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Line 19">
              <a:extLst>
                <a:ext uri="{FF2B5EF4-FFF2-40B4-BE49-F238E27FC236}">
                  <a16:creationId xmlns:a16="http://schemas.microsoft.com/office/drawing/2014/main" id="{D13F3442-8D8B-58DC-5BBD-26811FDF94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2" y="3446"/>
              <a:ext cx="17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Rectangle 20">
            <a:extLst>
              <a:ext uri="{FF2B5EF4-FFF2-40B4-BE49-F238E27FC236}">
                <a16:creationId xmlns:a16="http://schemas.microsoft.com/office/drawing/2014/main" id="{51A1BE6D-1870-3CFC-8A19-A75F314E9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582" y="3282982"/>
            <a:ext cx="25968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 b="1" baseline="0" dirty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Y</a:t>
            </a:r>
            <a:endParaRPr lang="en-US" altLang="zh-TW" sz="2800" baseline="0" dirty="0"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7397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>
            <a:extLst>
              <a:ext uri="{FF2B5EF4-FFF2-40B4-BE49-F238E27FC236}">
                <a16:creationId xmlns:a16="http://schemas.microsoft.com/office/drawing/2014/main" id="{A22CC1F7-EC1F-293C-D765-BBCA4FCB1B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587496" cy="768731"/>
          </a:xfrm>
        </p:spPr>
        <p:txBody>
          <a:bodyPr>
            <a:normAutofit/>
          </a:bodyPr>
          <a:lstStyle/>
          <a:p>
            <a:r>
              <a:rPr lang="en-US" altLang="zh-TW" sz="36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Maxterms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12FD3DA4-B608-102F-C597-96BF6D8678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u="sng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Maxterms</a:t>
            </a: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are OR terms with every variable in true or complemented form.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Given that each binary variable may appear normal (e.g., x) or complemented (e.g., x), there are 2</a:t>
            </a:r>
            <a:r>
              <a:rPr lang="en-US" altLang="zh-TW" i="1" baseline="30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maxterms for </a:t>
            </a:r>
            <a:r>
              <a:rPr lang="en-US" altLang="zh-TW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variables. </a:t>
            </a:r>
          </a:p>
          <a:p>
            <a:pPr>
              <a:lnSpc>
                <a:spcPct val="90000"/>
              </a:lnSpc>
            </a:pPr>
            <a:r>
              <a:rPr lang="en-US" altLang="zh-TW" u="sng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Example:</a:t>
            </a: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Two variables (X and Y) produce</a:t>
            </a:r>
            <a:b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2 x 2 = 4 combinations: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        (both normal)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        (x normal, y complemented)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(x complemented, y normal)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         </a:t>
            </a: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(both complemented)</a:t>
            </a:r>
          </a:p>
          <a:p>
            <a:pPr>
              <a:lnSpc>
                <a:spcPct val="90000"/>
              </a:lnSpc>
            </a:pPr>
            <a:endParaRPr lang="en-US" altLang="zh-TW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pSp>
        <p:nvGrpSpPr>
          <p:cNvPr id="47109" name="Group 29">
            <a:extLst>
              <a:ext uri="{FF2B5EF4-FFF2-40B4-BE49-F238E27FC236}">
                <a16:creationId xmlns:a16="http://schemas.microsoft.com/office/drawing/2014/main" id="{EC6D160E-27B4-DBE4-9EF1-79A00B14FB02}"/>
              </a:ext>
            </a:extLst>
          </p:cNvPr>
          <p:cNvGrpSpPr>
            <a:grpSpLocks/>
          </p:cNvGrpSpPr>
          <p:nvPr/>
        </p:nvGrpSpPr>
        <p:grpSpPr bwMode="auto">
          <a:xfrm>
            <a:off x="8131175" y="4165600"/>
            <a:ext cx="1060450" cy="2008188"/>
            <a:chOff x="962" y="2673"/>
            <a:chExt cx="668" cy="1265"/>
          </a:xfrm>
        </p:grpSpPr>
        <p:sp>
          <p:nvSpPr>
            <p:cNvPr id="47111" name="Rectangle 25">
              <a:extLst>
                <a:ext uri="{FF2B5EF4-FFF2-40B4-BE49-F238E27FC236}">
                  <a16:creationId xmlns:a16="http://schemas.microsoft.com/office/drawing/2014/main" id="{D918D409-8369-10A7-1E88-BB750A004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" y="2702"/>
              <a:ext cx="187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3200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Y</a:t>
              </a:r>
              <a:endParaRPr lang="en-US" altLang="zh-TW" sz="2400" baseline="0">
                <a:ea typeface="新細明體" panose="02020500000000000000" pitchFamily="18" charset="-120"/>
              </a:endParaRPr>
            </a:p>
          </p:txBody>
        </p:sp>
        <p:sp>
          <p:nvSpPr>
            <p:cNvPr id="47112" name="Rectangle 26">
              <a:extLst>
                <a:ext uri="{FF2B5EF4-FFF2-40B4-BE49-F238E27FC236}">
                  <a16:creationId xmlns:a16="http://schemas.microsoft.com/office/drawing/2014/main" id="{3A9CCA6A-9E82-8D42-D861-F012DA3A5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2" y="2702"/>
              <a:ext cx="187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3200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X</a:t>
              </a:r>
              <a:endParaRPr lang="en-US" altLang="zh-TW" sz="2400" baseline="0">
                <a:ea typeface="新細明體" panose="02020500000000000000" pitchFamily="18" charset="-120"/>
              </a:endParaRPr>
            </a:p>
          </p:txBody>
        </p:sp>
        <p:sp>
          <p:nvSpPr>
            <p:cNvPr id="47113" name="Rectangle 27">
              <a:extLst>
                <a:ext uri="{FF2B5EF4-FFF2-40B4-BE49-F238E27FC236}">
                  <a16:creationId xmlns:a16="http://schemas.microsoft.com/office/drawing/2014/main" id="{E4DDB5B2-6E0C-D558-94BF-5C4F35F17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7" y="2673"/>
              <a:ext cx="142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3200" b="1" baseline="0">
                  <a:solidFill>
                    <a:srgbClr val="000000"/>
                  </a:solidFill>
                  <a:latin typeface="Symbol" panose="05050102010706020507" pitchFamily="18" charset="2"/>
                  <a:ea typeface="新細明體" panose="02020500000000000000" pitchFamily="18" charset="-120"/>
                </a:rPr>
                <a:t>+</a:t>
              </a:r>
              <a:endParaRPr lang="en-US" altLang="zh-TW" sz="2400" baseline="0">
                <a:ea typeface="新細明體" panose="02020500000000000000" pitchFamily="18" charset="-120"/>
              </a:endParaRPr>
            </a:p>
          </p:txBody>
        </p:sp>
        <p:sp>
          <p:nvSpPr>
            <p:cNvPr id="47114" name="Line 12">
              <a:extLst>
                <a:ext uri="{FF2B5EF4-FFF2-40B4-BE49-F238E27FC236}">
                  <a16:creationId xmlns:a16="http://schemas.microsoft.com/office/drawing/2014/main" id="{D24117FF-BA81-FDBB-42E5-37A6059C55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7" y="3033"/>
              <a:ext cx="17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5" name="Rectangle 13">
              <a:extLst>
                <a:ext uri="{FF2B5EF4-FFF2-40B4-BE49-F238E27FC236}">
                  <a16:creationId xmlns:a16="http://schemas.microsoft.com/office/drawing/2014/main" id="{75C2AB49-61C2-5AA3-C8C9-2BE6E5924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2" y="3013"/>
              <a:ext cx="187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3200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Y</a:t>
              </a:r>
              <a:endParaRPr lang="en-US" altLang="zh-TW" sz="2400" baseline="0">
                <a:ea typeface="新細明體" panose="02020500000000000000" pitchFamily="18" charset="-120"/>
              </a:endParaRPr>
            </a:p>
          </p:txBody>
        </p:sp>
        <p:sp>
          <p:nvSpPr>
            <p:cNvPr id="47116" name="Rectangle 14">
              <a:extLst>
                <a:ext uri="{FF2B5EF4-FFF2-40B4-BE49-F238E27FC236}">
                  <a16:creationId xmlns:a16="http://schemas.microsoft.com/office/drawing/2014/main" id="{A72123BC-76F3-7CD4-F13A-47BCAA62A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" y="3013"/>
              <a:ext cx="187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3200" b="1" baseline="0" dirty="0">
                  <a:solidFill>
                    <a:srgbClr val="000000"/>
                  </a:solidFill>
                  <a:ea typeface="新細明體" panose="02020500000000000000" pitchFamily="18" charset="-120"/>
                </a:rPr>
                <a:t>X</a:t>
              </a:r>
              <a:endParaRPr lang="en-US" altLang="zh-TW" sz="2400" baseline="0" dirty="0">
                <a:ea typeface="新細明體" panose="02020500000000000000" pitchFamily="18" charset="-120"/>
              </a:endParaRPr>
            </a:p>
          </p:txBody>
        </p:sp>
        <p:sp>
          <p:nvSpPr>
            <p:cNvPr id="47117" name="Rectangle 15">
              <a:extLst>
                <a:ext uri="{FF2B5EF4-FFF2-40B4-BE49-F238E27FC236}">
                  <a16:creationId xmlns:a16="http://schemas.microsoft.com/office/drawing/2014/main" id="{A1275B74-6B8A-75A2-E89A-1FED09A0D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7" y="2984"/>
              <a:ext cx="142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3200" b="1" baseline="0">
                  <a:solidFill>
                    <a:srgbClr val="000000"/>
                  </a:solidFill>
                  <a:latin typeface="Symbol" panose="05050102010706020507" pitchFamily="18" charset="2"/>
                  <a:ea typeface="新細明體" panose="02020500000000000000" pitchFamily="18" charset="-120"/>
                </a:rPr>
                <a:t>+</a:t>
              </a:r>
              <a:endParaRPr lang="en-US" altLang="zh-TW" sz="2400" baseline="0">
                <a:ea typeface="新細明體" panose="02020500000000000000" pitchFamily="18" charset="-120"/>
              </a:endParaRPr>
            </a:p>
          </p:txBody>
        </p:sp>
        <p:sp>
          <p:nvSpPr>
            <p:cNvPr id="47118" name="Line 16">
              <a:extLst>
                <a:ext uri="{FF2B5EF4-FFF2-40B4-BE49-F238E27FC236}">
                  <a16:creationId xmlns:a16="http://schemas.microsoft.com/office/drawing/2014/main" id="{496E404B-6B23-850A-E728-76DC0BD5C8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7" y="3341"/>
              <a:ext cx="18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9" name="Rectangle 17">
              <a:extLst>
                <a:ext uri="{FF2B5EF4-FFF2-40B4-BE49-F238E27FC236}">
                  <a16:creationId xmlns:a16="http://schemas.microsoft.com/office/drawing/2014/main" id="{EC79E5D7-B21B-3173-5816-D7257D49A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2" y="3321"/>
              <a:ext cx="187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3200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Y</a:t>
              </a:r>
              <a:endParaRPr lang="en-US" altLang="zh-TW" sz="2400" baseline="0">
                <a:ea typeface="新細明體" panose="02020500000000000000" pitchFamily="18" charset="-120"/>
              </a:endParaRPr>
            </a:p>
          </p:txBody>
        </p:sp>
        <p:sp>
          <p:nvSpPr>
            <p:cNvPr id="47120" name="Rectangle 18">
              <a:extLst>
                <a:ext uri="{FF2B5EF4-FFF2-40B4-BE49-F238E27FC236}">
                  <a16:creationId xmlns:a16="http://schemas.microsoft.com/office/drawing/2014/main" id="{C638EBBD-82D6-23C5-E9C5-2E9C87CDC2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" y="3321"/>
              <a:ext cx="187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3200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X</a:t>
              </a:r>
              <a:endParaRPr lang="en-US" altLang="zh-TW" sz="2400" baseline="0">
                <a:ea typeface="新細明體" panose="02020500000000000000" pitchFamily="18" charset="-120"/>
              </a:endParaRPr>
            </a:p>
          </p:txBody>
        </p:sp>
        <p:sp>
          <p:nvSpPr>
            <p:cNvPr id="47121" name="Rectangle 19">
              <a:extLst>
                <a:ext uri="{FF2B5EF4-FFF2-40B4-BE49-F238E27FC236}">
                  <a16:creationId xmlns:a16="http://schemas.microsoft.com/office/drawing/2014/main" id="{3060F1AE-3241-39F2-05EC-6E83FE397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3292"/>
              <a:ext cx="142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3200" b="1" baseline="0">
                  <a:solidFill>
                    <a:srgbClr val="000000"/>
                  </a:solidFill>
                  <a:latin typeface="Symbol" panose="05050102010706020507" pitchFamily="18" charset="2"/>
                  <a:ea typeface="新細明體" panose="02020500000000000000" pitchFamily="18" charset="-120"/>
                </a:rPr>
                <a:t>+</a:t>
              </a:r>
              <a:endParaRPr lang="en-US" altLang="zh-TW" sz="2400" baseline="0">
                <a:ea typeface="新細明體" panose="02020500000000000000" pitchFamily="18" charset="-120"/>
              </a:endParaRPr>
            </a:p>
          </p:txBody>
        </p:sp>
        <p:sp>
          <p:nvSpPr>
            <p:cNvPr id="47122" name="Line 20">
              <a:extLst>
                <a:ext uri="{FF2B5EF4-FFF2-40B4-BE49-F238E27FC236}">
                  <a16:creationId xmlns:a16="http://schemas.microsoft.com/office/drawing/2014/main" id="{8C5FC6A0-DCDC-1DB6-E291-8AD1E6F95C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4" y="3656"/>
              <a:ext cx="18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3" name="Line 21">
              <a:extLst>
                <a:ext uri="{FF2B5EF4-FFF2-40B4-BE49-F238E27FC236}">
                  <a16:creationId xmlns:a16="http://schemas.microsoft.com/office/drawing/2014/main" id="{BD2C94B1-512F-EEC9-A67F-CF13D4B88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4" y="3656"/>
              <a:ext cx="17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4" name="Rectangle 22">
              <a:extLst>
                <a:ext uri="{FF2B5EF4-FFF2-40B4-BE49-F238E27FC236}">
                  <a16:creationId xmlns:a16="http://schemas.microsoft.com/office/drawing/2014/main" id="{8493996C-E624-0EFC-71AC-6C11168D6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1" y="3628"/>
              <a:ext cx="187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3200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Y</a:t>
              </a:r>
              <a:endParaRPr lang="en-US" altLang="zh-TW" sz="2400" baseline="0">
                <a:ea typeface="新細明體" panose="02020500000000000000" pitchFamily="18" charset="-120"/>
              </a:endParaRPr>
            </a:p>
          </p:txBody>
        </p:sp>
        <p:sp>
          <p:nvSpPr>
            <p:cNvPr id="47125" name="Rectangle 23">
              <a:extLst>
                <a:ext uri="{FF2B5EF4-FFF2-40B4-BE49-F238E27FC236}">
                  <a16:creationId xmlns:a16="http://schemas.microsoft.com/office/drawing/2014/main" id="{725E3849-8657-1FC1-BC4F-FC7548912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" y="3628"/>
              <a:ext cx="187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3200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X</a:t>
              </a:r>
              <a:endParaRPr lang="en-US" altLang="zh-TW" sz="2400" baseline="0">
                <a:ea typeface="新細明體" panose="02020500000000000000" pitchFamily="18" charset="-120"/>
              </a:endParaRPr>
            </a:p>
          </p:txBody>
        </p:sp>
        <p:sp>
          <p:nvSpPr>
            <p:cNvPr id="47126" name="Rectangle 24">
              <a:extLst>
                <a:ext uri="{FF2B5EF4-FFF2-40B4-BE49-F238E27FC236}">
                  <a16:creationId xmlns:a16="http://schemas.microsoft.com/office/drawing/2014/main" id="{B79A76D3-F112-5FCC-289B-BF02BD4F4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6" y="3599"/>
              <a:ext cx="142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3200" b="1" baseline="0">
                  <a:solidFill>
                    <a:srgbClr val="000000"/>
                  </a:solidFill>
                  <a:latin typeface="Symbol" panose="05050102010706020507" pitchFamily="18" charset="2"/>
                  <a:ea typeface="新細明體" panose="02020500000000000000" pitchFamily="18" charset="-120"/>
                </a:rPr>
                <a:t>+</a:t>
              </a:r>
              <a:endParaRPr lang="en-US" altLang="zh-TW" sz="2400" baseline="0">
                <a:ea typeface="新細明體" panose="02020500000000000000" pitchFamily="18" charset="-120"/>
              </a:endParaRPr>
            </a:p>
          </p:txBody>
        </p:sp>
      </p:grpSp>
      <p:sp>
        <p:nvSpPr>
          <p:cNvPr id="47110" name="Line 11">
            <a:extLst>
              <a:ext uri="{FF2B5EF4-FFF2-40B4-BE49-F238E27FC236}">
                <a16:creationId xmlns:a16="http://schemas.microsoft.com/office/drawing/2014/main" id="{BBCFE9F3-113A-B04C-6722-29A7FD5BDC5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4104" y="3113024"/>
            <a:ext cx="203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>
            <a:extLst>
              <a:ext uri="{FF2B5EF4-FFF2-40B4-BE49-F238E27FC236}">
                <a16:creationId xmlns:a16="http://schemas.microsoft.com/office/drawing/2014/main" id="{4A470990-634F-4AF3-AC9A-EDFE9F6CC7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560" y="146621"/>
            <a:ext cx="3898392" cy="767779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Binary Variables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571B9C31-A48F-55EE-2235-33B2D3D408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2168" y="981075"/>
            <a:ext cx="10792968" cy="366407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Recall that the two binary values have different names:</a:t>
            </a:r>
          </a:p>
          <a:p>
            <a:pPr lvl="1">
              <a:lnSpc>
                <a:spcPct val="100000"/>
              </a:lnSpc>
            </a:pPr>
            <a:r>
              <a:rPr lang="en-US" altLang="zh-TW" sz="28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True/False</a:t>
            </a:r>
          </a:p>
          <a:p>
            <a:pPr lvl="1">
              <a:lnSpc>
                <a:spcPct val="100000"/>
              </a:lnSpc>
            </a:pPr>
            <a:r>
              <a:rPr lang="en-US" altLang="zh-TW" sz="28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On/Off</a:t>
            </a:r>
          </a:p>
          <a:p>
            <a:pPr lvl="1">
              <a:lnSpc>
                <a:spcPct val="100000"/>
              </a:lnSpc>
            </a:pPr>
            <a:r>
              <a:rPr lang="en-US" altLang="zh-TW" sz="28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Yes/No</a:t>
            </a:r>
          </a:p>
          <a:p>
            <a:pPr lvl="1">
              <a:lnSpc>
                <a:spcPct val="100000"/>
              </a:lnSpc>
            </a:pPr>
            <a:r>
              <a:rPr lang="en-US" altLang="zh-TW" sz="28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1/0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We use 1 and 0 to denote the two values.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標題 1">
            <a:extLst>
              <a:ext uri="{FF2B5EF4-FFF2-40B4-BE49-F238E27FC236}">
                <a16:creationId xmlns:a16="http://schemas.microsoft.com/office/drawing/2014/main" id="{E32E370E-FE17-FA98-A95D-59D73737A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9336" y="162572"/>
            <a:ext cx="5635752" cy="732155"/>
          </a:xfrm>
        </p:spPr>
        <p:txBody>
          <a:bodyPr>
            <a:normAutofit/>
          </a:bodyPr>
          <a:lstStyle/>
          <a:p>
            <a:r>
              <a:rPr lang="en-US" altLang="zh-TW" sz="360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Minterms for three variables</a:t>
            </a:r>
            <a:endParaRPr lang="zh-TW" altLang="en-US" sz="360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49156" name="Picture 2">
            <a:extLst>
              <a:ext uri="{FF2B5EF4-FFF2-40B4-BE49-F238E27FC236}">
                <a16:creationId xmlns:a16="http://schemas.microsoft.com/office/drawing/2014/main" id="{47EFA830-C06D-7F71-9A25-C4F0A10CEE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8"/>
          <a:stretch/>
        </p:blipFill>
        <p:spPr>
          <a:xfrm>
            <a:off x="631936" y="1123702"/>
            <a:ext cx="11554260" cy="5167370"/>
          </a:xfr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標題 1">
            <a:extLst>
              <a:ext uri="{FF2B5EF4-FFF2-40B4-BE49-F238E27FC236}">
                <a16:creationId xmlns:a16="http://schemas.microsoft.com/office/drawing/2014/main" id="{68D73874-36E2-2A48-85A7-BCD745E77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5476" y="163957"/>
            <a:ext cx="6861048" cy="768731"/>
          </a:xfrm>
        </p:spPr>
        <p:txBody>
          <a:bodyPr>
            <a:normAutofit/>
          </a:bodyPr>
          <a:lstStyle/>
          <a:p>
            <a:r>
              <a:rPr lang="en-US" altLang="zh-TW" sz="320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Maxterms for three variables</a:t>
            </a:r>
            <a:endParaRPr lang="zh-TW" altLang="en-US" sz="320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50180" name="Picture 2">
            <a:extLst>
              <a:ext uri="{FF2B5EF4-FFF2-40B4-BE49-F238E27FC236}">
                <a16:creationId xmlns:a16="http://schemas.microsoft.com/office/drawing/2014/main" id="{F6E251A4-0BE0-91BE-42D7-25C92212D6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3"/>
          <a:stretch/>
        </p:blipFill>
        <p:spPr>
          <a:xfrm>
            <a:off x="273424" y="1261872"/>
            <a:ext cx="11826040" cy="4773167"/>
          </a:xfr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>
            <a:extLst>
              <a:ext uri="{FF2B5EF4-FFF2-40B4-BE49-F238E27FC236}">
                <a16:creationId xmlns:a16="http://schemas.microsoft.com/office/drawing/2014/main" id="{FF0756B6-D31A-261F-4127-79790D17FF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51557" y="888160"/>
            <a:ext cx="8110985" cy="558579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Review:  </a:t>
            </a:r>
            <a:r>
              <a:rPr lang="en-US" altLang="zh-TW" sz="24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DeMorgan's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Theorem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       and   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Two-variable example: 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        and 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	Thus M</a:t>
            </a:r>
            <a:r>
              <a:rPr lang="en-US" altLang="zh-TW" sz="2400" baseline="-16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is the complement of m</a:t>
            </a:r>
            <a:r>
              <a:rPr lang="en-US" altLang="zh-TW" sz="2400" baseline="-16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and vice-versa.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Since </a:t>
            </a:r>
            <a:r>
              <a:rPr lang="en-US" altLang="zh-TW" sz="24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DeMorgan's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Theorem holds for </a:t>
            </a:r>
            <a:r>
              <a:rPr lang="en-US" altLang="zh-TW" sz="24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variables, the above holds for terms of </a:t>
            </a:r>
            <a:r>
              <a:rPr lang="en-US" altLang="zh-TW" sz="24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variables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giving: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     and  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   Thus M</a:t>
            </a:r>
            <a:r>
              <a:rPr lang="en-US" altLang="zh-TW" sz="2400" baseline="-16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is the complement of m</a:t>
            </a:r>
            <a:r>
              <a:rPr lang="en-US" altLang="zh-TW" sz="2400" baseline="-16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480566DD-7B16-A5CE-2B94-BAA1A29BE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39964" y="1"/>
            <a:ext cx="8245475" cy="1020763"/>
          </a:xfrm>
        </p:spPr>
        <p:txBody>
          <a:bodyPr/>
          <a:lstStyle/>
          <a:p>
            <a:r>
              <a:rPr lang="en-US" altLang="zh-TW" sz="4000" b="1">
                <a:ea typeface="新細明體" panose="02020500000000000000" pitchFamily="18" charset="-120"/>
              </a:rPr>
              <a:t>Minterm and Maxterm Relationship</a:t>
            </a:r>
          </a:p>
        </p:txBody>
      </p:sp>
      <p:sp>
        <p:nvSpPr>
          <p:cNvPr id="51205" name="Line 10">
            <a:extLst>
              <a:ext uri="{FF2B5EF4-FFF2-40B4-BE49-F238E27FC236}">
                <a16:creationId xmlns:a16="http://schemas.microsoft.com/office/drawing/2014/main" id="{60428B91-A170-2695-6A95-D5F4DADAB3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5738" y="1819275"/>
            <a:ext cx="57785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6" name="Line 11">
            <a:extLst>
              <a:ext uri="{FF2B5EF4-FFF2-40B4-BE49-F238E27FC236}">
                <a16:creationId xmlns:a16="http://schemas.microsoft.com/office/drawing/2014/main" id="{02CE9D7B-8C1D-9F24-9584-01B628F3EA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3001" y="1819275"/>
            <a:ext cx="163513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7" name="Line 12">
            <a:extLst>
              <a:ext uri="{FF2B5EF4-FFF2-40B4-BE49-F238E27FC236}">
                <a16:creationId xmlns:a16="http://schemas.microsoft.com/office/drawing/2014/main" id="{7F6D526D-D3AC-B3FB-C6F7-257AA13D3C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5763" y="1819275"/>
            <a:ext cx="1778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8" name="Rectangle 13">
            <a:extLst>
              <a:ext uri="{FF2B5EF4-FFF2-40B4-BE49-F238E27FC236}">
                <a16:creationId xmlns:a16="http://schemas.microsoft.com/office/drawing/2014/main" id="{1749446A-7D6F-48B3-F95D-F1763C519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5763" y="1741489"/>
            <a:ext cx="179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2800" b="1" baseline="0">
                <a:solidFill>
                  <a:srgbClr val="000000"/>
                </a:solidFill>
                <a:ea typeface="新細明體" panose="02020500000000000000" pitchFamily="18" charset="-120"/>
              </a:rPr>
              <a:t>y</a:t>
            </a:r>
            <a:endParaRPr lang="en-US" altLang="zh-TW" sz="2400" baseline="0">
              <a:ea typeface="新細明體" panose="02020500000000000000" pitchFamily="18" charset="-120"/>
            </a:endParaRPr>
          </a:p>
        </p:txBody>
      </p:sp>
      <p:sp>
        <p:nvSpPr>
          <p:cNvPr id="51209" name="Rectangle 14">
            <a:extLst>
              <a:ext uri="{FF2B5EF4-FFF2-40B4-BE49-F238E27FC236}">
                <a16:creationId xmlns:a16="http://schemas.microsoft.com/office/drawing/2014/main" id="{1D70F2A9-994E-CB93-654E-66E8D56E5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3475" y="1741489"/>
            <a:ext cx="179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2800" b="1" baseline="0">
                <a:solidFill>
                  <a:srgbClr val="000000"/>
                </a:solidFill>
                <a:ea typeface="新細明體" panose="02020500000000000000" pitchFamily="18" charset="-120"/>
              </a:rPr>
              <a:t>x</a:t>
            </a:r>
            <a:endParaRPr lang="en-US" altLang="zh-TW" sz="2400" baseline="0">
              <a:ea typeface="新細明體" panose="02020500000000000000" pitchFamily="18" charset="-120"/>
            </a:endParaRPr>
          </a:p>
        </p:txBody>
      </p:sp>
      <p:sp>
        <p:nvSpPr>
          <p:cNvPr id="51210" name="Rectangle 15">
            <a:extLst>
              <a:ext uri="{FF2B5EF4-FFF2-40B4-BE49-F238E27FC236}">
                <a16:creationId xmlns:a16="http://schemas.microsoft.com/office/drawing/2014/main" id="{4DEE7D07-D73C-F40E-D212-40B98311B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100" y="1741489"/>
            <a:ext cx="897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TW" altLang="en-US" sz="2800" b="1" baseline="0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  <a:endParaRPr lang="zh-TW" altLang="en-US" sz="2400" baseline="0">
              <a:ea typeface="新細明體" panose="02020500000000000000" pitchFamily="18" charset="-120"/>
            </a:endParaRPr>
          </a:p>
        </p:txBody>
      </p:sp>
      <p:sp>
        <p:nvSpPr>
          <p:cNvPr id="51211" name="Rectangle 16">
            <a:extLst>
              <a:ext uri="{FF2B5EF4-FFF2-40B4-BE49-F238E27FC236}">
                <a16:creationId xmlns:a16="http://schemas.microsoft.com/office/drawing/2014/main" id="{6C24F0BF-5B52-58AC-6B9E-175094A63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8" y="1741489"/>
            <a:ext cx="26930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TW" altLang="en-US" sz="2800" b="1" baseline="0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800" b="1" baseline="0">
                <a:solidFill>
                  <a:srgbClr val="000000"/>
                </a:solidFill>
                <a:ea typeface="新細明體" panose="02020500000000000000" pitchFamily="18" charset="-120"/>
              </a:rPr>
              <a:t>y</a:t>
            </a:r>
            <a:endParaRPr lang="en-US" altLang="zh-TW" sz="2400" baseline="0">
              <a:ea typeface="新細明體" panose="02020500000000000000" pitchFamily="18" charset="-120"/>
            </a:endParaRPr>
          </a:p>
        </p:txBody>
      </p:sp>
      <p:sp>
        <p:nvSpPr>
          <p:cNvPr id="51212" name="Rectangle 17">
            <a:extLst>
              <a:ext uri="{FF2B5EF4-FFF2-40B4-BE49-F238E27FC236}">
                <a16:creationId xmlns:a16="http://schemas.microsoft.com/office/drawing/2014/main" id="{ADA1A94E-FA9A-B2CA-291D-DDE1BAF8A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450" y="1741489"/>
            <a:ext cx="12022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2800" b="1" baseline="0">
                <a:solidFill>
                  <a:srgbClr val="000000"/>
                </a:solidFill>
                <a:ea typeface="新細明體" panose="02020500000000000000" pitchFamily="18" charset="-120"/>
              </a:rPr>
              <a:t>·</a:t>
            </a:r>
            <a:endParaRPr lang="en-US" altLang="zh-TW" sz="2400" baseline="0">
              <a:ea typeface="新細明體" panose="02020500000000000000" pitchFamily="18" charset="-120"/>
            </a:endParaRPr>
          </a:p>
        </p:txBody>
      </p:sp>
      <p:sp>
        <p:nvSpPr>
          <p:cNvPr id="51213" name="Rectangle 18">
            <a:extLst>
              <a:ext uri="{FF2B5EF4-FFF2-40B4-BE49-F238E27FC236}">
                <a16:creationId xmlns:a16="http://schemas.microsoft.com/office/drawing/2014/main" id="{59E215CF-1E00-2C6B-2052-938497797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0838" y="1741489"/>
            <a:ext cx="897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TW" altLang="en-US" sz="2800" b="1" baseline="0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  <a:endParaRPr lang="zh-TW" altLang="en-US" sz="2400" baseline="0">
              <a:ea typeface="新細明體" panose="02020500000000000000" pitchFamily="18" charset="-120"/>
            </a:endParaRPr>
          </a:p>
        </p:txBody>
      </p:sp>
      <p:sp>
        <p:nvSpPr>
          <p:cNvPr id="51214" name="Rectangle 19">
            <a:extLst>
              <a:ext uri="{FF2B5EF4-FFF2-40B4-BE49-F238E27FC236}">
                <a16:creationId xmlns:a16="http://schemas.microsoft.com/office/drawing/2014/main" id="{E3343DF0-8FA0-E1EE-3B6D-1C0825913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7800" y="1741489"/>
            <a:ext cx="179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2800" b="1" baseline="0">
                <a:solidFill>
                  <a:srgbClr val="000000"/>
                </a:solidFill>
                <a:ea typeface="新細明體" panose="02020500000000000000" pitchFamily="18" charset="-120"/>
              </a:rPr>
              <a:t>x</a:t>
            </a:r>
            <a:endParaRPr lang="en-US" altLang="zh-TW" sz="2400" baseline="0">
              <a:ea typeface="新細明體" panose="02020500000000000000" pitchFamily="18" charset="-120"/>
            </a:endParaRPr>
          </a:p>
        </p:txBody>
      </p:sp>
      <p:sp>
        <p:nvSpPr>
          <p:cNvPr id="51215" name="Rectangle 20">
            <a:extLst>
              <a:ext uri="{FF2B5EF4-FFF2-40B4-BE49-F238E27FC236}">
                <a16:creationId xmlns:a16="http://schemas.microsoft.com/office/drawing/2014/main" id="{136A04B2-AA21-21EA-2A02-9A4EA2AAA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25" y="1701801"/>
            <a:ext cx="1971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2800" b="1" baseline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endParaRPr lang="en-US" altLang="zh-TW" sz="2400" baseline="0">
              <a:ea typeface="新細明體" panose="02020500000000000000" pitchFamily="18" charset="-120"/>
            </a:endParaRPr>
          </a:p>
        </p:txBody>
      </p:sp>
      <p:sp>
        <p:nvSpPr>
          <p:cNvPr id="51216" name="Rectangle 21">
            <a:extLst>
              <a:ext uri="{FF2B5EF4-FFF2-40B4-BE49-F238E27FC236}">
                <a16:creationId xmlns:a16="http://schemas.microsoft.com/office/drawing/2014/main" id="{5AE9F39D-00D7-39E4-B4DD-831B85954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2013" y="1701801"/>
            <a:ext cx="1971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2800" b="1" baseline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endParaRPr lang="en-US" altLang="zh-TW" sz="2400" baseline="0">
              <a:ea typeface="新細明體" panose="02020500000000000000" pitchFamily="18" charset="-120"/>
            </a:endParaRPr>
          </a:p>
        </p:txBody>
      </p:sp>
      <p:sp>
        <p:nvSpPr>
          <p:cNvPr id="51217" name="Line 22">
            <a:extLst>
              <a:ext uri="{FF2B5EF4-FFF2-40B4-BE49-F238E27FC236}">
                <a16:creationId xmlns:a16="http://schemas.microsoft.com/office/drawing/2014/main" id="{61371CBB-5C39-C169-15FC-C212CEEB510E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2700" y="1817689"/>
            <a:ext cx="69215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8" name="Line 23">
            <a:extLst>
              <a:ext uri="{FF2B5EF4-FFF2-40B4-BE49-F238E27FC236}">
                <a16:creationId xmlns:a16="http://schemas.microsoft.com/office/drawing/2014/main" id="{0C7BA8FC-B115-4A88-43E8-E762E148BA5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6963" y="1817689"/>
            <a:ext cx="1651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9" name="Line 24">
            <a:extLst>
              <a:ext uri="{FF2B5EF4-FFF2-40B4-BE49-F238E27FC236}">
                <a16:creationId xmlns:a16="http://schemas.microsoft.com/office/drawing/2014/main" id="{BDD33262-2046-4B22-6F2E-18F37C6FA93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56283" y="1782519"/>
            <a:ext cx="1778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0" name="Rectangle 25">
            <a:extLst>
              <a:ext uri="{FF2B5EF4-FFF2-40B4-BE49-F238E27FC236}">
                <a16:creationId xmlns:a16="http://schemas.microsoft.com/office/drawing/2014/main" id="{4286DB00-2E00-66D5-F1C2-F08430A85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868" y="1687146"/>
            <a:ext cx="179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2800" b="1" baseline="0" dirty="0">
                <a:solidFill>
                  <a:srgbClr val="000000"/>
                </a:solidFill>
                <a:ea typeface="新細明體" panose="02020500000000000000" pitchFamily="18" charset="-120"/>
              </a:rPr>
              <a:t>y</a:t>
            </a:r>
            <a:endParaRPr lang="en-US" altLang="zh-TW" sz="2400" baseline="0" dirty="0">
              <a:ea typeface="新細明體" panose="02020500000000000000" pitchFamily="18" charset="-120"/>
            </a:endParaRPr>
          </a:p>
        </p:txBody>
      </p:sp>
      <p:sp>
        <p:nvSpPr>
          <p:cNvPr id="51221" name="Rectangle 26">
            <a:extLst>
              <a:ext uri="{FF2B5EF4-FFF2-40B4-BE49-F238E27FC236}">
                <a16:creationId xmlns:a16="http://schemas.microsoft.com/office/drawing/2014/main" id="{BBD576C8-763B-0253-42BF-3DEA34BFA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5" y="1739901"/>
            <a:ext cx="179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2800" b="1" baseline="0">
                <a:solidFill>
                  <a:srgbClr val="000000"/>
                </a:solidFill>
                <a:ea typeface="新細明體" panose="02020500000000000000" pitchFamily="18" charset="-120"/>
              </a:rPr>
              <a:t>x</a:t>
            </a:r>
            <a:endParaRPr lang="en-US" altLang="zh-TW" sz="2400" baseline="0">
              <a:ea typeface="新細明體" panose="02020500000000000000" pitchFamily="18" charset="-120"/>
            </a:endParaRPr>
          </a:p>
        </p:txBody>
      </p:sp>
      <p:sp>
        <p:nvSpPr>
          <p:cNvPr id="51222" name="Rectangle 27">
            <a:extLst>
              <a:ext uri="{FF2B5EF4-FFF2-40B4-BE49-F238E27FC236}">
                <a16:creationId xmlns:a16="http://schemas.microsoft.com/office/drawing/2014/main" id="{3894593C-9273-38B2-0044-BF24B78E3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050" y="1739901"/>
            <a:ext cx="179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2800" b="1" baseline="0">
                <a:solidFill>
                  <a:srgbClr val="000000"/>
                </a:solidFill>
                <a:ea typeface="新細明體" panose="02020500000000000000" pitchFamily="18" charset="-120"/>
              </a:rPr>
              <a:t>y</a:t>
            </a:r>
            <a:endParaRPr lang="en-US" altLang="zh-TW" sz="2400" baseline="0">
              <a:ea typeface="新細明體" panose="02020500000000000000" pitchFamily="18" charset="-120"/>
            </a:endParaRPr>
          </a:p>
        </p:txBody>
      </p:sp>
      <p:sp>
        <p:nvSpPr>
          <p:cNvPr id="51223" name="Rectangle 28">
            <a:extLst>
              <a:ext uri="{FF2B5EF4-FFF2-40B4-BE49-F238E27FC236}">
                <a16:creationId xmlns:a16="http://schemas.microsoft.com/office/drawing/2014/main" id="{A358334C-D261-1F7B-02F5-14DA32516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4763" y="1739901"/>
            <a:ext cx="179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2800" b="1" baseline="0" dirty="0">
                <a:solidFill>
                  <a:srgbClr val="000000"/>
                </a:solidFill>
                <a:ea typeface="新細明體" panose="02020500000000000000" pitchFamily="18" charset="-120"/>
              </a:rPr>
              <a:t>x</a:t>
            </a:r>
            <a:endParaRPr lang="en-US" altLang="zh-TW" sz="2400" baseline="0" dirty="0">
              <a:ea typeface="新細明體" panose="02020500000000000000" pitchFamily="18" charset="-120"/>
            </a:endParaRPr>
          </a:p>
        </p:txBody>
      </p:sp>
      <p:sp>
        <p:nvSpPr>
          <p:cNvPr id="51224" name="Rectangle 29">
            <a:extLst>
              <a:ext uri="{FF2B5EF4-FFF2-40B4-BE49-F238E27FC236}">
                <a16:creationId xmlns:a16="http://schemas.microsoft.com/office/drawing/2014/main" id="{F0D9FB9C-794C-A67F-7A08-6F3D45761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9213" y="1700214"/>
            <a:ext cx="179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2800" b="1" baseline="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×</a:t>
            </a:r>
            <a:endParaRPr lang="en-US" altLang="zh-TW" sz="2400" baseline="0" dirty="0">
              <a:ea typeface="新細明體" panose="02020500000000000000" pitchFamily="18" charset="-120"/>
            </a:endParaRPr>
          </a:p>
        </p:txBody>
      </p:sp>
      <p:sp>
        <p:nvSpPr>
          <p:cNvPr id="51225" name="Rectangle 30">
            <a:extLst>
              <a:ext uri="{FF2B5EF4-FFF2-40B4-BE49-F238E27FC236}">
                <a16:creationId xmlns:a16="http://schemas.microsoft.com/office/drawing/2014/main" id="{E1E598E0-B536-DBF3-E918-132D1BD29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3275" y="1700214"/>
            <a:ext cx="1971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2800" b="1" baseline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endParaRPr lang="en-US" altLang="zh-TW" sz="2400" baseline="0">
              <a:ea typeface="新細明體" panose="02020500000000000000" pitchFamily="18" charset="-120"/>
            </a:endParaRPr>
          </a:p>
        </p:txBody>
      </p:sp>
      <p:sp>
        <p:nvSpPr>
          <p:cNvPr id="51226" name="Rectangle 31">
            <a:extLst>
              <a:ext uri="{FF2B5EF4-FFF2-40B4-BE49-F238E27FC236}">
                <a16:creationId xmlns:a16="http://schemas.microsoft.com/office/drawing/2014/main" id="{0C4F8A59-8823-E93A-2493-70C112B9D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2413" y="1700214"/>
            <a:ext cx="1971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2800" b="1" baseline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endParaRPr lang="en-US" altLang="zh-TW" sz="2400" baseline="0">
              <a:ea typeface="新細明體" panose="02020500000000000000" pitchFamily="18" charset="-120"/>
            </a:endParaRPr>
          </a:p>
        </p:txBody>
      </p:sp>
      <p:sp>
        <p:nvSpPr>
          <p:cNvPr id="51227" name="Line 32">
            <a:extLst>
              <a:ext uri="{FF2B5EF4-FFF2-40B4-BE49-F238E27FC236}">
                <a16:creationId xmlns:a16="http://schemas.microsoft.com/office/drawing/2014/main" id="{D6BA1048-6739-F62F-3ADF-0A9ABC4FF61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8238" y="2617789"/>
            <a:ext cx="1651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8" name="Rectangle 33">
            <a:extLst>
              <a:ext uri="{FF2B5EF4-FFF2-40B4-BE49-F238E27FC236}">
                <a16:creationId xmlns:a16="http://schemas.microsoft.com/office/drawing/2014/main" id="{87A6F130-8918-8395-6273-FC634E67F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9438" y="2540001"/>
            <a:ext cx="26930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TW" altLang="en-US" sz="2800" b="1" baseline="0">
                <a:solidFill>
                  <a:srgbClr val="000000"/>
                </a:solidFill>
                <a:ea typeface="新細明體" panose="02020500000000000000" pitchFamily="18" charset="-120"/>
              </a:rPr>
              <a:t>   </a:t>
            </a:r>
            <a:endParaRPr lang="zh-TW" altLang="en-US" sz="2400" baseline="0">
              <a:ea typeface="新細明體" panose="02020500000000000000" pitchFamily="18" charset="-120"/>
            </a:endParaRPr>
          </a:p>
        </p:txBody>
      </p:sp>
      <p:sp>
        <p:nvSpPr>
          <p:cNvPr id="51229" name="Rectangle 34">
            <a:extLst>
              <a:ext uri="{FF2B5EF4-FFF2-40B4-BE49-F238E27FC236}">
                <a16:creationId xmlns:a16="http://schemas.microsoft.com/office/drawing/2014/main" id="{5A6484BF-4122-12C8-80B0-EEA8BE4DA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2738" y="2540001"/>
            <a:ext cx="26930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TW" altLang="en-US" sz="2800" b="1" baseline="0" dirty="0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800" b="1" baseline="0" dirty="0">
                <a:solidFill>
                  <a:srgbClr val="000000"/>
                </a:solidFill>
                <a:ea typeface="新細明體" panose="02020500000000000000" pitchFamily="18" charset="-120"/>
              </a:rPr>
              <a:t>y</a:t>
            </a:r>
            <a:endParaRPr lang="en-US" altLang="zh-TW" sz="2400" baseline="0" dirty="0">
              <a:ea typeface="新細明體" panose="02020500000000000000" pitchFamily="18" charset="-120"/>
            </a:endParaRPr>
          </a:p>
        </p:txBody>
      </p:sp>
      <p:sp>
        <p:nvSpPr>
          <p:cNvPr id="51230" name="Rectangle 35">
            <a:extLst>
              <a:ext uri="{FF2B5EF4-FFF2-40B4-BE49-F238E27FC236}">
                <a16:creationId xmlns:a16="http://schemas.microsoft.com/office/drawing/2014/main" id="{DA6E241A-162F-9A68-C880-57BCAA359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3338" y="2540001"/>
            <a:ext cx="897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TW" altLang="en-US" sz="2800" b="1" baseline="0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  <a:endParaRPr lang="zh-TW" altLang="en-US" sz="2400" baseline="0">
              <a:ea typeface="新細明體" panose="02020500000000000000" pitchFamily="18" charset="-120"/>
            </a:endParaRPr>
          </a:p>
        </p:txBody>
      </p:sp>
      <p:sp>
        <p:nvSpPr>
          <p:cNvPr id="51231" name="Rectangle 36">
            <a:extLst>
              <a:ext uri="{FF2B5EF4-FFF2-40B4-BE49-F238E27FC236}">
                <a16:creationId xmlns:a16="http://schemas.microsoft.com/office/drawing/2014/main" id="{AE71F8D2-C0EA-E853-A5EF-9F0385F52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0300" y="2540001"/>
            <a:ext cx="179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2800" b="1" baseline="0">
                <a:solidFill>
                  <a:srgbClr val="000000"/>
                </a:solidFill>
                <a:ea typeface="新細明體" panose="02020500000000000000" pitchFamily="18" charset="-120"/>
              </a:rPr>
              <a:t>x</a:t>
            </a:r>
            <a:endParaRPr lang="en-US" altLang="zh-TW" sz="2400" baseline="0">
              <a:ea typeface="新細明體" panose="02020500000000000000" pitchFamily="18" charset="-120"/>
            </a:endParaRPr>
          </a:p>
        </p:txBody>
      </p:sp>
      <p:sp>
        <p:nvSpPr>
          <p:cNvPr id="51232" name="Rectangle 37">
            <a:extLst>
              <a:ext uri="{FF2B5EF4-FFF2-40B4-BE49-F238E27FC236}">
                <a16:creationId xmlns:a16="http://schemas.microsoft.com/office/drawing/2014/main" id="{7E595FC5-AF20-1C34-AB9F-8C489E8A8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9338" y="2540001"/>
            <a:ext cx="897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TW" altLang="en-US" sz="2800" b="1" baseline="0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  <a:endParaRPr lang="zh-TW" altLang="en-US" sz="2400" baseline="0">
              <a:ea typeface="新細明體" panose="02020500000000000000" pitchFamily="18" charset="-120"/>
            </a:endParaRPr>
          </a:p>
        </p:txBody>
      </p:sp>
      <p:sp>
        <p:nvSpPr>
          <p:cNvPr id="51233" name="Rectangle 38">
            <a:extLst>
              <a:ext uri="{FF2B5EF4-FFF2-40B4-BE49-F238E27FC236}">
                <a16:creationId xmlns:a16="http://schemas.microsoft.com/office/drawing/2014/main" id="{884E2E1A-914A-6A02-2418-04110F9EF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2540001"/>
            <a:ext cx="897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TW" altLang="en-US" sz="2800" b="1" baseline="0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  <a:endParaRPr lang="zh-TW" altLang="en-US" sz="2400" baseline="0">
              <a:ea typeface="新細明體" panose="02020500000000000000" pitchFamily="18" charset="-120"/>
            </a:endParaRPr>
          </a:p>
        </p:txBody>
      </p:sp>
      <p:sp>
        <p:nvSpPr>
          <p:cNvPr id="51234" name="Rectangle 39">
            <a:extLst>
              <a:ext uri="{FF2B5EF4-FFF2-40B4-BE49-F238E27FC236}">
                <a16:creationId xmlns:a16="http://schemas.microsoft.com/office/drawing/2014/main" id="{5B2F649D-6B0D-E3C9-7284-D13AF8F69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3688" y="2540001"/>
            <a:ext cx="33823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2800" b="1" baseline="0">
                <a:solidFill>
                  <a:srgbClr val="000000"/>
                </a:solidFill>
                <a:ea typeface="新細明體" panose="02020500000000000000" pitchFamily="18" charset="-120"/>
              </a:rPr>
              <a:t>M</a:t>
            </a:r>
            <a:endParaRPr lang="en-US" altLang="zh-TW" sz="2400" baseline="0">
              <a:ea typeface="新細明體" panose="02020500000000000000" pitchFamily="18" charset="-120"/>
            </a:endParaRPr>
          </a:p>
        </p:txBody>
      </p:sp>
      <p:sp>
        <p:nvSpPr>
          <p:cNvPr id="51235" name="Rectangle 40">
            <a:extLst>
              <a:ext uri="{FF2B5EF4-FFF2-40B4-BE49-F238E27FC236}">
                <a16:creationId xmlns:a16="http://schemas.microsoft.com/office/drawing/2014/main" id="{19E9F67C-72B3-C353-9D14-A394C1EB1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75" y="2765426"/>
            <a:ext cx="1025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1600" b="1" baseline="0">
                <a:solidFill>
                  <a:srgbClr val="000000"/>
                </a:solidFill>
                <a:ea typeface="新細明體" panose="02020500000000000000" pitchFamily="18" charset="-120"/>
              </a:rPr>
              <a:t>2</a:t>
            </a:r>
            <a:endParaRPr lang="en-US" altLang="zh-TW" sz="2400" baseline="0">
              <a:ea typeface="新細明體" panose="02020500000000000000" pitchFamily="18" charset="-120"/>
            </a:endParaRPr>
          </a:p>
        </p:txBody>
      </p:sp>
      <p:sp>
        <p:nvSpPr>
          <p:cNvPr id="51236" name="Rectangle 41">
            <a:extLst>
              <a:ext uri="{FF2B5EF4-FFF2-40B4-BE49-F238E27FC236}">
                <a16:creationId xmlns:a16="http://schemas.microsoft.com/office/drawing/2014/main" id="{BA4147B0-AA87-1C22-440C-3EDDE6BBC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7475" y="2500314"/>
            <a:ext cx="1971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2800" b="1" baseline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endParaRPr lang="en-US" altLang="zh-TW" sz="2400" baseline="0">
              <a:ea typeface="新細明體" panose="02020500000000000000" pitchFamily="18" charset="-120"/>
            </a:endParaRPr>
          </a:p>
        </p:txBody>
      </p:sp>
      <p:sp>
        <p:nvSpPr>
          <p:cNvPr id="51237" name="Rectangle 42">
            <a:extLst>
              <a:ext uri="{FF2B5EF4-FFF2-40B4-BE49-F238E27FC236}">
                <a16:creationId xmlns:a16="http://schemas.microsoft.com/office/drawing/2014/main" id="{E689B479-9BD0-4DC9-F8DA-55F0D80C3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8838" y="2500314"/>
            <a:ext cx="1971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2800" b="1" baseline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endParaRPr lang="en-US" altLang="zh-TW" sz="2400" baseline="0">
              <a:ea typeface="新細明體" panose="02020500000000000000" pitchFamily="18" charset="-120"/>
            </a:endParaRPr>
          </a:p>
        </p:txBody>
      </p:sp>
      <p:sp>
        <p:nvSpPr>
          <p:cNvPr id="51238" name="Line 43">
            <a:extLst>
              <a:ext uri="{FF2B5EF4-FFF2-40B4-BE49-F238E27FC236}">
                <a16:creationId xmlns:a16="http://schemas.microsoft.com/office/drawing/2014/main" id="{AD5D8CDE-EBF7-27F9-BF8B-44FAE61E6AD5}"/>
              </a:ext>
            </a:extLst>
          </p:cNvPr>
          <p:cNvSpPr>
            <a:spLocks noChangeShapeType="1"/>
          </p:cNvSpPr>
          <p:nvPr/>
        </p:nvSpPr>
        <p:spPr bwMode="auto">
          <a:xfrm>
            <a:off x="6316663" y="2603500"/>
            <a:ext cx="1778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9" name="Rectangle 44">
            <a:extLst>
              <a:ext uri="{FF2B5EF4-FFF2-40B4-BE49-F238E27FC236}">
                <a16:creationId xmlns:a16="http://schemas.microsoft.com/office/drawing/2014/main" id="{9516AF74-BA9A-E3BF-CD82-972B7F914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6663" y="2525714"/>
            <a:ext cx="179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2800" b="1" baseline="0">
                <a:solidFill>
                  <a:srgbClr val="000000"/>
                </a:solidFill>
                <a:ea typeface="新細明體" panose="02020500000000000000" pitchFamily="18" charset="-120"/>
              </a:rPr>
              <a:t>y</a:t>
            </a:r>
            <a:endParaRPr lang="en-US" altLang="zh-TW" sz="2400" baseline="0">
              <a:ea typeface="新細明體" panose="02020500000000000000" pitchFamily="18" charset="-120"/>
            </a:endParaRPr>
          </a:p>
        </p:txBody>
      </p:sp>
      <p:sp>
        <p:nvSpPr>
          <p:cNvPr id="51240" name="Rectangle 45">
            <a:extLst>
              <a:ext uri="{FF2B5EF4-FFF2-40B4-BE49-F238E27FC236}">
                <a16:creationId xmlns:a16="http://schemas.microsoft.com/office/drawing/2014/main" id="{357D2523-9FBE-A6E0-8546-E3B01F3D1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8" y="2525714"/>
            <a:ext cx="29976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2800" b="1" baseline="0">
                <a:solidFill>
                  <a:srgbClr val="000000"/>
                </a:solidFill>
                <a:ea typeface="新細明體" panose="02020500000000000000" pitchFamily="18" charset="-120"/>
              </a:rPr>
              <a:t>x·</a:t>
            </a:r>
            <a:endParaRPr lang="en-US" altLang="zh-TW" sz="2400" baseline="0">
              <a:ea typeface="新細明體" panose="02020500000000000000" pitchFamily="18" charset="-120"/>
            </a:endParaRPr>
          </a:p>
        </p:txBody>
      </p:sp>
      <p:sp>
        <p:nvSpPr>
          <p:cNvPr id="51241" name="Rectangle 46">
            <a:extLst>
              <a:ext uri="{FF2B5EF4-FFF2-40B4-BE49-F238E27FC236}">
                <a16:creationId xmlns:a16="http://schemas.microsoft.com/office/drawing/2014/main" id="{F9712E5C-AD60-2C9B-03A1-B585B721D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9475" y="2525714"/>
            <a:ext cx="897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TW" altLang="en-US" sz="2800" b="1" baseline="0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  <a:endParaRPr lang="zh-TW" altLang="en-US" sz="2400" baseline="0">
              <a:ea typeface="新細明體" panose="02020500000000000000" pitchFamily="18" charset="-120"/>
            </a:endParaRPr>
          </a:p>
        </p:txBody>
      </p:sp>
      <p:sp>
        <p:nvSpPr>
          <p:cNvPr id="51242" name="Rectangle 47">
            <a:extLst>
              <a:ext uri="{FF2B5EF4-FFF2-40B4-BE49-F238E27FC236}">
                <a16:creationId xmlns:a16="http://schemas.microsoft.com/office/drawing/2014/main" id="{4F2700D8-4399-AA10-B765-CED661AC3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4838" y="2525714"/>
            <a:ext cx="897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TW" altLang="en-US" sz="2800" b="1" baseline="0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  <a:endParaRPr lang="zh-TW" altLang="en-US" sz="2400" baseline="0">
              <a:ea typeface="新細明體" panose="02020500000000000000" pitchFamily="18" charset="-120"/>
            </a:endParaRPr>
          </a:p>
        </p:txBody>
      </p:sp>
      <p:sp>
        <p:nvSpPr>
          <p:cNvPr id="51243" name="Rectangle 48">
            <a:extLst>
              <a:ext uri="{FF2B5EF4-FFF2-40B4-BE49-F238E27FC236}">
                <a16:creationId xmlns:a16="http://schemas.microsoft.com/office/drawing/2014/main" id="{5B7B94BC-3F64-554B-450B-9F3FC0EE0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3038" y="2525714"/>
            <a:ext cx="29976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2800" b="1" baseline="0" dirty="0">
                <a:solidFill>
                  <a:srgbClr val="000000"/>
                </a:solidFill>
                <a:ea typeface="新細明體" panose="02020500000000000000" pitchFamily="18" charset="-120"/>
              </a:rPr>
              <a:t>m</a:t>
            </a:r>
            <a:endParaRPr lang="en-US" altLang="zh-TW" sz="2400" baseline="0" dirty="0">
              <a:ea typeface="新細明體" panose="02020500000000000000" pitchFamily="18" charset="-120"/>
            </a:endParaRPr>
          </a:p>
        </p:txBody>
      </p:sp>
      <p:sp>
        <p:nvSpPr>
          <p:cNvPr id="51244" name="Rectangle 49">
            <a:extLst>
              <a:ext uri="{FF2B5EF4-FFF2-40B4-BE49-F238E27FC236}">
                <a16:creationId xmlns:a16="http://schemas.microsoft.com/office/drawing/2014/main" id="{D7B1CC9E-9A41-60A1-78A2-F2DF31CB9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1013" y="2751139"/>
            <a:ext cx="1025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1600" b="1" baseline="0">
                <a:solidFill>
                  <a:srgbClr val="000000"/>
                </a:solidFill>
                <a:ea typeface="新細明體" panose="02020500000000000000" pitchFamily="18" charset="-120"/>
              </a:rPr>
              <a:t>2</a:t>
            </a:r>
            <a:endParaRPr lang="en-US" altLang="zh-TW" sz="2400" baseline="0">
              <a:ea typeface="新細明體" panose="02020500000000000000" pitchFamily="18" charset="-120"/>
            </a:endParaRPr>
          </a:p>
        </p:txBody>
      </p:sp>
      <p:sp>
        <p:nvSpPr>
          <p:cNvPr id="51245" name="Rectangle 50">
            <a:extLst>
              <a:ext uri="{FF2B5EF4-FFF2-40B4-BE49-F238E27FC236}">
                <a16:creationId xmlns:a16="http://schemas.microsoft.com/office/drawing/2014/main" id="{C9DEB685-C4AC-EEBA-74BC-AB6A1F018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8975" y="2486026"/>
            <a:ext cx="1971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2800" b="1" baseline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endParaRPr lang="en-US" altLang="zh-TW" sz="2400" baseline="0">
              <a:ea typeface="新細明體" panose="02020500000000000000" pitchFamily="18" charset="-120"/>
            </a:endParaRPr>
          </a:p>
        </p:txBody>
      </p:sp>
      <p:grpSp>
        <p:nvGrpSpPr>
          <p:cNvPr id="51246" name="Group 64">
            <a:extLst>
              <a:ext uri="{FF2B5EF4-FFF2-40B4-BE49-F238E27FC236}">
                <a16:creationId xmlns:a16="http://schemas.microsoft.com/office/drawing/2014/main" id="{52672E4D-44A3-6091-8302-90EA2202CB2F}"/>
              </a:ext>
            </a:extLst>
          </p:cNvPr>
          <p:cNvGrpSpPr>
            <a:grpSpLocks/>
          </p:cNvGrpSpPr>
          <p:nvPr/>
        </p:nvGrpSpPr>
        <p:grpSpPr bwMode="auto">
          <a:xfrm>
            <a:off x="2698127" y="5162676"/>
            <a:ext cx="3873500" cy="677863"/>
            <a:chOff x="1401" y="2767"/>
            <a:chExt cx="2440" cy="427"/>
          </a:xfrm>
        </p:grpSpPr>
        <p:sp>
          <p:nvSpPr>
            <p:cNvPr id="51247" name="Rectangle 59">
              <a:extLst>
                <a:ext uri="{FF2B5EF4-FFF2-40B4-BE49-F238E27FC236}">
                  <a16:creationId xmlns:a16="http://schemas.microsoft.com/office/drawing/2014/main" id="{BD2E4567-273C-A676-AF6C-4F4B581F1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0" y="3003"/>
              <a:ext cx="4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zh-TW" sz="1900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i</a:t>
              </a:r>
              <a:endParaRPr lang="en-US" altLang="zh-TW" sz="2400" baseline="0">
                <a:ea typeface="新細明體" panose="02020500000000000000" pitchFamily="18" charset="-120"/>
              </a:endParaRPr>
            </a:p>
          </p:txBody>
        </p:sp>
        <p:sp>
          <p:nvSpPr>
            <p:cNvPr id="51248" name="Rectangle 60">
              <a:extLst>
                <a:ext uri="{FF2B5EF4-FFF2-40B4-BE49-F238E27FC236}">
                  <a16:creationId xmlns:a16="http://schemas.microsoft.com/office/drawing/2014/main" id="{9AE3B71D-A796-BB74-0BF8-53A53D9DB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5" y="2833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zh-TW" sz="3400" b="1" baseline="0" dirty="0">
                  <a:solidFill>
                    <a:srgbClr val="000000"/>
                  </a:solidFill>
                  <a:ea typeface="新細明體" panose="02020500000000000000" pitchFamily="18" charset="-120"/>
                </a:rPr>
                <a:t>m</a:t>
              </a:r>
              <a:endParaRPr lang="en-US" altLang="zh-TW" sz="2400" baseline="0" dirty="0">
                <a:ea typeface="新細明體" panose="02020500000000000000" pitchFamily="18" charset="-120"/>
              </a:endParaRPr>
            </a:p>
          </p:txBody>
        </p:sp>
        <p:sp>
          <p:nvSpPr>
            <p:cNvPr id="51249" name="Rectangle 61">
              <a:extLst>
                <a:ext uri="{FF2B5EF4-FFF2-40B4-BE49-F238E27FC236}">
                  <a16:creationId xmlns:a16="http://schemas.microsoft.com/office/drawing/2014/main" id="{AD558D68-D7A1-5D9A-BC2A-7E46D9E664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1" y="2833"/>
              <a:ext cx="26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zh-TW" sz="3400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M</a:t>
              </a:r>
              <a:endParaRPr lang="en-US" altLang="zh-TW" sz="2400" baseline="0">
                <a:ea typeface="新細明體" panose="02020500000000000000" pitchFamily="18" charset="-120"/>
              </a:endParaRPr>
            </a:p>
          </p:txBody>
        </p:sp>
        <p:sp>
          <p:nvSpPr>
            <p:cNvPr id="51250" name="Rectangle 62">
              <a:extLst>
                <a:ext uri="{FF2B5EF4-FFF2-40B4-BE49-F238E27FC236}">
                  <a16:creationId xmlns:a16="http://schemas.microsoft.com/office/drawing/2014/main" id="{73E15CD7-97A6-B47B-6084-CF52D3637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9" y="2802"/>
              <a:ext cx="15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zh-TW" sz="3400" b="1" baseline="0">
                  <a:solidFill>
                    <a:srgbClr val="000000"/>
                  </a:solidFill>
                  <a:latin typeface="Symbol" panose="05050102010706020507" pitchFamily="18" charset="2"/>
                  <a:ea typeface="新細明體" panose="02020500000000000000" pitchFamily="18" charset="-120"/>
                </a:rPr>
                <a:t>=</a:t>
              </a:r>
              <a:endParaRPr lang="en-US" altLang="zh-TW" sz="2400" baseline="0">
                <a:ea typeface="新細明體" panose="02020500000000000000" pitchFamily="18" charset="-120"/>
              </a:endParaRPr>
            </a:p>
          </p:txBody>
        </p:sp>
        <p:grpSp>
          <p:nvGrpSpPr>
            <p:cNvPr id="51251" name="Group 63">
              <a:extLst>
                <a:ext uri="{FF2B5EF4-FFF2-40B4-BE49-F238E27FC236}">
                  <a16:creationId xmlns:a16="http://schemas.microsoft.com/office/drawing/2014/main" id="{673B938C-F75A-004C-1AEF-F04B77383A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2" y="2839"/>
              <a:ext cx="1809" cy="348"/>
              <a:chOff x="2032" y="2839"/>
              <a:chExt cx="1809" cy="348"/>
            </a:xfrm>
          </p:grpSpPr>
          <p:sp>
            <p:nvSpPr>
              <p:cNvPr id="51256" name="Line 57">
                <a:extLst>
                  <a:ext uri="{FF2B5EF4-FFF2-40B4-BE49-F238E27FC236}">
                    <a16:creationId xmlns:a16="http://schemas.microsoft.com/office/drawing/2014/main" id="{AC7DA2CC-5DC6-9F07-A18E-41209AC2AD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2" y="2851"/>
                <a:ext cx="205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57" name="Rectangle 58">
                <a:extLst>
                  <a:ext uri="{FF2B5EF4-FFF2-40B4-BE49-F238E27FC236}">
                    <a16:creationId xmlns:a16="http://schemas.microsoft.com/office/drawing/2014/main" id="{29A83A69-09C2-E219-C436-794744061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5" y="3003"/>
                <a:ext cx="4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/>
                <a:r>
                  <a:rPr lang="en-US" altLang="zh-TW" sz="1900" b="1" baseline="0">
                    <a:solidFill>
                      <a:srgbClr val="000000"/>
                    </a:solidFill>
                    <a:ea typeface="新細明體" panose="02020500000000000000" pitchFamily="18" charset="-120"/>
                  </a:rPr>
                  <a:t>i</a:t>
                </a:r>
                <a:endParaRPr lang="en-US" altLang="zh-TW" sz="2400" baseline="0">
                  <a:ea typeface="新細明體" panose="02020500000000000000" pitchFamily="18" charset="-120"/>
                </a:endParaRPr>
              </a:p>
            </p:txBody>
          </p:sp>
          <p:sp>
            <p:nvSpPr>
              <p:cNvPr id="51258" name="Line 51">
                <a:extLst>
                  <a:ext uri="{FF2B5EF4-FFF2-40B4-BE49-F238E27FC236}">
                    <a16:creationId xmlns:a16="http://schemas.microsoft.com/office/drawing/2014/main" id="{81E29CF0-F829-B98A-F929-E1394E67CD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3" y="2839"/>
                <a:ext cx="270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59" name="Rectangle 52">
                <a:extLst>
                  <a:ext uri="{FF2B5EF4-FFF2-40B4-BE49-F238E27FC236}">
                    <a16:creationId xmlns:a16="http://schemas.microsoft.com/office/drawing/2014/main" id="{47736863-C2BA-C160-6E49-793201DAFE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" y="2991"/>
                <a:ext cx="4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/>
                <a:r>
                  <a:rPr lang="en-US" altLang="zh-TW" sz="1900" b="1" baseline="0">
                    <a:solidFill>
                      <a:srgbClr val="000000"/>
                    </a:solidFill>
                    <a:ea typeface="新細明體" panose="02020500000000000000" pitchFamily="18" charset="-120"/>
                  </a:rPr>
                  <a:t>i</a:t>
                </a:r>
                <a:endParaRPr lang="en-US" altLang="zh-TW" sz="2400" baseline="0">
                  <a:ea typeface="新細明體" panose="02020500000000000000" pitchFamily="18" charset="-120"/>
                </a:endParaRPr>
              </a:p>
            </p:txBody>
          </p:sp>
        </p:grpSp>
        <p:sp>
          <p:nvSpPr>
            <p:cNvPr id="51252" name="Rectangle 53">
              <a:extLst>
                <a:ext uri="{FF2B5EF4-FFF2-40B4-BE49-F238E27FC236}">
                  <a16:creationId xmlns:a16="http://schemas.microsoft.com/office/drawing/2014/main" id="{92FFE0D0-333F-6D24-2509-E0D5B56D9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2" y="3010"/>
              <a:ext cx="4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zh-TW" sz="1900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i</a:t>
              </a:r>
              <a:endParaRPr lang="en-US" altLang="zh-TW" sz="2400" baseline="0">
                <a:ea typeface="新細明體" panose="02020500000000000000" pitchFamily="18" charset="-120"/>
              </a:endParaRPr>
            </a:p>
          </p:txBody>
        </p:sp>
        <p:sp>
          <p:nvSpPr>
            <p:cNvPr id="51253" name="Rectangle 54">
              <a:extLst>
                <a:ext uri="{FF2B5EF4-FFF2-40B4-BE49-F238E27FC236}">
                  <a16:creationId xmlns:a16="http://schemas.microsoft.com/office/drawing/2014/main" id="{595929CF-0A8C-149D-57C4-C31DDF0AE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5" y="2801"/>
              <a:ext cx="29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zh-TW" sz="3800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M</a:t>
              </a:r>
              <a:endParaRPr lang="en-US" altLang="zh-TW" sz="2400" baseline="0">
                <a:ea typeface="新細明體" panose="02020500000000000000" pitchFamily="18" charset="-120"/>
              </a:endParaRPr>
            </a:p>
          </p:txBody>
        </p:sp>
        <p:sp>
          <p:nvSpPr>
            <p:cNvPr id="51254" name="Rectangle 55">
              <a:extLst>
                <a:ext uri="{FF2B5EF4-FFF2-40B4-BE49-F238E27FC236}">
                  <a16:creationId xmlns:a16="http://schemas.microsoft.com/office/drawing/2014/main" id="{9E6C4614-89D0-699B-A5F8-2F8F395A8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9" y="2801"/>
              <a:ext cx="255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zh-TW" sz="3800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m</a:t>
              </a:r>
              <a:endParaRPr lang="en-US" altLang="zh-TW" sz="2400" baseline="0">
                <a:ea typeface="新細明體" panose="02020500000000000000" pitchFamily="18" charset="-120"/>
              </a:endParaRPr>
            </a:p>
          </p:txBody>
        </p:sp>
        <p:sp>
          <p:nvSpPr>
            <p:cNvPr id="51255" name="Rectangle 56">
              <a:extLst>
                <a:ext uri="{FF2B5EF4-FFF2-40B4-BE49-F238E27FC236}">
                  <a16:creationId xmlns:a16="http://schemas.microsoft.com/office/drawing/2014/main" id="{78BBAB54-1589-A0B0-79B5-879850845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9" y="2767"/>
              <a:ext cx="16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zh-TW" sz="3800" b="1" baseline="0">
                  <a:solidFill>
                    <a:srgbClr val="000000"/>
                  </a:solidFill>
                  <a:latin typeface="Symbol" panose="05050102010706020507" pitchFamily="18" charset="2"/>
                  <a:ea typeface="新細明體" panose="02020500000000000000" pitchFamily="18" charset="-120"/>
                </a:rPr>
                <a:t>=</a:t>
              </a:r>
              <a:endParaRPr lang="en-US" altLang="zh-TW" sz="2400" baseline="0">
                <a:ea typeface="新細明體" panose="02020500000000000000" pitchFamily="18" charset="-120"/>
              </a:endParaRP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>
            <a:extLst>
              <a:ext uri="{FF2B5EF4-FFF2-40B4-BE49-F238E27FC236}">
                <a16:creationId xmlns:a16="http://schemas.microsoft.com/office/drawing/2014/main" id="{C722AAC2-9457-9419-CC75-9F3DA295C1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30489" y="310787"/>
            <a:ext cx="5257800" cy="654049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Function Tables for Both</a:t>
            </a:r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7A2A2F68-996E-A155-48EF-33ABB8BFD5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35369" y="1301263"/>
            <a:ext cx="9741877" cy="5026514"/>
          </a:xfrm>
        </p:spPr>
        <p:txBody>
          <a:bodyPr>
            <a:normAutofit/>
          </a:bodyPr>
          <a:lstStyle/>
          <a:p>
            <a:r>
              <a:rPr lang="en-US" altLang="zh-TW" b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Minterms</a:t>
            </a:r>
            <a:r>
              <a:rPr lang="en-US" altLang="zh-TW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of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variables</a:t>
            </a:r>
            <a:r>
              <a:rPr lang="en-US" altLang="zh-TW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	     Maxterms of 2 variables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b="1" dirty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dirty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dirty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dirty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dirty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600" b="1" dirty="0"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6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Each column in the maxterm function table is the complement of the column in the </a:t>
            </a:r>
            <a:r>
              <a:rPr lang="en-US" altLang="zh-TW" sz="2600" b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minterm</a:t>
            </a:r>
            <a:r>
              <a:rPr lang="en-US" altLang="zh-TW" sz="26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function table since M</a:t>
            </a:r>
            <a:r>
              <a:rPr lang="en-US" altLang="zh-TW" sz="2600" b="1" baseline="-16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altLang="zh-TW" sz="26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is the complement of m</a:t>
            </a:r>
            <a:r>
              <a:rPr lang="en-US" altLang="zh-TW" sz="2600" b="1" baseline="-16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altLang="zh-TW" sz="26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2229" name="Rectangle 4">
            <a:extLst>
              <a:ext uri="{FF2B5EF4-FFF2-40B4-BE49-F238E27FC236}">
                <a16:creationId xmlns:a16="http://schemas.microsoft.com/office/drawing/2014/main" id="{81E230BD-D700-D3E2-B624-12A55FBE3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1539" y="2487614"/>
            <a:ext cx="7937" cy="4349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30" name="Rectangle 5">
            <a:extLst>
              <a:ext uri="{FF2B5EF4-FFF2-40B4-BE49-F238E27FC236}">
                <a16:creationId xmlns:a16="http://schemas.microsoft.com/office/drawing/2014/main" id="{18E668D7-A679-C849-DD08-3036CC974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7339" y="2487614"/>
            <a:ext cx="7937" cy="4349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31" name="Rectangle 6">
            <a:extLst>
              <a:ext uri="{FF2B5EF4-FFF2-40B4-BE49-F238E27FC236}">
                <a16:creationId xmlns:a16="http://schemas.microsoft.com/office/drawing/2014/main" id="{1910CE9B-3083-CBF5-B2E8-512ED1CFE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5888" y="2922589"/>
            <a:ext cx="17462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32" name="Rectangle 7">
            <a:extLst>
              <a:ext uri="{FF2B5EF4-FFF2-40B4-BE49-F238E27FC236}">
                <a16:creationId xmlns:a16="http://schemas.microsoft.com/office/drawing/2014/main" id="{27201534-86B6-14B3-0610-3E22BB68E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350" y="2922589"/>
            <a:ext cx="738188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33" name="Rectangle 8">
            <a:extLst>
              <a:ext uri="{FF2B5EF4-FFF2-40B4-BE49-F238E27FC236}">
                <a16:creationId xmlns:a16="http://schemas.microsoft.com/office/drawing/2014/main" id="{C526FA40-916A-2A62-4FC9-B8D029BC9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1539" y="2922589"/>
            <a:ext cx="7937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34" name="Rectangle 9">
            <a:extLst>
              <a:ext uri="{FF2B5EF4-FFF2-40B4-BE49-F238E27FC236}">
                <a16:creationId xmlns:a16="http://schemas.microsoft.com/office/drawing/2014/main" id="{BD8720A3-9072-CEB7-8C3F-1C18CFBA3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6" y="2922589"/>
            <a:ext cx="677863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35" name="Rectangle 10">
            <a:extLst>
              <a:ext uri="{FF2B5EF4-FFF2-40B4-BE49-F238E27FC236}">
                <a16:creationId xmlns:a16="http://schemas.microsoft.com/office/drawing/2014/main" id="{EAA6E9F7-5E8A-EA1B-15BA-8A266DAB6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7339" y="2922589"/>
            <a:ext cx="7937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36" name="Rectangle 11">
            <a:extLst>
              <a:ext uri="{FF2B5EF4-FFF2-40B4-BE49-F238E27FC236}">
                <a16:creationId xmlns:a16="http://schemas.microsoft.com/office/drawing/2014/main" id="{046B4615-6909-8EAC-D2FE-3669B1C59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5275" y="2922589"/>
            <a:ext cx="62230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37" name="Rectangle 12">
            <a:extLst>
              <a:ext uri="{FF2B5EF4-FFF2-40B4-BE49-F238E27FC236}">
                <a16:creationId xmlns:a16="http://schemas.microsoft.com/office/drawing/2014/main" id="{3EB81033-62DE-7732-6942-66C949633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7576" y="2922589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38" name="Rectangle 13">
            <a:extLst>
              <a:ext uri="{FF2B5EF4-FFF2-40B4-BE49-F238E27FC236}">
                <a16:creationId xmlns:a16="http://schemas.microsoft.com/office/drawing/2014/main" id="{A6F305A2-A9D6-9D49-4C8B-F13216B5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7101" y="2922589"/>
            <a:ext cx="6191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39" name="Rectangle 14">
            <a:extLst>
              <a:ext uri="{FF2B5EF4-FFF2-40B4-BE49-F238E27FC236}">
                <a16:creationId xmlns:a16="http://schemas.microsoft.com/office/drawing/2014/main" id="{35E40BC5-38C5-61A1-FDC4-5D7165F05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6225" y="2922589"/>
            <a:ext cx="7938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40" name="Rectangle 15">
            <a:extLst>
              <a:ext uri="{FF2B5EF4-FFF2-40B4-BE49-F238E27FC236}">
                <a16:creationId xmlns:a16="http://schemas.microsoft.com/office/drawing/2014/main" id="{01AC6E8D-BCFE-A03D-AFF9-018CCE7C9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2922589"/>
            <a:ext cx="55880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41" name="Rectangle 16">
            <a:extLst>
              <a:ext uri="{FF2B5EF4-FFF2-40B4-BE49-F238E27FC236}">
                <a16:creationId xmlns:a16="http://schemas.microsoft.com/office/drawing/2014/main" id="{53B3AC7A-A0BB-A951-D247-30DF9DB20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2963" y="2922589"/>
            <a:ext cx="17462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42" name="Rectangle 17">
            <a:extLst>
              <a:ext uri="{FF2B5EF4-FFF2-40B4-BE49-F238E27FC236}">
                <a16:creationId xmlns:a16="http://schemas.microsoft.com/office/drawing/2014/main" id="{4A3E4CAE-FF95-F110-E9C1-BDE41B1EA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1539" y="2932114"/>
            <a:ext cx="7937" cy="4349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43" name="Rectangle 18">
            <a:extLst>
              <a:ext uri="{FF2B5EF4-FFF2-40B4-BE49-F238E27FC236}">
                <a16:creationId xmlns:a16="http://schemas.microsoft.com/office/drawing/2014/main" id="{F6F36C85-C705-BA8A-C5F7-7F75CEBC5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7339" y="2932114"/>
            <a:ext cx="7937" cy="4349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44" name="Rectangle 19">
            <a:extLst>
              <a:ext uri="{FF2B5EF4-FFF2-40B4-BE49-F238E27FC236}">
                <a16:creationId xmlns:a16="http://schemas.microsoft.com/office/drawing/2014/main" id="{F5D926D7-4FB1-6C8A-D156-145C04B58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1539" y="3367089"/>
            <a:ext cx="7937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45" name="Rectangle 20">
            <a:extLst>
              <a:ext uri="{FF2B5EF4-FFF2-40B4-BE49-F238E27FC236}">
                <a16:creationId xmlns:a16="http://schemas.microsoft.com/office/drawing/2014/main" id="{DC83880A-EBB8-972A-1B0E-8BD768E1D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7339" y="3367089"/>
            <a:ext cx="7937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46" name="Rectangle 21">
            <a:extLst>
              <a:ext uri="{FF2B5EF4-FFF2-40B4-BE49-F238E27FC236}">
                <a16:creationId xmlns:a16="http://schemas.microsoft.com/office/drawing/2014/main" id="{77E79B9B-3E91-C629-4BB4-4744D0B84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1539" y="3376614"/>
            <a:ext cx="7937" cy="4349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47" name="Rectangle 22">
            <a:extLst>
              <a:ext uri="{FF2B5EF4-FFF2-40B4-BE49-F238E27FC236}">
                <a16:creationId xmlns:a16="http://schemas.microsoft.com/office/drawing/2014/main" id="{2A45E0E8-D21A-5208-17EC-92E8F214B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7339" y="3376614"/>
            <a:ext cx="7937" cy="4349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48" name="Rectangle 23">
            <a:extLst>
              <a:ext uri="{FF2B5EF4-FFF2-40B4-BE49-F238E27FC236}">
                <a16:creationId xmlns:a16="http://schemas.microsoft.com/office/drawing/2014/main" id="{FAC0FCAB-D345-39FC-5959-CF8903EF3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1539" y="3811589"/>
            <a:ext cx="7937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49" name="Rectangle 24">
            <a:extLst>
              <a:ext uri="{FF2B5EF4-FFF2-40B4-BE49-F238E27FC236}">
                <a16:creationId xmlns:a16="http://schemas.microsoft.com/office/drawing/2014/main" id="{E44D792F-FC5B-0A06-E67F-915D9C8ED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7339" y="3811589"/>
            <a:ext cx="7937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50" name="Rectangle 25">
            <a:extLst>
              <a:ext uri="{FF2B5EF4-FFF2-40B4-BE49-F238E27FC236}">
                <a16:creationId xmlns:a16="http://schemas.microsoft.com/office/drawing/2014/main" id="{1096B30E-F72E-65CA-2CF2-8F39B8D97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1539" y="3821113"/>
            <a:ext cx="7937" cy="4365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51" name="Rectangle 26">
            <a:extLst>
              <a:ext uri="{FF2B5EF4-FFF2-40B4-BE49-F238E27FC236}">
                <a16:creationId xmlns:a16="http://schemas.microsoft.com/office/drawing/2014/main" id="{2309422F-D20A-D90F-553E-08BA76DA8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7339" y="3821113"/>
            <a:ext cx="7937" cy="4365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52" name="Rectangle 27">
            <a:extLst>
              <a:ext uri="{FF2B5EF4-FFF2-40B4-BE49-F238E27FC236}">
                <a16:creationId xmlns:a16="http://schemas.microsoft.com/office/drawing/2014/main" id="{506F89D0-EDBD-E4B5-CE03-2D0127861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1539" y="4257675"/>
            <a:ext cx="7937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53" name="Rectangle 28">
            <a:extLst>
              <a:ext uri="{FF2B5EF4-FFF2-40B4-BE49-F238E27FC236}">
                <a16:creationId xmlns:a16="http://schemas.microsoft.com/office/drawing/2014/main" id="{E9693332-E7DB-9A32-866A-2BE61AD05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7339" y="4257675"/>
            <a:ext cx="7937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54" name="Rectangle 29">
            <a:extLst>
              <a:ext uri="{FF2B5EF4-FFF2-40B4-BE49-F238E27FC236}">
                <a16:creationId xmlns:a16="http://schemas.microsoft.com/office/drawing/2014/main" id="{9A4FD653-A3C1-CFA3-3FFC-724E975E2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1539" y="4265613"/>
            <a:ext cx="7937" cy="4365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55" name="Rectangle 30">
            <a:extLst>
              <a:ext uri="{FF2B5EF4-FFF2-40B4-BE49-F238E27FC236}">
                <a16:creationId xmlns:a16="http://schemas.microsoft.com/office/drawing/2014/main" id="{C6B302A6-E954-B0A6-4438-8C24FF59A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7339" y="4265613"/>
            <a:ext cx="7937" cy="4365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grpSp>
        <p:nvGrpSpPr>
          <p:cNvPr id="52256" name="Group 31">
            <a:extLst>
              <a:ext uri="{FF2B5EF4-FFF2-40B4-BE49-F238E27FC236}">
                <a16:creationId xmlns:a16="http://schemas.microsoft.com/office/drawing/2014/main" id="{4802A3A3-C283-8B30-EBBA-685F3F286382}"/>
              </a:ext>
            </a:extLst>
          </p:cNvPr>
          <p:cNvGrpSpPr>
            <a:grpSpLocks/>
          </p:cNvGrpSpPr>
          <p:nvPr/>
        </p:nvGrpSpPr>
        <p:grpSpPr bwMode="auto">
          <a:xfrm>
            <a:off x="2332039" y="2468564"/>
            <a:ext cx="3608387" cy="2409825"/>
            <a:chOff x="509" y="1555"/>
            <a:chExt cx="2273" cy="1518"/>
          </a:xfrm>
        </p:grpSpPr>
        <p:sp>
          <p:nvSpPr>
            <p:cNvPr id="52545" name="Rectangle 32">
              <a:extLst>
                <a:ext uri="{FF2B5EF4-FFF2-40B4-BE49-F238E27FC236}">
                  <a16:creationId xmlns:a16="http://schemas.microsoft.com/office/drawing/2014/main" id="{9FEEBB9C-3D7E-FEDB-1EA4-21A1AE88E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" y="1574"/>
              <a:ext cx="24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x y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546" name="Rectangle 33">
              <a:extLst>
                <a:ext uri="{FF2B5EF4-FFF2-40B4-BE49-F238E27FC236}">
                  <a16:creationId xmlns:a16="http://schemas.microsoft.com/office/drawing/2014/main" id="{122ABEF9-98B8-06D9-6199-C27ECE8FD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" y="1574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547" name="Rectangle 34">
              <a:extLst>
                <a:ext uri="{FF2B5EF4-FFF2-40B4-BE49-F238E27FC236}">
                  <a16:creationId xmlns:a16="http://schemas.microsoft.com/office/drawing/2014/main" id="{0372E999-70BA-1C85-A81A-11192DA7B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1574"/>
              <a:ext cx="16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m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548" name="Rectangle 35">
              <a:extLst>
                <a:ext uri="{FF2B5EF4-FFF2-40B4-BE49-F238E27FC236}">
                  <a16:creationId xmlns:a16="http://schemas.microsoft.com/office/drawing/2014/main" id="{BB25EB4E-5A7E-B072-9259-50DE0692B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" y="1666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16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0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549" name="Rectangle 36">
              <a:extLst>
                <a:ext uri="{FF2B5EF4-FFF2-40B4-BE49-F238E27FC236}">
                  <a16:creationId xmlns:a16="http://schemas.microsoft.com/office/drawing/2014/main" id="{9C02B6B4-A82A-0378-A3CC-90336FFDC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1574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550" name="Rectangle 37">
              <a:extLst>
                <a:ext uri="{FF2B5EF4-FFF2-40B4-BE49-F238E27FC236}">
                  <a16:creationId xmlns:a16="http://schemas.microsoft.com/office/drawing/2014/main" id="{D6AE4AC8-5CDE-7046-E5EB-7D468EA55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3" y="1574"/>
              <a:ext cx="16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m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551" name="Rectangle 38">
              <a:extLst>
                <a:ext uri="{FF2B5EF4-FFF2-40B4-BE49-F238E27FC236}">
                  <a16:creationId xmlns:a16="http://schemas.microsoft.com/office/drawing/2014/main" id="{B8DF242C-698E-A143-3C51-DDA509A1F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0" y="1666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16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552" name="Rectangle 39">
              <a:extLst>
                <a:ext uri="{FF2B5EF4-FFF2-40B4-BE49-F238E27FC236}">
                  <a16:creationId xmlns:a16="http://schemas.microsoft.com/office/drawing/2014/main" id="{3DDF41E7-6D7B-0C87-31D2-7390E5BEB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4" y="1574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553" name="Rectangle 40">
              <a:extLst>
                <a:ext uri="{FF2B5EF4-FFF2-40B4-BE49-F238E27FC236}">
                  <a16:creationId xmlns:a16="http://schemas.microsoft.com/office/drawing/2014/main" id="{0E1ED205-F425-F634-0ED0-F7C0804E2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8" y="1574"/>
              <a:ext cx="16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m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554" name="Rectangle 41">
              <a:extLst>
                <a:ext uri="{FF2B5EF4-FFF2-40B4-BE49-F238E27FC236}">
                  <a16:creationId xmlns:a16="http://schemas.microsoft.com/office/drawing/2014/main" id="{E75171C9-C446-4184-4A18-88F787A1A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" y="1666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16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2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555" name="Rectangle 42">
              <a:extLst>
                <a:ext uri="{FF2B5EF4-FFF2-40B4-BE49-F238E27FC236}">
                  <a16:creationId xmlns:a16="http://schemas.microsoft.com/office/drawing/2014/main" id="{0A868F45-E7FD-BA8A-33B2-AAB7D0959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" y="1574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556" name="Rectangle 43">
              <a:extLst>
                <a:ext uri="{FF2B5EF4-FFF2-40B4-BE49-F238E27FC236}">
                  <a16:creationId xmlns:a16="http://schemas.microsoft.com/office/drawing/2014/main" id="{7EBD4C5F-A879-5BEE-879B-2C107ED6F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7" y="1574"/>
              <a:ext cx="16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m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557" name="Rectangle 44">
              <a:extLst>
                <a:ext uri="{FF2B5EF4-FFF2-40B4-BE49-F238E27FC236}">
                  <a16:creationId xmlns:a16="http://schemas.microsoft.com/office/drawing/2014/main" id="{F609040B-0E33-3225-1B39-3AE5F77A9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" y="1666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16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3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558" name="Rectangle 45">
              <a:extLst>
                <a:ext uri="{FF2B5EF4-FFF2-40B4-BE49-F238E27FC236}">
                  <a16:creationId xmlns:a16="http://schemas.microsoft.com/office/drawing/2014/main" id="{BA4C2597-FEB0-31C4-8F0D-B04C5CCE5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7" y="1574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559" name="Rectangle 46">
              <a:extLst>
                <a:ext uri="{FF2B5EF4-FFF2-40B4-BE49-F238E27FC236}">
                  <a16:creationId xmlns:a16="http://schemas.microsoft.com/office/drawing/2014/main" id="{39A36245-B2EB-3E47-2328-B65D08AC1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" y="1555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560" name="Line 47">
              <a:extLst>
                <a:ext uri="{FF2B5EF4-FFF2-40B4-BE49-F238E27FC236}">
                  <a16:creationId xmlns:a16="http://schemas.microsoft.com/office/drawing/2014/main" id="{63617B77-3904-846E-6A2A-59010DDC32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3" y="1555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61" name="Line 48">
              <a:extLst>
                <a:ext uri="{FF2B5EF4-FFF2-40B4-BE49-F238E27FC236}">
                  <a16:creationId xmlns:a16="http://schemas.microsoft.com/office/drawing/2014/main" id="{3557BD5B-963A-6E36-E771-27622FBAF0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3" y="1555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62" name="Rectangle 49">
              <a:extLst>
                <a:ext uri="{FF2B5EF4-FFF2-40B4-BE49-F238E27FC236}">
                  <a16:creationId xmlns:a16="http://schemas.microsoft.com/office/drawing/2014/main" id="{4F4B9A57-C133-4336-D2BE-39802C797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" y="1555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563" name="Line 50">
              <a:extLst>
                <a:ext uri="{FF2B5EF4-FFF2-40B4-BE49-F238E27FC236}">
                  <a16:creationId xmlns:a16="http://schemas.microsoft.com/office/drawing/2014/main" id="{9EB19999-C4B0-A985-6183-DC078CD8BB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3" y="1555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64" name="Line 51">
              <a:extLst>
                <a:ext uri="{FF2B5EF4-FFF2-40B4-BE49-F238E27FC236}">
                  <a16:creationId xmlns:a16="http://schemas.microsoft.com/office/drawing/2014/main" id="{03C3F5BA-FCD9-0277-9AFB-D1339D4B78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3" y="1555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65" name="Rectangle 52">
              <a:extLst>
                <a:ext uri="{FF2B5EF4-FFF2-40B4-BE49-F238E27FC236}">
                  <a16:creationId xmlns:a16="http://schemas.microsoft.com/office/drawing/2014/main" id="{73CFE8AD-B578-E3E9-E6C3-209B9CF68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" y="1555"/>
              <a:ext cx="465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566" name="Line 53">
              <a:extLst>
                <a:ext uri="{FF2B5EF4-FFF2-40B4-BE49-F238E27FC236}">
                  <a16:creationId xmlns:a16="http://schemas.microsoft.com/office/drawing/2014/main" id="{BBB85EB5-252A-D55A-9A6C-275FED9485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4" y="1555"/>
              <a:ext cx="46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67" name="Rectangle 54">
              <a:extLst>
                <a:ext uri="{FF2B5EF4-FFF2-40B4-BE49-F238E27FC236}">
                  <a16:creationId xmlns:a16="http://schemas.microsoft.com/office/drawing/2014/main" id="{8B9C3F61-63E6-4983-8200-2B2D2FF9D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" y="1555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568" name="Line 55">
              <a:extLst>
                <a:ext uri="{FF2B5EF4-FFF2-40B4-BE49-F238E27FC236}">
                  <a16:creationId xmlns:a16="http://schemas.microsoft.com/office/drawing/2014/main" id="{515DD4B2-7464-00D9-D17D-5A81180B67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9" y="1555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69" name="Line 56">
              <a:extLst>
                <a:ext uri="{FF2B5EF4-FFF2-40B4-BE49-F238E27FC236}">
                  <a16:creationId xmlns:a16="http://schemas.microsoft.com/office/drawing/2014/main" id="{6FD746B6-259B-292F-7AE4-94267EA4C7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9" y="1555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70" name="Rectangle 57">
              <a:extLst>
                <a:ext uri="{FF2B5EF4-FFF2-40B4-BE49-F238E27FC236}">
                  <a16:creationId xmlns:a16="http://schemas.microsoft.com/office/drawing/2014/main" id="{2C4142CF-2F4B-6B45-74FF-074E744D2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555"/>
              <a:ext cx="42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571" name="Line 58">
              <a:extLst>
                <a:ext uri="{FF2B5EF4-FFF2-40B4-BE49-F238E27FC236}">
                  <a16:creationId xmlns:a16="http://schemas.microsoft.com/office/drawing/2014/main" id="{B1E7B0D2-752B-29A9-B9C7-84C9D562CB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555"/>
              <a:ext cx="42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72" name="Rectangle 59">
              <a:extLst>
                <a:ext uri="{FF2B5EF4-FFF2-40B4-BE49-F238E27FC236}">
                  <a16:creationId xmlns:a16="http://schemas.microsoft.com/office/drawing/2014/main" id="{469116FF-80E6-009D-9133-6ACA7E671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1" y="1555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573" name="Line 60">
              <a:extLst>
                <a:ext uri="{FF2B5EF4-FFF2-40B4-BE49-F238E27FC236}">
                  <a16:creationId xmlns:a16="http://schemas.microsoft.com/office/drawing/2014/main" id="{6C256816-AD4D-5A58-C9CB-EC8180A99D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1" y="1555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74" name="Line 61">
              <a:extLst>
                <a:ext uri="{FF2B5EF4-FFF2-40B4-BE49-F238E27FC236}">
                  <a16:creationId xmlns:a16="http://schemas.microsoft.com/office/drawing/2014/main" id="{D52177FF-A3B3-5DAA-43C4-555E2C4C79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1" y="1555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75" name="Rectangle 62">
              <a:extLst>
                <a:ext uri="{FF2B5EF4-FFF2-40B4-BE49-F238E27FC236}">
                  <a16:creationId xmlns:a16="http://schemas.microsoft.com/office/drawing/2014/main" id="{DCEDA710-E880-6906-67FA-E275FED5C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555"/>
              <a:ext cx="386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576" name="Line 63">
              <a:extLst>
                <a:ext uri="{FF2B5EF4-FFF2-40B4-BE49-F238E27FC236}">
                  <a16:creationId xmlns:a16="http://schemas.microsoft.com/office/drawing/2014/main" id="{26C3BF1C-862C-1203-3791-C3B70F182C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555"/>
              <a:ext cx="38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77" name="Rectangle 64">
              <a:extLst>
                <a:ext uri="{FF2B5EF4-FFF2-40B4-BE49-F238E27FC236}">
                  <a16:creationId xmlns:a16="http://schemas.microsoft.com/office/drawing/2014/main" id="{447765A8-EACF-A156-1A98-629E009C9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1555"/>
              <a:ext cx="1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578" name="Line 65">
              <a:extLst>
                <a:ext uri="{FF2B5EF4-FFF2-40B4-BE49-F238E27FC236}">
                  <a16:creationId xmlns:a16="http://schemas.microsoft.com/office/drawing/2014/main" id="{F3A78E94-73E4-99AE-93E6-8E6A66DE3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1555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79" name="Line 66">
              <a:extLst>
                <a:ext uri="{FF2B5EF4-FFF2-40B4-BE49-F238E27FC236}">
                  <a16:creationId xmlns:a16="http://schemas.microsoft.com/office/drawing/2014/main" id="{E3669553-0EC3-DF00-D577-DE24FA1280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1555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80" name="Rectangle 67">
              <a:extLst>
                <a:ext uri="{FF2B5EF4-FFF2-40B4-BE49-F238E27FC236}">
                  <a16:creationId xmlns:a16="http://schemas.microsoft.com/office/drawing/2014/main" id="{66DC7796-2B7C-3EE0-6A54-8A70D6F20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0" y="1555"/>
              <a:ext cx="384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581" name="Line 68">
              <a:extLst>
                <a:ext uri="{FF2B5EF4-FFF2-40B4-BE49-F238E27FC236}">
                  <a16:creationId xmlns:a16="http://schemas.microsoft.com/office/drawing/2014/main" id="{D2C021ED-42A4-421F-9079-43C48BD994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0" y="1555"/>
              <a:ext cx="38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82" name="Rectangle 69">
              <a:extLst>
                <a:ext uri="{FF2B5EF4-FFF2-40B4-BE49-F238E27FC236}">
                  <a16:creationId xmlns:a16="http://schemas.microsoft.com/office/drawing/2014/main" id="{17BCBB56-62FC-9A8D-15DA-C87301662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1555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583" name="Line 70">
              <a:extLst>
                <a:ext uri="{FF2B5EF4-FFF2-40B4-BE49-F238E27FC236}">
                  <a16:creationId xmlns:a16="http://schemas.microsoft.com/office/drawing/2014/main" id="{49311597-D068-A3AB-4358-4F7BB3E924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4" y="1555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84" name="Line 71">
              <a:extLst>
                <a:ext uri="{FF2B5EF4-FFF2-40B4-BE49-F238E27FC236}">
                  <a16:creationId xmlns:a16="http://schemas.microsoft.com/office/drawing/2014/main" id="{586060B1-4974-0341-640C-B616D7D9EF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4" y="1555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85" name="Rectangle 72">
              <a:extLst>
                <a:ext uri="{FF2B5EF4-FFF2-40B4-BE49-F238E27FC236}">
                  <a16:creationId xmlns:a16="http://schemas.microsoft.com/office/drawing/2014/main" id="{6AFC0538-23E9-CD0E-45CA-715712340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5" y="1555"/>
              <a:ext cx="346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586" name="Line 73">
              <a:extLst>
                <a:ext uri="{FF2B5EF4-FFF2-40B4-BE49-F238E27FC236}">
                  <a16:creationId xmlns:a16="http://schemas.microsoft.com/office/drawing/2014/main" id="{B4CEC344-DF2A-1239-D915-564C35655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5" y="1555"/>
              <a:ext cx="34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87" name="Rectangle 74">
              <a:extLst>
                <a:ext uri="{FF2B5EF4-FFF2-40B4-BE49-F238E27FC236}">
                  <a16:creationId xmlns:a16="http://schemas.microsoft.com/office/drawing/2014/main" id="{A9866E1C-7CCB-49AE-8C8B-419881185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" y="1555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588" name="Line 75">
              <a:extLst>
                <a:ext uri="{FF2B5EF4-FFF2-40B4-BE49-F238E27FC236}">
                  <a16:creationId xmlns:a16="http://schemas.microsoft.com/office/drawing/2014/main" id="{EBCF9544-13FB-9F8A-59AD-BEBA58188D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1" y="1555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89" name="Line 76">
              <a:extLst>
                <a:ext uri="{FF2B5EF4-FFF2-40B4-BE49-F238E27FC236}">
                  <a16:creationId xmlns:a16="http://schemas.microsoft.com/office/drawing/2014/main" id="{0DD83EAB-818C-8E0F-A892-99518B30BA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1" y="1555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90" name="Rectangle 77">
              <a:extLst>
                <a:ext uri="{FF2B5EF4-FFF2-40B4-BE49-F238E27FC236}">
                  <a16:creationId xmlns:a16="http://schemas.microsoft.com/office/drawing/2014/main" id="{93D44A15-0EE4-82D3-684C-1191C84A1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" y="1555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591" name="Line 78">
              <a:extLst>
                <a:ext uri="{FF2B5EF4-FFF2-40B4-BE49-F238E27FC236}">
                  <a16:creationId xmlns:a16="http://schemas.microsoft.com/office/drawing/2014/main" id="{F2F8CC12-06BF-CA02-BBC7-4835F98A5E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1" y="1555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92" name="Line 79">
              <a:extLst>
                <a:ext uri="{FF2B5EF4-FFF2-40B4-BE49-F238E27FC236}">
                  <a16:creationId xmlns:a16="http://schemas.microsoft.com/office/drawing/2014/main" id="{3CCC3F3E-B66A-D6AB-A925-95FB538C53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1" y="1555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93" name="Rectangle 80">
              <a:extLst>
                <a:ext uri="{FF2B5EF4-FFF2-40B4-BE49-F238E27FC236}">
                  <a16:creationId xmlns:a16="http://schemas.microsoft.com/office/drawing/2014/main" id="{F43508EB-2ADB-8023-5EA5-B1CBD6C80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" y="1567"/>
              <a:ext cx="11" cy="27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594" name="Line 81">
              <a:extLst>
                <a:ext uri="{FF2B5EF4-FFF2-40B4-BE49-F238E27FC236}">
                  <a16:creationId xmlns:a16="http://schemas.microsoft.com/office/drawing/2014/main" id="{418394B6-38F6-1D98-68F6-4FF9F02431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3" y="156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95" name="Line 82">
              <a:extLst>
                <a:ext uri="{FF2B5EF4-FFF2-40B4-BE49-F238E27FC236}">
                  <a16:creationId xmlns:a16="http://schemas.microsoft.com/office/drawing/2014/main" id="{A1FD2A4E-E598-6017-F087-65B13DF88C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9" y="156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96" name="Line 83">
              <a:extLst>
                <a:ext uri="{FF2B5EF4-FFF2-40B4-BE49-F238E27FC236}">
                  <a16:creationId xmlns:a16="http://schemas.microsoft.com/office/drawing/2014/main" id="{135E8BC8-4C8A-9A5F-91DB-63DF40F211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1" y="156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97" name="Rectangle 84">
              <a:extLst>
                <a:ext uri="{FF2B5EF4-FFF2-40B4-BE49-F238E27FC236}">
                  <a16:creationId xmlns:a16="http://schemas.microsoft.com/office/drawing/2014/main" id="{B2D2D887-F6B5-4E45-76CF-6D0714CF6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1567"/>
              <a:ext cx="6" cy="27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598" name="Line 85">
              <a:extLst>
                <a:ext uri="{FF2B5EF4-FFF2-40B4-BE49-F238E27FC236}">
                  <a16:creationId xmlns:a16="http://schemas.microsoft.com/office/drawing/2014/main" id="{699004B8-DC07-9F1F-C251-5C74A3E724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156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99" name="Rectangle 86">
              <a:extLst>
                <a:ext uri="{FF2B5EF4-FFF2-40B4-BE49-F238E27FC236}">
                  <a16:creationId xmlns:a16="http://schemas.microsoft.com/office/drawing/2014/main" id="{5BB103A5-900E-B096-C69E-2BB825FC4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1567"/>
              <a:ext cx="5" cy="27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600" name="Rectangle 87">
              <a:extLst>
                <a:ext uri="{FF2B5EF4-FFF2-40B4-BE49-F238E27FC236}">
                  <a16:creationId xmlns:a16="http://schemas.microsoft.com/office/drawing/2014/main" id="{79FC0679-A491-74F1-421D-4D94A91C3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" y="1567"/>
              <a:ext cx="11" cy="27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601" name="Line 88">
              <a:extLst>
                <a:ext uri="{FF2B5EF4-FFF2-40B4-BE49-F238E27FC236}">
                  <a16:creationId xmlns:a16="http://schemas.microsoft.com/office/drawing/2014/main" id="{3346650E-2805-10F8-6C70-136F3D0858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1" y="156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02" name="Rectangle 89">
              <a:extLst>
                <a:ext uri="{FF2B5EF4-FFF2-40B4-BE49-F238E27FC236}">
                  <a16:creationId xmlns:a16="http://schemas.microsoft.com/office/drawing/2014/main" id="{48CA6C59-9A58-E3DF-A71E-5533FA9ED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" y="1854"/>
              <a:ext cx="24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0 0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603" name="Rectangle 90">
              <a:extLst>
                <a:ext uri="{FF2B5EF4-FFF2-40B4-BE49-F238E27FC236}">
                  <a16:creationId xmlns:a16="http://schemas.microsoft.com/office/drawing/2014/main" id="{0AC2735F-65C7-B0FF-52AC-93F1F640F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" y="1854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604" name="Rectangle 91">
              <a:extLst>
                <a:ext uri="{FF2B5EF4-FFF2-40B4-BE49-F238E27FC236}">
                  <a16:creationId xmlns:a16="http://schemas.microsoft.com/office/drawing/2014/main" id="{B2CA020C-AAF6-ADDC-EC9D-66304D976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1" y="1854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605" name="Rectangle 92">
              <a:extLst>
                <a:ext uri="{FF2B5EF4-FFF2-40B4-BE49-F238E27FC236}">
                  <a16:creationId xmlns:a16="http://schemas.microsoft.com/office/drawing/2014/main" id="{A8C401E3-D781-23E6-E402-EC2790A2E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7" y="1854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606" name="Rectangle 93">
              <a:extLst>
                <a:ext uri="{FF2B5EF4-FFF2-40B4-BE49-F238E27FC236}">
                  <a16:creationId xmlns:a16="http://schemas.microsoft.com/office/drawing/2014/main" id="{5005B50D-D4FE-0DDB-A191-879802089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4" y="1854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0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607" name="Rectangle 94">
              <a:extLst>
                <a:ext uri="{FF2B5EF4-FFF2-40B4-BE49-F238E27FC236}">
                  <a16:creationId xmlns:a16="http://schemas.microsoft.com/office/drawing/2014/main" id="{0861B528-2889-1B47-3112-5990E504F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0" y="1854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608" name="Rectangle 95">
              <a:extLst>
                <a:ext uri="{FF2B5EF4-FFF2-40B4-BE49-F238E27FC236}">
                  <a16:creationId xmlns:a16="http://schemas.microsoft.com/office/drawing/2014/main" id="{71D8365C-46A6-97F5-9A7C-14E38FBFE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0" y="1854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0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609" name="Rectangle 96">
              <a:extLst>
                <a:ext uri="{FF2B5EF4-FFF2-40B4-BE49-F238E27FC236}">
                  <a16:creationId xmlns:a16="http://schemas.microsoft.com/office/drawing/2014/main" id="{6570B347-16E5-E807-5002-3929D37A2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" y="1854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610" name="Rectangle 97">
              <a:extLst>
                <a:ext uri="{FF2B5EF4-FFF2-40B4-BE49-F238E27FC236}">
                  <a16:creationId xmlns:a16="http://schemas.microsoft.com/office/drawing/2014/main" id="{BA3076E7-7E7A-A5B3-3ADB-1C0D348CA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8" y="1854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0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611" name="Rectangle 98">
              <a:extLst>
                <a:ext uri="{FF2B5EF4-FFF2-40B4-BE49-F238E27FC236}">
                  <a16:creationId xmlns:a16="http://schemas.microsoft.com/office/drawing/2014/main" id="{69BE8492-813D-3B6B-74D0-7A5B3E8C5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" y="1854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612" name="Line 99">
              <a:extLst>
                <a:ext uri="{FF2B5EF4-FFF2-40B4-BE49-F238E27FC236}">
                  <a16:creationId xmlns:a16="http://schemas.microsoft.com/office/drawing/2014/main" id="{3616DFA9-18CA-6187-CF71-C71D6203F1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3" y="184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13" name="Line 100">
              <a:extLst>
                <a:ext uri="{FF2B5EF4-FFF2-40B4-BE49-F238E27FC236}">
                  <a16:creationId xmlns:a16="http://schemas.microsoft.com/office/drawing/2014/main" id="{8FACFA3A-4BA7-0621-5961-2B038DC2C6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4" y="1841"/>
              <a:ext cx="46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14" name="Line 101">
              <a:extLst>
                <a:ext uri="{FF2B5EF4-FFF2-40B4-BE49-F238E27FC236}">
                  <a16:creationId xmlns:a16="http://schemas.microsoft.com/office/drawing/2014/main" id="{0CE8C8E8-E58F-7BC3-A555-92CC5CE0B6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9" y="1841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15" name="Line 102">
              <a:extLst>
                <a:ext uri="{FF2B5EF4-FFF2-40B4-BE49-F238E27FC236}">
                  <a16:creationId xmlns:a16="http://schemas.microsoft.com/office/drawing/2014/main" id="{E58C006F-0A44-CEF2-6FCA-0F82487B4A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9" y="184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16" name="Line 103">
              <a:extLst>
                <a:ext uri="{FF2B5EF4-FFF2-40B4-BE49-F238E27FC236}">
                  <a16:creationId xmlns:a16="http://schemas.microsoft.com/office/drawing/2014/main" id="{89301517-C5E0-521B-5F53-BCD7F331CE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4" y="1841"/>
              <a:ext cx="4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17" name="Line 104">
              <a:extLst>
                <a:ext uri="{FF2B5EF4-FFF2-40B4-BE49-F238E27FC236}">
                  <a16:creationId xmlns:a16="http://schemas.microsoft.com/office/drawing/2014/main" id="{97E1CC52-B075-E279-01FB-1EA86A1870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1" y="1841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18" name="Line 105">
              <a:extLst>
                <a:ext uri="{FF2B5EF4-FFF2-40B4-BE49-F238E27FC236}">
                  <a16:creationId xmlns:a16="http://schemas.microsoft.com/office/drawing/2014/main" id="{06517663-102E-871F-770D-C01F2AEAD8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1" y="184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19" name="Line 106">
              <a:extLst>
                <a:ext uri="{FF2B5EF4-FFF2-40B4-BE49-F238E27FC236}">
                  <a16:creationId xmlns:a16="http://schemas.microsoft.com/office/drawing/2014/main" id="{BEE20A45-6D83-A696-97E8-3CB3E8050A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6" y="1841"/>
              <a:ext cx="39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20" name="Line 107">
              <a:extLst>
                <a:ext uri="{FF2B5EF4-FFF2-40B4-BE49-F238E27FC236}">
                  <a16:creationId xmlns:a16="http://schemas.microsoft.com/office/drawing/2014/main" id="{D6A57349-BEBA-0C8D-6051-5129BBDA11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184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21" name="Line 108">
              <a:extLst>
                <a:ext uri="{FF2B5EF4-FFF2-40B4-BE49-F238E27FC236}">
                  <a16:creationId xmlns:a16="http://schemas.microsoft.com/office/drawing/2014/main" id="{F2078852-1678-553D-1EC2-88D2CE3DD5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184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22" name="Line 109">
              <a:extLst>
                <a:ext uri="{FF2B5EF4-FFF2-40B4-BE49-F238E27FC236}">
                  <a16:creationId xmlns:a16="http://schemas.microsoft.com/office/drawing/2014/main" id="{47D1E8E8-F52B-7DB0-8741-224CB1A7B1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4" y="1841"/>
              <a:ext cx="39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23" name="Line 110">
              <a:extLst>
                <a:ext uri="{FF2B5EF4-FFF2-40B4-BE49-F238E27FC236}">
                  <a16:creationId xmlns:a16="http://schemas.microsoft.com/office/drawing/2014/main" id="{079592E4-EF01-5FF6-9F8A-B9CF5BBF5C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4" y="1841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24" name="Line 111">
              <a:extLst>
                <a:ext uri="{FF2B5EF4-FFF2-40B4-BE49-F238E27FC236}">
                  <a16:creationId xmlns:a16="http://schemas.microsoft.com/office/drawing/2014/main" id="{65904C63-6788-703F-D000-90BAB5451B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4" y="184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25" name="Line 112">
              <a:extLst>
                <a:ext uri="{FF2B5EF4-FFF2-40B4-BE49-F238E27FC236}">
                  <a16:creationId xmlns:a16="http://schemas.microsoft.com/office/drawing/2014/main" id="{CA914163-39F9-0148-5DD4-B2585DCAD8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9" y="1841"/>
              <a:ext cx="35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26" name="Line 113">
              <a:extLst>
                <a:ext uri="{FF2B5EF4-FFF2-40B4-BE49-F238E27FC236}">
                  <a16:creationId xmlns:a16="http://schemas.microsoft.com/office/drawing/2014/main" id="{C9E923CD-7612-8976-161A-D882072FAD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1" y="184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27" name="Rectangle 114">
              <a:extLst>
                <a:ext uri="{FF2B5EF4-FFF2-40B4-BE49-F238E27FC236}">
                  <a16:creationId xmlns:a16="http://schemas.microsoft.com/office/drawing/2014/main" id="{78921AA3-0B94-55C5-1FBB-3631478A4A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" y="1847"/>
              <a:ext cx="11" cy="27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628" name="Line 115">
              <a:extLst>
                <a:ext uri="{FF2B5EF4-FFF2-40B4-BE49-F238E27FC236}">
                  <a16:creationId xmlns:a16="http://schemas.microsoft.com/office/drawing/2014/main" id="{9161D6CD-116B-814B-4F2E-BD7C5D6F7F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3" y="184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29" name="Line 116">
              <a:extLst>
                <a:ext uri="{FF2B5EF4-FFF2-40B4-BE49-F238E27FC236}">
                  <a16:creationId xmlns:a16="http://schemas.microsoft.com/office/drawing/2014/main" id="{15915696-164D-C539-6526-EE85C926B5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9" y="184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30" name="Line 117">
              <a:extLst>
                <a:ext uri="{FF2B5EF4-FFF2-40B4-BE49-F238E27FC236}">
                  <a16:creationId xmlns:a16="http://schemas.microsoft.com/office/drawing/2014/main" id="{3945B1C4-22EA-AD1F-00A8-7B29CB6BF8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1" y="184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31" name="Rectangle 118">
              <a:extLst>
                <a:ext uri="{FF2B5EF4-FFF2-40B4-BE49-F238E27FC236}">
                  <a16:creationId xmlns:a16="http://schemas.microsoft.com/office/drawing/2014/main" id="{8B585119-D2A5-BFB6-9634-213BB20E4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1847"/>
              <a:ext cx="6" cy="27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632" name="Line 119">
              <a:extLst>
                <a:ext uri="{FF2B5EF4-FFF2-40B4-BE49-F238E27FC236}">
                  <a16:creationId xmlns:a16="http://schemas.microsoft.com/office/drawing/2014/main" id="{C3744564-7C38-DD56-C28C-D718A67FFE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184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33" name="Rectangle 120">
              <a:extLst>
                <a:ext uri="{FF2B5EF4-FFF2-40B4-BE49-F238E27FC236}">
                  <a16:creationId xmlns:a16="http://schemas.microsoft.com/office/drawing/2014/main" id="{0CCA08BB-B94C-2128-3509-9EFA697DB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1847"/>
              <a:ext cx="5" cy="27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634" name="Rectangle 121">
              <a:extLst>
                <a:ext uri="{FF2B5EF4-FFF2-40B4-BE49-F238E27FC236}">
                  <a16:creationId xmlns:a16="http://schemas.microsoft.com/office/drawing/2014/main" id="{BA0D28D4-4993-BA34-D737-67D49AE44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" y="1847"/>
              <a:ext cx="11" cy="27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635" name="Line 122">
              <a:extLst>
                <a:ext uri="{FF2B5EF4-FFF2-40B4-BE49-F238E27FC236}">
                  <a16:creationId xmlns:a16="http://schemas.microsoft.com/office/drawing/2014/main" id="{0A9793A0-0880-73CD-608B-3561D0ECCC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1" y="184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36" name="Rectangle 123">
              <a:extLst>
                <a:ext uri="{FF2B5EF4-FFF2-40B4-BE49-F238E27FC236}">
                  <a16:creationId xmlns:a16="http://schemas.microsoft.com/office/drawing/2014/main" id="{9D7239C8-EA4E-A9C7-BB2D-D94E0EDB2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" y="2135"/>
              <a:ext cx="24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0 1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637" name="Rectangle 124">
              <a:extLst>
                <a:ext uri="{FF2B5EF4-FFF2-40B4-BE49-F238E27FC236}">
                  <a16:creationId xmlns:a16="http://schemas.microsoft.com/office/drawing/2014/main" id="{D2337EB7-4C45-0269-2EAA-767B4D7B4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" y="2135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638" name="Rectangle 125">
              <a:extLst>
                <a:ext uri="{FF2B5EF4-FFF2-40B4-BE49-F238E27FC236}">
                  <a16:creationId xmlns:a16="http://schemas.microsoft.com/office/drawing/2014/main" id="{B37B79D0-B81F-9E4D-FE53-AAAFF9742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1" y="213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0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639" name="Rectangle 126">
              <a:extLst>
                <a:ext uri="{FF2B5EF4-FFF2-40B4-BE49-F238E27FC236}">
                  <a16:creationId xmlns:a16="http://schemas.microsoft.com/office/drawing/2014/main" id="{D72AB3D5-4BB1-1BB4-86F9-C50EC6FFE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7" y="2135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640" name="Rectangle 127">
              <a:extLst>
                <a:ext uri="{FF2B5EF4-FFF2-40B4-BE49-F238E27FC236}">
                  <a16:creationId xmlns:a16="http://schemas.microsoft.com/office/drawing/2014/main" id="{A42015DE-82E1-B8FD-D235-727B14FAD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4" y="213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641" name="Rectangle 128">
              <a:extLst>
                <a:ext uri="{FF2B5EF4-FFF2-40B4-BE49-F238E27FC236}">
                  <a16:creationId xmlns:a16="http://schemas.microsoft.com/office/drawing/2014/main" id="{51CAB820-50CD-3161-E6D9-2485AED33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0" y="2135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642" name="Rectangle 129">
              <a:extLst>
                <a:ext uri="{FF2B5EF4-FFF2-40B4-BE49-F238E27FC236}">
                  <a16:creationId xmlns:a16="http://schemas.microsoft.com/office/drawing/2014/main" id="{FD0EA449-8BC0-1AC9-4C03-A21A7C61C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0" y="213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0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643" name="Rectangle 130">
              <a:extLst>
                <a:ext uri="{FF2B5EF4-FFF2-40B4-BE49-F238E27FC236}">
                  <a16:creationId xmlns:a16="http://schemas.microsoft.com/office/drawing/2014/main" id="{E9CEDC88-7AC9-4AEB-5945-B76D2895A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" y="2135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644" name="Rectangle 131">
              <a:extLst>
                <a:ext uri="{FF2B5EF4-FFF2-40B4-BE49-F238E27FC236}">
                  <a16:creationId xmlns:a16="http://schemas.microsoft.com/office/drawing/2014/main" id="{80B0E4E0-3872-9537-AFF4-87A6CB532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8" y="213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0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645" name="Rectangle 132">
              <a:extLst>
                <a:ext uri="{FF2B5EF4-FFF2-40B4-BE49-F238E27FC236}">
                  <a16:creationId xmlns:a16="http://schemas.microsoft.com/office/drawing/2014/main" id="{1F02F898-C78E-ACB9-F5E4-2A7079EBD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" y="2135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646" name="Rectangle 133">
              <a:extLst>
                <a:ext uri="{FF2B5EF4-FFF2-40B4-BE49-F238E27FC236}">
                  <a16:creationId xmlns:a16="http://schemas.microsoft.com/office/drawing/2014/main" id="{EE1F22E6-0472-AED1-CE70-C37391DA7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" y="2121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647" name="Line 134">
              <a:extLst>
                <a:ext uri="{FF2B5EF4-FFF2-40B4-BE49-F238E27FC236}">
                  <a16:creationId xmlns:a16="http://schemas.microsoft.com/office/drawing/2014/main" id="{304F1CF7-4547-818F-D9F7-8CE384728C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3" y="212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48" name="Rectangle 135">
              <a:extLst>
                <a:ext uri="{FF2B5EF4-FFF2-40B4-BE49-F238E27FC236}">
                  <a16:creationId xmlns:a16="http://schemas.microsoft.com/office/drawing/2014/main" id="{16A1350C-F146-26D9-263D-CC173B7E4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" y="2121"/>
              <a:ext cx="465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649" name="Line 136">
              <a:extLst>
                <a:ext uri="{FF2B5EF4-FFF2-40B4-BE49-F238E27FC236}">
                  <a16:creationId xmlns:a16="http://schemas.microsoft.com/office/drawing/2014/main" id="{4AB6ADA0-E5EF-2E2E-A315-0694271330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4" y="2121"/>
              <a:ext cx="46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50" name="Line 137">
              <a:extLst>
                <a:ext uri="{FF2B5EF4-FFF2-40B4-BE49-F238E27FC236}">
                  <a16:creationId xmlns:a16="http://schemas.microsoft.com/office/drawing/2014/main" id="{C64859A1-B717-C655-99C3-72C7558D00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9" y="2121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51" name="Line 138">
              <a:extLst>
                <a:ext uri="{FF2B5EF4-FFF2-40B4-BE49-F238E27FC236}">
                  <a16:creationId xmlns:a16="http://schemas.microsoft.com/office/drawing/2014/main" id="{89807EB4-FAF2-8CAC-41FE-4CE19E979F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9" y="212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52" name="Rectangle 139">
              <a:extLst>
                <a:ext uri="{FF2B5EF4-FFF2-40B4-BE49-F238E27FC236}">
                  <a16:creationId xmlns:a16="http://schemas.microsoft.com/office/drawing/2014/main" id="{ACFDEDC2-C1D2-B78C-8311-C73B7E525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" y="2121"/>
              <a:ext cx="427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653" name="Line 140">
              <a:extLst>
                <a:ext uri="{FF2B5EF4-FFF2-40B4-BE49-F238E27FC236}">
                  <a16:creationId xmlns:a16="http://schemas.microsoft.com/office/drawing/2014/main" id="{F4A1EB8E-D88E-BE84-1617-279540EC5D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4" y="2121"/>
              <a:ext cx="4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54" name="Line 141">
              <a:extLst>
                <a:ext uri="{FF2B5EF4-FFF2-40B4-BE49-F238E27FC236}">
                  <a16:creationId xmlns:a16="http://schemas.microsoft.com/office/drawing/2014/main" id="{D021D60E-9A1E-2792-933F-138E5099B0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1" y="2121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55" name="Line 142">
              <a:extLst>
                <a:ext uri="{FF2B5EF4-FFF2-40B4-BE49-F238E27FC236}">
                  <a16:creationId xmlns:a16="http://schemas.microsoft.com/office/drawing/2014/main" id="{9DF7793D-07E3-BDF8-50BA-2C92E6F8AD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1" y="212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56" name="Rectangle 143">
              <a:extLst>
                <a:ext uri="{FF2B5EF4-FFF2-40B4-BE49-F238E27FC236}">
                  <a16:creationId xmlns:a16="http://schemas.microsoft.com/office/drawing/2014/main" id="{DAE15CF0-A351-4023-0C9B-D8C0F4D64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6" y="2121"/>
              <a:ext cx="392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657" name="Line 144">
              <a:extLst>
                <a:ext uri="{FF2B5EF4-FFF2-40B4-BE49-F238E27FC236}">
                  <a16:creationId xmlns:a16="http://schemas.microsoft.com/office/drawing/2014/main" id="{B52F351D-9EDA-35FD-CEE4-8A8D4AE60D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6" y="2121"/>
              <a:ext cx="39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58" name="Rectangle 145">
              <a:extLst>
                <a:ext uri="{FF2B5EF4-FFF2-40B4-BE49-F238E27FC236}">
                  <a16:creationId xmlns:a16="http://schemas.microsoft.com/office/drawing/2014/main" id="{0EF33C28-698B-258A-6567-0CE06E3C6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2121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659" name="Line 146">
              <a:extLst>
                <a:ext uri="{FF2B5EF4-FFF2-40B4-BE49-F238E27FC236}">
                  <a16:creationId xmlns:a16="http://schemas.microsoft.com/office/drawing/2014/main" id="{ADE333B9-5842-2DE2-3F11-B155BCBAFA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212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60" name="Line 147">
              <a:extLst>
                <a:ext uri="{FF2B5EF4-FFF2-40B4-BE49-F238E27FC236}">
                  <a16:creationId xmlns:a16="http://schemas.microsoft.com/office/drawing/2014/main" id="{8108E689-45F1-73BF-3CEC-82CA1D2C0A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212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61" name="Rectangle 148">
              <a:extLst>
                <a:ext uri="{FF2B5EF4-FFF2-40B4-BE49-F238E27FC236}">
                  <a16:creationId xmlns:a16="http://schemas.microsoft.com/office/drawing/2014/main" id="{EEA217B6-50A1-ED12-0038-44815BD2D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4" y="2121"/>
              <a:ext cx="39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662" name="Line 149">
              <a:extLst>
                <a:ext uri="{FF2B5EF4-FFF2-40B4-BE49-F238E27FC236}">
                  <a16:creationId xmlns:a16="http://schemas.microsoft.com/office/drawing/2014/main" id="{25E4FD9E-FB17-D880-1D44-5B034850FD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4" y="2121"/>
              <a:ext cx="39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63" name="Rectangle 150">
              <a:extLst>
                <a:ext uri="{FF2B5EF4-FFF2-40B4-BE49-F238E27FC236}">
                  <a16:creationId xmlns:a16="http://schemas.microsoft.com/office/drawing/2014/main" id="{1CDA2DF0-1D8B-0171-6913-1695A6E0D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2121"/>
              <a:ext cx="5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664" name="Line 151">
              <a:extLst>
                <a:ext uri="{FF2B5EF4-FFF2-40B4-BE49-F238E27FC236}">
                  <a16:creationId xmlns:a16="http://schemas.microsoft.com/office/drawing/2014/main" id="{699F60FC-7A3E-2592-C8E8-62586C0CF4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4" y="2121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65" name="Line 152">
              <a:extLst>
                <a:ext uri="{FF2B5EF4-FFF2-40B4-BE49-F238E27FC236}">
                  <a16:creationId xmlns:a16="http://schemas.microsoft.com/office/drawing/2014/main" id="{B95BF21E-44D0-96CF-8DFB-D8A4072C00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4" y="212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66" name="Rectangle 153">
              <a:extLst>
                <a:ext uri="{FF2B5EF4-FFF2-40B4-BE49-F238E27FC236}">
                  <a16:creationId xmlns:a16="http://schemas.microsoft.com/office/drawing/2014/main" id="{2DC42144-AFA6-8DE2-A5C8-603483A9D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2121"/>
              <a:ext cx="352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667" name="Line 154">
              <a:extLst>
                <a:ext uri="{FF2B5EF4-FFF2-40B4-BE49-F238E27FC236}">
                  <a16:creationId xmlns:a16="http://schemas.microsoft.com/office/drawing/2014/main" id="{988FB37C-B875-6336-6DA8-F2BB3A1B2C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9" y="2121"/>
              <a:ext cx="35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68" name="Rectangle 155">
              <a:extLst>
                <a:ext uri="{FF2B5EF4-FFF2-40B4-BE49-F238E27FC236}">
                  <a16:creationId xmlns:a16="http://schemas.microsoft.com/office/drawing/2014/main" id="{3E07C530-F067-6F9C-8BF8-7D5E28794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" y="2121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669" name="Line 156">
              <a:extLst>
                <a:ext uri="{FF2B5EF4-FFF2-40B4-BE49-F238E27FC236}">
                  <a16:creationId xmlns:a16="http://schemas.microsoft.com/office/drawing/2014/main" id="{89CDBFAC-7EE9-0260-6994-1B6DB45DFD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1" y="212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70" name="Rectangle 157">
              <a:extLst>
                <a:ext uri="{FF2B5EF4-FFF2-40B4-BE49-F238E27FC236}">
                  <a16:creationId xmlns:a16="http://schemas.microsoft.com/office/drawing/2014/main" id="{3350E4A0-4A97-FBB0-A749-BAB855053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" y="2127"/>
              <a:ext cx="11" cy="27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671" name="Line 158">
              <a:extLst>
                <a:ext uri="{FF2B5EF4-FFF2-40B4-BE49-F238E27FC236}">
                  <a16:creationId xmlns:a16="http://schemas.microsoft.com/office/drawing/2014/main" id="{C2D92C80-215C-BCF6-C585-CFB7CE5D87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3" y="212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72" name="Line 159">
              <a:extLst>
                <a:ext uri="{FF2B5EF4-FFF2-40B4-BE49-F238E27FC236}">
                  <a16:creationId xmlns:a16="http://schemas.microsoft.com/office/drawing/2014/main" id="{ECAA7C0C-15C9-2490-B9AE-69D25247D9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9" y="212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73" name="Line 160">
              <a:extLst>
                <a:ext uri="{FF2B5EF4-FFF2-40B4-BE49-F238E27FC236}">
                  <a16:creationId xmlns:a16="http://schemas.microsoft.com/office/drawing/2014/main" id="{606EC050-9B35-956C-45ED-07059A758B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1" y="212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74" name="Rectangle 161">
              <a:extLst>
                <a:ext uri="{FF2B5EF4-FFF2-40B4-BE49-F238E27FC236}">
                  <a16:creationId xmlns:a16="http://schemas.microsoft.com/office/drawing/2014/main" id="{4093BDA4-66A1-7872-0E52-27AB7FD77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2127"/>
              <a:ext cx="6" cy="27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675" name="Line 162">
              <a:extLst>
                <a:ext uri="{FF2B5EF4-FFF2-40B4-BE49-F238E27FC236}">
                  <a16:creationId xmlns:a16="http://schemas.microsoft.com/office/drawing/2014/main" id="{029D742F-B4B2-A169-0EE5-EC30F8AF64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212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76" name="Rectangle 163">
              <a:extLst>
                <a:ext uri="{FF2B5EF4-FFF2-40B4-BE49-F238E27FC236}">
                  <a16:creationId xmlns:a16="http://schemas.microsoft.com/office/drawing/2014/main" id="{A9CF88D5-9780-D399-409C-12BEC5304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2127"/>
              <a:ext cx="5" cy="27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677" name="Rectangle 164">
              <a:extLst>
                <a:ext uri="{FF2B5EF4-FFF2-40B4-BE49-F238E27FC236}">
                  <a16:creationId xmlns:a16="http://schemas.microsoft.com/office/drawing/2014/main" id="{0818CC68-294C-0607-5CF4-139A0829F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" y="2127"/>
              <a:ext cx="11" cy="27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678" name="Line 165">
              <a:extLst>
                <a:ext uri="{FF2B5EF4-FFF2-40B4-BE49-F238E27FC236}">
                  <a16:creationId xmlns:a16="http://schemas.microsoft.com/office/drawing/2014/main" id="{37C6CD02-0FFB-1A12-DF63-0CBCE59F9F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1" y="212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79" name="Rectangle 166">
              <a:extLst>
                <a:ext uri="{FF2B5EF4-FFF2-40B4-BE49-F238E27FC236}">
                  <a16:creationId xmlns:a16="http://schemas.microsoft.com/office/drawing/2014/main" id="{516AE3D7-83E5-6CAD-6C35-24AE27064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" y="2415"/>
              <a:ext cx="24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1 0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680" name="Rectangle 167">
              <a:extLst>
                <a:ext uri="{FF2B5EF4-FFF2-40B4-BE49-F238E27FC236}">
                  <a16:creationId xmlns:a16="http://schemas.microsoft.com/office/drawing/2014/main" id="{2BA4C21E-8D98-C201-13CA-3F8982DA6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" y="2415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681" name="Rectangle 168">
              <a:extLst>
                <a:ext uri="{FF2B5EF4-FFF2-40B4-BE49-F238E27FC236}">
                  <a16:creationId xmlns:a16="http://schemas.microsoft.com/office/drawing/2014/main" id="{90141AAE-3750-8FC0-5CD8-D16F09AE4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1" y="241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0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682" name="Rectangle 169">
              <a:extLst>
                <a:ext uri="{FF2B5EF4-FFF2-40B4-BE49-F238E27FC236}">
                  <a16:creationId xmlns:a16="http://schemas.microsoft.com/office/drawing/2014/main" id="{9F9452B5-6A7C-D0B5-1E1D-A73077393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7" y="2415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683" name="Rectangle 170">
              <a:extLst>
                <a:ext uri="{FF2B5EF4-FFF2-40B4-BE49-F238E27FC236}">
                  <a16:creationId xmlns:a16="http://schemas.microsoft.com/office/drawing/2014/main" id="{222877E5-1F76-7FB7-02DA-CCDD7C4F5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4" y="241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0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684" name="Rectangle 171">
              <a:extLst>
                <a:ext uri="{FF2B5EF4-FFF2-40B4-BE49-F238E27FC236}">
                  <a16:creationId xmlns:a16="http://schemas.microsoft.com/office/drawing/2014/main" id="{CBC4DF29-9AE3-B79A-3860-42CD677E4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0" y="2415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685" name="Rectangle 172">
              <a:extLst>
                <a:ext uri="{FF2B5EF4-FFF2-40B4-BE49-F238E27FC236}">
                  <a16:creationId xmlns:a16="http://schemas.microsoft.com/office/drawing/2014/main" id="{F721458D-A914-CAD1-0C35-1CD0940E1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0" y="241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686" name="Rectangle 173">
              <a:extLst>
                <a:ext uri="{FF2B5EF4-FFF2-40B4-BE49-F238E27FC236}">
                  <a16:creationId xmlns:a16="http://schemas.microsoft.com/office/drawing/2014/main" id="{FC923A73-A95C-02BF-F46C-E21CE8839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" y="2415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687" name="Rectangle 174">
              <a:extLst>
                <a:ext uri="{FF2B5EF4-FFF2-40B4-BE49-F238E27FC236}">
                  <a16:creationId xmlns:a16="http://schemas.microsoft.com/office/drawing/2014/main" id="{BF3574EA-BE86-9B74-48EA-8F98EB12F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8" y="241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0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688" name="Rectangle 175">
              <a:extLst>
                <a:ext uri="{FF2B5EF4-FFF2-40B4-BE49-F238E27FC236}">
                  <a16:creationId xmlns:a16="http://schemas.microsoft.com/office/drawing/2014/main" id="{95B65342-23C4-0911-E9BF-138C49B7B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" y="2415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689" name="Rectangle 176">
              <a:extLst>
                <a:ext uri="{FF2B5EF4-FFF2-40B4-BE49-F238E27FC236}">
                  <a16:creationId xmlns:a16="http://schemas.microsoft.com/office/drawing/2014/main" id="{2EE6D244-451D-2FC6-5E07-35793C4B9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" y="2401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690" name="Line 177">
              <a:extLst>
                <a:ext uri="{FF2B5EF4-FFF2-40B4-BE49-F238E27FC236}">
                  <a16:creationId xmlns:a16="http://schemas.microsoft.com/office/drawing/2014/main" id="{78861B1A-70B6-A9A1-DA10-2C244B8E3D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3" y="240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91" name="Rectangle 178">
              <a:extLst>
                <a:ext uri="{FF2B5EF4-FFF2-40B4-BE49-F238E27FC236}">
                  <a16:creationId xmlns:a16="http://schemas.microsoft.com/office/drawing/2014/main" id="{08186F79-4B8A-0AE8-29B2-D4481C3EC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" y="2401"/>
              <a:ext cx="465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692" name="Line 179">
              <a:extLst>
                <a:ext uri="{FF2B5EF4-FFF2-40B4-BE49-F238E27FC236}">
                  <a16:creationId xmlns:a16="http://schemas.microsoft.com/office/drawing/2014/main" id="{80DB0848-66EA-0838-5823-AF5E199CD7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4" y="2401"/>
              <a:ext cx="46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93" name="Line 180">
              <a:extLst>
                <a:ext uri="{FF2B5EF4-FFF2-40B4-BE49-F238E27FC236}">
                  <a16:creationId xmlns:a16="http://schemas.microsoft.com/office/drawing/2014/main" id="{CD74C159-F6D9-99C8-BD74-89DDB11A1D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9" y="2401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94" name="Line 181">
              <a:extLst>
                <a:ext uri="{FF2B5EF4-FFF2-40B4-BE49-F238E27FC236}">
                  <a16:creationId xmlns:a16="http://schemas.microsoft.com/office/drawing/2014/main" id="{993FF1E5-ED36-B516-09A9-3912F88968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9" y="240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95" name="Rectangle 182">
              <a:extLst>
                <a:ext uri="{FF2B5EF4-FFF2-40B4-BE49-F238E27FC236}">
                  <a16:creationId xmlns:a16="http://schemas.microsoft.com/office/drawing/2014/main" id="{F9D401BC-A279-EB91-D29D-B4FED2BDC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" y="2401"/>
              <a:ext cx="427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696" name="Line 183">
              <a:extLst>
                <a:ext uri="{FF2B5EF4-FFF2-40B4-BE49-F238E27FC236}">
                  <a16:creationId xmlns:a16="http://schemas.microsoft.com/office/drawing/2014/main" id="{12014B9E-9D3B-755B-89B1-6D48390A5A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4" y="2401"/>
              <a:ext cx="4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97" name="Line 184">
              <a:extLst>
                <a:ext uri="{FF2B5EF4-FFF2-40B4-BE49-F238E27FC236}">
                  <a16:creationId xmlns:a16="http://schemas.microsoft.com/office/drawing/2014/main" id="{C676AA91-1AF6-87BC-2194-26349B5A98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1" y="2401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98" name="Line 185">
              <a:extLst>
                <a:ext uri="{FF2B5EF4-FFF2-40B4-BE49-F238E27FC236}">
                  <a16:creationId xmlns:a16="http://schemas.microsoft.com/office/drawing/2014/main" id="{66C27525-3EB6-414A-F18C-B2747E8FAD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1" y="240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699" name="Rectangle 186">
              <a:extLst>
                <a:ext uri="{FF2B5EF4-FFF2-40B4-BE49-F238E27FC236}">
                  <a16:creationId xmlns:a16="http://schemas.microsoft.com/office/drawing/2014/main" id="{F2942D87-B3D1-B4A7-7921-4C1642B37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6" y="2401"/>
              <a:ext cx="392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700" name="Line 187">
              <a:extLst>
                <a:ext uri="{FF2B5EF4-FFF2-40B4-BE49-F238E27FC236}">
                  <a16:creationId xmlns:a16="http://schemas.microsoft.com/office/drawing/2014/main" id="{6D90B0E9-7266-1B3B-4985-58395F1030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6" y="2401"/>
              <a:ext cx="39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01" name="Rectangle 188">
              <a:extLst>
                <a:ext uri="{FF2B5EF4-FFF2-40B4-BE49-F238E27FC236}">
                  <a16:creationId xmlns:a16="http://schemas.microsoft.com/office/drawing/2014/main" id="{6FC79FD3-452D-2C4D-56E3-D699A31FD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2401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702" name="Line 189">
              <a:extLst>
                <a:ext uri="{FF2B5EF4-FFF2-40B4-BE49-F238E27FC236}">
                  <a16:creationId xmlns:a16="http://schemas.microsoft.com/office/drawing/2014/main" id="{D6FAB372-0FC5-29EF-346C-DF897B389F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240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03" name="Line 190">
              <a:extLst>
                <a:ext uri="{FF2B5EF4-FFF2-40B4-BE49-F238E27FC236}">
                  <a16:creationId xmlns:a16="http://schemas.microsoft.com/office/drawing/2014/main" id="{59F3AC52-5A93-EFC6-6511-AB32C58D4A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240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04" name="Rectangle 191">
              <a:extLst>
                <a:ext uri="{FF2B5EF4-FFF2-40B4-BE49-F238E27FC236}">
                  <a16:creationId xmlns:a16="http://schemas.microsoft.com/office/drawing/2014/main" id="{0BE8EA2F-CA45-4B29-3784-6DDFE2AF6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4" y="2401"/>
              <a:ext cx="39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705" name="Line 192">
              <a:extLst>
                <a:ext uri="{FF2B5EF4-FFF2-40B4-BE49-F238E27FC236}">
                  <a16:creationId xmlns:a16="http://schemas.microsoft.com/office/drawing/2014/main" id="{C3C6BC01-8CFF-3F2B-C5F4-3915E071E4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4" y="2401"/>
              <a:ext cx="39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06" name="Rectangle 193">
              <a:extLst>
                <a:ext uri="{FF2B5EF4-FFF2-40B4-BE49-F238E27FC236}">
                  <a16:creationId xmlns:a16="http://schemas.microsoft.com/office/drawing/2014/main" id="{74F8449B-DD71-F7EE-8A14-7F6747240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2401"/>
              <a:ext cx="5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707" name="Line 194">
              <a:extLst>
                <a:ext uri="{FF2B5EF4-FFF2-40B4-BE49-F238E27FC236}">
                  <a16:creationId xmlns:a16="http://schemas.microsoft.com/office/drawing/2014/main" id="{F69ADC2C-FC4F-C29D-2EC1-44F068CCD0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4" y="2401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08" name="Line 195">
              <a:extLst>
                <a:ext uri="{FF2B5EF4-FFF2-40B4-BE49-F238E27FC236}">
                  <a16:creationId xmlns:a16="http://schemas.microsoft.com/office/drawing/2014/main" id="{42EEB200-4AA4-A4AF-6BEF-1065CA107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4" y="240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09" name="Rectangle 196">
              <a:extLst>
                <a:ext uri="{FF2B5EF4-FFF2-40B4-BE49-F238E27FC236}">
                  <a16:creationId xmlns:a16="http://schemas.microsoft.com/office/drawing/2014/main" id="{74DEE165-21B5-9BEE-3463-15CC0F685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2401"/>
              <a:ext cx="352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710" name="Line 197">
              <a:extLst>
                <a:ext uri="{FF2B5EF4-FFF2-40B4-BE49-F238E27FC236}">
                  <a16:creationId xmlns:a16="http://schemas.microsoft.com/office/drawing/2014/main" id="{4545C525-61BE-91C9-0937-9A637C1ACF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9" y="2401"/>
              <a:ext cx="35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11" name="Rectangle 198">
              <a:extLst>
                <a:ext uri="{FF2B5EF4-FFF2-40B4-BE49-F238E27FC236}">
                  <a16:creationId xmlns:a16="http://schemas.microsoft.com/office/drawing/2014/main" id="{39BE5BB0-7E92-5C49-C498-1A585E2A8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" y="2401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712" name="Line 199">
              <a:extLst>
                <a:ext uri="{FF2B5EF4-FFF2-40B4-BE49-F238E27FC236}">
                  <a16:creationId xmlns:a16="http://schemas.microsoft.com/office/drawing/2014/main" id="{E48E5CA4-FF65-E787-BF81-16176CAC49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1" y="240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13" name="Rectangle 200">
              <a:extLst>
                <a:ext uri="{FF2B5EF4-FFF2-40B4-BE49-F238E27FC236}">
                  <a16:creationId xmlns:a16="http://schemas.microsoft.com/office/drawing/2014/main" id="{B28F977D-8843-3B4F-DDE6-4857815F3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" y="2407"/>
              <a:ext cx="11" cy="2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714" name="Line 201">
              <a:extLst>
                <a:ext uri="{FF2B5EF4-FFF2-40B4-BE49-F238E27FC236}">
                  <a16:creationId xmlns:a16="http://schemas.microsoft.com/office/drawing/2014/main" id="{5344FED3-34F5-80E3-F1D8-667ADDD8EC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3" y="2407"/>
              <a:ext cx="1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15" name="Line 202">
              <a:extLst>
                <a:ext uri="{FF2B5EF4-FFF2-40B4-BE49-F238E27FC236}">
                  <a16:creationId xmlns:a16="http://schemas.microsoft.com/office/drawing/2014/main" id="{116756A6-3D64-06D5-9C29-BC0BFE325D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9" y="2407"/>
              <a:ext cx="1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16" name="Line 203">
              <a:extLst>
                <a:ext uri="{FF2B5EF4-FFF2-40B4-BE49-F238E27FC236}">
                  <a16:creationId xmlns:a16="http://schemas.microsoft.com/office/drawing/2014/main" id="{6DD64A19-6A9E-AB9C-84EC-13076E4C5E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1" y="2407"/>
              <a:ext cx="1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17" name="Rectangle 204">
              <a:extLst>
                <a:ext uri="{FF2B5EF4-FFF2-40B4-BE49-F238E27FC236}">
                  <a16:creationId xmlns:a16="http://schemas.microsoft.com/office/drawing/2014/main" id="{F0CDD945-10C8-FE0F-7566-5396953EC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2407"/>
              <a:ext cx="6" cy="2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718" name="Line 205">
              <a:extLst>
                <a:ext uri="{FF2B5EF4-FFF2-40B4-BE49-F238E27FC236}">
                  <a16:creationId xmlns:a16="http://schemas.microsoft.com/office/drawing/2014/main" id="{A99A0576-F43E-8DE6-3485-3C781BA881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2407"/>
              <a:ext cx="1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19" name="Rectangle 206">
              <a:extLst>
                <a:ext uri="{FF2B5EF4-FFF2-40B4-BE49-F238E27FC236}">
                  <a16:creationId xmlns:a16="http://schemas.microsoft.com/office/drawing/2014/main" id="{2226EB2C-0F70-C8F1-276B-3691F24E0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2407"/>
              <a:ext cx="5" cy="2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720" name="Rectangle 207">
              <a:extLst>
                <a:ext uri="{FF2B5EF4-FFF2-40B4-BE49-F238E27FC236}">
                  <a16:creationId xmlns:a16="http://schemas.microsoft.com/office/drawing/2014/main" id="{15446BF2-7756-52B2-27BB-2CF44FDD5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" y="2407"/>
              <a:ext cx="11" cy="2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721" name="Line 208">
              <a:extLst>
                <a:ext uri="{FF2B5EF4-FFF2-40B4-BE49-F238E27FC236}">
                  <a16:creationId xmlns:a16="http://schemas.microsoft.com/office/drawing/2014/main" id="{90418C8B-DE34-A635-CDF7-B17AB6DE0B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1" y="2407"/>
              <a:ext cx="1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22" name="Rectangle 209">
              <a:extLst>
                <a:ext uri="{FF2B5EF4-FFF2-40B4-BE49-F238E27FC236}">
                  <a16:creationId xmlns:a16="http://schemas.microsoft.com/office/drawing/2014/main" id="{0B847BCA-70FF-7795-98D0-D0988C3AE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" y="2695"/>
              <a:ext cx="24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1 1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723" name="Rectangle 210">
              <a:extLst>
                <a:ext uri="{FF2B5EF4-FFF2-40B4-BE49-F238E27FC236}">
                  <a16:creationId xmlns:a16="http://schemas.microsoft.com/office/drawing/2014/main" id="{E877F56E-536B-96EC-46F1-BA239094E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" y="2695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724" name="Rectangle 211">
              <a:extLst>
                <a:ext uri="{FF2B5EF4-FFF2-40B4-BE49-F238E27FC236}">
                  <a16:creationId xmlns:a16="http://schemas.microsoft.com/office/drawing/2014/main" id="{3FEF4FCA-6EC0-27B0-77C5-FD2A11987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1" y="269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0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725" name="Rectangle 212">
              <a:extLst>
                <a:ext uri="{FF2B5EF4-FFF2-40B4-BE49-F238E27FC236}">
                  <a16:creationId xmlns:a16="http://schemas.microsoft.com/office/drawing/2014/main" id="{BEAB841C-747D-8195-8F79-2E458AE61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7" y="2695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726" name="Rectangle 213">
              <a:extLst>
                <a:ext uri="{FF2B5EF4-FFF2-40B4-BE49-F238E27FC236}">
                  <a16:creationId xmlns:a16="http://schemas.microsoft.com/office/drawing/2014/main" id="{4640A89A-10E1-30E7-9A44-306549E8B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4" y="269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0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727" name="Rectangle 214">
              <a:extLst>
                <a:ext uri="{FF2B5EF4-FFF2-40B4-BE49-F238E27FC236}">
                  <a16:creationId xmlns:a16="http://schemas.microsoft.com/office/drawing/2014/main" id="{1238E8D2-3AFF-E53E-7AE7-0BDFC9F56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0" y="2695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728" name="Rectangle 215">
              <a:extLst>
                <a:ext uri="{FF2B5EF4-FFF2-40B4-BE49-F238E27FC236}">
                  <a16:creationId xmlns:a16="http://schemas.microsoft.com/office/drawing/2014/main" id="{33A3E7CA-2C0C-D4FC-6EA7-2FEC6B59D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0" y="269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0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729" name="Rectangle 216">
              <a:extLst>
                <a:ext uri="{FF2B5EF4-FFF2-40B4-BE49-F238E27FC236}">
                  <a16:creationId xmlns:a16="http://schemas.microsoft.com/office/drawing/2014/main" id="{9FEC28E3-836C-C4A5-CB83-D5FC9CA33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" y="2695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730" name="Rectangle 217">
              <a:extLst>
                <a:ext uri="{FF2B5EF4-FFF2-40B4-BE49-F238E27FC236}">
                  <a16:creationId xmlns:a16="http://schemas.microsoft.com/office/drawing/2014/main" id="{546FA0B9-CD0A-7D5C-8F6A-A355FAB30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8" y="269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731" name="Rectangle 218">
              <a:extLst>
                <a:ext uri="{FF2B5EF4-FFF2-40B4-BE49-F238E27FC236}">
                  <a16:creationId xmlns:a16="http://schemas.microsoft.com/office/drawing/2014/main" id="{827699C8-A325-6A3D-585F-475818245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" y="2695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732" name="Rectangle 219">
              <a:extLst>
                <a:ext uri="{FF2B5EF4-FFF2-40B4-BE49-F238E27FC236}">
                  <a16:creationId xmlns:a16="http://schemas.microsoft.com/office/drawing/2014/main" id="{0CB674CA-3676-1069-3589-43485C6C1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" y="2682"/>
              <a:ext cx="11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733" name="Line 220">
              <a:extLst>
                <a:ext uri="{FF2B5EF4-FFF2-40B4-BE49-F238E27FC236}">
                  <a16:creationId xmlns:a16="http://schemas.microsoft.com/office/drawing/2014/main" id="{62177958-F0B2-A5AA-B792-7314F3D145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3" y="268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34" name="Rectangle 221">
              <a:extLst>
                <a:ext uri="{FF2B5EF4-FFF2-40B4-BE49-F238E27FC236}">
                  <a16:creationId xmlns:a16="http://schemas.microsoft.com/office/drawing/2014/main" id="{2C2C1BED-946F-94A0-6318-191EDECBB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" y="2682"/>
              <a:ext cx="46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735" name="Line 222">
              <a:extLst>
                <a:ext uri="{FF2B5EF4-FFF2-40B4-BE49-F238E27FC236}">
                  <a16:creationId xmlns:a16="http://schemas.microsoft.com/office/drawing/2014/main" id="{DCF86D7C-B2B9-D715-E698-14EAF8799F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4" y="2682"/>
              <a:ext cx="46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36" name="Line 223">
              <a:extLst>
                <a:ext uri="{FF2B5EF4-FFF2-40B4-BE49-F238E27FC236}">
                  <a16:creationId xmlns:a16="http://schemas.microsoft.com/office/drawing/2014/main" id="{6162909F-1603-FE02-FEC3-FE77AA6AF5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9" y="2682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37" name="Line 224">
              <a:extLst>
                <a:ext uri="{FF2B5EF4-FFF2-40B4-BE49-F238E27FC236}">
                  <a16:creationId xmlns:a16="http://schemas.microsoft.com/office/drawing/2014/main" id="{B1B33D97-096B-52BF-0047-193658F316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9" y="268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38" name="Rectangle 225">
              <a:extLst>
                <a:ext uri="{FF2B5EF4-FFF2-40B4-BE49-F238E27FC236}">
                  <a16:creationId xmlns:a16="http://schemas.microsoft.com/office/drawing/2014/main" id="{4E24212C-C180-4513-EDCB-402B3A78A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" y="2682"/>
              <a:ext cx="427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739" name="Line 226">
              <a:extLst>
                <a:ext uri="{FF2B5EF4-FFF2-40B4-BE49-F238E27FC236}">
                  <a16:creationId xmlns:a16="http://schemas.microsoft.com/office/drawing/2014/main" id="{8428133E-17CD-22A6-D3C2-B3BD382076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4" y="2682"/>
              <a:ext cx="4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40" name="Line 227">
              <a:extLst>
                <a:ext uri="{FF2B5EF4-FFF2-40B4-BE49-F238E27FC236}">
                  <a16:creationId xmlns:a16="http://schemas.microsoft.com/office/drawing/2014/main" id="{254566CF-6A19-E002-A946-BB05AD3575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1" y="2682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41" name="Line 228">
              <a:extLst>
                <a:ext uri="{FF2B5EF4-FFF2-40B4-BE49-F238E27FC236}">
                  <a16:creationId xmlns:a16="http://schemas.microsoft.com/office/drawing/2014/main" id="{BF8B0426-2613-06F0-BD92-B09FC9F29D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1" y="268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42" name="Rectangle 229">
              <a:extLst>
                <a:ext uri="{FF2B5EF4-FFF2-40B4-BE49-F238E27FC236}">
                  <a16:creationId xmlns:a16="http://schemas.microsoft.com/office/drawing/2014/main" id="{E34186D8-0FAA-6650-655D-C9152D63B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6" y="2682"/>
              <a:ext cx="392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743" name="Line 230">
              <a:extLst>
                <a:ext uri="{FF2B5EF4-FFF2-40B4-BE49-F238E27FC236}">
                  <a16:creationId xmlns:a16="http://schemas.microsoft.com/office/drawing/2014/main" id="{4FF236B5-54A0-D10C-3BA7-268FFD3C72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6" y="2682"/>
              <a:ext cx="39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44" name="Rectangle 231">
              <a:extLst>
                <a:ext uri="{FF2B5EF4-FFF2-40B4-BE49-F238E27FC236}">
                  <a16:creationId xmlns:a16="http://schemas.microsoft.com/office/drawing/2014/main" id="{742610DE-B528-5509-EC7D-CDCAE1ACA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2682"/>
              <a:ext cx="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745" name="Line 232">
              <a:extLst>
                <a:ext uri="{FF2B5EF4-FFF2-40B4-BE49-F238E27FC236}">
                  <a16:creationId xmlns:a16="http://schemas.microsoft.com/office/drawing/2014/main" id="{44363CFA-0FE1-1A53-0352-F45E5E5812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2682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46" name="Line 233">
              <a:extLst>
                <a:ext uri="{FF2B5EF4-FFF2-40B4-BE49-F238E27FC236}">
                  <a16:creationId xmlns:a16="http://schemas.microsoft.com/office/drawing/2014/main" id="{9082C539-0AEF-C3B2-6BA0-B2D6F3AAC1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268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47" name="Rectangle 234">
              <a:extLst>
                <a:ext uri="{FF2B5EF4-FFF2-40B4-BE49-F238E27FC236}">
                  <a16:creationId xmlns:a16="http://schemas.microsoft.com/office/drawing/2014/main" id="{786CAE49-CD8D-1FA6-8250-CD7433BC4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4" y="2682"/>
              <a:ext cx="390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748" name="Line 235">
              <a:extLst>
                <a:ext uri="{FF2B5EF4-FFF2-40B4-BE49-F238E27FC236}">
                  <a16:creationId xmlns:a16="http://schemas.microsoft.com/office/drawing/2014/main" id="{5821B1D5-7C19-C1B4-F873-8BCAA95BEA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4" y="2682"/>
              <a:ext cx="39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49" name="Rectangle 236">
              <a:extLst>
                <a:ext uri="{FF2B5EF4-FFF2-40B4-BE49-F238E27FC236}">
                  <a16:creationId xmlns:a16="http://schemas.microsoft.com/office/drawing/2014/main" id="{DF45672A-258E-0F9B-349F-5CCF341C7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2682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750" name="Line 237">
              <a:extLst>
                <a:ext uri="{FF2B5EF4-FFF2-40B4-BE49-F238E27FC236}">
                  <a16:creationId xmlns:a16="http://schemas.microsoft.com/office/drawing/2014/main" id="{AA8F852E-8DD4-4ADA-6BD4-45DD9FFBC0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4" y="2682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51" name="Line 238">
              <a:extLst>
                <a:ext uri="{FF2B5EF4-FFF2-40B4-BE49-F238E27FC236}">
                  <a16:creationId xmlns:a16="http://schemas.microsoft.com/office/drawing/2014/main" id="{3B1D869A-D110-2FF6-63F5-4F263BD102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4" y="268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52" name="Rectangle 239">
              <a:extLst>
                <a:ext uri="{FF2B5EF4-FFF2-40B4-BE49-F238E27FC236}">
                  <a16:creationId xmlns:a16="http://schemas.microsoft.com/office/drawing/2014/main" id="{9AB1F9D9-76AA-17DF-7021-EF7833B5B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2682"/>
              <a:ext cx="352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753" name="Line 240">
              <a:extLst>
                <a:ext uri="{FF2B5EF4-FFF2-40B4-BE49-F238E27FC236}">
                  <a16:creationId xmlns:a16="http://schemas.microsoft.com/office/drawing/2014/main" id="{667FBEE8-D80D-4CFB-D4A1-9B9A310D1A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9" y="2682"/>
              <a:ext cx="35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54" name="Rectangle 241">
              <a:extLst>
                <a:ext uri="{FF2B5EF4-FFF2-40B4-BE49-F238E27FC236}">
                  <a16:creationId xmlns:a16="http://schemas.microsoft.com/office/drawing/2014/main" id="{D2A3FFBB-B591-2358-0445-3A76710F1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" y="2682"/>
              <a:ext cx="11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755" name="Line 242">
              <a:extLst>
                <a:ext uri="{FF2B5EF4-FFF2-40B4-BE49-F238E27FC236}">
                  <a16:creationId xmlns:a16="http://schemas.microsoft.com/office/drawing/2014/main" id="{CA597B3F-FE98-9DDF-82F9-E259A13D55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1" y="268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56" name="Rectangle 243">
              <a:extLst>
                <a:ext uri="{FF2B5EF4-FFF2-40B4-BE49-F238E27FC236}">
                  <a16:creationId xmlns:a16="http://schemas.microsoft.com/office/drawing/2014/main" id="{F11B674D-7DCF-B15A-F5AE-F07EDC2BD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" y="2687"/>
              <a:ext cx="11" cy="2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757" name="Line 244">
              <a:extLst>
                <a:ext uri="{FF2B5EF4-FFF2-40B4-BE49-F238E27FC236}">
                  <a16:creationId xmlns:a16="http://schemas.microsoft.com/office/drawing/2014/main" id="{3D2770D6-EA1C-06B4-5E0F-3FD416837A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3" y="2687"/>
              <a:ext cx="1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58" name="Rectangle 245">
              <a:extLst>
                <a:ext uri="{FF2B5EF4-FFF2-40B4-BE49-F238E27FC236}">
                  <a16:creationId xmlns:a16="http://schemas.microsoft.com/office/drawing/2014/main" id="{33AACAEB-4E08-5DA1-D268-A4F9C5A03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" y="2962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759" name="Line 246">
              <a:extLst>
                <a:ext uri="{FF2B5EF4-FFF2-40B4-BE49-F238E27FC236}">
                  <a16:creationId xmlns:a16="http://schemas.microsoft.com/office/drawing/2014/main" id="{81CEF4DE-0E1A-BB58-9705-3E92BF1D2E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3" y="296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60" name="Line 247">
              <a:extLst>
                <a:ext uri="{FF2B5EF4-FFF2-40B4-BE49-F238E27FC236}">
                  <a16:creationId xmlns:a16="http://schemas.microsoft.com/office/drawing/2014/main" id="{16317D80-1967-A4DC-562F-8095695630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3" y="2962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61" name="Rectangle 248">
              <a:extLst>
                <a:ext uri="{FF2B5EF4-FFF2-40B4-BE49-F238E27FC236}">
                  <a16:creationId xmlns:a16="http://schemas.microsoft.com/office/drawing/2014/main" id="{FE87B53C-0B22-73E4-F129-D6A6A8914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" y="2962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762" name="Line 249">
              <a:extLst>
                <a:ext uri="{FF2B5EF4-FFF2-40B4-BE49-F238E27FC236}">
                  <a16:creationId xmlns:a16="http://schemas.microsoft.com/office/drawing/2014/main" id="{5D703B82-6114-A993-8716-D349FF4DCA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3" y="296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63" name="Line 250">
              <a:extLst>
                <a:ext uri="{FF2B5EF4-FFF2-40B4-BE49-F238E27FC236}">
                  <a16:creationId xmlns:a16="http://schemas.microsoft.com/office/drawing/2014/main" id="{1221F4B7-E27B-8591-081D-A4C2FD60C0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3" y="2962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64" name="Rectangle 251">
              <a:extLst>
                <a:ext uri="{FF2B5EF4-FFF2-40B4-BE49-F238E27FC236}">
                  <a16:creationId xmlns:a16="http://schemas.microsoft.com/office/drawing/2014/main" id="{32D10083-595A-E8A2-D47B-06D83325C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" y="2962"/>
              <a:ext cx="465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765" name="Line 252">
              <a:extLst>
                <a:ext uri="{FF2B5EF4-FFF2-40B4-BE49-F238E27FC236}">
                  <a16:creationId xmlns:a16="http://schemas.microsoft.com/office/drawing/2014/main" id="{BABA41E9-0AB7-9F4E-7E35-4D29469189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4" y="2962"/>
              <a:ext cx="46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66" name="Line 253">
              <a:extLst>
                <a:ext uri="{FF2B5EF4-FFF2-40B4-BE49-F238E27FC236}">
                  <a16:creationId xmlns:a16="http://schemas.microsoft.com/office/drawing/2014/main" id="{6AE02722-C465-59EE-7294-BE79B8B306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9" y="2687"/>
              <a:ext cx="1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67" name="Rectangle 254">
              <a:extLst>
                <a:ext uri="{FF2B5EF4-FFF2-40B4-BE49-F238E27FC236}">
                  <a16:creationId xmlns:a16="http://schemas.microsoft.com/office/drawing/2014/main" id="{1788C7F6-6C91-FD55-1C81-5412929F5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" y="2962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768" name="Line 255">
              <a:extLst>
                <a:ext uri="{FF2B5EF4-FFF2-40B4-BE49-F238E27FC236}">
                  <a16:creationId xmlns:a16="http://schemas.microsoft.com/office/drawing/2014/main" id="{3785EC35-CB2B-3197-28B0-3E0882C6BA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9" y="296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69" name="Line 256">
              <a:extLst>
                <a:ext uri="{FF2B5EF4-FFF2-40B4-BE49-F238E27FC236}">
                  <a16:creationId xmlns:a16="http://schemas.microsoft.com/office/drawing/2014/main" id="{0B89CE65-2675-1332-2D3D-5584C2BE78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9" y="2962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70" name="Rectangle 257">
              <a:extLst>
                <a:ext uri="{FF2B5EF4-FFF2-40B4-BE49-F238E27FC236}">
                  <a16:creationId xmlns:a16="http://schemas.microsoft.com/office/drawing/2014/main" id="{6D1D4B81-206C-FED7-E98F-0B9240C0A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62"/>
              <a:ext cx="42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771" name="Line 258">
              <a:extLst>
                <a:ext uri="{FF2B5EF4-FFF2-40B4-BE49-F238E27FC236}">
                  <a16:creationId xmlns:a16="http://schemas.microsoft.com/office/drawing/2014/main" id="{450CAA34-4F98-ACE6-0833-30A683B18F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962"/>
              <a:ext cx="42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72" name="Line 259">
              <a:extLst>
                <a:ext uri="{FF2B5EF4-FFF2-40B4-BE49-F238E27FC236}">
                  <a16:creationId xmlns:a16="http://schemas.microsoft.com/office/drawing/2014/main" id="{44719D29-8F72-752F-ED4A-5CE7225784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1" y="2687"/>
              <a:ext cx="1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73" name="Rectangle 260">
              <a:extLst>
                <a:ext uri="{FF2B5EF4-FFF2-40B4-BE49-F238E27FC236}">
                  <a16:creationId xmlns:a16="http://schemas.microsoft.com/office/drawing/2014/main" id="{46709D88-47CB-4CD7-0B32-25F7B3DE7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1" y="2962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774" name="Line 261">
              <a:extLst>
                <a:ext uri="{FF2B5EF4-FFF2-40B4-BE49-F238E27FC236}">
                  <a16:creationId xmlns:a16="http://schemas.microsoft.com/office/drawing/2014/main" id="{0A29F594-BCD4-97A2-6039-9E62BED98D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1" y="296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75" name="Line 262">
              <a:extLst>
                <a:ext uri="{FF2B5EF4-FFF2-40B4-BE49-F238E27FC236}">
                  <a16:creationId xmlns:a16="http://schemas.microsoft.com/office/drawing/2014/main" id="{CBEEF299-4BDD-4933-841D-5C3ABAFEC3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1" y="2962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76" name="Rectangle 263">
              <a:extLst>
                <a:ext uri="{FF2B5EF4-FFF2-40B4-BE49-F238E27FC236}">
                  <a16:creationId xmlns:a16="http://schemas.microsoft.com/office/drawing/2014/main" id="{14276A6D-0B7A-5CA9-230E-913E7488B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962"/>
              <a:ext cx="386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777" name="Line 264">
              <a:extLst>
                <a:ext uri="{FF2B5EF4-FFF2-40B4-BE49-F238E27FC236}">
                  <a16:creationId xmlns:a16="http://schemas.microsoft.com/office/drawing/2014/main" id="{8E12FA93-A13F-9406-0418-FC0B2A81F3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962"/>
              <a:ext cx="38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78" name="Rectangle 265">
              <a:extLst>
                <a:ext uri="{FF2B5EF4-FFF2-40B4-BE49-F238E27FC236}">
                  <a16:creationId xmlns:a16="http://schemas.microsoft.com/office/drawing/2014/main" id="{56E25E92-B252-77A6-0DC9-387EC5053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2687"/>
              <a:ext cx="6" cy="2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779" name="Line 266">
              <a:extLst>
                <a:ext uri="{FF2B5EF4-FFF2-40B4-BE49-F238E27FC236}">
                  <a16:creationId xmlns:a16="http://schemas.microsoft.com/office/drawing/2014/main" id="{8FCBFF89-49DF-8DEC-39D4-2034D031C5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2687"/>
              <a:ext cx="1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80" name="Rectangle 267">
              <a:extLst>
                <a:ext uri="{FF2B5EF4-FFF2-40B4-BE49-F238E27FC236}">
                  <a16:creationId xmlns:a16="http://schemas.microsoft.com/office/drawing/2014/main" id="{30181E8B-846C-1A69-0466-3AC51D9A2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2962"/>
              <a:ext cx="12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781" name="Line 268">
              <a:extLst>
                <a:ext uri="{FF2B5EF4-FFF2-40B4-BE49-F238E27FC236}">
                  <a16:creationId xmlns:a16="http://schemas.microsoft.com/office/drawing/2014/main" id="{A2BB7BE3-6F77-465C-FD1A-E4AEE130AB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2962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82" name="Line 269">
              <a:extLst>
                <a:ext uri="{FF2B5EF4-FFF2-40B4-BE49-F238E27FC236}">
                  <a16:creationId xmlns:a16="http://schemas.microsoft.com/office/drawing/2014/main" id="{8324BCC6-8B4D-07EC-AFD2-224C3C003E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2962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83" name="Rectangle 270">
              <a:extLst>
                <a:ext uri="{FF2B5EF4-FFF2-40B4-BE49-F238E27FC236}">
                  <a16:creationId xmlns:a16="http://schemas.microsoft.com/office/drawing/2014/main" id="{DF9703F3-1D9F-5BFC-C694-14C043763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0" y="2962"/>
              <a:ext cx="384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784" name="Line 271">
              <a:extLst>
                <a:ext uri="{FF2B5EF4-FFF2-40B4-BE49-F238E27FC236}">
                  <a16:creationId xmlns:a16="http://schemas.microsoft.com/office/drawing/2014/main" id="{E148AB14-AD9E-92B2-4327-4A865CFB94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0" y="2962"/>
              <a:ext cx="38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85" name="Rectangle 272">
              <a:extLst>
                <a:ext uri="{FF2B5EF4-FFF2-40B4-BE49-F238E27FC236}">
                  <a16:creationId xmlns:a16="http://schemas.microsoft.com/office/drawing/2014/main" id="{F1A2ABCF-8C28-F415-FBFE-C8EB0C352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2687"/>
              <a:ext cx="5" cy="2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786" name="Rectangle 273">
              <a:extLst>
                <a:ext uri="{FF2B5EF4-FFF2-40B4-BE49-F238E27FC236}">
                  <a16:creationId xmlns:a16="http://schemas.microsoft.com/office/drawing/2014/main" id="{59111EFC-1B68-8077-4D91-EC9C9D5C2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2962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787" name="Line 274">
              <a:extLst>
                <a:ext uri="{FF2B5EF4-FFF2-40B4-BE49-F238E27FC236}">
                  <a16:creationId xmlns:a16="http://schemas.microsoft.com/office/drawing/2014/main" id="{4C8DE908-0FD8-BA4B-8D2E-EE08E5CE90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4" y="296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88" name="Line 275">
              <a:extLst>
                <a:ext uri="{FF2B5EF4-FFF2-40B4-BE49-F238E27FC236}">
                  <a16:creationId xmlns:a16="http://schemas.microsoft.com/office/drawing/2014/main" id="{F4FDC6B2-9560-D3D5-7136-A2F25527D4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4" y="2962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89" name="Rectangle 276">
              <a:extLst>
                <a:ext uri="{FF2B5EF4-FFF2-40B4-BE49-F238E27FC236}">
                  <a16:creationId xmlns:a16="http://schemas.microsoft.com/office/drawing/2014/main" id="{52168536-0064-E2EF-3B36-2B9F72540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5" y="2962"/>
              <a:ext cx="346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790" name="Line 277">
              <a:extLst>
                <a:ext uri="{FF2B5EF4-FFF2-40B4-BE49-F238E27FC236}">
                  <a16:creationId xmlns:a16="http://schemas.microsoft.com/office/drawing/2014/main" id="{8B0D4356-79ED-3145-1A26-9D88AD228B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5" y="2962"/>
              <a:ext cx="34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91" name="Rectangle 278">
              <a:extLst>
                <a:ext uri="{FF2B5EF4-FFF2-40B4-BE49-F238E27FC236}">
                  <a16:creationId xmlns:a16="http://schemas.microsoft.com/office/drawing/2014/main" id="{029C6828-277A-3059-9FA8-CD6567B83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" y="2687"/>
              <a:ext cx="11" cy="2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792" name="Line 279">
              <a:extLst>
                <a:ext uri="{FF2B5EF4-FFF2-40B4-BE49-F238E27FC236}">
                  <a16:creationId xmlns:a16="http://schemas.microsoft.com/office/drawing/2014/main" id="{11E95ECE-0C2A-B990-2328-CC6ED47C33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1" y="2687"/>
              <a:ext cx="1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93" name="Rectangle 280">
              <a:extLst>
                <a:ext uri="{FF2B5EF4-FFF2-40B4-BE49-F238E27FC236}">
                  <a16:creationId xmlns:a16="http://schemas.microsoft.com/office/drawing/2014/main" id="{E5CF5F02-6A0E-C8F4-480B-D6AA517FE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" y="2962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794" name="Line 281">
              <a:extLst>
                <a:ext uri="{FF2B5EF4-FFF2-40B4-BE49-F238E27FC236}">
                  <a16:creationId xmlns:a16="http://schemas.microsoft.com/office/drawing/2014/main" id="{371546B7-036E-38CF-BFFD-C4B42559CC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1" y="296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95" name="Line 282">
              <a:extLst>
                <a:ext uri="{FF2B5EF4-FFF2-40B4-BE49-F238E27FC236}">
                  <a16:creationId xmlns:a16="http://schemas.microsoft.com/office/drawing/2014/main" id="{3A8D5DCC-D5DE-D3AB-D4BD-AD1D126E0F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1" y="2962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96" name="Rectangle 283">
              <a:extLst>
                <a:ext uri="{FF2B5EF4-FFF2-40B4-BE49-F238E27FC236}">
                  <a16:creationId xmlns:a16="http://schemas.microsoft.com/office/drawing/2014/main" id="{C1CA7AAF-5400-5C28-5B7C-8E7DED3CE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" y="2962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797" name="Line 284">
              <a:extLst>
                <a:ext uri="{FF2B5EF4-FFF2-40B4-BE49-F238E27FC236}">
                  <a16:creationId xmlns:a16="http://schemas.microsoft.com/office/drawing/2014/main" id="{08E8B0EF-C625-CBEB-D09D-72135F3578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1" y="296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98" name="Line 285">
              <a:extLst>
                <a:ext uri="{FF2B5EF4-FFF2-40B4-BE49-F238E27FC236}">
                  <a16:creationId xmlns:a16="http://schemas.microsoft.com/office/drawing/2014/main" id="{5622BB3E-1E53-3053-0609-6CCC39E118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1" y="2962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799" name="Rectangle 286">
              <a:extLst>
                <a:ext uri="{FF2B5EF4-FFF2-40B4-BE49-F238E27FC236}">
                  <a16:creationId xmlns:a16="http://schemas.microsoft.com/office/drawing/2014/main" id="{00C3BB12-6ACC-BF87-4FE6-67EEC511D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" y="2977"/>
              <a:ext cx="2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1000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52257" name="Rectangle 287">
            <a:extLst>
              <a:ext uri="{FF2B5EF4-FFF2-40B4-BE49-F238E27FC236}">
                <a16:creationId xmlns:a16="http://schemas.microsoft.com/office/drawing/2014/main" id="{4D03FEA3-E569-B93F-726C-C486B5C81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1514" y="2487614"/>
            <a:ext cx="9525" cy="4349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58" name="Rectangle 288">
            <a:extLst>
              <a:ext uri="{FF2B5EF4-FFF2-40B4-BE49-F238E27FC236}">
                <a16:creationId xmlns:a16="http://schemas.microsoft.com/office/drawing/2014/main" id="{4281D638-CA20-B1F7-DEB1-AC7382691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7314" y="2487614"/>
            <a:ext cx="7937" cy="4349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59" name="Rectangle 289">
            <a:extLst>
              <a:ext uri="{FF2B5EF4-FFF2-40B4-BE49-F238E27FC236}">
                <a16:creationId xmlns:a16="http://schemas.microsoft.com/office/drawing/2014/main" id="{9C2C47B7-5679-92F6-1759-84A07489D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0163" y="2922589"/>
            <a:ext cx="17462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60" name="Rectangle 290">
            <a:extLst>
              <a:ext uri="{FF2B5EF4-FFF2-40B4-BE49-F238E27FC236}">
                <a16:creationId xmlns:a16="http://schemas.microsoft.com/office/drawing/2014/main" id="{5FB5B7B5-144A-1E37-5336-74BC10762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7625" y="2922589"/>
            <a:ext cx="623888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61" name="Rectangle 291">
            <a:extLst>
              <a:ext uri="{FF2B5EF4-FFF2-40B4-BE49-F238E27FC236}">
                <a16:creationId xmlns:a16="http://schemas.microsoft.com/office/drawing/2014/main" id="{48B69D8B-AB43-E18A-5E13-E16F7C2FA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1514" y="2922589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62" name="Rectangle 292">
            <a:extLst>
              <a:ext uri="{FF2B5EF4-FFF2-40B4-BE49-F238E27FC236}">
                <a16:creationId xmlns:a16="http://schemas.microsoft.com/office/drawing/2014/main" id="{1149106A-ADEB-6CD3-C8F5-270432136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1039" y="2922589"/>
            <a:ext cx="67627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63" name="Rectangle 293">
            <a:extLst>
              <a:ext uri="{FF2B5EF4-FFF2-40B4-BE49-F238E27FC236}">
                <a16:creationId xmlns:a16="http://schemas.microsoft.com/office/drawing/2014/main" id="{1C5A8EAB-FF40-0EF9-ECA9-B06FED277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7314" y="2922589"/>
            <a:ext cx="7937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64" name="Rectangle 294">
            <a:extLst>
              <a:ext uri="{FF2B5EF4-FFF2-40B4-BE49-F238E27FC236}">
                <a16:creationId xmlns:a16="http://schemas.microsoft.com/office/drawing/2014/main" id="{33FAE6E0-59A3-0472-EDD4-4000E366D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251" y="2922589"/>
            <a:ext cx="7334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65" name="Rectangle 295">
            <a:extLst>
              <a:ext uri="{FF2B5EF4-FFF2-40B4-BE49-F238E27FC236}">
                <a16:creationId xmlns:a16="http://schemas.microsoft.com/office/drawing/2014/main" id="{D5263F04-3908-6BD9-8E37-AF1041D18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676" y="2922589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66" name="Rectangle 296">
            <a:extLst>
              <a:ext uri="{FF2B5EF4-FFF2-40B4-BE49-F238E27FC236}">
                <a16:creationId xmlns:a16="http://schemas.microsoft.com/office/drawing/2014/main" id="{5482B423-2151-ACFF-A3E1-CD6ECBD74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1" y="2922589"/>
            <a:ext cx="7334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67" name="Rectangle 297">
            <a:extLst>
              <a:ext uri="{FF2B5EF4-FFF2-40B4-BE49-F238E27FC236}">
                <a16:creationId xmlns:a16="http://schemas.microsoft.com/office/drawing/2014/main" id="{71B00054-14E3-7849-C60A-C6E04FC15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6" y="2922589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68" name="Rectangle 298">
            <a:extLst>
              <a:ext uri="{FF2B5EF4-FFF2-40B4-BE49-F238E27FC236}">
                <a16:creationId xmlns:a16="http://schemas.microsoft.com/office/drawing/2014/main" id="{7A6E3440-F519-77BE-E0EF-A55F4630F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1151" y="2922589"/>
            <a:ext cx="785813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69" name="Rectangle 299">
            <a:extLst>
              <a:ext uri="{FF2B5EF4-FFF2-40B4-BE49-F238E27FC236}">
                <a16:creationId xmlns:a16="http://schemas.microsoft.com/office/drawing/2014/main" id="{6B64C021-B6E0-9B97-BC7F-F755514C3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6963" y="2922589"/>
            <a:ext cx="17462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70" name="Rectangle 300">
            <a:extLst>
              <a:ext uri="{FF2B5EF4-FFF2-40B4-BE49-F238E27FC236}">
                <a16:creationId xmlns:a16="http://schemas.microsoft.com/office/drawing/2014/main" id="{D3B84729-58A5-E0DC-D616-18EEA894C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1514" y="2932114"/>
            <a:ext cx="9525" cy="4349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71" name="Rectangle 301">
            <a:extLst>
              <a:ext uri="{FF2B5EF4-FFF2-40B4-BE49-F238E27FC236}">
                <a16:creationId xmlns:a16="http://schemas.microsoft.com/office/drawing/2014/main" id="{53237253-AB28-0611-ED25-F9B0A33A1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7314" y="2932114"/>
            <a:ext cx="7937" cy="4349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72" name="Rectangle 302">
            <a:extLst>
              <a:ext uri="{FF2B5EF4-FFF2-40B4-BE49-F238E27FC236}">
                <a16:creationId xmlns:a16="http://schemas.microsoft.com/office/drawing/2014/main" id="{98819404-BAA3-3A05-3F60-0206835E0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1514" y="3367089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73" name="Rectangle 303">
            <a:extLst>
              <a:ext uri="{FF2B5EF4-FFF2-40B4-BE49-F238E27FC236}">
                <a16:creationId xmlns:a16="http://schemas.microsoft.com/office/drawing/2014/main" id="{91FF24CD-45A6-1A4C-F8A0-98A2DFDC8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7314" y="3367089"/>
            <a:ext cx="7937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74" name="Rectangle 304">
            <a:extLst>
              <a:ext uri="{FF2B5EF4-FFF2-40B4-BE49-F238E27FC236}">
                <a16:creationId xmlns:a16="http://schemas.microsoft.com/office/drawing/2014/main" id="{EADA898D-8B37-6907-D690-066D2BE95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1514" y="3376613"/>
            <a:ext cx="9525" cy="4365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75" name="Rectangle 305">
            <a:extLst>
              <a:ext uri="{FF2B5EF4-FFF2-40B4-BE49-F238E27FC236}">
                <a16:creationId xmlns:a16="http://schemas.microsoft.com/office/drawing/2014/main" id="{BE5AEB84-2CE9-8CC3-6052-53628727D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7314" y="3376613"/>
            <a:ext cx="7937" cy="4365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76" name="Rectangle 306">
            <a:extLst>
              <a:ext uri="{FF2B5EF4-FFF2-40B4-BE49-F238E27FC236}">
                <a16:creationId xmlns:a16="http://schemas.microsoft.com/office/drawing/2014/main" id="{58C599DC-FF3D-C0C0-B551-C91DC520E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1514" y="3813175"/>
            <a:ext cx="9525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77" name="Rectangle 307">
            <a:extLst>
              <a:ext uri="{FF2B5EF4-FFF2-40B4-BE49-F238E27FC236}">
                <a16:creationId xmlns:a16="http://schemas.microsoft.com/office/drawing/2014/main" id="{D7CD0874-53F8-EAB4-B7B9-967A920D0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7314" y="3813175"/>
            <a:ext cx="7937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78" name="Rectangle 308">
            <a:extLst>
              <a:ext uri="{FF2B5EF4-FFF2-40B4-BE49-F238E27FC236}">
                <a16:creationId xmlns:a16="http://schemas.microsoft.com/office/drawing/2014/main" id="{CA6C3BBC-15BE-654B-2743-C5F138D04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1514" y="3821113"/>
            <a:ext cx="9525" cy="4365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79" name="Rectangle 309">
            <a:extLst>
              <a:ext uri="{FF2B5EF4-FFF2-40B4-BE49-F238E27FC236}">
                <a16:creationId xmlns:a16="http://schemas.microsoft.com/office/drawing/2014/main" id="{3025F15A-B9F1-1063-96B1-AFC9F5F92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7314" y="3821113"/>
            <a:ext cx="7937" cy="4365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80" name="Rectangle 310">
            <a:extLst>
              <a:ext uri="{FF2B5EF4-FFF2-40B4-BE49-F238E27FC236}">
                <a16:creationId xmlns:a16="http://schemas.microsoft.com/office/drawing/2014/main" id="{EBDAA2AF-6C92-4CF3-4250-F82388989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1514" y="4257676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81" name="Rectangle 311">
            <a:extLst>
              <a:ext uri="{FF2B5EF4-FFF2-40B4-BE49-F238E27FC236}">
                <a16:creationId xmlns:a16="http://schemas.microsoft.com/office/drawing/2014/main" id="{6069213E-AAA1-9401-BC14-F98FE7432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7314" y="4257676"/>
            <a:ext cx="7937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82" name="Rectangle 312">
            <a:extLst>
              <a:ext uri="{FF2B5EF4-FFF2-40B4-BE49-F238E27FC236}">
                <a16:creationId xmlns:a16="http://schemas.microsoft.com/office/drawing/2014/main" id="{B3BE3ED8-D510-DCF1-E639-2A5BBE32E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1514" y="4267201"/>
            <a:ext cx="9525" cy="4349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2283" name="Rectangle 313">
            <a:extLst>
              <a:ext uri="{FF2B5EF4-FFF2-40B4-BE49-F238E27FC236}">
                <a16:creationId xmlns:a16="http://schemas.microsoft.com/office/drawing/2014/main" id="{76FBA180-193E-743B-5191-399BBD1B7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7314" y="4267201"/>
            <a:ext cx="7937" cy="4349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grpSp>
        <p:nvGrpSpPr>
          <p:cNvPr id="52284" name="Group 314">
            <a:extLst>
              <a:ext uri="{FF2B5EF4-FFF2-40B4-BE49-F238E27FC236}">
                <a16:creationId xmlns:a16="http://schemas.microsoft.com/office/drawing/2014/main" id="{0D0CAA6A-CCC6-8CA1-646C-4743F91E582A}"/>
              </a:ext>
            </a:extLst>
          </p:cNvPr>
          <p:cNvGrpSpPr>
            <a:grpSpLocks/>
          </p:cNvGrpSpPr>
          <p:nvPr/>
        </p:nvGrpSpPr>
        <p:grpSpPr bwMode="auto">
          <a:xfrm>
            <a:off x="6380163" y="2468563"/>
            <a:ext cx="3624262" cy="2252662"/>
            <a:chOff x="3059" y="1555"/>
            <a:chExt cx="2283" cy="1419"/>
          </a:xfrm>
        </p:grpSpPr>
        <p:sp>
          <p:nvSpPr>
            <p:cNvPr id="52286" name="Rectangle 315">
              <a:extLst>
                <a:ext uri="{FF2B5EF4-FFF2-40B4-BE49-F238E27FC236}">
                  <a16:creationId xmlns:a16="http://schemas.microsoft.com/office/drawing/2014/main" id="{C95BF731-E129-C504-8E30-57E6F3D0F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7" y="1574"/>
              <a:ext cx="24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x y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287" name="Rectangle 316">
              <a:extLst>
                <a:ext uri="{FF2B5EF4-FFF2-40B4-BE49-F238E27FC236}">
                  <a16:creationId xmlns:a16="http://schemas.microsoft.com/office/drawing/2014/main" id="{F173A547-249E-A715-E3D1-0E3EEB229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" y="1574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288" name="Rectangle 317">
              <a:extLst>
                <a:ext uri="{FF2B5EF4-FFF2-40B4-BE49-F238E27FC236}">
                  <a16:creationId xmlns:a16="http://schemas.microsoft.com/office/drawing/2014/main" id="{05528EBF-E836-E989-DE50-B7FC8603F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1" y="1574"/>
              <a:ext cx="18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M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289" name="Rectangle 318">
              <a:extLst>
                <a:ext uri="{FF2B5EF4-FFF2-40B4-BE49-F238E27FC236}">
                  <a16:creationId xmlns:a16="http://schemas.microsoft.com/office/drawing/2014/main" id="{2BA3802D-5421-075B-1CE2-37BD0DF62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666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16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0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290" name="Rectangle 319">
              <a:extLst>
                <a:ext uri="{FF2B5EF4-FFF2-40B4-BE49-F238E27FC236}">
                  <a16:creationId xmlns:a16="http://schemas.microsoft.com/office/drawing/2014/main" id="{AD0760C1-B46F-F14F-88A3-5E52A85C6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4" y="1574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291" name="Rectangle 320">
              <a:extLst>
                <a:ext uri="{FF2B5EF4-FFF2-40B4-BE49-F238E27FC236}">
                  <a16:creationId xmlns:a16="http://schemas.microsoft.com/office/drawing/2014/main" id="{858FF1C6-4DB0-6246-BF06-740F34484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1" y="1574"/>
              <a:ext cx="18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M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292" name="Rectangle 321">
              <a:extLst>
                <a:ext uri="{FF2B5EF4-FFF2-40B4-BE49-F238E27FC236}">
                  <a16:creationId xmlns:a16="http://schemas.microsoft.com/office/drawing/2014/main" id="{2E39DE2F-637A-D1FF-1E83-DB0F2F2DF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2" y="1666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16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293" name="Rectangle 322">
              <a:extLst>
                <a:ext uri="{FF2B5EF4-FFF2-40B4-BE49-F238E27FC236}">
                  <a16:creationId xmlns:a16="http://schemas.microsoft.com/office/drawing/2014/main" id="{5FEF6921-7F56-5E07-FD21-36E93366B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5" y="1574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294" name="Rectangle 323">
              <a:extLst>
                <a:ext uri="{FF2B5EF4-FFF2-40B4-BE49-F238E27FC236}">
                  <a16:creationId xmlns:a16="http://schemas.microsoft.com/office/drawing/2014/main" id="{FCFC8D53-EB6C-BCF4-5F0C-166E6B80C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7" y="1574"/>
              <a:ext cx="18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M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295" name="Rectangle 324">
              <a:extLst>
                <a:ext uri="{FF2B5EF4-FFF2-40B4-BE49-F238E27FC236}">
                  <a16:creationId xmlns:a16="http://schemas.microsoft.com/office/drawing/2014/main" id="{55AB6CFC-4FC1-D053-E930-D4415EF56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1666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16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2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296" name="Rectangle 325">
              <a:extLst>
                <a:ext uri="{FF2B5EF4-FFF2-40B4-BE49-F238E27FC236}">
                  <a16:creationId xmlns:a16="http://schemas.microsoft.com/office/drawing/2014/main" id="{BD63E90E-1815-DFE7-97DA-70F879C59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1" y="1574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297" name="Rectangle 326">
              <a:extLst>
                <a:ext uri="{FF2B5EF4-FFF2-40B4-BE49-F238E27FC236}">
                  <a16:creationId xmlns:a16="http://schemas.microsoft.com/office/drawing/2014/main" id="{EFC17FE1-5ACA-E687-7A6F-B8364B7CC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2" y="1574"/>
              <a:ext cx="18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M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298" name="Rectangle 327">
              <a:extLst>
                <a:ext uri="{FF2B5EF4-FFF2-40B4-BE49-F238E27FC236}">
                  <a16:creationId xmlns:a16="http://schemas.microsoft.com/office/drawing/2014/main" id="{8AA6AD43-F2CE-D90D-C240-EA8145164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3" y="1666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16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3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299" name="Rectangle 328">
              <a:extLst>
                <a:ext uri="{FF2B5EF4-FFF2-40B4-BE49-F238E27FC236}">
                  <a16:creationId xmlns:a16="http://schemas.microsoft.com/office/drawing/2014/main" id="{5D810CD2-EFC3-2B9F-2A02-9AB2E49DE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6" y="1574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300" name="Rectangle 329">
              <a:extLst>
                <a:ext uri="{FF2B5EF4-FFF2-40B4-BE49-F238E27FC236}">
                  <a16:creationId xmlns:a16="http://schemas.microsoft.com/office/drawing/2014/main" id="{06C7165A-FDA3-D138-40ED-A1C84D57B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" y="1555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301" name="Line 330">
              <a:extLst>
                <a:ext uri="{FF2B5EF4-FFF2-40B4-BE49-F238E27FC236}">
                  <a16:creationId xmlns:a16="http://schemas.microsoft.com/office/drawing/2014/main" id="{DFF32559-6B02-AF2F-382A-AC272DDC9A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9" y="1555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02" name="Line 331">
              <a:extLst>
                <a:ext uri="{FF2B5EF4-FFF2-40B4-BE49-F238E27FC236}">
                  <a16:creationId xmlns:a16="http://schemas.microsoft.com/office/drawing/2014/main" id="{D0FCBFE8-6CF3-878F-08AC-2B4B75DA3C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9" y="1555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03" name="Rectangle 332">
              <a:extLst>
                <a:ext uri="{FF2B5EF4-FFF2-40B4-BE49-F238E27FC236}">
                  <a16:creationId xmlns:a16="http://schemas.microsoft.com/office/drawing/2014/main" id="{7782F121-296C-68B9-3163-D49A40784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" y="1555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304" name="Line 333">
              <a:extLst>
                <a:ext uri="{FF2B5EF4-FFF2-40B4-BE49-F238E27FC236}">
                  <a16:creationId xmlns:a16="http://schemas.microsoft.com/office/drawing/2014/main" id="{D0487EE4-9CF8-E1F5-A67B-05E8E6399B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9" y="1555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05" name="Line 334">
              <a:extLst>
                <a:ext uri="{FF2B5EF4-FFF2-40B4-BE49-F238E27FC236}">
                  <a16:creationId xmlns:a16="http://schemas.microsoft.com/office/drawing/2014/main" id="{F3A9A071-CC81-A442-13DA-AFC5C5B90D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9" y="1555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06" name="Rectangle 335">
              <a:extLst>
                <a:ext uri="{FF2B5EF4-FFF2-40B4-BE49-F238E27FC236}">
                  <a16:creationId xmlns:a16="http://schemas.microsoft.com/office/drawing/2014/main" id="{06DA6FEE-B978-1B05-3FB6-E1D236F04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0" y="1555"/>
              <a:ext cx="393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307" name="Line 336">
              <a:extLst>
                <a:ext uri="{FF2B5EF4-FFF2-40B4-BE49-F238E27FC236}">
                  <a16:creationId xmlns:a16="http://schemas.microsoft.com/office/drawing/2014/main" id="{8491E234-FA5D-24B5-8927-C14DD06CC8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0" y="1555"/>
              <a:ext cx="39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08" name="Rectangle 337">
              <a:extLst>
                <a:ext uri="{FF2B5EF4-FFF2-40B4-BE49-F238E27FC236}">
                  <a16:creationId xmlns:a16="http://schemas.microsoft.com/office/drawing/2014/main" id="{9F2CA0D5-1F99-5603-F13A-4456C832C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3" y="1555"/>
              <a:ext cx="1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309" name="Line 338">
              <a:extLst>
                <a:ext uri="{FF2B5EF4-FFF2-40B4-BE49-F238E27FC236}">
                  <a16:creationId xmlns:a16="http://schemas.microsoft.com/office/drawing/2014/main" id="{41B9A8E8-52FA-7C16-D8D7-AEADF647AD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3" y="1555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10" name="Line 339">
              <a:extLst>
                <a:ext uri="{FF2B5EF4-FFF2-40B4-BE49-F238E27FC236}">
                  <a16:creationId xmlns:a16="http://schemas.microsoft.com/office/drawing/2014/main" id="{52AFC0D7-A4AB-EB3D-82C1-465101A40D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3" y="1555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11" name="Rectangle 340">
              <a:extLst>
                <a:ext uri="{FF2B5EF4-FFF2-40B4-BE49-F238E27FC236}">
                  <a16:creationId xmlns:a16="http://schemas.microsoft.com/office/drawing/2014/main" id="{9211F5D1-1E0C-519A-EE6F-F39076220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5" y="1555"/>
              <a:ext cx="420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312" name="Line 341">
              <a:extLst>
                <a:ext uri="{FF2B5EF4-FFF2-40B4-BE49-F238E27FC236}">
                  <a16:creationId xmlns:a16="http://schemas.microsoft.com/office/drawing/2014/main" id="{B239B37D-56ED-A1CF-0661-8424ED3E96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5" y="1555"/>
              <a:ext cx="4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13" name="Rectangle 342">
              <a:extLst>
                <a:ext uri="{FF2B5EF4-FFF2-40B4-BE49-F238E27FC236}">
                  <a16:creationId xmlns:a16="http://schemas.microsoft.com/office/drawing/2014/main" id="{54F5053A-08AE-1B62-DC44-FEA0E5B5F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5" y="1555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314" name="Line 343">
              <a:extLst>
                <a:ext uri="{FF2B5EF4-FFF2-40B4-BE49-F238E27FC236}">
                  <a16:creationId xmlns:a16="http://schemas.microsoft.com/office/drawing/2014/main" id="{D698D9F7-8132-1284-1CF4-298330AAA2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5" y="1555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15" name="Line 344">
              <a:extLst>
                <a:ext uri="{FF2B5EF4-FFF2-40B4-BE49-F238E27FC236}">
                  <a16:creationId xmlns:a16="http://schemas.microsoft.com/office/drawing/2014/main" id="{D798EE65-856E-2D79-EC6E-4938985BC8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5" y="1555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16" name="Rectangle 345">
              <a:extLst>
                <a:ext uri="{FF2B5EF4-FFF2-40B4-BE49-F238E27FC236}">
                  <a16:creationId xmlns:a16="http://schemas.microsoft.com/office/drawing/2014/main" id="{B319E162-96FD-09D1-8828-70BC01AA7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" y="1555"/>
              <a:ext cx="456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317" name="Line 346">
              <a:extLst>
                <a:ext uri="{FF2B5EF4-FFF2-40B4-BE49-F238E27FC236}">
                  <a16:creationId xmlns:a16="http://schemas.microsoft.com/office/drawing/2014/main" id="{A625F08D-E071-E55B-08D3-1F4443C00C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6" y="1555"/>
              <a:ext cx="45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18" name="Rectangle 347">
              <a:extLst>
                <a:ext uri="{FF2B5EF4-FFF2-40B4-BE49-F238E27FC236}">
                  <a16:creationId xmlns:a16="http://schemas.microsoft.com/office/drawing/2014/main" id="{24841ADF-1822-FAC8-0D4E-391836FB7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2" y="1555"/>
              <a:ext cx="1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319" name="Line 348">
              <a:extLst>
                <a:ext uri="{FF2B5EF4-FFF2-40B4-BE49-F238E27FC236}">
                  <a16:creationId xmlns:a16="http://schemas.microsoft.com/office/drawing/2014/main" id="{DBB5ADA0-9E1B-58F9-7F12-7E3CBE7CDF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2" y="1555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20" name="Line 349">
              <a:extLst>
                <a:ext uri="{FF2B5EF4-FFF2-40B4-BE49-F238E27FC236}">
                  <a16:creationId xmlns:a16="http://schemas.microsoft.com/office/drawing/2014/main" id="{9B1AB1BD-94FD-11BB-F2F1-C3E28857C8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2" y="1555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21" name="Rectangle 350">
              <a:extLst>
                <a:ext uri="{FF2B5EF4-FFF2-40B4-BE49-F238E27FC236}">
                  <a16:creationId xmlns:a16="http://schemas.microsoft.com/office/drawing/2014/main" id="{AA229166-648C-09A6-0577-07D55C0C5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4" y="1555"/>
              <a:ext cx="456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322" name="Line 351">
              <a:extLst>
                <a:ext uri="{FF2B5EF4-FFF2-40B4-BE49-F238E27FC236}">
                  <a16:creationId xmlns:a16="http://schemas.microsoft.com/office/drawing/2014/main" id="{0A61CFD9-CC63-1E56-9DDB-6089916ACE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4" y="1555"/>
              <a:ext cx="45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23" name="Rectangle 352">
              <a:extLst>
                <a:ext uri="{FF2B5EF4-FFF2-40B4-BE49-F238E27FC236}">
                  <a16:creationId xmlns:a16="http://schemas.microsoft.com/office/drawing/2014/main" id="{C1FCB4DA-619E-8DCA-CA31-3BEF43630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0" y="1555"/>
              <a:ext cx="1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324" name="Line 353">
              <a:extLst>
                <a:ext uri="{FF2B5EF4-FFF2-40B4-BE49-F238E27FC236}">
                  <a16:creationId xmlns:a16="http://schemas.microsoft.com/office/drawing/2014/main" id="{54C99849-7434-9978-24C1-0428E26390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0" y="1555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25" name="Line 354">
              <a:extLst>
                <a:ext uri="{FF2B5EF4-FFF2-40B4-BE49-F238E27FC236}">
                  <a16:creationId xmlns:a16="http://schemas.microsoft.com/office/drawing/2014/main" id="{FA5AE6A3-79E5-6174-7689-0E1CB7E607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0" y="1555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26" name="Rectangle 355">
              <a:extLst>
                <a:ext uri="{FF2B5EF4-FFF2-40B4-BE49-F238E27FC236}">
                  <a16:creationId xmlns:a16="http://schemas.microsoft.com/office/drawing/2014/main" id="{99916099-992C-80F7-394C-8255947F6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2" y="1555"/>
              <a:ext cx="489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327" name="Line 356">
              <a:extLst>
                <a:ext uri="{FF2B5EF4-FFF2-40B4-BE49-F238E27FC236}">
                  <a16:creationId xmlns:a16="http://schemas.microsoft.com/office/drawing/2014/main" id="{7BE4ABFD-2581-F439-50F3-1497CFF203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2" y="1555"/>
              <a:ext cx="48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28" name="Rectangle 357">
              <a:extLst>
                <a:ext uri="{FF2B5EF4-FFF2-40B4-BE49-F238E27FC236}">
                  <a16:creationId xmlns:a16="http://schemas.microsoft.com/office/drawing/2014/main" id="{E4DD0EC7-45ED-3E7A-C98A-DCAD51788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1" y="1555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329" name="Line 358">
              <a:extLst>
                <a:ext uri="{FF2B5EF4-FFF2-40B4-BE49-F238E27FC236}">
                  <a16:creationId xmlns:a16="http://schemas.microsoft.com/office/drawing/2014/main" id="{0E50250B-BAAE-738B-6F93-C725539130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1" y="1555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30" name="Line 359">
              <a:extLst>
                <a:ext uri="{FF2B5EF4-FFF2-40B4-BE49-F238E27FC236}">
                  <a16:creationId xmlns:a16="http://schemas.microsoft.com/office/drawing/2014/main" id="{D9C2AE90-3105-0487-EC58-9159965C1C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1" y="1555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31" name="Rectangle 360">
              <a:extLst>
                <a:ext uri="{FF2B5EF4-FFF2-40B4-BE49-F238E27FC236}">
                  <a16:creationId xmlns:a16="http://schemas.microsoft.com/office/drawing/2014/main" id="{FE58F348-3785-D4FB-E8E9-6488CE3EC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1" y="1555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332" name="Line 361">
              <a:extLst>
                <a:ext uri="{FF2B5EF4-FFF2-40B4-BE49-F238E27FC236}">
                  <a16:creationId xmlns:a16="http://schemas.microsoft.com/office/drawing/2014/main" id="{78A28C3E-D21F-A268-2139-06EA6605D8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1" y="1555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33" name="Line 362">
              <a:extLst>
                <a:ext uri="{FF2B5EF4-FFF2-40B4-BE49-F238E27FC236}">
                  <a16:creationId xmlns:a16="http://schemas.microsoft.com/office/drawing/2014/main" id="{E2EBBB3C-2C37-87F1-1BE4-108ED92167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1" y="1555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34" name="Rectangle 363">
              <a:extLst>
                <a:ext uri="{FF2B5EF4-FFF2-40B4-BE49-F238E27FC236}">
                  <a16:creationId xmlns:a16="http://schemas.microsoft.com/office/drawing/2014/main" id="{548A46EC-CD9C-F53D-DF24-8AD087049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" y="1567"/>
              <a:ext cx="11" cy="27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335" name="Line 364">
              <a:extLst>
                <a:ext uri="{FF2B5EF4-FFF2-40B4-BE49-F238E27FC236}">
                  <a16:creationId xmlns:a16="http://schemas.microsoft.com/office/drawing/2014/main" id="{816A583C-339A-7759-D1DE-467E139D57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9" y="156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36" name="Line 365">
              <a:extLst>
                <a:ext uri="{FF2B5EF4-FFF2-40B4-BE49-F238E27FC236}">
                  <a16:creationId xmlns:a16="http://schemas.microsoft.com/office/drawing/2014/main" id="{F38FC937-F17E-F372-2179-B71057F04D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3" y="156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37" name="Line 366">
              <a:extLst>
                <a:ext uri="{FF2B5EF4-FFF2-40B4-BE49-F238E27FC236}">
                  <a16:creationId xmlns:a16="http://schemas.microsoft.com/office/drawing/2014/main" id="{D85023B8-EE81-37C9-9558-6A1A8F526B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5" y="156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38" name="Rectangle 367">
              <a:extLst>
                <a:ext uri="{FF2B5EF4-FFF2-40B4-BE49-F238E27FC236}">
                  <a16:creationId xmlns:a16="http://schemas.microsoft.com/office/drawing/2014/main" id="{08DE8A70-ED30-EFD3-6B8A-1A9E18DDF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2" y="1567"/>
              <a:ext cx="6" cy="27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339" name="Line 368">
              <a:extLst>
                <a:ext uri="{FF2B5EF4-FFF2-40B4-BE49-F238E27FC236}">
                  <a16:creationId xmlns:a16="http://schemas.microsoft.com/office/drawing/2014/main" id="{BC0EA883-BAF1-3539-9697-3D68FC475D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2" y="156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40" name="Rectangle 369">
              <a:extLst>
                <a:ext uri="{FF2B5EF4-FFF2-40B4-BE49-F238E27FC236}">
                  <a16:creationId xmlns:a16="http://schemas.microsoft.com/office/drawing/2014/main" id="{F22CFE49-4C0E-5DE2-3FF8-0ED57675F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0" y="1567"/>
              <a:ext cx="6" cy="27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341" name="Line 370">
              <a:extLst>
                <a:ext uri="{FF2B5EF4-FFF2-40B4-BE49-F238E27FC236}">
                  <a16:creationId xmlns:a16="http://schemas.microsoft.com/office/drawing/2014/main" id="{36174964-F353-6C6B-FD6B-1E417CA1CF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0" y="156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42" name="Rectangle 371">
              <a:extLst>
                <a:ext uri="{FF2B5EF4-FFF2-40B4-BE49-F238E27FC236}">
                  <a16:creationId xmlns:a16="http://schemas.microsoft.com/office/drawing/2014/main" id="{64B5380E-4194-70D2-7872-F1BB95ABA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1" y="1567"/>
              <a:ext cx="11" cy="27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343" name="Line 372">
              <a:extLst>
                <a:ext uri="{FF2B5EF4-FFF2-40B4-BE49-F238E27FC236}">
                  <a16:creationId xmlns:a16="http://schemas.microsoft.com/office/drawing/2014/main" id="{D3B20A02-255C-BDA0-D659-C604998FCB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1" y="156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44" name="Rectangle 373">
              <a:extLst>
                <a:ext uri="{FF2B5EF4-FFF2-40B4-BE49-F238E27FC236}">
                  <a16:creationId xmlns:a16="http://schemas.microsoft.com/office/drawing/2014/main" id="{88F1ED71-4354-4897-BD98-4A90993C6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7" y="1855"/>
              <a:ext cx="24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0 0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345" name="Rectangle 374">
              <a:extLst>
                <a:ext uri="{FF2B5EF4-FFF2-40B4-BE49-F238E27FC236}">
                  <a16:creationId xmlns:a16="http://schemas.microsoft.com/office/drawing/2014/main" id="{84C713D3-5897-ECF4-C691-6DF0DD5CA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" y="1855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346" name="Rectangle 375">
              <a:extLst>
                <a:ext uri="{FF2B5EF4-FFF2-40B4-BE49-F238E27FC236}">
                  <a16:creationId xmlns:a16="http://schemas.microsoft.com/office/drawing/2014/main" id="{65F09D97-06A4-5271-2F80-85E93A0A9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6" y="185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0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347" name="Rectangle 376">
              <a:extLst>
                <a:ext uri="{FF2B5EF4-FFF2-40B4-BE49-F238E27FC236}">
                  <a16:creationId xmlns:a16="http://schemas.microsoft.com/office/drawing/2014/main" id="{8F6BF55C-21FB-EF93-500A-FD2E1CECF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2" y="1855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348" name="Rectangle 377">
              <a:extLst>
                <a:ext uri="{FF2B5EF4-FFF2-40B4-BE49-F238E27FC236}">
                  <a16:creationId xmlns:a16="http://schemas.microsoft.com/office/drawing/2014/main" id="{84CDDE10-FE27-810D-E508-15E4ADDAF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" y="185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349" name="Rectangle 378">
              <a:extLst>
                <a:ext uri="{FF2B5EF4-FFF2-40B4-BE49-F238E27FC236}">
                  <a16:creationId xmlns:a16="http://schemas.microsoft.com/office/drawing/2014/main" id="{BA267F4E-065C-EFCB-FF29-779B17C07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855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350" name="Rectangle 379">
              <a:extLst>
                <a:ext uri="{FF2B5EF4-FFF2-40B4-BE49-F238E27FC236}">
                  <a16:creationId xmlns:a16="http://schemas.microsoft.com/office/drawing/2014/main" id="{57A17DDB-435D-2C76-2A48-070019840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0" y="185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351" name="Rectangle 380">
              <a:extLst>
                <a:ext uri="{FF2B5EF4-FFF2-40B4-BE49-F238E27FC236}">
                  <a16:creationId xmlns:a16="http://schemas.microsoft.com/office/drawing/2014/main" id="{6DC70A77-63B6-9DD1-F46F-94C63727D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6" y="1855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352" name="Rectangle 381">
              <a:extLst>
                <a:ext uri="{FF2B5EF4-FFF2-40B4-BE49-F238E27FC236}">
                  <a16:creationId xmlns:a16="http://schemas.microsoft.com/office/drawing/2014/main" id="{3CB389E2-1352-FBA3-E7A9-2F340DB10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" y="185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353" name="Rectangle 382">
              <a:extLst>
                <a:ext uri="{FF2B5EF4-FFF2-40B4-BE49-F238E27FC236}">
                  <a16:creationId xmlns:a16="http://schemas.microsoft.com/office/drawing/2014/main" id="{7B02A24C-C9E6-0941-2C55-765A2F3AC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3" y="1855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354" name="Line 383">
              <a:extLst>
                <a:ext uri="{FF2B5EF4-FFF2-40B4-BE49-F238E27FC236}">
                  <a16:creationId xmlns:a16="http://schemas.microsoft.com/office/drawing/2014/main" id="{B469E585-FB4C-B8E8-7B7F-18DEFC3B4C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9" y="184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55" name="Line 384">
              <a:extLst>
                <a:ext uri="{FF2B5EF4-FFF2-40B4-BE49-F238E27FC236}">
                  <a16:creationId xmlns:a16="http://schemas.microsoft.com/office/drawing/2014/main" id="{6D4DBB92-1671-7026-B910-D27FAB3F2C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0" y="1841"/>
              <a:ext cx="39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56" name="Line 385">
              <a:extLst>
                <a:ext uri="{FF2B5EF4-FFF2-40B4-BE49-F238E27FC236}">
                  <a16:creationId xmlns:a16="http://schemas.microsoft.com/office/drawing/2014/main" id="{9C408352-F940-6A7E-BC3E-C1D0D6B2A6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3" y="184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57" name="Line 386">
              <a:extLst>
                <a:ext uri="{FF2B5EF4-FFF2-40B4-BE49-F238E27FC236}">
                  <a16:creationId xmlns:a16="http://schemas.microsoft.com/office/drawing/2014/main" id="{E8FDE0C3-8111-B406-C602-03E1BE6A39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3" y="184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58" name="Line 387">
              <a:extLst>
                <a:ext uri="{FF2B5EF4-FFF2-40B4-BE49-F238E27FC236}">
                  <a16:creationId xmlns:a16="http://schemas.microsoft.com/office/drawing/2014/main" id="{D21A6B23-5FA8-5492-D813-AC9E7103E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9" y="1841"/>
              <a:ext cx="42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59" name="Line 388">
              <a:extLst>
                <a:ext uri="{FF2B5EF4-FFF2-40B4-BE49-F238E27FC236}">
                  <a16:creationId xmlns:a16="http://schemas.microsoft.com/office/drawing/2014/main" id="{9FF1958B-66A2-E14A-A7E0-2D2CEBB5EE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5" y="1841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60" name="Line 389">
              <a:extLst>
                <a:ext uri="{FF2B5EF4-FFF2-40B4-BE49-F238E27FC236}">
                  <a16:creationId xmlns:a16="http://schemas.microsoft.com/office/drawing/2014/main" id="{ABF12C80-C5CC-4777-AD75-2B7C943D8E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5" y="184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61" name="Line 390">
              <a:extLst>
                <a:ext uri="{FF2B5EF4-FFF2-40B4-BE49-F238E27FC236}">
                  <a16:creationId xmlns:a16="http://schemas.microsoft.com/office/drawing/2014/main" id="{185B4071-8481-D355-DB82-20DF3FE50B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0" y="1841"/>
              <a:ext cx="46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62" name="Line 391">
              <a:extLst>
                <a:ext uri="{FF2B5EF4-FFF2-40B4-BE49-F238E27FC236}">
                  <a16:creationId xmlns:a16="http://schemas.microsoft.com/office/drawing/2014/main" id="{8AE1C0CE-383F-72C3-7E4C-20B282B3B3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2" y="184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63" name="Line 392">
              <a:extLst>
                <a:ext uri="{FF2B5EF4-FFF2-40B4-BE49-F238E27FC236}">
                  <a16:creationId xmlns:a16="http://schemas.microsoft.com/office/drawing/2014/main" id="{3BFC49AF-1556-D688-23A8-FA1077245F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2" y="184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64" name="Line 393">
              <a:extLst>
                <a:ext uri="{FF2B5EF4-FFF2-40B4-BE49-F238E27FC236}">
                  <a16:creationId xmlns:a16="http://schemas.microsoft.com/office/drawing/2014/main" id="{C58EAAFC-57DB-4FE4-C9EE-BD2DEB6676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841"/>
              <a:ext cx="46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65" name="Line 394">
              <a:extLst>
                <a:ext uri="{FF2B5EF4-FFF2-40B4-BE49-F238E27FC236}">
                  <a16:creationId xmlns:a16="http://schemas.microsoft.com/office/drawing/2014/main" id="{F8383FD7-A668-3C4F-3DC4-13D687E089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0" y="184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66" name="Line 395">
              <a:extLst>
                <a:ext uri="{FF2B5EF4-FFF2-40B4-BE49-F238E27FC236}">
                  <a16:creationId xmlns:a16="http://schemas.microsoft.com/office/drawing/2014/main" id="{98729BF8-E5A7-514B-2ABB-6BDD646962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0" y="184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67" name="Line 396">
              <a:extLst>
                <a:ext uri="{FF2B5EF4-FFF2-40B4-BE49-F238E27FC236}">
                  <a16:creationId xmlns:a16="http://schemas.microsoft.com/office/drawing/2014/main" id="{BCF39291-9E36-5899-38F2-DC44B14D61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6" y="1841"/>
              <a:ext cx="49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68" name="Line 397">
              <a:extLst>
                <a:ext uri="{FF2B5EF4-FFF2-40B4-BE49-F238E27FC236}">
                  <a16:creationId xmlns:a16="http://schemas.microsoft.com/office/drawing/2014/main" id="{5CB6063A-6A59-AB9E-8B1B-E8DE0D6513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1" y="184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69" name="Rectangle 398">
              <a:extLst>
                <a:ext uri="{FF2B5EF4-FFF2-40B4-BE49-F238E27FC236}">
                  <a16:creationId xmlns:a16="http://schemas.microsoft.com/office/drawing/2014/main" id="{4770A790-DC97-FC3B-368C-0DDD23B19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" y="1847"/>
              <a:ext cx="11" cy="27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370" name="Line 399">
              <a:extLst>
                <a:ext uri="{FF2B5EF4-FFF2-40B4-BE49-F238E27FC236}">
                  <a16:creationId xmlns:a16="http://schemas.microsoft.com/office/drawing/2014/main" id="{4027F659-01D2-2FD3-6630-289EA3942E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9" y="184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71" name="Line 400">
              <a:extLst>
                <a:ext uri="{FF2B5EF4-FFF2-40B4-BE49-F238E27FC236}">
                  <a16:creationId xmlns:a16="http://schemas.microsoft.com/office/drawing/2014/main" id="{31706872-E756-8891-549D-64F6654699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3" y="184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72" name="Line 401">
              <a:extLst>
                <a:ext uri="{FF2B5EF4-FFF2-40B4-BE49-F238E27FC236}">
                  <a16:creationId xmlns:a16="http://schemas.microsoft.com/office/drawing/2014/main" id="{54C6503E-3212-763F-17EC-3882BF2233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5" y="184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73" name="Rectangle 402">
              <a:extLst>
                <a:ext uri="{FF2B5EF4-FFF2-40B4-BE49-F238E27FC236}">
                  <a16:creationId xmlns:a16="http://schemas.microsoft.com/office/drawing/2014/main" id="{D98BA54D-AF3D-51DB-F769-FD15FEFD2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2" y="1847"/>
              <a:ext cx="6" cy="27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374" name="Line 403">
              <a:extLst>
                <a:ext uri="{FF2B5EF4-FFF2-40B4-BE49-F238E27FC236}">
                  <a16:creationId xmlns:a16="http://schemas.microsoft.com/office/drawing/2014/main" id="{619EBE16-6D94-E62E-0232-D0756FC7DA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2" y="184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75" name="Rectangle 404">
              <a:extLst>
                <a:ext uri="{FF2B5EF4-FFF2-40B4-BE49-F238E27FC236}">
                  <a16:creationId xmlns:a16="http://schemas.microsoft.com/office/drawing/2014/main" id="{D4BFBBB3-21CA-0085-1D82-7B45F8DBE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0" y="1847"/>
              <a:ext cx="6" cy="27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376" name="Line 405">
              <a:extLst>
                <a:ext uri="{FF2B5EF4-FFF2-40B4-BE49-F238E27FC236}">
                  <a16:creationId xmlns:a16="http://schemas.microsoft.com/office/drawing/2014/main" id="{477EAA34-17CA-00D3-2B3A-704F79764F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0" y="184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77" name="Rectangle 406">
              <a:extLst>
                <a:ext uri="{FF2B5EF4-FFF2-40B4-BE49-F238E27FC236}">
                  <a16:creationId xmlns:a16="http://schemas.microsoft.com/office/drawing/2014/main" id="{B5A1CF8B-5FD3-59FB-97C0-EC45DA4E3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1" y="1847"/>
              <a:ext cx="11" cy="27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378" name="Line 407">
              <a:extLst>
                <a:ext uri="{FF2B5EF4-FFF2-40B4-BE49-F238E27FC236}">
                  <a16:creationId xmlns:a16="http://schemas.microsoft.com/office/drawing/2014/main" id="{864DC668-238F-58E9-FAE4-1256A0E6BF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1" y="1847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79" name="Rectangle 408">
              <a:extLst>
                <a:ext uri="{FF2B5EF4-FFF2-40B4-BE49-F238E27FC236}">
                  <a16:creationId xmlns:a16="http://schemas.microsoft.com/office/drawing/2014/main" id="{DB379EDE-B962-2E75-4875-9222AE979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7" y="2135"/>
              <a:ext cx="24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0 1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380" name="Rectangle 409">
              <a:extLst>
                <a:ext uri="{FF2B5EF4-FFF2-40B4-BE49-F238E27FC236}">
                  <a16:creationId xmlns:a16="http://schemas.microsoft.com/office/drawing/2014/main" id="{FCE84BA1-A0C6-7231-8214-6B4DC5A935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" y="2135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381" name="Rectangle 410">
              <a:extLst>
                <a:ext uri="{FF2B5EF4-FFF2-40B4-BE49-F238E27FC236}">
                  <a16:creationId xmlns:a16="http://schemas.microsoft.com/office/drawing/2014/main" id="{DE24E404-56F4-B816-E072-D530A49DC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6" y="213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382" name="Rectangle 411">
              <a:extLst>
                <a:ext uri="{FF2B5EF4-FFF2-40B4-BE49-F238E27FC236}">
                  <a16:creationId xmlns:a16="http://schemas.microsoft.com/office/drawing/2014/main" id="{DFF63785-9E10-B055-22E6-A643D0E06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2" y="2135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383" name="Rectangle 412">
              <a:extLst>
                <a:ext uri="{FF2B5EF4-FFF2-40B4-BE49-F238E27FC236}">
                  <a16:creationId xmlns:a16="http://schemas.microsoft.com/office/drawing/2014/main" id="{AD461FF1-6CD6-31F6-9A88-02E6C7134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" y="213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0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384" name="Rectangle 413">
              <a:extLst>
                <a:ext uri="{FF2B5EF4-FFF2-40B4-BE49-F238E27FC236}">
                  <a16:creationId xmlns:a16="http://schemas.microsoft.com/office/drawing/2014/main" id="{95CF621B-4277-F986-7DB3-1224721F0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2135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385" name="Rectangle 414">
              <a:extLst>
                <a:ext uri="{FF2B5EF4-FFF2-40B4-BE49-F238E27FC236}">
                  <a16:creationId xmlns:a16="http://schemas.microsoft.com/office/drawing/2014/main" id="{7F0D5A4E-26E6-9C73-3AB5-9780934CF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0" y="213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386" name="Rectangle 415">
              <a:extLst>
                <a:ext uri="{FF2B5EF4-FFF2-40B4-BE49-F238E27FC236}">
                  <a16:creationId xmlns:a16="http://schemas.microsoft.com/office/drawing/2014/main" id="{5129922A-50F0-AE6D-9841-CD1783ABD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6" y="2135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387" name="Rectangle 416">
              <a:extLst>
                <a:ext uri="{FF2B5EF4-FFF2-40B4-BE49-F238E27FC236}">
                  <a16:creationId xmlns:a16="http://schemas.microsoft.com/office/drawing/2014/main" id="{80F8FF5E-E50A-38EA-4D06-8231506F6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" y="213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388" name="Rectangle 417">
              <a:extLst>
                <a:ext uri="{FF2B5EF4-FFF2-40B4-BE49-F238E27FC236}">
                  <a16:creationId xmlns:a16="http://schemas.microsoft.com/office/drawing/2014/main" id="{C8B0AF7E-7788-4A7F-BD9D-F01F4501E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3" y="2135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389" name="Rectangle 418">
              <a:extLst>
                <a:ext uri="{FF2B5EF4-FFF2-40B4-BE49-F238E27FC236}">
                  <a16:creationId xmlns:a16="http://schemas.microsoft.com/office/drawing/2014/main" id="{080944E4-17A8-65C7-3530-C76574AB0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" y="2121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390" name="Line 419">
              <a:extLst>
                <a:ext uri="{FF2B5EF4-FFF2-40B4-BE49-F238E27FC236}">
                  <a16:creationId xmlns:a16="http://schemas.microsoft.com/office/drawing/2014/main" id="{C2D9FDA1-90D5-D2A0-8FF9-810446B889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9" y="212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91" name="Rectangle 420">
              <a:extLst>
                <a:ext uri="{FF2B5EF4-FFF2-40B4-BE49-F238E27FC236}">
                  <a16:creationId xmlns:a16="http://schemas.microsoft.com/office/drawing/2014/main" id="{99A9A20E-8EE2-3CA5-05DF-2A1F9137D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0" y="2121"/>
              <a:ext cx="39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392" name="Line 421">
              <a:extLst>
                <a:ext uri="{FF2B5EF4-FFF2-40B4-BE49-F238E27FC236}">
                  <a16:creationId xmlns:a16="http://schemas.microsoft.com/office/drawing/2014/main" id="{AEB8CC0F-D5C5-BBDF-8AA4-7C0BE8E5CD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0" y="2121"/>
              <a:ext cx="39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93" name="Line 422">
              <a:extLst>
                <a:ext uri="{FF2B5EF4-FFF2-40B4-BE49-F238E27FC236}">
                  <a16:creationId xmlns:a16="http://schemas.microsoft.com/office/drawing/2014/main" id="{52370DF5-E8F9-1A59-CF11-474ECE8F3D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3" y="212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94" name="Line 423">
              <a:extLst>
                <a:ext uri="{FF2B5EF4-FFF2-40B4-BE49-F238E27FC236}">
                  <a16:creationId xmlns:a16="http://schemas.microsoft.com/office/drawing/2014/main" id="{908CFB22-7C27-7791-05E8-58169CE6F2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3" y="212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95" name="Rectangle 424">
              <a:extLst>
                <a:ext uri="{FF2B5EF4-FFF2-40B4-BE49-F238E27FC236}">
                  <a16:creationId xmlns:a16="http://schemas.microsoft.com/office/drawing/2014/main" id="{AF5BABAE-2CBD-29E3-8B7A-CEB6B828F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9" y="2121"/>
              <a:ext cx="42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396" name="Line 425">
              <a:extLst>
                <a:ext uri="{FF2B5EF4-FFF2-40B4-BE49-F238E27FC236}">
                  <a16:creationId xmlns:a16="http://schemas.microsoft.com/office/drawing/2014/main" id="{60FFF413-7C18-9354-A25E-0899F21C1F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9" y="2121"/>
              <a:ext cx="42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97" name="Line 426">
              <a:extLst>
                <a:ext uri="{FF2B5EF4-FFF2-40B4-BE49-F238E27FC236}">
                  <a16:creationId xmlns:a16="http://schemas.microsoft.com/office/drawing/2014/main" id="{5EE31F97-7D44-07BC-E3B4-C10AD675AA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5" y="2121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98" name="Line 427">
              <a:extLst>
                <a:ext uri="{FF2B5EF4-FFF2-40B4-BE49-F238E27FC236}">
                  <a16:creationId xmlns:a16="http://schemas.microsoft.com/office/drawing/2014/main" id="{8E2E027E-978A-69F7-5B74-AF77620F5A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5" y="212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99" name="Rectangle 428">
              <a:extLst>
                <a:ext uri="{FF2B5EF4-FFF2-40B4-BE49-F238E27FC236}">
                  <a16:creationId xmlns:a16="http://schemas.microsoft.com/office/drawing/2014/main" id="{EF4D2C7F-8D91-A22C-79BD-12DAF182B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0" y="2121"/>
              <a:ext cx="462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400" name="Line 429">
              <a:extLst>
                <a:ext uri="{FF2B5EF4-FFF2-40B4-BE49-F238E27FC236}">
                  <a16:creationId xmlns:a16="http://schemas.microsoft.com/office/drawing/2014/main" id="{E6E579A6-ED17-9E5C-0261-3AEF1DD78C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0" y="2121"/>
              <a:ext cx="46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01" name="Rectangle 430">
              <a:extLst>
                <a:ext uri="{FF2B5EF4-FFF2-40B4-BE49-F238E27FC236}">
                  <a16:creationId xmlns:a16="http://schemas.microsoft.com/office/drawing/2014/main" id="{25965DE1-0DFC-25EF-DB35-EF1579852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2" y="2121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402" name="Line 431">
              <a:extLst>
                <a:ext uri="{FF2B5EF4-FFF2-40B4-BE49-F238E27FC236}">
                  <a16:creationId xmlns:a16="http://schemas.microsoft.com/office/drawing/2014/main" id="{B6B5225B-A6F2-E4DC-C306-9DCFF384AC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2" y="212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03" name="Line 432">
              <a:extLst>
                <a:ext uri="{FF2B5EF4-FFF2-40B4-BE49-F238E27FC236}">
                  <a16:creationId xmlns:a16="http://schemas.microsoft.com/office/drawing/2014/main" id="{4F95FBB4-0957-D441-D7FC-3B51F8F883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2" y="212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04" name="Rectangle 433">
              <a:extLst>
                <a:ext uri="{FF2B5EF4-FFF2-40B4-BE49-F238E27FC236}">
                  <a16:creationId xmlns:a16="http://schemas.microsoft.com/office/drawing/2014/main" id="{0E371111-EFE3-5AB5-5307-1E8696561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121"/>
              <a:ext cx="462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405" name="Line 434">
              <a:extLst>
                <a:ext uri="{FF2B5EF4-FFF2-40B4-BE49-F238E27FC236}">
                  <a16:creationId xmlns:a16="http://schemas.microsoft.com/office/drawing/2014/main" id="{D125014D-8D58-D81D-B8AD-D913C9F99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121"/>
              <a:ext cx="46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06" name="Rectangle 435">
              <a:extLst>
                <a:ext uri="{FF2B5EF4-FFF2-40B4-BE49-F238E27FC236}">
                  <a16:creationId xmlns:a16="http://schemas.microsoft.com/office/drawing/2014/main" id="{9C42159F-D521-B5FC-8B57-179BE6DBF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0" y="2121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407" name="Line 436">
              <a:extLst>
                <a:ext uri="{FF2B5EF4-FFF2-40B4-BE49-F238E27FC236}">
                  <a16:creationId xmlns:a16="http://schemas.microsoft.com/office/drawing/2014/main" id="{3E9AFCFF-6AA7-7633-5239-32434FC82F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0" y="212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08" name="Line 437">
              <a:extLst>
                <a:ext uri="{FF2B5EF4-FFF2-40B4-BE49-F238E27FC236}">
                  <a16:creationId xmlns:a16="http://schemas.microsoft.com/office/drawing/2014/main" id="{28447C57-26AF-0A4F-46EA-347D0E27C0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0" y="212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09" name="Rectangle 438">
              <a:extLst>
                <a:ext uri="{FF2B5EF4-FFF2-40B4-BE49-F238E27FC236}">
                  <a16:creationId xmlns:a16="http://schemas.microsoft.com/office/drawing/2014/main" id="{28E87F68-7DE2-DFCF-E7CD-00DCCAAEA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6" y="2121"/>
              <a:ext cx="495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410" name="Line 439">
              <a:extLst>
                <a:ext uri="{FF2B5EF4-FFF2-40B4-BE49-F238E27FC236}">
                  <a16:creationId xmlns:a16="http://schemas.microsoft.com/office/drawing/2014/main" id="{4867DFA1-513E-336D-AD9C-5AF93BF9A2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6" y="2121"/>
              <a:ext cx="49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11" name="Rectangle 440">
              <a:extLst>
                <a:ext uri="{FF2B5EF4-FFF2-40B4-BE49-F238E27FC236}">
                  <a16:creationId xmlns:a16="http://schemas.microsoft.com/office/drawing/2014/main" id="{29164B30-6CEB-A94A-597F-85E151380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1" y="2121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412" name="Line 441">
              <a:extLst>
                <a:ext uri="{FF2B5EF4-FFF2-40B4-BE49-F238E27FC236}">
                  <a16:creationId xmlns:a16="http://schemas.microsoft.com/office/drawing/2014/main" id="{E7C3C50E-6690-C5DA-FE04-9BD653D583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1" y="212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13" name="Rectangle 442">
              <a:extLst>
                <a:ext uri="{FF2B5EF4-FFF2-40B4-BE49-F238E27FC236}">
                  <a16:creationId xmlns:a16="http://schemas.microsoft.com/office/drawing/2014/main" id="{E982C9EE-F18A-28AF-C41B-B1B1A75DC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" y="2127"/>
              <a:ext cx="11" cy="2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414" name="Line 443">
              <a:extLst>
                <a:ext uri="{FF2B5EF4-FFF2-40B4-BE49-F238E27FC236}">
                  <a16:creationId xmlns:a16="http://schemas.microsoft.com/office/drawing/2014/main" id="{579F4CFA-CB0E-10BF-1087-5D947DF739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9" y="2127"/>
              <a:ext cx="1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15" name="Line 444">
              <a:extLst>
                <a:ext uri="{FF2B5EF4-FFF2-40B4-BE49-F238E27FC236}">
                  <a16:creationId xmlns:a16="http://schemas.microsoft.com/office/drawing/2014/main" id="{B039165B-48A2-070E-45E2-B7C3665911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3" y="2127"/>
              <a:ext cx="1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16" name="Line 445">
              <a:extLst>
                <a:ext uri="{FF2B5EF4-FFF2-40B4-BE49-F238E27FC236}">
                  <a16:creationId xmlns:a16="http://schemas.microsoft.com/office/drawing/2014/main" id="{6F90E047-6E30-7D3D-43B3-B45C66732B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5" y="2127"/>
              <a:ext cx="1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17" name="Rectangle 446">
              <a:extLst>
                <a:ext uri="{FF2B5EF4-FFF2-40B4-BE49-F238E27FC236}">
                  <a16:creationId xmlns:a16="http://schemas.microsoft.com/office/drawing/2014/main" id="{C5C690E1-2A55-2167-C7AA-B7AA980F1A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2" y="2127"/>
              <a:ext cx="6" cy="2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418" name="Line 447">
              <a:extLst>
                <a:ext uri="{FF2B5EF4-FFF2-40B4-BE49-F238E27FC236}">
                  <a16:creationId xmlns:a16="http://schemas.microsoft.com/office/drawing/2014/main" id="{F1D61566-5C74-B7B8-AEA6-D7806F48CA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2" y="2127"/>
              <a:ext cx="1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19" name="Rectangle 448">
              <a:extLst>
                <a:ext uri="{FF2B5EF4-FFF2-40B4-BE49-F238E27FC236}">
                  <a16:creationId xmlns:a16="http://schemas.microsoft.com/office/drawing/2014/main" id="{9F9C4689-AA4C-95CA-A0D4-D9795E0BD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0" y="2127"/>
              <a:ext cx="6" cy="2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420" name="Line 449">
              <a:extLst>
                <a:ext uri="{FF2B5EF4-FFF2-40B4-BE49-F238E27FC236}">
                  <a16:creationId xmlns:a16="http://schemas.microsoft.com/office/drawing/2014/main" id="{B400827F-E014-B448-7E58-C733106F8B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0" y="2127"/>
              <a:ext cx="1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21" name="Rectangle 450">
              <a:extLst>
                <a:ext uri="{FF2B5EF4-FFF2-40B4-BE49-F238E27FC236}">
                  <a16:creationId xmlns:a16="http://schemas.microsoft.com/office/drawing/2014/main" id="{140425AA-1743-F5C4-C493-BFF01A4B1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1" y="2127"/>
              <a:ext cx="11" cy="2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422" name="Line 451">
              <a:extLst>
                <a:ext uri="{FF2B5EF4-FFF2-40B4-BE49-F238E27FC236}">
                  <a16:creationId xmlns:a16="http://schemas.microsoft.com/office/drawing/2014/main" id="{75710F8B-671D-31EA-0543-90687FBC9F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1" y="2127"/>
              <a:ext cx="1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23" name="Rectangle 452">
              <a:extLst>
                <a:ext uri="{FF2B5EF4-FFF2-40B4-BE49-F238E27FC236}">
                  <a16:creationId xmlns:a16="http://schemas.microsoft.com/office/drawing/2014/main" id="{2DF70481-9566-EEBB-6C10-EFA70C2CC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7" y="2415"/>
              <a:ext cx="24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1 0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424" name="Rectangle 453">
              <a:extLst>
                <a:ext uri="{FF2B5EF4-FFF2-40B4-BE49-F238E27FC236}">
                  <a16:creationId xmlns:a16="http://schemas.microsoft.com/office/drawing/2014/main" id="{286451E6-468D-363A-0744-F7B7DDBAB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" y="2415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425" name="Rectangle 454">
              <a:extLst>
                <a:ext uri="{FF2B5EF4-FFF2-40B4-BE49-F238E27FC236}">
                  <a16:creationId xmlns:a16="http://schemas.microsoft.com/office/drawing/2014/main" id="{29A9C7EF-F650-48CA-80B0-0B5417004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6" y="241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426" name="Rectangle 455">
              <a:extLst>
                <a:ext uri="{FF2B5EF4-FFF2-40B4-BE49-F238E27FC236}">
                  <a16:creationId xmlns:a16="http://schemas.microsoft.com/office/drawing/2014/main" id="{90E9B140-ADCE-E496-3F16-9027CA02F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2" y="2415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427" name="Rectangle 456">
              <a:extLst>
                <a:ext uri="{FF2B5EF4-FFF2-40B4-BE49-F238E27FC236}">
                  <a16:creationId xmlns:a16="http://schemas.microsoft.com/office/drawing/2014/main" id="{041E211F-3C64-C8F7-2BC0-CE858D168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" y="241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428" name="Rectangle 457">
              <a:extLst>
                <a:ext uri="{FF2B5EF4-FFF2-40B4-BE49-F238E27FC236}">
                  <a16:creationId xmlns:a16="http://schemas.microsoft.com/office/drawing/2014/main" id="{CF776DCA-3E4D-3BE8-CFAA-956EA7DAD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2415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429" name="Rectangle 458">
              <a:extLst>
                <a:ext uri="{FF2B5EF4-FFF2-40B4-BE49-F238E27FC236}">
                  <a16:creationId xmlns:a16="http://schemas.microsoft.com/office/drawing/2014/main" id="{9A5BE1DD-AE94-D56F-9C01-DAF772905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0" y="241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0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430" name="Rectangle 459">
              <a:extLst>
                <a:ext uri="{FF2B5EF4-FFF2-40B4-BE49-F238E27FC236}">
                  <a16:creationId xmlns:a16="http://schemas.microsoft.com/office/drawing/2014/main" id="{42AC2486-A194-516B-F837-32676BE77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6" y="2415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431" name="Rectangle 460">
              <a:extLst>
                <a:ext uri="{FF2B5EF4-FFF2-40B4-BE49-F238E27FC236}">
                  <a16:creationId xmlns:a16="http://schemas.microsoft.com/office/drawing/2014/main" id="{ACEFABC8-EFD3-A541-CDE8-CFB9337C9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" y="241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432" name="Rectangle 461">
              <a:extLst>
                <a:ext uri="{FF2B5EF4-FFF2-40B4-BE49-F238E27FC236}">
                  <a16:creationId xmlns:a16="http://schemas.microsoft.com/office/drawing/2014/main" id="{C36BC27E-53A0-194D-2656-12C5EBBBA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3" y="2415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433" name="Rectangle 462">
              <a:extLst>
                <a:ext uri="{FF2B5EF4-FFF2-40B4-BE49-F238E27FC236}">
                  <a16:creationId xmlns:a16="http://schemas.microsoft.com/office/drawing/2014/main" id="{86F37921-A102-4CF1-D42D-5D216ECC6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" y="2402"/>
              <a:ext cx="11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434" name="Line 463">
              <a:extLst>
                <a:ext uri="{FF2B5EF4-FFF2-40B4-BE49-F238E27FC236}">
                  <a16:creationId xmlns:a16="http://schemas.microsoft.com/office/drawing/2014/main" id="{6CC45520-FA65-BD0A-C370-2733822819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9" y="240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35" name="Rectangle 464">
              <a:extLst>
                <a:ext uri="{FF2B5EF4-FFF2-40B4-BE49-F238E27FC236}">
                  <a16:creationId xmlns:a16="http://schemas.microsoft.com/office/drawing/2014/main" id="{ED93FEEB-FF4B-04C9-5C73-51B19AA1C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0" y="2402"/>
              <a:ext cx="393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436" name="Line 465">
              <a:extLst>
                <a:ext uri="{FF2B5EF4-FFF2-40B4-BE49-F238E27FC236}">
                  <a16:creationId xmlns:a16="http://schemas.microsoft.com/office/drawing/2014/main" id="{8EEB6CD6-2682-1FC4-2294-535E0FB3A1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0" y="2402"/>
              <a:ext cx="39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37" name="Line 466">
              <a:extLst>
                <a:ext uri="{FF2B5EF4-FFF2-40B4-BE49-F238E27FC236}">
                  <a16:creationId xmlns:a16="http://schemas.microsoft.com/office/drawing/2014/main" id="{BA2EFF6E-8C61-7A4A-0036-6BBA790F4A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3" y="2402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38" name="Line 467">
              <a:extLst>
                <a:ext uri="{FF2B5EF4-FFF2-40B4-BE49-F238E27FC236}">
                  <a16:creationId xmlns:a16="http://schemas.microsoft.com/office/drawing/2014/main" id="{2B172DA8-08B9-81FB-15CC-26F3284376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3" y="240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39" name="Rectangle 468">
              <a:extLst>
                <a:ext uri="{FF2B5EF4-FFF2-40B4-BE49-F238E27FC236}">
                  <a16:creationId xmlns:a16="http://schemas.microsoft.com/office/drawing/2014/main" id="{8F61DC7F-8222-92F7-A32D-52B51140C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9" y="2402"/>
              <a:ext cx="42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440" name="Line 469">
              <a:extLst>
                <a:ext uri="{FF2B5EF4-FFF2-40B4-BE49-F238E27FC236}">
                  <a16:creationId xmlns:a16="http://schemas.microsoft.com/office/drawing/2014/main" id="{72C418F4-B309-A1C4-E08A-8295867176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9" y="2402"/>
              <a:ext cx="42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41" name="Line 470">
              <a:extLst>
                <a:ext uri="{FF2B5EF4-FFF2-40B4-BE49-F238E27FC236}">
                  <a16:creationId xmlns:a16="http://schemas.microsoft.com/office/drawing/2014/main" id="{81FE3581-C679-DAE8-5DEF-2A0F796BAA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5" y="2402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42" name="Line 471">
              <a:extLst>
                <a:ext uri="{FF2B5EF4-FFF2-40B4-BE49-F238E27FC236}">
                  <a16:creationId xmlns:a16="http://schemas.microsoft.com/office/drawing/2014/main" id="{3FDE6605-2C88-D21D-6FA1-515D66A1F9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5" y="240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43" name="Rectangle 472">
              <a:extLst>
                <a:ext uri="{FF2B5EF4-FFF2-40B4-BE49-F238E27FC236}">
                  <a16:creationId xmlns:a16="http://schemas.microsoft.com/office/drawing/2014/main" id="{42236843-80D7-4BDA-A6A6-4D2209A49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0" y="2402"/>
              <a:ext cx="462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444" name="Line 473">
              <a:extLst>
                <a:ext uri="{FF2B5EF4-FFF2-40B4-BE49-F238E27FC236}">
                  <a16:creationId xmlns:a16="http://schemas.microsoft.com/office/drawing/2014/main" id="{31980B9D-8AD9-CC9F-06E1-F55FDC7F72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0" y="2402"/>
              <a:ext cx="46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45" name="Rectangle 474">
              <a:extLst>
                <a:ext uri="{FF2B5EF4-FFF2-40B4-BE49-F238E27FC236}">
                  <a16:creationId xmlns:a16="http://schemas.microsoft.com/office/drawing/2014/main" id="{9A3F5126-D835-0F07-6F29-32FBC2928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2" y="2402"/>
              <a:ext cx="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446" name="Line 475">
              <a:extLst>
                <a:ext uri="{FF2B5EF4-FFF2-40B4-BE49-F238E27FC236}">
                  <a16:creationId xmlns:a16="http://schemas.microsoft.com/office/drawing/2014/main" id="{1C668BD8-C068-D71E-8EC2-83ED34C62D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2" y="2402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47" name="Line 476">
              <a:extLst>
                <a:ext uri="{FF2B5EF4-FFF2-40B4-BE49-F238E27FC236}">
                  <a16:creationId xmlns:a16="http://schemas.microsoft.com/office/drawing/2014/main" id="{6F9220E2-960D-016C-1BCA-E5D077AB2C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2" y="240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48" name="Rectangle 477">
              <a:extLst>
                <a:ext uri="{FF2B5EF4-FFF2-40B4-BE49-F238E27FC236}">
                  <a16:creationId xmlns:a16="http://schemas.microsoft.com/office/drawing/2014/main" id="{5FBCCC2D-01A0-E1A1-7FBF-4686D5CF3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402"/>
              <a:ext cx="462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449" name="Line 478">
              <a:extLst>
                <a:ext uri="{FF2B5EF4-FFF2-40B4-BE49-F238E27FC236}">
                  <a16:creationId xmlns:a16="http://schemas.microsoft.com/office/drawing/2014/main" id="{9187B611-C9FC-5C63-FB10-7AFC0893E4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402"/>
              <a:ext cx="46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50" name="Rectangle 479">
              <a:extLst>
                <a:ext uri="{FF2B5EF4-FFF2-40B4-BE49-F238E27FC236}">
                  <a16:creationId xmlns:a16="http://schemas.microsoft.com/office/drawing/2014/main" id="{839572CC-ED06-34B3-F916-3CB6E074D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0" y="2402"/>
              <a:ext cx="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451" name="Line 480">
              <a:extLst>
                <a:ext uri="{FF2B5EF4-FFF2-40B4-BE49-F238E27FC236}">
                  <a16:creationId xmlns:a16="http://schemas.microsoft.com/office/drawing/2014/main" id="{8B9D0214-35B2-2604-D5C0-2271F6A7ED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0" y="2402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52" name="Line 481">
              <a:extLst>
                <a:ext uri="{FF2B5EF4-FFF2-40B4-BE49-F238E27FC236}">
                  <a16:creationId xmlns:a16="http://schemas.microsoft.com/office/drawing/2014/main" id="{08DE3CE8-A9A2-9F60-4FE3-3F33044088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0" y="240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53" name="Rectangle 482">
              <a:extLst>
                <a:ext uri="{FF2B5EF4-FFF2-40B4-BE49-F238E27FC236}">
                  <a16:creationId xmlns:a16="http://schemas.microsoft.com/office/drawing/2014/main" id="{D17DC3E4-BF32-D923-FC3A-397CDB840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6" y="2402"/>
              <a:ext cx="49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454" name="Line 483">
              <a:extLst>
                <a:ext uri="{FF2B5EF4-FFF2-40B4-BE49-F238E27FC236}">
                  <a16:creationId xmlns:a16="http://schemas.microsoft.com/office/drawing/2014/main" id="{05178E1A-761B-D594-3420-2F023D9F18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6" y="2402"/>
              <a:ext cx="49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55" name="Rectangle 484">
              <a:extLst>
                <a:ext uri="{FF2B5EF4-FFF2-40B4-BE49-F238E27FC236}">
                  <a16:creationId xmlns:a16="http://schemas.microsoft.com/office/drawing/2014/main" id="{684A6AD0-0EA5-1F62-74E4-B06240766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1" y="2402"/>
              <a:ext cx="11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456" name="Line 485">
              <a:extLst>
                <a:ext uri="{FF2B5EF4-FFF2-40B4-BE49-F238E27FC236}">
                  <a16:creationId xmlns:a16="http://schemas.microsoft.com/office/drawing/2014/main" id="{FA088827-0F1D-655F-6430-4AEB5C1DA4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1" y="240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57" name="Rectangle 486">
              <a:extLst>
                <a:ext uri="{FF2B5EF4-FFF2-40B4-BE49-F238E27FC236}">
                  <a16:creationId xmlns:a16="http://schemas.microsoft.com/office/drawing/2014/main" id="{5A434C6B-06DB-3106-3946-F12F76D32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" y="2407"/>
              <a:ext cx="11" cy="2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458" name="Line 487">
              <a:extLst>
                <a:ext uri="{FF2B5EF4-FFF2-40B4-BE49-F238E27FC236}">
                  <a16:creationId xmlns:a16="http://schemas.microsoft.com/office/drawing/2014/main" id="{EC0710CD-C053-D5EA-2A20-2D85A834C4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9" y="2407"/>
              <a:ext cx="1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59" name="Line 488">
              <a:extLst>
                <a:ext uri="{FF2B5EF4-FFF2-40B4-BE49-F238E27FC236}">
                  <a16:creationId xmlns:a16="http://schemas.microsoft.com/office/drawing/2014/main" id="{6B2F5466-66C6-A230-BD2D-B80DDF3104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3" y="2407"/>
              <a:ext cx="1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60" name="Line 489">
              <a:extLst>
                <a:ext uri="{FF2B5EF4-FFF2-40B4-BE49-F238E27FC236}">
                  <a16:creationId xmlns:a16="http://schemas.microsoft.com/office/drawing/2014/main" id="{67DC6E63-D956-9D57-3413-9427CC2034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5" y="2407"/>
              <a:ext cx="1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61" name="Rectangle 490">
              <a:extLst>
                <a:ext uri="{FF2B5EF4-FFF2-40B4-BE49-F238E27FC236}">
                  <a16:creationId xmlns:a16="http://schemas.microsoft.com/office/drawing/2014/main" id="{A0D8A73F-F8E8-5409-45BF-3DF7E99AE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2" y="2407"/>
              <a:ext cx="6" cy="2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462" name="Line 491">
              <a:extLst>
                <a:ext uri="{FF2B5EF4-FFF2-40B4-BE49-F238E27FC236}">
                  <a16:creationId xmlns:a16="http://schemas.microsoft.com/office/drawing/2014/main" id="{2B8C7A03-3B27-F1B5-EE6A-10D085F003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2" y="2407"/>
              <a:ext cx="1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63" name="Rectangle 492">
              <a:extLst>
                <a:ext uri="{FF2B5EF4-FFF2-40B4-BE49-F238E27FC236}">
                  <a16:creationId xmlns:a16="http://schemas.microsoft.com/office/drawing/2014/main" id="{3B8331A7-3FB1-9695-EA03-D80B488CE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0" y="2407"/>
              <a:ext cx="6" cy="2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464" name="Line 493">
              <a:extLst>
                <a:ext uri="{FF2B5EF4-FFF2-40B4-BE49-F238E27FC236}">
                  <a16:creationId xmlns:a16="http://schemas.microsoft.com/office/drawing/2014/main" id="{9DC70A4F-3B42-E6C4-6E28-DB4A5961A5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0" y="2407"/>
              <a:ext cx="1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65" name="Rectangle 494">
              <a:extLst>
                <a:ext uri="{FF2B5EF4-FFF2-40B4-BE49-F238E27FC236}">
                  <a16:creationId xmlns:a16="http://schemas.microsoft.com/office/drawing/2014/main" id="{F1380310-053B-9D7D-7419-CA058F2F9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1" y="2407"/>
              <a:ext cx="11" cy="2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466" name="Line 495">
              <a:extLst>
                <a:ext uri="{FF2B5EF4-FFF2-40B4-BE49-F238E27FC236}">
                  <a16:creationId xmlns:a16="http://schemas.microsoft.com/office/drawing/2014/main" id="{00EB020F-0D08-FEF5-AE8F-9A3DDE9431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1" y="2407"/>
              <a:ext cx="1" cy="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67" name="Rectangle 496">
              <a:extLst>
                <a:ext uri="{FF2B5EF4-FFF2-40B4-BE49-F238E27FC236}">
                  <a16:creationId xmlns:a16="http://schemas.microsoft.com/office/drawing/2014/main" id="{B6C8F5D0-63F1-2A23-CB8D-169F1C4F2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7" y="2695"/>
              <a:ext cx="24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1 1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468" name="Rectangle 497">
              <a:extLst>
                <a:ext uri="{FF2B5EF4-FFF2-40B4-BE49-F238E27FC236}">
                  <a16:creationId xmlns:a16="http://schemas.microsoft.com/office/drawing/2014/main" id="{794F60B6-472B-4623-D45A-5B51942AB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" y="2695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469" name="Rectangle 498">
              <a:extLst>
                <a:ext uri="{FF2B5EF4-FFF2-40B4-BE49-F238E27FC236}">
                  <a16:creationId xmlns:a16="http://schemas.microsoft.com/office/drawing/2014/main" id="{BB1B3A06-C498-BFE3-5797-EEC2567BA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6" y="269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470" name="Rectangle 499">
              <a:extLst>
                <a:ext uri="{FF2B5EF4-FFF2-40B4-BE49-F238E27FC236}">
                  <a16:creationId xmlns:a16="http://schemas.microsoft.com/office/drawing/2014/main" id="{62D018DA-08A8-09C8-29F2-E1A9FE7C8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2" y="2695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471" name="Rectangle 500">
              <a:extLst>
                <a:ext uri="{FF2B5EF4-FFF2-40B4-BE49-F238E27FC236}">
                  <a16:creationId xmlns:a16="http://schemas.microsoft.com/office/drawing/2014/main" id="{6F69A225-F7CE-EBF2-055A-5D5F3CB4B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" y="269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472" name="Rectangle 501">
              <a:extLst>
                <a:ext uri="{FF2B5EF4-FFF2-40B4-BE49-F238E27FC236}">
                  <a16:creationId xmlns:a16="http://schemas.microsoft.com/office/drawing/2014/main" id="{B8B1DD3D-FC3D-249F-5520-D926F1750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2695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473" name="Rectangle 502">
              <a:extLst>
                <a:ext uri="{FF2B5EF4-FFF2-40B4-BE49-F238E27FC236}">
                  <a16:creationId xmlns:a16="http://schemas.microsoft.com/office/drawing/2014/main" id="{968FB0D1-749B-9050-257A-FFADF0AB3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0" y="269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474" name="Rectangle 503">
              <a:extLst>
                <a:ext uri="{FF2B5EF4-FFF2-40B4-BE49-F238E27FC236}">
                  <a16:creationId xmlns:a16="http://schemas.microsoft.com/office/drawing/2014/main" id="{97E5C1EB-BD43-73B7-AEA9-A9E77B774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6" y="2695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475" name="Rectangle 504">
              <a:extLst>
                <a:ext uri="{FF2B5EF4-FFF2-40B4-BE49-F238E27FC236}">
                  <a16:creationId xmlns:a16="http://schemas.microsoft.com/office/drawing/2014/main" id="{CA16062A-7172-BF6C-D33D-F9032407C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" y="269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TW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0</a:t>
              </a:r>
              <a:endParaRPr lang="en-US" altLang="zh-TW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476" name="Rectangle 505">
              <a:extLst>
                <a:ext uri="{FF2B5EF4-FFF2-40B4-BE49-F238E27FC236}">
                  <a16:creationId xmlns:a16="http://schemas.microsoft.com/office/drawing/2014/main" id="{8112D8CB-3CAA-FFD2-0E22-7D66AB791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3" y="2695"/>
              <a:ext cx="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TW" altLang="en-US" sz="2400" b="1" baseline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2477" name="Rectangle 506">
              <a:extLst>
                <a:ext uri="{FF2B5EF4-FFF2-40B4-BE49-F238E27FC236}">
                  <a16:creationId xmlns:a16="http://schemas.microsoft.com/office/drawing/2014/main" id="{DCE71682-D159-5928-DB7C-EDF9DCF7A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" y="2682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478" name="Line 507">
              <a:extLst>
                <a:ext uri="{FF2B5EF4-FFF2-40B4-BE49-F238E27FC236}">
                  <a16:creationId xmlns:a16="http://schemas.microsoft.com/office/drawing/2014/main" id="{8CAC7741-9BE1-40F1-F5B3-896AAA5509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9" y="268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79" name="Rectangle 508">
              <a:extLst>
                <a:ext uri="{FF2B5EF4-FFF2-40B4-BE49-F238E27FC236}">
                  <a16:creationId xmlns:a16="http://schemas.microsoft.com/office/drawing/2014/main" id="{825FC507-1310-8AFC-48F1-6B12E13DA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0" y="2682"/>
              <a:ext cx="39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480" name="Line 509">
              <a:extLst>
                <a:ext uri="{FF2B5EF4-FFF2-40B4-BE49-F238E27FC236}">
                  <a16:creationId xmlns:a16="http://schemas.microsoft.com/office/drawing/2014/main" id="{BB3BD579-9391-AABA-C2B2-B31F7ABFD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0" y="2682"/>
              <a:ext cx="39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81" name="Line 510">
              <a:extLst>
                <a:ext uri="{FF2B5EF4-FFF2-40B4-BE49-F238E27FC236}">
                  <a16:creationId xmlns:a16="http://schemas.microsoft.com/office/drawing/2014/main" id="{4067E623-C3D3-485F-F66F-2DA7ABD494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3" y="2682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82" name="Line 511">
              <a:extLst>
                <a:ext uri="{FF2B5EF4-FFF2-40B4-BE49-F238E27FC236}">
                  <a16:creationId xmlns:a16="http://schemas.microsoft.com/office/drawing/2014/main" id="{3F83210D-09FE-CF99-2174-D85B898B2B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3" y="2682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83" name="Rectangle 512">
              <a:extLst>
                <a:ext uri="{FF2B5EF4-FFF2-40B4-BE49-F238E27FC236}">
                  <a16:creationId xmlns:a16="http://schemas.microsoft.com/office/drawing/2014/main" id="{F0B2392B-6A1D-C924-A2CF-FF83C0A77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9" y="2682"/>
              <a:ext cx="42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484" name="Line 513">
              <a:extLst>
                <a:ext uri="{FF2B5EF4-FFF2-40B4-BE49-F238E27FC236}">
                  <a16:creationId xmlns:a16="http://schemas.microsoft.com/office/drawing/2014/main" id="{6A5A4F3E-8892-4041-ED44-7D04F77AF3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9" y="2682"/>
              <a:ext cx="42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85" name="Line 514">
              <a:extLst>
                <a:ext uri="{FF2B5EF4-FFF2-40B4-BE49-F238E27FC236}">
                  <a16:creationId xmlns:a16="http://schemas.microsoft.com/office/drawing/2014/main" id="{2BEB63A0-79C4-0155-64C5-EF8BAF374A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5" y="2682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86" name="Line 515">
              <a:extLst>
                <a:ext uri="{FF2B5EF4-FFF2-40B4-BE49-F238E27FC236}">
                  <a16:creationId xmlns:a16="http://schemas.microsoft.com/office/drawing/2014/main" id="{9ECDEC63-F6FA-6DF6-5A37-B0C0FED362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5" y="2682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87" name="Rectangle 516">
              <a:extLst>
                <a:ext uri="{FF2B5EF4-FFF2-40B4-BE49-F238E27FC236}">
                  <a16:creationId xmlns:a16="http://schemas.microsoft.com/office/drawing/2014/main" id="{3D4CB016-4776-6DB6-EA61-6E7C53C26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0" y="2682"/>
              <a:ext cx="462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488" name="Line 517">
              <a:extLst>
                <a:ext uri="{FF2B5EF4-FFF2-40B4-BE49-F238E27FC236}">
                  <a16:creationId xmlns:a16="http://schemas.microsoft.com/office/drawing/2014/main" id="{38545D35-8574-5E99-8395-1BB140E245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0" y="2682"/>
              <a:ext cx="46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89" name="Rectangle 518">
              <a:extLst>
                <a:ext uri="{FF2B5EF4-FFF2-40B4-BE49-F238E27FC236}">
                  <a16:creationId xmlns:a16="http://schemas.microsoft.com/office/drawing/2014/main" id="{43366AA2-5908-7584-D788-3595F8BA0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2" y="2682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490" name="Line 519">
              <a:extLst>
                <a:ext uri="{FF2B5EF4-FFF2-40B4-BE49-F238E27FC236}">
                  <a16:creationId xmlns:a16="http://schemas.microsoft.com/office/drawing/2014/main" id="{19981A3F-7120-7308-738C-5548DEE125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2" y="2682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91" name="Line 520">
              <a:extLst>
                <a:ext uri="{FF2B5EF4-FFF2-40B4-BE49-F238E27FC236}">
                  <a16:creationId xmlns:a16="http://schemas.microsoft.com/office/drawing/2014/main" id="{15D5B397-B2C6-C822-53C2-E01CD681DD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2" y="2682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92" name="Rectangle 521">
              <a:extLst>
                <a:ext uri="{FF2B5EF4-FFF2-40B4-BE49-F238E27FC236}">
                  <a16:creationId xmlns:a16="http://schemas.microsoft.com/office/drawing/2014/main" id="{2E4BEDB3-B9DA-3598-E4E3-A9BCDA4C2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682"/>
              <a:ext cx="462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493" name="Line 522">
              <a:extLst>
                <a:ext uri="{FF2B5EF4-FFF2-40B4-BE49-F238E27FC236}">
                  <a16:creationId xmlns:a16="http://schemas.microsoft.com/office/drawing/2014/main" id="{B07386E0-167A-EBC5-AD4E-F7CC1BF603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682"/>
              <a:ext cx="46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94" name="Rectangle 523">
              <a:extLst>
                <a:ext uri="{FF2B5EF4-FFF2-40B4-BE49-F238E27FC236}">
                  <a16:creationId xmlns:a16="http://schemas.microsoft.com/office/drawing/2014/main" id="{1B298397-A7CB-1502-A835-1A9BFC846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0" y="2682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495" name="Line 524">
              <a:extLst>
                <a:ext uri="{FF2B5EF4-FFF2-40B4-BE49-F238E27FC236}">
                  <a16:creationId xmlns:a16="http://schemas.microsoft.com/office/drawing/2014/main" id="{4304AD2B-CFC0-773B-04F0-5B4F6D9085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0" y="2682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96" name="Line 525">
              <a:extLst>
                <a:ext uri="{FF2B5EF4-FFF2-40B4-BE49-F238E27FC236}">
                  <a16:creationId xmlns:a16="http://schemas.microsoft.com/office/drawing/2014/main" id="{F85E2DCD-76A9-3A89-49E5-E2408E2715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0" y="2682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97" name="Rectangle 526">
              <a:extLst>
                <a:ext uri="{FF2B5EF4-FFF2-40B4-BE49-F238E27FC236}">
                  <a16:creationId xmlns:a16="http://schemas.microsoft.com/office/drawing/2014/main" id="{F28D9C81-0A5C-EB35-FCA8-7A83A0BC1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6" y="2682"/>
              <a:ext cx="495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498" name="Line 527">
              <a:extLst>
                <a:ext uri="{FF2B5EF4-FFF2-40B4-BE49-F238E27FC236}">
                  <a16:creationId xmlns:a16="http://schemas.microsoft.com/office/drawing/2014/main" id="{E9523408-07F9-49B4-99DB-426583B6A7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6" y="2682"/>
              <a:ext cx="49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99" name="Rectangle 528">
              <a:extLst>
                <a:ext uri="{FF2B5EF4-FFF2-40B4-BE49-F238E27FC236}">
                  <a16:creationId xmlns:a16="http://schemas.microsoft.com/office/drawing/2014/main" id="{4DCB3444-A631-05A0-F352-5BA31C88A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1" y="2682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500" name="Line 529">
              <a:extLst>
                <a:ext uri="{FF2B5EF4-FFF2-40B4-BE49-F238E27FC236}">
                  <a16:creationId xmlns:a16="http://schemas.microsoft.com/office/drawing/2014/main" id="{03ED91BD-A803-DE4C-0C86-A908E3A32F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1" y="268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01" name="Rectangle 530">
              <a:extLst>
                <a:ext uri="{FF2B5EF4-FFF2-40B4-BE49-F238E27FC236}">
                  <a16:creationId xmlns:a16="http://schemas.microsoft.com/office/drawing/2014/main" id="{7C5373D5-02AA-3E81-2942-91C3BCC94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" y="2688"/>
              <a:ext cx="11" cy="27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502" name="Line 531">
              <a:extLst>
                <a:ext uri="{FF2B5EF4-FFF2-40B4-BE49-F238E27FC236}">
                  <a16:creationId xmlns:a16="http://schemas.microsoft.com/office/drawing/2014/main" id="{2612A960-5E54-8524-9282-5E50821245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9" y="2688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03" name="Rectangle 532">
              <a:extLst>
                <a:ext uri="{FF2B5EF4-FFF2-40B4-BE49-F238E27FC236}">
                  <a16:creationId xmlns:a16="http://schemas.microsoft.com/office/drawing/2014/main" id="{D917F59A-0BDB-6FFE-A721-4E6AF1E25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" y="2962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504" name="Line 533">
              <a:extLst>
                <a:ext uri="{FF2B5EF4-FFF2-40B4-BE49-F238E27FC236}">
                  <a16:creationId xmlns:a16="http://schemas.microsoft.com/office/drawing/2014/main" id="{B80D1EFE-E9EC-8148-F08A-43E21C9696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9" y="296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05" name="Line 534">
              <a:extLst>
                <a:ext uri="{FF2B5EF4-FFF2-40B4-BE49-F238E27FC236}">
                  <a16:creationId xmlns:a16="http://schemas.microsoft.com/office/drawing/2014/main" id="{AE960F63-F531-E57E-E79E-312D96987C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9" y="2962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06" name="Rectangle 535">
              <a:extLst>
                <a:ext uri="{FF2B5EF4-FFF2-40B4-BE49-F238E27FC236}">
                  <a16:creationId xmlns:a16="http://schemas.microsoft.com/office/drawing/2014/main" id="{4C8FA0BA-8600-120C-819A-EF61B3745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" y="2962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507" name="Line 536">
              <a:extLst>
                <a:ext uri="{FF2B5EF4-FFF2-40B4-BE49-F238E27FC236}">
                  <a16:creationId xmlns:a16="http://schemas.microsoft.com/office/drawing/2014/main" id="{3C7843A0-BC7D-CC33-379A-FFAC696F9A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9" y="296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08" name="Line 537">
              <a:extLst>
                <a:ext uri="{FF2B5EF4-FFF2-40B4-BE49-F238E27FC236}">
                  <a16:creationId xmlns:a16="http://schemas.microsoft.com/office/drawing/2014/main" id="{E420393C-0FBE-8118-CEFE-611F1161B4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9" y="2962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09" name="Rectangle 538">
              <a:extLst>
                <a:ext uri="{FF2B5EF4-FFF2-40B4-BE49-F238E27FC236}">
                  <a16:creationId xmlns:a16="http://schemas.microsoft.com/office/drawing/2014/main" id="{75DBEFA6-C422-FEC3-EE55-A03AEBEDE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0" y="2962"/>
              <a:ext cx="393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510" name="Line 539">
              <a:extLst>
                <a:ext uri="{FF2B5EF4-FFF2-40B4-BE49-F238E27FC236}">
                  <a16:creationId xmlns:a16="http://schemas.microsoft.com/office/drawing/2014/main" id="{89376EAF-2E0B-D384-256E-CDEAB202F2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0" y="2962"/>
              <a:ext cx="39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11" name="Line 540">
              <a:extLst>
                <a:ext uri="{FF2B5EF4-FFF2-40B4-BE49-F238E27FC236}">
                  <a16:creationId xmlns:a16="http://schemas.microsoft.com/office/drawing/2014/main" id="{3F21C42F-BBCD-B732-9BFD-8E22FC2DFB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3" y="2688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12" name="Rectangle 541">
              <a:extLst>
                <a:ext uri="{FF2B5EF4-FFF2-40B4-BE49-F238E27FC236}">
                  <a16:creationId xmlns:a16="http://schemas.microsoft.com/office/drawing/2014/main" id="{8662078A-0C1B-5E3D-1D79-9270E6F01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3" y="2962"/>
              <a:ext cx="1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513" name="Line 542">
              <a:extLst>
                <a:ext uri="{FF2B5EF4-FFF2-40B4-BE49-F238E27FC236}">
                  <a16:creationId xmlns:a16="http://schemas.microsoft.com/office/drawing/2014/main" id="{0E13991E-CB01-E127-0C5B-3A68ABA8D3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3" y="2962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14" name="Line 543">
              <a:extLst>
                <a:ext uri="{FF2B5EF4-FFF2-40B4-BE49-F238E27FC236}">
                  <a16:creationId xmlns:a16="http://schemas.microsoft.com/office/drawing/2014/main" id="{538BFA5B-F9E3-C9C8-3208-BEB39CAB87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3" y="2962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15" name="Rectangle 544">
              <a:extLst>
                <a:ext uri="{FF2B5EF4-FFF2-40B4-BE49-F238E27FC236}">
                  <a16:creationId xmlns:a16="http://schemas.microsoft.com/office/drawing/2014/main" id="{F095577A-94C4-067F-77AC-01B5A4EB4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5" y="2962"/>
              <a:ext cx="420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516" name="Line 545">
              <a:extLst>
                <a:ext uri="{FF2B5EF4-FFF2-40B4-BE49-F238E27FC236}">
                  <a16:creationId xmlns:a16="http://schemas.microsoft.com/office/drawing/2014/main" id="{CB020A4C-D8C5-3778-00E3-17432E2A8F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5" y="2962"/>
              <a:ext cx="4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17" name="Line 546">
              <a:extLst>
                <a:ext uri="{FF2B5EF4-FFF2-40B4-BE49-F238E27FC236}">
                  <a16:creationId xmlns:a16="http://schemas.microsoft.com/office/drawing/2014/main" id="{ADA2F6D6-5F74-0BF7-9057-AA92EB479E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5" y="2688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18" name="Rectangle 547">
              <a:extLst>
                <a:ext uri="{FF2B5EF4-FFF2-40B4-BE49-F238E27FC236}">
                  <a16:creationId xmlns:a16="http://schemas.microsoft.com/office/drawing/2014/main" id="{3EC71FFA-859C-FC49-9028-DB3080A08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5" y="2962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519" name="Line 548">
              <a:extLst>
                <a:ext uri="{FF2B5EF4-FFF2-40B4-BE49-F238E27FC236}">
                  <a16:creationId xmlns:a16="http://schemas.microsoft.com/office/drawing/2014/main" id="{875E74E4-7025-16BB-ED8F-AF367CFD50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5" y="296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20" name="Line 549">
              <a:extLst>
                <a:ext uri="{FF2B5EF4-FFF2-40B4-BE49-F238E27FC236}">
                  <a16:creationId xmlns:a16="http://schemas.microsoft.com/office/drawing/2014/main" id="{FE26A33A-0053-425A-EC03-39F5806D66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5" y="2962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21" name="Rectangle 550">
              <a:extLst>
                <a:ext uri="{FF2B5EF4-FFF2-40B4-BE49-F238E27FC236}">
                  <a16:creationId xmlns:a16="http://schemas.microsoft.com/office/drawing/2014/main" id="{655E0CC7-42F8-F126-0326-7B541B970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" y="2962"/>
              <a:ext cx="456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522" name="Line 551">
              <a:extLst>
                <a:ext uri="{FF2B5EF4-FFF2-40B4-BE49-F238E27FC236}">
                  <a16:creationId xmlns:a16="http://schemas.microsoft.com/office/drawing/2014/main" id="{63C47FC1-F5C0-5C8A-3047-7E8AF74BBC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6" y="2962"/>
              <a:ext cx="45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23" name="Rectangle 552">
              <a:extLst>
                <a:ext uri="{FF2B5EF4-FFF2-40B4-BE49-F238E27FC236}">
                  <a16:creationId xmlns:a16="http://schemas.microsoft.com/office/drawing/2014/main" id="{AC35F65A-A354-230C-B52C-EF877EA1D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2" y="2688"/>
              <a:ext cx="6" cy="27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524" name="Line 553">
              <a:extLst>
                <a:ext uri="{FF2B5EF4-FFF2-40B4-BE49-F238E27FC236}">
                  <a16:creationId xmlns:a16="http://schemas.microsoft.com/office/drawing/2014/main" id="{F0B693B5-2363-80D8-0519-D941E9EC0F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2" y="2688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25" name="Rectangle 554">
              <a:extLst>
                <a:ext uri="{FF2B5EF4-FFF2-40B4-BE49-F238E27FC236}">
                  <a16:creationId xmlns:a16="http://schemas.microsoft.com/office/drawing/2014/main" id="{C404B146-CFD1-249B-2A02-DA937711A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2" y="2962"/>
              <a:ext cx="1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526" name="Line 555">
              <a:extLst>
                <a:ext uri="{FF2B5EF4-FFF2-40B4-BE49-F238E27FC236}">
                  <a16:creationId xmlns:a16="http://schemas.microsoft.com/office/drawing/2014/main" id="{F903E7A9-360B-04B1-AA69-02779E7647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2" y="2962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27" name="Line 556">
              <a:extLst>
                <a:ext uri="{FF2B5EF4-FFF2-40B4-BE49-F238E27FC236}">
                  <a16:creationId xmlns:a16="http://schemas.microsoft.com/office/drawing/2014/main" id="{5CFAD7F3-A2E7-31CF-9624-2096993AB3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2" y="2962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28" name="Rectangle 557">
              <a:extLst>
                <a:ext uri="{FF2B5EF4-FFF2-40B4-BE49-F238E27FC236}">
                  <a16:creationId xmlns:a16="http://schemas.microsoft.com/office/drawing/2014/main" id="{5D98A4D7-1441-ABD5-AFC4-96853B36E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4" y="2962"/>
              <a:ext cx="456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529" name="Line 558">
              <a:extLst>
                <a:ext uri="{FF2B5EF4-FFF2-40B4-BE49-F238E27FC236}">
                  <a16:creationId xmlns:a16="http://schemas.microsoft.com/office/drawing/2014/main" id="{DE750C80-2895-E3E0-5971-6492B26128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4" y="2962"/>
              <a:ext cx="45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30" name="Rectangle 559">
              <a:extLst>
                <a:ext uri="{FF2B5EF4-FFF2-40B4-BE49-F238E27FC236}">
                  <a16:creationId xmlns:a16="http://schemas.microsoft.com/office/drawing/2014/main" id="{B77C3D77-3032-BC6F-2C00-8FE6669C6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0" y="2688"/>
              <a:ext cx="6" cy="27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531" name="Line 560">
              <a:extLst>
                <a:ext uri="{FF2B5EF4-FFF2-40B4-BE49-F238E27FC236}">
                  <a16:creationId xmlns:a16="http://schemas.microsoft.com/office/drawing/2014/main" id="{40E53C7E-1138-1183-4225-346C6FFC9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0" y="2688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32" name="Rectangle 561">
              <a:extLst>
                <a:ext uri="{FF2B5EF4-FFF2-40B4-BE49-F238E27FC236}">
                  <a16:creationId xmlns:a16="http://schemas.microsoft.com/office/drawing/2014/main" id="{EC23A929-D9A3-D95D-05D0-21792F098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0" y="2962"/>
              <a:ext cx="1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533" name="Line 562">
              <a:extLst>
                <a:ext uri="{FF2B5EF4-FFF2-40B4-BE49-F238E27FC236}">
                  <a16:creationId xmlns:a16="http://schemas.microsoft.com/office/drawing/2014/main" id="{89696D6E-78B5-04AD-B0AE-F07051E886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0" y="2962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34" name="Line 563">
              <a:extLst>
                <a:ext uri="{FF2B5EF4-FFF2-40B4-BE49-F238E27FC236}">
                  <a16:creationId xmlns:a16="http://schemas.microsoft.com/office/drawing/2014/main" id="{7AB69CA0-8A84-A4B3-8AE6-74639C5935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0" y="2962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35" name="Rectangle 564">
              <a:extLst>
                <a:ext uri="{FF2B5EF4-FFF2-40B4-BE49-F238E27FC236}">
                  <a16:creationId xmlns:a16="http://schemas.microsoft.com/office/drawing/2014/main" id="{82904648-88AE-EA38-8E20-BD5A3676B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2" y="2962"/>
              <a:ext cx="489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536" name="Line 565">
              <a:extLst>
                <a:ext uri="{FF2B5EF4-FFF2-40B4-BE49-F238E27FC236}">
                  <a16:creationId xmlns:a16="http://schemas.microsoft.com/office/drawing/2014/main" id="{1052D74E-BCB7-7F7C-8D8A-A2C6AFB416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2" y="2962"/>
              <a:ext cx="48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37" name="Rectangle 566">
              <a:extLst>
                <a:ext uri="{FF2B5EF4-FFF2-40B4-BE49-F238E27FC236}">
                  <a16:creationId xmlns:a16="http://schemas.microsoft.com/office/drawing/2014/main" id="{587EEC28-16B0-DABC-8994-D366FA9C6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1" y="2688"/>
              <a:ext cx="11" cy="27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538" name="Line 567">
              <a:extLst>
                <a:ext uri="{FF2B5EF4-FFF2-40B4-BE49-F238E27FC236}">
                  <a16:creationId xmlns:a16="http://schemas.microsoft.com/office/drawing/2014/main" id="{C50C56A9-7D5F-927E-BC55-C90ECEDB7E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1" y="2688"/>
              <a:ext cx="1" cy="2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39" name="Rectangle 568">
              <a:extLst>
                <a:ext uri="{FF2B5EF4-FFF2-40B4-BE49-F238E27FC236}">
                  <a16:creationId xmlns:a16="http://schemas.microsoft.com/office/drawing/2014/main" id="{8D5BAFFE-87D6-C3B4-1189-70F61B3CF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1" y="2962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540" name="Line 569">
              <a:extLst>
                <a:ext uri="{FF2B5EF4-FFF2-40B4-BE49-F238E27FC236}">
                  <a16:creationId xmlns:a16="http://schemas.microsoft.com/office/drawing/2014/main" id="{2F470E7D-1DE1-A474-5CD6-1FF39DAEDC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1" y="296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41" name="Line 570">
              <a:extLst>
                <a:ext uri="{FF2B5EF4-FFF2-40B4-BE49-F238E27FC236}">
                  <a16:creationId xmlns:a16="http://schemas.microsoft.com/office/drawing/2014/main" id="{34B10CE3-0B74-6395-85D0-64A19A1D7C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1" y="2962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42" name="Rectangle 571">
              <a:extLst>
                <a:ext uri="{FF2B5EF4-FFF2-40B4-BE49-F238E27FC236}">
                  <a16:creationId xmlns:a16="http://schemas.microsoft.com/office/drawing/2014/main" id="{34F6077A-ADB3-D17A-D146-052A62965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1" y="2962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52543" name="Line 572">
              <a:extLst>
                <a:ext uri="{FF2B5EF4-FFF2-40B4-BE49-F238E27FC236}">
                  <a16:creationId xmlns:a16="http://schemas.microsoft.com/office/drawing/2014/main" id="{4F6C6EE0-F7EA-8D65-8B63-93DF21C6DD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1" y="296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44" name="Line 573">
              <a:extLst>
                <a:ext uri="{FF2B5EF4-FFF2-40B4-BE49-F238E27FC236}">
                  <a16:creationId xmlns:a16="http://schemas.microsoft.com/office/drawing/2014/main" id="{1FD4D1EA-2B9E-D1F3-AB1F-247D922A25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1" y="2962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285" name="Rectangle 574">
            <a:extLst>
              <a:ext uri="{FF2B5EF4-FFF2-40B4-BE49-F238E27FC236}">
                <a16:creationId xmlns:a16="http://schemas.microsoft.com/office/drawing/2014/main" id="{FE18F9EA-2C2F-9175-A40A-829DC9994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050" y="4727575"/>
            <a:ext cx="317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TW" altLang="en-US" sz="1000" b="1" baseline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endParaRPr lang="zh-TW" altLang="en-US" sz="2800" b="1" baseline="0"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>
            <a:extLst>
              <a:ext uri="{FF2B5EF4-FFF2-40B4-BE49-F238E27FC236}">
                <a16:creationId xmlns:a16="http://schemas.microsoft.com/office/drawing/2014/main" id="{D4674550-6896-84F2-F0C4-B5020E0137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1442" y="242034"/>
            <a:ext cx="3044035" cy="496520"/>
          </a:xfrm>
        </p:spPr>
        <p:txBody>
          <a:bodyPr>
            <a:noAutofit/>
          </a:bodyPr>
          <a:lstStyle/>
          <a:p>
            <a:r>
              <a:rPr lang="en-US" altLang="zh-TW" sz="3600" b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Observations</a:t>
            </a:r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635BC0B9-9A88-5C34-C2E0-C2D3DFD026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4446" y="1198564"/>
            <a:ext cx="11553092" cy="444658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TW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In the function tables:</a:t>
            </a:r>
            <a:endParaRPr lang="en-US" altLang="zh-TW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zh-TW" sz="28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Each </a:t>
            </a:r>
            <a:r>
              <a:rPr lang="en-US" altLang="zh-TW" sz="2800" b="1" u="sng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min</a:t>
            </a:r>
            <a:r>
              <a:rPr lang="en-US" altLang="zh-TW" sz="2800" b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term</a:t>
            </a:r>
            <a:r>
              <a:rPr lang="en-US" altLang="zh-TW" sz="28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has one and only one 1 present in the 2</a:t>
            </a:r>
            <a:r>
              <a:rPr lang="en-US" altLang="zh-TW" sz="2800" b="1" i="1" baseline="26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n</a:t>
            </a:r>
            <a:r>
              <a:rPr lang="en-US" altLang="zh-TW" sz="28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terms (a </a:t>
            </a:r>
            <a:r>
              <a:rPr lang="en-US" altLang="zh-TW" sz="2800" b="1" u="sng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minimum</a:t>
            </a:r>
            <a:r>
              <a:rPr lang="en-US" altLang="zh-TW" sz="28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of 1s).  All other entries are 0.</a:t>
            </a:r>
            <a:endParaRPr lang="en-US" altLang="zh-TW" sz="28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zh-TW" sz="28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Each </a:t>
            </a:r>
            <a:r>
              <a:rPr lang="en-US" altLang="zh-TW" sz="2800" b="1" u="sng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max</a:t>
            </a:r>
            <a:r>
              <a:rPr lang="en-US" altLang="zh-TW" sz="28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term has one and only one 0 present in the 2</a:t>
            </a:r>
            <a:r>
              <a:rPr lang="en-US" altLang="zh-TW" sz="2800" b="1" i="1" baseline="26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n</a:t>
            </a:r>
            <a:r>
              <a:rPr lang="en-US" altLang="zh-TW" sz="28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terms All other entries are 1 (a </a:t>
            </a:r>
            <a:r>
              <a:rPr lang="en-US" altLang="zh-TW" sz="2800" b="1" u="sng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max</a:t>
            </a:r>
            <a:r>
              <a:rPr lang="en-US" altLang="zh-TW" sz="28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imum of 1s). </a:t>
            </a:r>
          </a:p>
          <a:p>
            <a:pPr>
              <a:lnSpc>
                <a:spcPct val="90000"/>
              </a:lnSpc>
            </a:pPr>
            <a:r>
              <a:rPr lang="en-US" altLang="zh-TW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We can implement any function by "</a:t>
            </a:r>
            <a:r>
              <a:rPr lang="en-US" altLang="zh-TW" b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ORing</a:t>
            </a:r>
            <a:r>
              <a:rPr lang="en-US" altLang="zh-TW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" the </a:t>
            </a:r>
            <a:r>
              <a:rPr lang="en-US" altLang="zh-TW" b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minterms</a:t>
            </a:r>
            <a:r>
              <a:rPr lang="en-US" altLang="zh-TW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corresponding to "1" entries in the function table. These are called the </a:t>
            </a:r>
            <a:r>
              <a:rPr lang="en-US" altLang="zh-TW" b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minterms</a:t>
            </a:r>
            <a:r>
              <a:rPr lang="en-US" altLang="zh-TW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of the function.</a:t>
            </a:r>
          </a:p>
          <a:p>
            <a:pPr>
              <a:lnSpc>
                <a:spcPct val="90000"/>
              </a:lnSpc>
            </a:pPr>
            <a:endParaRPr lang="en-US" altLang="zh-TW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FDAB40-075E-77CD-77D3-138484F2F240}"/>
              </a:ext>
            </a:extLst>
          </p:cNvPr>
          <p:cNvSpPr txBox="1"/>
          <p:nvPr/>
        </p:nvSpPr>
        <p:spPr>
          <a:xfrm>
            <a:off x="356088" y="771588"/>
            <a:ext cx="11302512" cy="4539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We can implement any function by "ANDing" the maxterms corresponding to "0" entries in the function table. These are called the maxterms of the function.</a:t>
            </a:r>
          </a:p>
          <a:p>
            <a:pPr>
              <a:lnSpc>
                <a:spcPct val="150000"/>
              </a:lnSpc>
            </a:pPr>
            <a:r>
              <a:rPr lang="en-US" altLang="zh-TW" sz="28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This gives us two </a:t>
            </a:r>
            <a:r>
              <a:rPr lang="en-US" altLang="zh-TW" sz="2800" b="1" u="sng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canonical forms</a:t>
            </a:r>
            <a:r>
              <a:rPr lang="en-US" altLang="zh-TW" sz="28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zh-TW" sz="2800" b="1" u="sng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Sum of </a:t>
            </a:r>
            <a:r>
              <a:rPr lang="en-US" altLang="zh-TW" sz="2800" b="1" u="sng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Minterms</a:t>
            </a:r>
            <a:r>
              <a:rPr lang="en-US" altLang="zh-TW" sz="2800" b="1" u="sng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(SOM)</a:t>
            </a:r>
            <a:endParaRPr lang="en-US" altLang="zh-TW" sz="28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TW" sz="2800" b="1" u="sng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Product of Maxterms (POM)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TW" sz="28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for stating any Boolean function.</a:t>
            </a:r>
            <a:endParaRPr lang="en-US" altLang="zh-TW" sz="28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163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23">
            <a:extLst>
              <a:ext uri="{FF2B5EF4-FFF2-40B4-BE49-F238E27FC236}">
                <a16:creationId xmlns:a16="http://schemas.microsoft.com/office/drawing/2014/main" id="{2EDD2841-9394-DA06-77B0-7AA15664B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6492875"/>
            <a:ext cx="769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TW" altLang="en-US" sz="2400" b="1" baseline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endParaRPr lang="zh-TW" altLang="en-US" sz="2800" b="1" baseline="0"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174" name="Rectangle 2">
            <a:extLst>
              <a:ext uri="{FF2B5EF4-FFF2-40B4-BE49-F238E27FC236}">
                <a16:creationId xmlns:a16="http://schemas.microsoft.com/office/drawing/2014/main" id="{D395E186-1CA0-F859-5677-E15C7A7189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7937500" cy="430212"/>
          </a:xfrm>
        </p:spPr>
        <p:txBody>
          <a:bodyPr>
            <a:noAutofit/>
          </a:bodyPr>
          <a:lstStyle/>
          <a:p>
            <a:r>
              <a:rPr lang="en-US" altLang="zh-TW" sz="36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Conversion of </a:t>
            </a:r>
            <a:r>
              <a:rPr lang="en-US" altLang="zh-TW" sz="3600" b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Minterm</a:t>
            </a:r>
            <a:r>
              <a:rPr lang="en-US" altLang="zh-TW" sz="36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and Maxterm</a:t>
            </a:r>
          </a:p>
        </p:txBody>
      </p:sp>
      <p:sp>
        <p:nvSpPr>
          <p:cNvPr id="7175" name="Rectangle 3">
            <a:extLst>
              <a:ext uri="{FF2B5EF4-FFF2-40B4-BE49-F238E27FC236}">
                <a16:creationId xmlns:a16="http://schemas.microsoft.com/office/drawing/2014/main" id="{575BD21F-4983-BA27-0155-B5E970DA2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78050" y="1563688"/>
            <a:ext cx="7937500" cy="186531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endParaRPr lang="zh-TW" altLang="en-US"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7170" name="Object 229">
            <a:extLst>
              <a:ext uri="{FF2B5EF4-FFF2-40B4-BE49-F238E27FC236}">
                <a16:creationId xmlns:a16="http://schemas.microsoft.com/office/drawing/2014/main" id="{79497D19-B996-856F-C44E-F75C8C5DC4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5851" y="1536700"/>
          <a:ext cx="747236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3593880" imgH="241200" progId="Equation.3">
                  <p:embed/>
                </p:oleObj>
              </mc:Choice>
              <mc:Fallback>
                <p:oleObj name="方程式" r:id="rId3" imgW="3593880" imgH="241200" progId="Equation.3">
                  <p:embed/>
                  <p:pic>
                    <p:nvPicPr>
                      <p:cNvPr id="7170" name="Object 229">
                        <a:extLst>
                          <a:ext uri="{FF2B5EF4-FFF2-40B4-BE49-F238E27FC236}">
                            <a16:creationId xmlns:a16="http://schemas.microsoft.com/office/drawing/2014/main" id="{79497D19-B996-856F-C44E-F75C8C5DC4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1" y="1536700"/>
                        <a:ext cx="7472363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231">
            <a:extLst>
              <a:ext uri="{FF2B5EF4-FFF2-40B4-BE49-F238E27FC236}">
                <a16:creationId xmlns:a16="http://schemas.microsoft.com/office/drawing/2014/main" id="{F7AB4B9E-47F4-F7B9-1483-37518C6E81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9603690"/>
              </p:ext>
            </p:extLst>
          </p:nvPr>
        </p:nvGraphicFramePr>
        <p:xfrm>
          <a:off x="1747959" y="2900362"/>
          <a:ext cx="7790719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3555720" imgH="241200" progId="Equation.3">
                  <p:embed/>
                </p:oleObj>
              </mc:Choice>
              <mc:Fallback>
                <p:oleObj name="方程式" r:id="rId5" imgW="3555720" imgH="241200" progId="Equation.3">
                  <p:embed/>
                  <p:pic>
                    <p:nvPicPr>
                      <p:cNvPr id="7171" name="Object 231">
                        <a:extLst>
                          <a:ext uri="{FF2B5EF4-FFF2-40B4-BE49-F238E27FC236}">
                            <a16:creationId xmlns:a16="http://schemas.microsoft.com/office/drawing/2014/main" id="{F7AB4B9E-47F4-F7B9-1483-37518C6E81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7959" y="2900362"/>
                        <a:ext cx="7790719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標題 1">
            <a:extLst>
              <a:ext uri="{FF2B5EF4-FFF2-40B4-BE49-F238E27FC236}">
                <a16:creationId xmlns:a16="http://schemas.microsoft.com/office/drawing/2014/main" id="{060D8728-799B-C541-54A0-6BBF0C91D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091" y="334109"/>
            <a:ext cx="8256587" cy="1020763"/>
          </a:xfrm>
        </p:spPr>
        <p:txBody>
          <a:bodyPr>
            <a:normAutofit/>
          </a:bodyPr>
          <a:lstStyle/>
          <a:p>
            <a:r>
              <a:rPr lang="en-US" altLang="zh-TW" sz="3600" b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Conversion of Minterm and Maxterm</a:t>
            </a:r>
            <a:endParaRPr lang="zh-TW" altLang="en-US" sz="360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8194" name="Object 2">
            <a:extLst>
              <a:ext uri="{FF2B5EF4-FFF2-40B4-BE49-F238E27FC236}">
                <a16:creationId xmlns:a16="http://schemas.microsoft.com/office/drawing/2014/main" id="{8688E7F2-2708-1321-AF87-05CC5CA10931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166939" y="2039938"/>
          <a:ext cx="8264525" cy="194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3835080" imgH="901440" progId="Equation.3">
                  <p:embed/>
                </p:oleObj>
              </mc:Choice>
              <mc:Fallback>
                <p:oleObj name="方程式" r:id="rId2" imgW="3835080" imgH="901440" progId="Equation.3">
                  <p:embed/>
                  <p:pic>
                    <p:nvPicPr>
                      <p:cNvPr id="8194" name="Object 2">
                        <a:extLst>
                          <a:ext uri="{FF2B5EF4-FFF2-40B4-BE49-F238E27FC236}">
                            <a16:creationId xmlns:a16="http://schemas.microsoft.com/office/drawing/2014/main" id="{8688E7F2-2708-1321-AF87-05CC5CA109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9" y="2039938"/>
                        <a:ext cx="8264525" cy="194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>
            <a:extLst>
              <a:ext uri="{FF2B5EF4-FFF2-40B4-BE49-F238E27FC236}">
                <a16:creationId xmlns:a16="http://schemas.microsoft.com/office/drawing/2014/main" id="{DE2E8E0A-893F-376C-EFA4-B7EC6593D6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2739" y="118270"/>
            <a:ext cx="6441586" cy="677071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Canonical Sum of </a:t>
            </a:r>
            <a:r>
              <a:rPr lang="en-US" altLang="zh-TW" sz="3200" b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Minterms</a:t>
            </a:r>
            <a:endParaRPr lang="en-US" altLang="zh-TW" sz="32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9221" name="Rectangle 4">
            <a:extLst>
              <a:ext uri="{FF2B5EF4-FFF2-40B4-BE49-F238E27FC236}">
                <a16:creationId xmlns:a16="http://schemas.microsoft.com/office/drawing/2014/main" id="{3E2BF920-F2E6-39B0-985A-7969AECF44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57758" y="1370807"/>
            <a:ext cx="7772400" cy="5027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b="1" dirty="0">
                <a:ea typeface="新細明體" panose="02020500000000000000" pitchFamily="18" charset="-120"/>
                <a:cs typeface="Times New Roman" panose="02020603050405020304" pitchFamily="18" charset="0"/>
              </a:rPr>
              <a:t>Any Boolean function can be expressed as a </a:t>
            </a:r>
            <a:r>
              <a:rPr lang="en-US" altLang="zh-TW" b="1" u="sng" dirty="0">
                <a:ea typeface="新細明體" panose="02020500000000000000" pitchFamily="18" charset="-120"/>
                <a:cs typeface="Times New Roman" panose="02020603050405020304" pitchFamily="18" charset="0"/>
              </a:rPr>
              <a:t>Sum of </a:t>
            </a:r>
            <a:r>
              <a:rPr lang="en-US" altLang="zh-TW" b="1" u="sng" dirty="0" err="1">
                <a:ea typeface="新細明體" panose="02020500000000000000" pitchFamily="18" charset="-120"/>
                <a:cs typeface="Times New Roman" panose="02020603050405020304" pitchFamily="18" charset="0"/>
              </a:rPr>
              <a:t>Minterms</a:t>
            </a:r>
            <a:r>
              <a:rPr lang="en-US" altLang="zh-TW" b="1" dirty="0">
                <a:ea typeface="新細明體" panose="02020500000000000000" pitchFamily="18" charset="-12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TW" b="1" dirty="0">
                <a:ea typeface="新細明體" panose="02020500000000000000" pitchFamily="18" charset="-120"/>
                <a:cs typeface="Times New Roman" panose="02020603050405020304" pitchFamily="18" charset="0"/>
              </a:rPr>
              <a:t>For the function table, the </a:t>
            </a:r>
            <a:r>
              <a:rPr lang="en-US" altLang="zh-TW" b="1" u="sng" dirty="0" err="1">
                <a:ea typeface="新細明體" panose="02020500000000000000" pitchFamily="18" charset="-120"/>
                <a:cs typeface="Times New Roman" panose="02020603050405020304" pitchFamily="18" charset="0"/>
              </a:rPr>
              <a:t>minterms</a:t>
            </a:r>
            <a:r>
              <a:rPr lang="en-US" altLang="zh-TW" b="1" dirty="0">
                <a:ea typeface="新細明體" panose="02020500000000000000" pitchFamily="18" charset="-120"/>
                <a:cs typeface="Times New Roman" panose="02020603050405020304" pitchFamily="18" charset="0"/>
              </a:rPr>
              <a:t> used are the terms corresponding to the 1's</a:t>
            </a:r>
          </a:p>
          <a:p>
            <a:pPr lvl="1">
              <a:lnSpc>
                <a:spcPct val="90000"/>
              </a:lnSpc>
            </a:pPr>
            <a:r>
              <a:rPr lang="en-US" altLang="zh-TW" b="1" dirty="0">
                <a:ea typeface="新細明體" panose="02020500000000000000" pitchFamily="18" charset="-120"/>
                <a:cs typeface="Times New Roman" panose="02020603050405020304" pitchFamily="18" charset="0"/>
              </a:rPr>
              <a:t>For expressions, </a:t>
            </a:r>
            <a:r>
              <a:rPr lang="en-US" altLang="zh-TW" b="1" u="sng" dirty="0">
                <a:ea typeface="新細明體" panose="02020500000000000000" pitchFamily="18" charset="-120"/>
                <a:cs typeface="Times New Roman" panose="02020603050405020304" pitchFamily="18" charset="0"/>
              </a:rPr>
              <a:t>expand</a:t>
            </a:r>
            <a:r>
              <a:rPr lang="en-US" altLang="zh-TW" b="1" dirty="0">
                <a:ea typeface="新細明體" panose="02020500000000000000" pitchFamily="18" charset="-120"/>
                <a:cs typeface="Times New Roman" panose="02020603050405020304" pitchFamily="18" charset="0"/>
              </a:rPr>
              <a:t> all terms first to explicitly list all </a:t>
            </a:r>
            <a:r>
              <a:rPr lang="en-US" altLang="zh-TW" b="1" dirty="0" err="1">
                <a:ea typeface="新細明體" panose="02020500000000000000" pitchFamily="18" charset="-120"/>
                <a:cs typeface="Times New Roman" panose="02020603050405020304" pitchFamily="18" charset="0"/>
              </a:rPr>
              <a:t>minterms</a:t>
            </a:r>
            <a:r>
              <a:rPr lang="en-US" altLang="zh-TW" b="1" dirty="0">
                <a:ea typeface="新細明體" panose="02020500000000000000" pitchFamily="18" charset="-120"/>
                <a:cs typeface="Times New Roman" panose="02020603050405020304" pitchFamily="18" charset="0"/>
              </a:rPr>
              <a:t>.  Do this by “ANDing” any term missing a variable v with a term (          ).</a:t>
            </a:r>
          </a:p>
          <a:p>
            <a:pPr>
              <a:lnSpc>
                <a:spcPct val="90000"/>
              </a:lnSpc>
            </a:pPr>
            <a:r>
              <a:rPr lang="en-US" altLang="zh-TW" b="1" dirty="0">
                <a:ea typeface="新細明體" panose="02020500000000000000" pitchFamily="18" charset="-120"/>
                <a:cs typeface="Times New Roman" panose="02020603050405020304" pitchFamily="18" charset="0"/>
              </a:rPr>
              <a:t>Example:   Implement                       as a sum of </a:t>
            </a:r>
            <a:r>
              <a:rPr lang="en-US" altLang="zh-TW" b="1" dirty="0" err="1">
                <a:ea typeface="新細明體" panose="02020500000000000000" pitchFamily="18" charset="-120"/>
                <a:cs typeface="Times New Roman" panose="02020603050405020304" pitchFamily="18" charset="0"/>
              </a:rPr>
              <a:t>minterms</a:t>
            </a:r>
            <a:r>
              <a:rPr lang="en-US" altLang="zh-TW" b="1" dirty="0">
                <a:ea typeface="新細明體" panose="02020500000000000000" pitchFamily="18" charset="-120"/>
                <a:cs typeface="Times New Roman" panose="02020603050405020304" pitchFamily="18" charset="0"/>
              </a:rPr>
              <a:t>.</a:t>
            </a:r>
            <a:endParaRPr lang="en-US" altLang="zh-TW" dirty="0"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b="1" dirty="0">
                <a:ea typeface="新細明體" panose="02020500000000000000" pitchFamily="18" charset="-120"/>
                <a:cs typeface="Times New Roman" panose="02020603050405020304" pitchFamily="18" charset="0"/>
              </a:rPr>
              <a:t>	First expand terms:	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b="1" dirty="0">
                <a:ea typeface="新細明體" panose="02020500000000000000" pitchFamily="18" charset="-120"/>
                <a:cs typeface="Times New Roman" panose="02020603050405020304" pitchFamily="18" charset="0"/>
              </a:rPr>
              <a:t>	Then distribute terms: 	</a:t>
            </a:r>
            <a:endParaRPr lang="en-US" altLang="zh-TW" dirty="0"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b="1" dirty="0">
                <a:ea typeface="新細明體" panose="02020500000000000000" pitchFamily="18" charset="-120"/>
                <a:cs typeface="Times New Roman" panose="02020603050405020304" pitchFamily="18" charset="0"/>
              </a:rPr>
              <a:t>	Express as sum of </a:t>
            </a:r>
            <a:r>
              <a:rPr lang="en-US" altLang="zh-TW" b="1" dirty="0" err="1">
                <a:ea typeface="新細明體" panose="02020500000000000000" pitchFamily="18" charset="-120"/>
                <a:cs typeface="Times New Roman" panose="02020603050405020304" pitchFamily="18" charset="0"/>
              </a:rPr>
              <a:t>minterms</a:t>
            </a:r>
            <a:r>
              <a:rPr lang="en-US" altLang="zh-TW" b="1" dirty="0">
                <a:ea typeface="新細明體" panose="02020500000000000000" pitchFamily="18" charset="-120"/>
                <a:cs typeface="Times New Roman" panose="02020603050405020304" pitchFamily="18" charset="0"/>
              </a:rPr>
              <a:t>: f = m</a:t>
            </a:r>
            <a:r>
              <a:rPr lang="en-US" altLang="zh-TW" b="1" baseline="-25000" dirty="0">
                <a:ea typeface="新細明體" panose="02020500000000000000" pitchFamily="18" charset="-120"/>
                <a:cs typeface="Times New Roman" panose="02020603050405020304" pitchFamily="18" charset="0"/>
              </a:rPr>
              <a:t>3 </a:t>
            </a:r>
            <a:r>
              <a:rPr lang="en-US" altLang="zh-TW" b="1" dirty="0">
                <a:ea typeface="新細明體" panose="02020500000000000000" pitchFamily="18" charset="-120"/>
                <a:cs typeface="Times New Roman" panose="02020603050405020304" pitchFamily="18" charset="0"/>
              </a:rPr>
              <a:t>+ m</a:t>
            </a:r>
            <a:r>
              <a:rPr lang="en-US" altLang="zh-TW" b="1" baseline="-25000" dirty="0">
                <a:ea typeface="新細明體" panose="02020500000000000000" pitchFamily="18" charset="-120"/>
                <a:cs typeface="Times New Roman" panose="02020603050405020304" pitchFamily="18" charset="0"/>
              </a:rPr>
              <a:t>2 </a:t>
            </a:r>
            <a:r>
              <a:rPr lang="en-US" altLang="zh-TW" b="1" dirty="0">
                <a:ea typeface="新細明體" panose="02020500000000000000" pitchFamily="18" charset="-120"/>
                <a:cs typeface="Times New Roman" panose="02020603050405020304" pitchFamily="18" charset="0"/>
              </a:rPr>
              <a:t>+ m</a:t>
            </a:r>
            <a:r>
              <a:rPr lang="en-US" altLang="zh-TW" b="1" baseline="-25000" dirty="0">
                <a:ea typeface="新細明體" panose="02020500000000000000" pitchFamily="18" charset="-120"/>
                <a:cs typeface="Times New Roman" panose="02020603050405020304" pitchFamily="18" charset="0"/>
              </a:rPr>
              <a:t>0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grpSp>
        <p:nvGrpSpPr>
          <p:cNvPr id="9222" name="Group 48">
            <a:extLst>
              <a:ext uri="{FF2B5EF4-FFF2-40B4-BE49-F238E27FC236}">
                <a16:creationId xmlns:a16="http://schemas.microsoft.com/office/drawing/2014/main" id="{C3171753-6A2D-AFA8-8187-72D8E6A2F46C}"/>
              </a:ext>
            </a:extLst>
          </p:cNvPr>
          <p:cNvGrpSpPr>
            <a:grpSpLocks/>
          </p:cNvGrpSpPr>
          <p:nvPr/>
        </p:nvGrpSpPr>
        <p:grpSpPr bwMode="auto">
          <a:xfrm>
            <a:off x="6064251" y="3884614"/>
            <a:ext cx="1573213" cy="466725"/>
            <a:chOff x="2860" y="2492"/>
            <a:chExt cx="991" cy="294"/>
          </a:xfrm>
        </p:grpSpPr>
        <p:sp>
          <p:nvSpPr>
            <p:cNvPr id="9254" name="Line 9">
              <a:extLst>
                <a:ext uri="{FF2B5EF4-FFF2-40B4-BE49-F238E27FC236}">
                  <a16:creationId xmlns:a16="http://schemas.microsoft.com/office/drawing/2014/main" id="{BB6D463A-30A8-B905-3F83-813F24A30C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3" y="2566"/>
              <a:ext cx="10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5" name="Line 10">
              <a:extLst>
                <a:ext uri="{FF2B5EF4-FFF2-40B4-BE49-F238E27FC236}">
                  <a16:creationId xmlns:a16="http://schemas.microsoft.com/office/drawing/2014/main" id="{F3ECA786-D2CB-848C-70B4-48D60B4160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9" y="2566"/>
              <a:ext cx="11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6" name="Rectangle 11">
              <a:extLst>
                <a:ext uri="{FF2B5EF4-FFF2-40B4-BE49-F238E27FC236}">
                  <a16:creationId xmlns:a16="http://schemas.microsoft.com/office/drawing/2014/main" id="{461C3D30-4238-9722-9B0E-C679B8920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9" y="2517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zh-TW" sz="2800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y</a:t>
              </a:r>
              <a:endParaRPr lang="en-US" altLang="zh-TW" sz="2400" baseline="0">
                <a:ea typeface="新細明體" panose="02020500000000000000" pitchFamily="18" charset="-120"/>
              </a:endParaRPr>
            </a:p>
          </p:txBody>
        </p:sp>
        <p:sp>
          <p:nvSpPr>
            <p:cNvPr id="9257" name="Rectangle 12">
              <a:extLst>
                <a:ext uri="{FF2B5EF4-FFF2-40B4-BE49-F238E27FC236}">
                  <a16:creationId xmlns:a16="http://schemas.microsoft.com/office/drawing/2014/main" id="{8158E721-46CF-0E3F-D90A-31C32B7ED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8" y="2517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zh-TW" sz="2800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x</a:t>
              </a:r>
              <a:endParaRPr lang="en-US" altLang="zh-TW" sz="2400" baseline="0">
                <a:ea typeface="新細明體" panose="02020500000000000000" pitchFamily="18" charset="-120"/>
              </a:endParaRPr>
            </a:p>
          </p:txBody>
        </p:sp>
        <p:sp>
          <p:nvSpPr>
            <p:cNvPr id="9258" name="Rectangle 13">
              <a:extLst>
                <a:ext uri="{FF2B5EF4-FFF2-40B4-BE49-F238E27FC236}">
                  <a16:creationId xmlns:a16="http://schemas.microsoft.com/office/drawing/2014/main" id="{281578C1-63F7-92F1-24D7-FC2F5E615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4" y="2517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zh-TW" sz="2800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x</a:t>
              </a:r>
              <a:endParaRPr lang="en-US" altLang="zh-TW" sz="2400" baseline="0">
                <a:ea typeface="新細明體" panose="02020500000000000000" pitchFamily="18" charset="-120"/>
              </a:endParaRPr>
            </a:p>
          </p:txBody>
        </p:sp>
        <p:sp>
          <p:nvSpPr>
            <p:cNvPr id="9259" name="Rectangle 14">
              <a:extLst>
                <a:ext uri="{FF2B5EF4-FFF2-40B4-BE49-F238E27FC236}">
                  <a16:creationId xmlns:a16="http://schemas.microsoft.com/office/drawing/2014/main" id="{06D0A9A4-89D8-DFF8-B9B6-B7B2E7BB1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0" y="2517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zh-TW" sz="2800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f</a:t>
              </a:r>
              <a:endParaRPr lang="en-US" altLang="zh-TW" sz="2400" baseline="0">
                <a:ea typeface="新細明體" panose="02020500000000000000" pitchFamily="18" charset="-120"/>
              </a:endParaRPr>
            </a:p>
          </p:txBody>
        </p:sp>
        <p:sp>
          <p:nvSpPr>
            <p:cNvPr id="9260" name="Rectangle 15">
              <a:extLst>
                <a:ext uri="{FF2B5EF4-FFF2-40B4-BE49-F238E27FC236}">
                  <a16:creationId xmlns:a16="http://schemas.microsoft.com/office/drawing/2014/main" id="{308B191E-AFBE-2590-B1EE-6951357A9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0" y="2492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zh-TW" sz="2800" b="1" baseline="0">
                  <a:solidFill>
                    <a:srgbClr val="000000"/>
                  </a:solidFill>
                  <a:latin typeface="Symbol" panose="05050102010706020507" pitchFamily="18" charset="2"/>
                  <a:ea typeface="新細明體" panose="02020500000000000000" pitchFamily="18" charset="-120"/>
                </a:rPr>
                <a:t>+</a:t>
              </a:r>
              <a:endParaRPr lang="en-US" altLang="zh-TW" sz="2400" baseline="0">
                <a:ea typeface="新細明體" panose="02020500000000000000" pitchFamily="18" charset="-120"/>
              </a:endParaRPr>
            </a:p>
          </p:txBody>
        </p:sp>
        <p:sp>
          <p:nvSpPr>
            <p:cNvPr id="9261" name="Rectangle 16">
              <a:extLst>
                <a:ext uri="{FF2B5EF4-FFF2-40B4-BE49-F238E27FC236}">
                  <a16:creationId xmlns:a16="http://schemas.microsoft.com/office/drawing/2014/main" id="{ADD0B76E-F54E-0F82-5E04-3A2A693B0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4" y="2492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zh-TW" sz="2800" b="1" baseline="0">
                  <a:solidFill>
                    <a:srgbClr val="000000"/>
                  </a:solidFill>
                  <a:latin typeface="Symbol" panose="05050102010706020507" pitchFamily="18" charset="2"/>
                  <a:ea typeface="新細明體" panose="02020500000000000000" pitchFamily="18" charset="-120"/>
                </a:rPr>
                <a:t>=</a:t>
              </a:r>
              <a:endParaRPr lang="en-US" altLang="zh-TW" sz="2400" baseline="0">
                <a:ea typeface="新細明體" panose="02020500000000000000" pitchFamily="18" charset="-120"/>
              </a:endParaRPr>
            </a:p>
          </p:txBody>
        </p:sp>
      </p:grpSp>
      <p:sp>
        <p:nvSpPr>
          <p:cNvPr id="9223" name="Line 17">
            <a:extLst>
              <a:ext uri="{FF2B5EF4-FFF2-40B4-BE49-F238E27FC236}">
                <a16:creationId xmlns:a16="http://schemas.microsoft.com/office/drawing/2014/main" id="{BD48525B-95BF-0394-A16E-27F30BF1A91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4275" y="5243514"/>
            <a:ext cx="1778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4" name="Line 18">
            <a:extLst>
              <a:ext uri="{FF2B5EF4-FFF2-40B4-BE49-F238E27FC236}">
                <a16:creationId xmlns:a16="http://schemas.microsoft.com/office/drawing/2014/main" id="{0CC5EEE8-9D26-4EEB-F645-C3C978C8C6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035926" y="5243514"/>
            <a:ext cx="163513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5" name="Line 19">
            <a:extLst>
              <a:ext uri="{FF2B5EF4-FFF2-40B4-BE49-F238E27FC236}">
                <a16:creationId xmlns:a16="http://schemas.microsoft.com/office/drawing/2014/main" id="{16BBBF62-E00E-5D7F-6EEB-827593F01D1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0088" y="5243514"/>
            <a:ext cx="1778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6" name="Rectangle 20">
            <a:extLst>
              <a:ext uri="{FF2B5EF4-FFF2-40B4-BE49-F238E27FC236}">
                <a16:creationId xmlns:a16="http://schemas.microsoft.com/office/drawing/2014/main" id="{717CA8B6-48D9-FF13-FAB6-B64A0A0D0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1500" y="4738689"/>
            <a:ext cx="177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2800" b="1" baseline="0">
                <a:solidFill>
                  <a:srgbClr val="000000"/>
                </a:solidFill>
                <a:ea typeface="新細明體" panose="02020500000000000000" pitchFamily="18" charset="-120"/>
              </a:rPr>
              <a:t>y</a:t>
            </a:r>
            <a:endParaRPr lang="en-US" altLang="zh-TW" sz="2400" baseline="0">
              <a:ea typeface="新細明體" panose="02020500000000000000" pitchFamily="18" charset="-120"/>
            </a:endParaRPr>
          </a:p>
        </p:txBody>
      </p:sp>
      <p:sp>
        <p:nvSpPr>
          <p:cNvPr id="9227" name="Rectangle 21">
            <a:extLst>
              <a:ext uri="{FF2B5EF4-FFF2-40B4-BE49-F238E27FC236}">
                <a16:creationId xmlns:a16="http://schemas.microsoft.com/office/drawing/2014/main" id="{CE56E629-F09D-2E95-1949-CE1994243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0663" y="4738689"/>
            <a:ext cx="177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2800" b="1" baseline="0">
                <a:solidFill>
                  <a:srgbClr val="000000"/>
                </a:solidFill>
                <a:ea typeface="新細明體" panose="02020500000000000000" pitchFamily="18" charset="-120"/>
              </a:rPr>
              <a:t>x</a:t>
            </a:r>
            <a:endParaRPr lang="en-US" altLang="zh-TW" sz="2400" baseline="0">
              <a:ea typeface="新細明體" panose="02020500000000000000" pitchFamily="18" charset="-120"/>
            </a:endParaRPr>
          </a:p>
        </p:txBody>
      </p:sp>
      <p:sp>
        <p:nvSpPr>
          <p:cNvPr id="9228" name="Rectangle 22">
            <a:extLst>
              <a:ext uri="{FF2B5EF4-FFF2-40B4-BE49-F238E27FC236}">
                <a16:creationId xmlns:a16="http://schemas.microsoft.com/office/drawing/2014/main" id="{4B0BD0A7-6E0C-0FC6-D54B-E5FBCFBC1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2988" y="4738689"/>
            <a:ext cx="12022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2800" b="1" baseline="0">
                <a:solidFill>
                  <a:srgbClr val="000000"/>
                </a:solidFill>
                <a:ea typeface="新細明體" panose="02020500000000000000" pitchFamily="18" charset="-120"/>
              </a:rPr>
              <a:t>)</a:t>
            </a:r>
            <a:endParaRPr lang="en-US" altLang="zh-TW" sz="2400" baseline="0">
              <a:ea typeface="新細明體" panose="02020500000000000000" pitchFamily="18" charset="-120"/>
            </a:endParaRPr>
          </a:p>
        </p:txBody>
      </p:sp>
      <p:sp>
        <p:nvSpPr>
          <p:cNvPr id="9229" name="Rectangle 23">
            <a:extLst>
              <a:ext uri="{FF2B5EF4-FFF2-40B4-BE49-F238E27FC236}">
                <a16:creationId xmlns:a16="http://schemas.microsoft.com/office/drawing/2014/main" id="{319E4C65-6DDC-9454-637C-74077FD8B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75" y="4738689"/>
            <a:ext cx="177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2800" b="1" baseline="0">
                <a:solidFill>
                  <a:srgbClr val="000000"/>
                </a:solidFill>
                <a:ea typeface="新細明體" panose="02020500000000000000" pitchFamily="18" charset="-120"/>
              </a:rPr>
              <a:t>y</a:t>
            </a:r>
            <a:endParaRPr lang="en-US" altLang="zh-TW" sz="2400" baseline="0">
              <a:ea typeface="新細明體" panose="02020500000000000000" pitchFamily="18" charset="-120"/>
            </a:endParaRPr>
          </a:p>
        </p:txBody>
      </p:sp>
      <p:sp>
        <p:nvSpPr>
          <p:cNvPr id="9230" name="Rectangle 24">
            <a:extLst>
              <a:ext uri="{FF2B5EF4-FFF2-40B4-BE49-F238E27FC236}">
                <a16:creationId xmlns:a16="http://schemas.microsoft.com/office/drawing/2014/main" id="{50C472BE-6408-32C7-CD59-D312A40AE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4325" y="4738689"/>
            <a:ext cx="177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2800" b="1" baseline="0">
                <a:solidFill>
                  <a:srgbClr val="000000"/>
                </a:solidFill>
                <a:ea typeface="新細明體" panose="02020500000000000000" pitchFamily="18" charset="-120"/>
              </a:rPr>
              <a:t>y</a:t>
            </a:r>
            <a:endParaRPr lang="en-US" altLang="zh-TW" sz="2400" baseline="0">
              <a:ea typeface="新細明體" panose="02020500000000000000" pitchFamily="18" charset="-120"/>
            </a:endParaRPr>
          </a:p>
        </p:txBody>
      </p:sp>
      <p:sp>
        <p:nvSpPr>
          <p:cNvPr id="9231" name="Rectangle 25">
            <a:extLst>
              <a:ext uri="{FF2B5EF4-FFF2-40B4-BE49-F238E27FC236}">
                <a16:creationId xmlns:a16="http://schemas.microsoft.com/office/drawing/2014/main" id="{6C5847F3-9F63-6AB0-937C-583DAAA1C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1451" y="4738689"/>
            <a:ext cx="1190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2800" b="1" baseline="0">
                <a:solidFill>
                  <a:srgbClr val="000000"/>
                </a:solidFill>
                <a:ea typeface="新細明體" panose="02020500000000000000" pitchFamily="18" charset="-120"/>
              </a:rPr>
              <a:t>(</a:t>
            </a:r>
            <a:endParaRPr lang="en-US" altLang="zh-TW" sz="2400" baseline="0">
              <a:ea typeface="新細明體" panose="02020500000000000000" pitchFamily="18" charset="-120"/>
            </a:endParaRPr>
          </a:p>
        </p:txBody>
      </p:sp>
      <p:sp>
        <p:nvSpPr>
          <p:cNvPr id="9232" name="Rectangle 26">
            <a:extLst>
              <a:ext uri="{FF2B5EF4-FFF2-40B4-BE49-F238E27FC236}">
                <a16:creationId xmlns:a16="http://schemas.microsoft.com/office/drawing/2014/main" id="{7FB1B2A9-18AD-A932-8D36-BBDA7487E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2538" y="4738689"/>
            <a:ext cx="177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2800" b="1" baseline="0">
                <a:solidFill>
                  <a:srgbClr val="000000"/>
                </a:solidFill>
                <a:ea typeface="新細明體" panose="02020500000000000000" pitchFamily="18" charset="-120"/>
              </a:rPr>
              <a:t>x</a:t>
            </a:r>
            <a:endParaRPr lang="en-US" altLang="zh-TW" sz="2400" baseline="0">
              <a:ea typeface="新細明體" panose="02020500000000000000" pitchFamily="18" charset="-120"/>
            </a:endParaRPr>
          </a:p>
        </p:txBody>
      </p:sp>
      <p:sp>
        <p:nvSpPr>
          <p:cNvPr id="9233" name="Rectangle 27">
            <a:extLst>
              <a:ext uri="{FF2B5EF4-FFF2-40B4-BE49-F238E27FC236}">
                <a16:creationId xmlns:a16="http://schemas.microsoft.com/office/drawing/2014/main" id="{2EEEB003-3431-D990-4956-FFD8D99FC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2313" y="4738689"/>
            <a:ext cx="12022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2800" b="1" baseline="0">
                <a:solidFill>
                  <a:srgbClr val="000000"/>
                </a:solidFill>
                <a:ea typeface="新細明體" panose="02020500000000000000" pitchFamily="18" charset="-120"/>
              </a:rPr>
              <a:t>f</a:t>
            </a:r>
            <a:endParaRPr lang="en-US" altLang="zh-TW" sz="2400" baseline="0">
              <a:ea typeface="新細明體" panose="02020500000000000000" pitchFamily="18" charset="-120"/>
            </a:endParaRPr>
          </a:p>
        </p:txBody>
      </p:sp>
      <p:sp>
        <p:nvSpPr>
          <p:cNvPr id="9234" name="Rectangle 28">
            <a:extLst>
              <a:ext uri="{FF2B5EF4-FFF2-40B4-BE49-F238E27FC236}">
                <a16:creationId xmlns:a16="http://schemas.microsoft.com/office/drawing/2014/main" id="{8252D0AD-81A8-E680-D67F-51212E9F0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5551" y="4699000"/>
            <a:ext cx="1952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2800" b="1" baseline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endParaRPr lang="en-US" altLang="zh-TW" sz="2400" baseline="0">
              <a:ea typeface="新細明體" panose="02020500000000000000" pitchFamily="18" charset="-120"/>
            </a:endParaRPr>
          </a:p>
        </p:txBody>
      </p:sp>
      <p:sp>
        <p:nvSpPr>
          <p:cNvPr id="9235" name="Rectangle 29">
            <a:extLst>
              <a:ext uri="{FF2B5EF4-FFF2-40B4-BE49-F238E27FC236}">
                <a16:creationId xmlns:a16="http://schemas.microsoft.com/office/drawing/2014/main" id="{27166F99-6546-A640-4CE4-2718FDBCD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6738" y="4699001"/>
            <a:ext cx="1971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2800" b="1" baseline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endParaRPr lang="en-US" altLang="zh-TW" sz="2400" baseline="0">
              <a:ea typeface="新細明體" panose="02020500000000000000" pitchFamily="18" charset="-120"/>
            </a:endParaRPr>
          </a:p>
        </p:txBody>
      </p:sp>
      <p:sp>
        <p:nvSpPr>
          <p:cNvPr id="9236" name="Rectangle 30">
            <a:extLst>
              <a:ext uri="{FF2B5EF4-FFF2-40B4-BE49-F238E27FC236}">
                <a16:creationId xmlns:a16="http://schemas.microsoft.com/office/drawing/2014/main" id="{EC8FB636-3832-9A46-AD89-D9059C24C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6788" y="4699001"/>
            <a:ext cx="1971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2800" b="1" baseline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endParaRPr lang="en-US" altLang="zh-TW" sz="2400" baseline="0">
              <a:ea typeface="新細明體" panose="02020500000000000000" pitchFamily="18" charset="-120"/>
            </a:endParaRPr>
          </a:p>
        </p:txBody>
      </p:sp>
      <p:sp>
        <p:nvSpPr>
          <p:cNvPr id="9237" name="Rectangle 34">
            <a:extLst>
              <a:ext uri="{FF2B5EF4-FFF2-40B4-BE49-F238E27FC236}">
                <a16:creationId xmlns:a16="http://schemas.microsoft.com/office/drawing/2014/main" id="{31ED2936-4B10-A12D-C3C9-CE7DEEB8B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1513" y="5140325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2800" b="1" baseline="0">
                <a:solidFill>
                  <a:srgbClr val="000000"/>
                </a:solidFill>
                <a:ea typeface="新細明體" panose="02020500000000000000" pitchFamily="18" charset="-120"/>
              </a:rPr>
              <a:t>y</a:t>
            </a:r>
            <a:endParaRPr lang="en-US" altLang="zh-TW" sz="2400" baseline="0">
              <a:ea typeface="新細明體" panose="02020500000000000000" pitchFamily="18" charset="-120"/>
            </a:endParaRPr>
          </a:p>
        </p:txBody>
      </p:sp>
      <p:sp>
        <p:nvSpPr>
          <p:cNvPr id="9238" name="Rectangle 35">
            <a:extLst>
              <a:ext uri="{FF2B5EF4-FFF2-40B4-BE49-F238E27FC236}">
                <a16:creationId xmlns:a16="http://schemas.microsoft.com/office/drawing/2014/main" id="{195C680B-C20C-82FD-C9A3-C65FCA12C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9575" y="5140325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2800" b="1" baseline="0">
                <a:solidFill>
                  <a:srgbClr val="000000"/>
                </a:solidFill>
                <a:ea typeface="新細明體" panose="02020500000000000000" pitchFamily="18" charset="-120"/>
              </a:rPr>
              <a:t>x</a:t>
            </a:r>
            <a:endParaRPr lang="en-US" altLang="zh-TW" sz="2400" baseline="0">
              <a:ea typeface="新細明體" panose="02020500000000000000" pitchFamily="18" charset="-120"/>
            </a:endParaRPr>
          </a:p>
        </p:txBody>
      </p:sp>
      <p:sp>
        <p:nvSpPr>
          <p:cNvPr id="9239" name="Rectangle 36">
            <a:extLst>
              <a:ext uri="{FF2B5EF4-FFF2-40B4-BE49-F238E27FC236}">
                <a16:creationId xmlns:a16="http://schemas.microsoft.com/office/drawing/2014/main" id="{753C6377-F1DE-CCD3-57C4-6A119B226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2050" y="5140325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2800" b="1" baseline="0">
                <a:solidFill>
                  <a:srgbClr val="000000"/>
                </a:solidFill>
                <a:ea typeface="新細明體" panose="02020500000000000000" pitchFamily="18" charset="-120"/>
              </a:rPr>
              <a:t>y</a:t>
            </a:r>
            <a:endParaRPr lang="en-US" altLang="zh-TW" sz="2400" baseline="0">
              <a:ea typeface="新細明體" panose="02020500000000000000" pitchFamily="18" charset="-120"/>
            </a:endParaRPr>
          </a:p>
        </p:txBody>
      </p:sp>
      <p:sp>
        <p:nvSpPr>
          <p:cNvPr id="9240" name="Rectangle 37">
            <a:extLst>
              <a:ext uri="{FF2B5EF4-FFF2-40B4-BE49-F238E27FC236}">
                <a16:creationId xmlns:a16="http://schemas.microsoft.com/office/drawing/2014/main" id="{7C4C14FB-95BC-23AB-4356-19A2B1F8C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0438" y="5140325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2800" b="1" baseline="0">
                <a:solidFill>
                  <a:srgbClr val="000000"/>
                </a:solidFill>
                <a:ea typeface="新細明體" panose="02020500000000000000" pitchFamily="18" charset="-120"/>
              </a:rPr>
              <a:t>x</a:t>
            </a:r>
            <a:endParaRPr lang="en-US" altLang="zh-TW" sz="2400" baseline="0">
              <a:ea typeface="新細明體" panose="02020500000000000000" pitchFamily="18" charset="-120"/>
            </a:endParaRPr>
          </a:p>
        </p:txBody>
      </p:sp>
      <p:sp>
        <p:nvSpPr>
          <p:cNvPr id="9241" name="Rectangle 38">
            <a:extLst>
              <a:ext uri="{FF2B5EF4-FFF2-40B4-BE49-F238E27FC236}">
                <a16:creationId xmlns:a16="http://schemas.microsoft.com/office/drawing/2014/main" id="{003A2226-D758-1714-4EF2-666637BE5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3525" y="5140325"/>
            <a:ext cx="355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2800" b="1" baseline="0">
                <a:solidFill>
                  <a:srgbClr val="000000"/>
                </a:solidFill>
                <a:ea typeface="新細明體" panose="02020500000000000000" pitchFamily="18" charset="-120"/>
              </a:rPr>
              <a:t>xy</a:t>
            </a:r>
            <a:endParaRPr lang="en-US" altLang="zh-TW" sz="2400" baseline="0">
              <a:ea typeface="新細明體" panose="02020500000000000000" pitchFamily="18" charset="-120"/>
            </a:endParaRPr>
          </a:p>
        </p:txBody>
      </p:sp>
      <p:sp>
        <p:nvSpPr>
          <p:cNvPr id="9242" name="Rectangle 39">
            <a:extLst>
              <a:ext uri="{FF2B5EF4-FFF2-40B4-BE49-F238E27FC236}">
                <a16:creationId xmlns:a16="http://schemas.microsoft.com/office/drawing/2014/main" id="{968233B4-6E3B-4595-A172-052643F42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301" y="5140325"/>
            <a:ext cx="1190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2800" b="1" baseline="0">
                <a:solidFill>
                  <a:srgbClr val="000000"/>
                </a:solidFill>
                <a:ea typeface="新細明體" panose="02020500000000000000" pitchFamily="18" charset="-120"/>
              </a:rPr>
              <a:t>f</a:t>
            </a:r>
            <a:endParaRPr lang="en-US" altLang="zh-TW" sz="2400" baseline="0">
              <a:ea typeface="新細明體" panose="02020500000000000000" pitchFamily="18" charset="-120"/>
            </a:endParaRPr>
          </a:p>
        </p:txBody>
      </p:sp>
      <p:sp>
        <p:nvSpPr>
          <p:cNvPr id="9243" name="Rectangle 40">
            <a:extLst>
              <a:ext uri="{FF2B5EF4-FFF2-40B4-BE49-F238E27FC236}">
                <a16:creationId xmlns:a16="http://schemas.microsoft.com/office/drawing/2014/main" id="{F7B42FAC-A952-B869-30FD-D236E7BC6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4463" y="5100639"/>
            <a:ext cx="1971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2800" b="1" baseline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endParaRPr lang="en-US" altLang="zh-TW" sz="2400" baseline="0">
              <a:ea typeface="新細明體" panose="02020500000000000000" pitchFamily="18" charset="-120"/>
            </a:endParaRPr>
          </a:p>
        </p:txBody>
      </p:sp>
      <p:sp>
        <p:nvSpPr>
          <p:cNvPr id="9244" name="Rectangle 41">
            <a:extLst>
              <a:ext uri="{FF2B5EF4-FFF2-40B4-BE49-F238E27FC236}">
                <a16:creationId xmlns:a16="http://schemas.microsoft.com/office/drawing/2014/main" id="{2BAF950F-A7F5-B2A2-1B06-7E545393E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3738" y="5100639"/>
            <a:ext cx="1971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2800" b="1" baseline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endParaRPr lang="en-US" altLang="zh-TW" sz="2400" baseline="0">
              <a:ea typeface="新細明體" panose="02020500000000000000" pitchFamily="18" charset="-120"/>
            </a:endParaRPr>
          </a:p>
        </p:txBody>
      </p:sp>
      <p:sp>
        <p:nvSpPr>
          <p:cNvPr id="9245" name="Rectangle 42">
            <a:extLst>
              <a:ext uri="{FF2B5EF4-FFF2-40B4-BE49-F238E27FC236}">
                <a16:creationId xmlns:a16="http://schemas.microsoft.com/office/drawing/2014/main" id="{23E996E3-F00C-C6C3-2895-AFD4D8AE8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7776" y="5100639"/>
            <a:ext cx="1952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2800" b="1" baseline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endParaRPr lang="en-US" altLang="zh-TW" sz="2400" baseline="0">
              <a:ea typeface="新細明體" panose="02020500000000000000" pitchFamily="18" charset="-120"/>
            </a:endParaRPr>
          </a:p>
        </p:txBody>
      </p:sp>
      <p:grpSp>
        <p:nvGrpSpPr>
          <p:cNvPr id="9246" name="Group 50">
            <a:extLst>
              <a:ext uri="{FF2B5EF4-FFF2-40B4-BE49-F238E27FC236}">
                <a16:creationId xmlns:a16="http://schemas.microsoft.com/office/drawing/2014/main" id="{212F9614-6A56-F33A-30C0-840A7858BF25}"/>
              </a:ext>
            </a:extLst>
          </p:cNvPr>
          <p:cNvGrpSpPr>
            <a:grpSpLocks/>
          </p:cNvGrpSpPr>
          <p:nvPr/>
        </p:nvGrpSpPr>
        <p:grpSpPr bwMode="auto">
          <a:xfrm>
            <a:off x="7253289" y="3497263"/>
            <a:ext cx="877887" cy="552450"/>
            <a:chOff x="3609" y="2203"/>
            <a:chExt cx="553" cy="348"/>
          </a:xfrm>
        </p:grpSpPr>
        <p:graphicFrame>
          <p:nvGraphicFramePr>
            <p:cNvPr id="9218" name="Object 3">
              <a:extLst>
                <a:ext uri="{FF2B5EF4-FFF2-40B4-BE49-F238E27FC236}">
                  <a16:creationId xmlns:a16="http://schemas.microsoft.com/office/drawing/2014/main" id="{D90F5914-30F2-7582-ABC4-7FD6485DEB9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7" y="2287"/>
            <a:ext cx="12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90440" imgH="419040" progId="Equation.3">
                    <p:embed/>
                  </p:oleObj>
                </mc:Choice>
                <mc:Fallback>
                  <p:oleObj name="Equation" r:id="rId3" imgW="190440" imgH="419040" progId="Equation.3">
                    <p:embed/>
                    <p:pic>
                      <p:nvPicPr>
                        <p:cNvPr id="9218" name="Object 3">
                          <a:extLst>
                            <a:ext uri="{FF2B5EF4-FFF2-40B4-BE49-F238E27FC236}">
                              <a16:creationId xmlns:a16="http://schemas.microsoft.com/office/drawing/2014/main" id="{D90F5914-30F2-7582-ABC4-7FD6485DEB9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7" y="2287"/>
                          <a:ext cx="12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50" name="Line 43">
              <a:extLst>
                <a:ext uri="{FF2B5EF4-FFF2-40B4-BE49-F238E27FC236}">
                  <a16:creationId xmlns:a16="http://schemas.microsoft.com/office/drawing/2014/main" id="{BFB71B49-1F1C-A14A-B044-B8771C54B8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8" y="2285"/>
              <a:ext cx="10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1" name="Rectangle 44">
              <a:extLst>
                <a:ext uri="{FF2B5EF4-FFF2-40B4-BE49-F238E27FC236}">
                  <a16:creationId xmlns:a16="http://schemas.microsoft.com/office/drawing/2014/main" id="{1EC37A79-5965-E958-EF8E-2A636811D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8" y="2228"/>
              <a:ext cx="22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zh-TW" sz="2800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v  </a:t>
              </a:r>
              <a:endParaRPr lang="en-US" altLang="zh-TW" sz="2400" baseline="0">
                <a:ea typeface="新細明體" panose="02020500000000000000" pitchFamily="18" charset="-120"/>
              </a:endParaRPr>
            </a:p>
          </p:txBody>
        </p:sp>
        <p:sp>
          <p:nvSpPr>
            <p:cNvPr id="9252" name="Rectangle 45">
              <a:extLst>
                <a:ext uri="{FF2B5EF4-FFF2-40B4-BE49-F238E27FC236}">
                  <a16:creationId xmlns:a16="http://schemas.microsoft.com/office/drawing/2014/main" id="{CC17C302-A9F7-B9F3-B314-88454E5BC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9" y="2228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zh-TW" sz="2800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v</a:t>
              </a:r>
              <a:endParaRPr lang="en-US" altLang="zh-TW" sz="2400" baseline="0">
                <a:ea typeface="新細明體" panose="02020500000000000000" pitchFamily="18" charset="-120"/>
              </a:endParaRPr>
            </a:p>
          </p:txBody>
        </p:sp>
        <p:sp>
          <p:nvSpPr>
            <p:cNvPr id="9253" name="Rectangle 46">
              <a:extLst>
                <a:ext uri="{FF2B5EF4-FFF2-40B4-BE49-F238E27FC236}">
                  <a16:creationId xmlns:a16="http://schemas.microsoft.com/office/drawing/2014/main" id="{1F1D479F-2373-BE52-A40F-BA2FE8380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" y="2203"/>
              <a:ext cx="12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zh-TW" sz="2800" b="1" baseline="0">
                  <a:solidFill>
                    <a:srgbClr val="000000"/>
                  </a:solidFill>
                  <a:latin typeface="Symbol" panose="05050102010706020507" pitchFamily="18" charset="2"/>
                  <a:ea typeface="新細明體" panose="02020500000000000000" pitchFamily="18" charset="-120"/>
                </a:rPr>
                <a:t>+</a:t>
              </a:r>
              <a:endParaRPr lang="en-US" altLang="zh-TW" sz="2400" baseline="0">
                <a:ea typeface="新細明體" panose="02020500000000000000" pitchFamily="18" charset="-120"/>
              </a:endParaRPr>
            </a:p>
          </p:txBody>
        </p:sp>
      </p:grpSp>
      <p:sp>
        <p:nvSpPr>
          <p:cNvPr id="9247" name="Line 54">
            <a:extLst>
              <a:ext uri="{FF2B5EF4-FFF2-40B4-BE49-F238E27FC236}">
                <a16:creationId xmlns:a16="http://schemas.microsoft.com/office/drawing/2014/main" id="{A0EF1F2A-6F95-DED7-DCF3-D172EDE4EC47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6613" y="4838700"/>
            <a:ext cx="1778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8" name="Line 55">
            <a:extLst>
              <a:ext uri="{FF2B5EF4-FFF2-40B4-BE49-F238E27FC236}">
                <a16:creationId xmlns:a16="http://schemas.microsoft.com/office/drawing/2014/main" id="{B45CE2DF-714F-CCCD-84D5-66DC9D181B0C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1138" y="4838700"/>
            <a:ext cx="163512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9" name="Line 56">
            <a:extLst>
              <a:ext uri="{FF2B5EF4-FFF2-40B4-BE49-F238E27FC236}">
                <a16:creationId xmlns:a16="http://schemas.microsoft.com/office/drawing/2014/main" id="{F73B1CB4-78DF-6343-7806-ABC2465097DD}"/>
              </a:ext>
            </a:extLst>
          </p:cNvPr>
          <p:cNvSpPr>
            <a:spLocks noChangeShapeType="1"/>
          </p:cNvSpPr>
          <p:nvPr/>
        </p:nvSpPr>
        <p:spPr bwMode="auto">
          <a:xfrm>
            <a:off x="8172450" y="4838700"/>
            <a:ext cx="1778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026">
            <a:extLst>
              <a:ext uri="{FF2B5EF4-FFF2-40B4-BE49-F238E27FC236}">
                <a16:creationId xmlns:a16="http://schemas.microsoft.com/office/drawing/2014/main" id="{916BA61A-0B8A-DEBA-4AE2-03C7472ACC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ea typeface="新細明體" panose="02020500000000000000" pitchFamily="18" charset="-120"/>
              </a:rPr>
              <a:t>Another SOM Example</a:t>
            </a:r>
          </a:p>
        </p:txBody>
      </p:sp>
      <p:sp>
        <p:nvSpPr>
          <p:cNvPr id="10247" name="Rectangle 1027">
            <a:extLst>
              <a:ext uri="{FF2B5EF4-FFF2-40B4-BE49-F238E27FC236}">
                <a16:creationId xmlns:a16="http://schemas.microsoft.com/office/drawing/2014/main" id="{7EDDDCD5-E0DA-906D-304E-A175505B43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71713" y="1304926"/>
            <a:ext cx="7772400" cy="5027613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zh-TW"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zh-TW"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zh-TW" altLang="en-US"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0242" name="Object 1028">
            <a:extLst>
              <a:ext uri="{FF2B5EF4-FFF2-40B4-BE49-F238E27FC236}">
                <a16:creationId xmlns:a16="http://schemas.microsoft.com/office/drawing/2014/main" id="{F7460542-5750-E2FE-A353-CDB867A79D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00750" y="3219450"/>
          <a:ext cx="19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0440" imgH="419040" progId="Equation.3">
                  <p:embed/>
                </p:oleObj>
              </mc:Choice>
              <mc:Fallback>
                <p:oleObj name="Equation" r:id="rId3" imgW="190440" imgH="419040" progId="Equation.3">
                  <p:embed/>
                  <p:pic>
                    <p:nvPicPr>
                      <p:cNvPr id="10242" name="Object 1028">
                        <a:extLst>
                          <a:ext uri="{FF2B5EF4-FFF2-40B4-BE49-F238E27FC236}">
                            <a16:creationId xmlns:a16="http://schemas.microsoft.com/office/drawing/2014/main" id="{F7460542-5750-E2FE-A353-CDB867A79D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0" y="3219450"/>
                        <a:ext cx="190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8" name="Picture 230">
            <a:extLst>
              <a:ext uri="{FF2B5EF4-FFF2-40B4-BE49-F238E27FC236}">
                <a16:creationId xmlns:a16="http://schemas.microsoft.com/office/drawing/2014/main" id="{53A133A3-CA8E-2966-29DB-6F5675C7F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0" y="3335339"/>
            <a:ext cx="7029450" cy="326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43" name="Object 19">
            <a:extLst>
              <a:ext uri="{FF2B5EF4-FFF2-40B4-BE49-F238E27FC236}">
                <a16:creationId xmlns:a16="http://schemas.microsoft.com/office/drawing/2014/main" id="{253C66FE-9DD7-C6DC-1373-3F4BA95989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1851026"/>
          <a:ext cx="16383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647640" imgH="164880" progId="Equation.3">
                  <p:embed/>
                </p:oleObj>
              </mc:Choice>
              <mc:Fallback>
                <p:oleObj name="方程式" r:id="rId6" imgW="647640" imgH="164880" progId="Equation.3">
                  <p:embed/>
                  <p:pic>
                    <p:nvPicPr>
                      <p:cNvPr id="10243" name="Object 19">
                        <a:extLst>
                          <a:ext uri="{FF2B5EF4-FFF2-40B4-BE49-F238E27FC236}">
                            <a16:creationId xmlns:a16="http://schemas.microsoft.com/office/drawing/2014/main" id="{253C66FE-9DD7-C6DC-1373-3F4BA95989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851026"/>
                        <a:ext cx="16383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文字方塊 21">
            <a:extLst>
              <a:ext uri="{FF2B5EF4-FFF2-40B4-BE49-F238E27FC236}">
                <a16:creationId xmlns:a16="http://schemas.microsoft.com/office/drawing/2014/main" id="{3021A67C-12E0-FC96-CC5F-4F6B1AA2A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0726" y="1371600"/>
            <a:ext cx="4067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b="1" u="sng" baseline="0">
                <a:solidFill>
                  <a:srgbClr val="3333FF"/>
                </a:solidFill>
                <a:ea typeface="新細明體" panose="02020500000000000000" pitchFamily="18" charset="-120"/>
              </a:rPr>
              <a:t>Expand by using truth table</a:t>
            </a:r>
            <a:endParaRPr lang="zh-TW" altLang="en-US" b="1" u="sng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sp>
        <p:nvSpPr>
          <p:cNvPr id="10250" name="文字方塊 22">
            <a:extLst>
              <a:ext uri="{FF2B5EF4-FFF2-40B4-BE49-F238E27FC236}">
                <a16:creationId xmlns:a16="http://schemas.microsoft.com/office/drawing/2014/main" id="{20EEEE67-AB25-2F70-99F6-5A9390C85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9826" y="2381250"/>
            <a:ext cx="3781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baseline="0">
                <a:ea typeface="新細明體" panose="02020500000000000000" pitchFamily="18" charset="-120"/>
              </a:rPr>
              <a:t>According to truth table Table 2-8, </a:t>
            </a:r>
            <a:endParaRPr lang="zh-TW" altLang="en-US">
              <a:ea typeface="新細明體" panose="02020500000000000000" pitchFamily="18" charset="-120"/>
            </a:endParaRPr>
          </a:p>
        </p:txBody>
      </p:sp>
      <p:graphicFrame>
        <p:nvGraphicFramePr>
          <p:cNvPr id="10244" name="Object 20">
            <a:extLst>
              <a:ext uri="{FF2B5EF4-FFF2-40B4-BE49-F238E27FC236}">
                <a16:creationId xmlns:a16="http://schemas.microsoft.com/office/drawing/2014/main" id="{20405FBD-8684-EB40-0E0B-900E38498B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76614" y="2820989"/>
          <a:ext cx="4110037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1752480" imgH="266400" progId="Equation.3">
                  <p:embed/>
                </p:oleObj>
              </mc:Choice>
              <mc:Fallback>
                <p:oleObj name="方程式" r:id="rId8" imgW="1752480" imgH="266400" progId="Equation.3">
                  <p:embed/>
                  <p:pic>
                    <p:nvPicPr>
                      <p:cNvPr id="10244" name="Object 20">
                        <a:extLst>
                          <a:ext uri="{FF2B5EF4-FFF2-40B4-BE49-F238E27FC236}">
                            <a16:creationId xmlns:a16="http://schemas.microsoft.com/office/drawing/2014/main" id="{20405FBD-8684-EB40-0E0B-900E38498B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6614" y="2820989"/>
                        <a:ext cx="4110037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>
            <a:extLst>
              <a:ext uri="{FF2B5EF4-FFF2-40B4-BE49-F238E27FC236}">
                <a16:creationId xmlns:a16="http://schemas.microsoft.com/office/drawing/2014/main" id="{31FE9BB3-055A-B3BA-C2AE-5AD9F075879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768096"/>
            <a:ext cx="9601200" cy="5099304"/>
          </a:xfrm>
          <a:solidFill>
            <a:srgbClr val="E4F5FF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ct val="3000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Computers are implementations of Boolean logic.</a:t>
            </a:r>
          </a:p>
          <a:p>
            <a:pPr>
              <a:lnSpc>
                <a:spcPct val="150000"/>
              </a:lnSpc>
              <a:spcBef>
                <a:spcPct val="3000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 functions are completely described by truth tables.</a:t>
            </a:r>
          </a:p>
          <a:p>
            <a:pPr>
              <a:lnSpc>
                <a:spcPct val="150000"/>
              </a:lnSpc>
              <a:spcBef>
                <a:spcPct val="3000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 gates are small circuits that implement Boolean operators. </a:t>
            </a:r>
          </a:p>
          <a:p>
            <a:pPr>
              <a:lnSpc>
                <a:spcPct val="150000"/>
              </a:lnSpc>
              <a:spcBef>
                <a:spcPct val="3000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basic gates are AND, OR, and NOT.</a:t>
            </a:r>
          </a:p>
          <a:p>
            <a:pPr lvl="1">
              <a:lnSpc>
                <a:spcPct val="150000"/>
              </a:lnSpc>
              <a:spcBef>
                <a:spcPct val="30000"/>
              </a:spcBef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XOR gate is very useful in parity checkers and adders.</a:t>
            </a:r>
          </a:p>
          <a:p>
            <a:pPr>
              <a:lnSpc>
                <a:spcPct val="150000"/>
              </a:lnSpc>
              <a:spcBef>
                <a:spcPct val="3000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“universal gates” are NOR, and NAND.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79FEC2C3-64A1-3FB5-B8B0-CB5D97C6B5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382589"/>
            <a:ext cx="6477000" cy="547687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400" b="1">
                <a:solidFill>
                  <a:srgbClr val="FFFFFF"/>
                </a:solidFill>
                <a:latin typeface="Arial" panose="020B0604020202020204" pitchFamily="34" charset="0"/>
              </a:rPr>
              <a:t> Conclusion</a:t>
            </a:r>
            <a:endParaRPr lang="en-US" altLang="en-US" sz="3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>
            <a:extLst>
              <a:ext uri="{FF2B5EF4-FFF2-40B4-BE49-F238E27FC236}">
                <a16:creationId xmlns:a16="http://schemas.microsoft.com/office/drawing/2014/main" id="{CFD633D1-3209-FE18-D3B1-E2D0F4A650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1"/>
            <a:ext cx="8229600" cy="1020763"/>
          </a:xfrm>
        </p:spPr>
        <p:txBody>
          <a:bodyPr/>
          <a:lstStyle/>
          <a:p>
            <a:r>
              <a:rPr lang="en-US" altLang="zh-TW" b="1">
                <a:solidFill>
                  <a:schemeClr val="tx1"/>
                </a:solidFill>
                <a:ea typeface="新細明體" panose="02020500000000000000" pitchFamily="18" charset="-120"/>
              </a:rPr>
              <a:t>Standard Sum-of-Products (SOP)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9CD56EF4-629F-4FEC-8AB6-84616FDF1F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b="1">
                <a:ea typeface="新細明體" panose="02020500000000000000" pitchFamily="18" charset="-120"/>
                <a:cs typeface="Times New Roman" panose="02020603050405020304" pitchFamily="18" charset="0"/>
              </a:rPr>
              <a:t>A sum of minterms form for </a:t>
            </a:r>
            <a:r>
              <a:rPr lang="en-US" altLang="zh-TW" b="1" i="1">
                <a:ea typeface="新細明體" panose="02020500000000000000" pitchFamily="18" charset="-120"/>
                <a:cs typeface="Times New Roman" panose="02020603050405020304" pitchFamily="18" charset="0"/>
              </a:rPr>
              <a:t>n</a:t>
            </a:r>
            <a:r>
              <a:rPr lang="en-US" altLang="zh-TW" b="1">
                <a:ea typeface="新細明體" panose="02020500000000000000" pitchFamily="18" charset="-120"/>
                <a:cs typeface="Times New Roman" panose="02020603050405020304" pitchFamily="18" charset="0"/>
              </a:rPr>
              <a:t> variables can be written down directly from a truth table.</a:t>
            </a:r>
            <a:endParaRPr lang="en-US" altLang="zh-TW"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zh-TW" b="1">
                <a:ea typeface="新細明體" panose="02020500000000000000" pitchFamily="18" charset="-120"/>
                <a:cs typeface="Times New Roman" panose="02020603050405020304" pitchFamily="18" charset="0"/>
              </a:rPr>
              <a:t>Implementation of this form is a two-level network of gates such that:</a:t>
            </a:r>
          </a:p>
          <a:p>
            <a:pPr lvl="1">
              <a:lnSpc>
                <a:spcPct val="90000"/>
              </a:lnSpc>
            </a:pPr>
            <a:r>
              <a:rPr lang="en-US" altLang="zh-TW" b="1">
                <a:ea typeface="新細明體" panose="02020500000000000000" pitchFamily="18" charset="-120"/>
                <a:cs typeface="Times New Roman" panose="02020603050405020304" pitchFamily="18" charset="0"/>
              </a:rPr>
              <a:t>The first level consists of </a:t>
            </a:r>
            <a:r>
              <a:rPr lang="en-US" altLang="zh-TW" b="1" i="1">
                <a:ea typeface="新細明體" panose="02020500000000000000" pitchFamily="18" charset="-120"/>
                <a:cs typeface="Times New Roman" panose="02020603050405020304" pitchFamily="18" charset="0"/>
              </a:rPr>
              <a:t>n</a:t>
            </a:r>
            <a:r>
              <a:rPr lang="en-US" altLang="zh-TW" b="1">
                <a:ea typeface="新細明體" panose="02020500000000000000" pitchFamily="18" charset="-120"/>
                <a:cs typeface="Times New Roman" panose="02020603050405020304" pitchFamily="18" charset="0"/>
              </a:rPr>
              <a:t>-input AND gates, and</a:t>
            </a:r>
            <a:endParaRPr lang="en-US" altLang="zh-TW"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zh-TW" b="1">
                <a:ea typeface="新細明體" panose="02020500000000000000" pitchFamily="18" charset="-120"/>
                <a:cs typeface="Times New Roman" panose="02020603050405020304" pitchFamily="18" charset="0"/>
              </a:rPr>
              <a:t>The second level is a single OR gate (with fewer than 2</a:t>
            </a:r>
            <a:r>
              <a:rPr lang="en-US" altLang="zh-TW" sz="3200" b="1" i="1" baseline="30000">
                <a:ea typeface="新細明體" panose="02020500000000000000" pitchFamily="18" charset="-120"/>
                <a:cs typeface="Times New Roman" panose="02020603050405020304" pitchFamily="18" charset="0"/>
              </a:rPr>
              <a:t>n</a:t>
            </a:r>
            <a:r>
              <a:rPr lang="en-US" altLang="zh-TW" b="1">
                <a:ea typeface="新細明體" panose="02020500000000000000" pitchFamily="18" charset="-120"/>
                <a:cs typeface="Times New Roman" panose="02020603050405020304" pitchFamily="18" charset="0"/>
              </a:rPr>
              <a:t> inputs).</a:t>
            </a:r>
            <a:endParaRPr lang="en-US" altLang="zh-TW"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b="1">
                <a:ea typeface="新細明體" panose="02020500000000000000" pitchFamily="18" charset="-120"/>
                <a:cs typeface="Times New Roman" panose="02020603050405020304" pitchFamily="18" charset="0"/>
              </a:rPr>
              <a:t>This form often can be simplified so that the corresponding circuit is simpler.</a:t>
            </a:r>
            <a:endParaRPr lang="en-US" altLang="zh-TW"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>
            <a:extLst>
              <a:ext uri="{FF2B5EF4-FFF2-40B4-BE49-F238E27FC236}">
                <a16:creationId xmlns:a16="http://schemas.microsoft.com/office/drawing/2014/main" id="{5861E964-6F2E-B5FA-7D13-00A6D246C4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43138" y="1314451"/>
            <a:ext cx="8424862" cy="5027613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>
                <a:ea typeface="新細明體" panose="02020500000000000000" pitchFamily="18" charset="-120"/>
                <a:cs typeface="Times New Roman" panose="02020603050405020304" pitchFamily="18" charset="0"/>
              </a:rPr>
              <a:t>Example:</a:t>
            </a:r>
            <a:endParaRPr lang="zh-TW" altLang="en-US"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1270" name="Rectangle 3">
            <a:extLst>
              <a:ext uri="{FF2B5EF4-FFF2-40B4-BE49-F238E27FC236}">
                <a16:creationId xmlns:a16="http://schemas.microsoft.com/office/drawing/2014/main" id="{43B5DFE8-42E0-CBD5-4763-B6AA11FF33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39964" y="182563"/>
            <a:ext cx="8428037" cy="1020762"/>
          </a:xfrm>
        </p:spPr>
        <p:txBody>
          <a:bodyPr/>
          <a:lstStyle/>
          <a:p>
            <a:r>
              <a:rPr lang="en-US" altLang="zh-TW" b="1">
                <a:solidFill>
                  <a:schemeClr val="tx1"/>
                </a:solidFill>
                <a:ea typeface="新細明體" panose="02020500000000000000" pitchFamily="18" charset="-120"/>
              </a:rPr>
              <a:t>Standard Sum-of-Products (SOP)</a:t>
            </a:r>
          </a:p>
        </p:txBody>
      </p:sp>
      <p:graphicFrame>
        <p:nvGraphicFramePr>
          <p:cNvPr id="11266" name="Object 12">
            <a:extLst>
              <a:ext uri="{FF2B5EF4-FFF2-40B4-BE49-F238E27FC236}">
                <a16:creationId xmlns:a16="http://schemas.microsoft.com/office/drawing/2014/main" id="{F74581A9-E85E-BAB5-8296-9A60EF0D39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3525" y="1384300"/>
          <a:ext cx="28527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1015920" imgH="164880" progId="Equation.3">
                  <p:embed/>
                </p:oleObj>
              </mc:Choice>
              <mc:Fallback>
                <p:oleObj name="方程式" r:id="rId3" imgW="1015920" imgH="164880" progId="Equation.3">
                  <p:embed/>
                  <p:pic>
                    <p:nvPicPr>
                      <p:cNvPr id="11266" name="Object 12">
                        <a:extLst>
                          <a:ext uri="{FF2B5EF4-FFF2-40B4-BE49-F238E27FC236}">
                            <a16:creationId xmlns:a16="http://schemas.microsoft.com/office/drawing/2014/main" id="{F74581A9-E85E-BAB5-8296-9A60EF0D39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3525" y="1384300"/>
                        <a:ext cx="2852738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71" name="Picture 13">
            <a:extLst>
              <a:ext uri="{FF2B5EF4-FFF2-40B4-BE49-F238E27FC236}">
                <a16:creationId xmlns:a16="http://schemas.microsoft.com/office/drawing/2014/main" id="{374A338E-5EA9-7DC1-486E-0BD434480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814514"/>
            <a:ext cx="363855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2" name="文字方塊 13">
            <a:extLst>
              <a:ext uri="{FF2B5EF4-FFF2-40B4-BE49-F238E27FC236}">
                <a16:creationId xmlns:a16="http://schemas.microsoft.com/office/drawing/2014/main" id="{9ED58D51-F6E3-875A-EC32-AA5A3ADF6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9076" y="3733800"/>
            <a:ext cx="4010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baseline="0">
                <a:ea typeface="新細明體" panose="02020500000000000000" pitchFamily="18" charset="-120"/>
              </a:rPr>
              <a:t>Fig. 2-5</a:t>
            </a:r>
            <a:endParaRPr lang="zh-TW" altLang="en-US" baseline="0">
              <a:ea typeface="新細明體" panose="02020500000000000000" pitchFamily="18" charset="-120"/>
            </a:endParaRPr>
          </a:p>
        </p:txBody>
      </p:sp>
      <p:sp>
        <p:nvSpPr>
          <p:cNvPr id="11273" name="文字方塊 15">
            <a:extLst>
              <a:ext uri="{FF2B5EF4-FFF2-40B4-BE49-F238E27FC236}">
                <a16:creationId xmlns:a16="http://schemas.microsoft.com/office/drawing/2014/main" id="{53E8BA79-72A2-B53B-693F-F66D8773F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0775" y="4191001"/>
            <a:ext cx="7486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TW" sz="2800" b="1" baseline="0">
                <a:solidFill>
                  <a:srgbClr val="3333FF"/>
                </a:solidFill>
                <a:ea typeface="新細明體" panose="02020500000000000000" pitchFamily="18" charset="-120"/>
              </a:rPr>
              <a:t> a two-level implementation/two-level circuit</a:t>
            </a:r>
            <a:endParaRPr lang="zh-TW" altLang="en-US" sz="2800" b="1" baseline="0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sp>
        <p:nvSpPr>
          <p:cNvPr id="11274" name="向右箭號 16">
            <a:extLst>
              <a:ext uri="{FF2B5EF4-FFF2-40B4-BE49-F238E27FC236}">
                <a16:creationId xmlns:a16="http://schemas.microsoft.com/office/drawing/2014/main" id="{815A22FB-4537-C377-BEAC-FD5EC75EC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900" y="6010276"/>
            <a:ext cx="342900" cy="123825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1275" name="文字方塊 9">
            <a:extLst>
              <a:ext uri="{FF2B5EF4-FFF2-40B4-BE49-F238E27FC236}">
                <a16:creationId xmlns:a16="http://schemas.microsoft.com/office/drawing/2014/main" id="{EAD0E2DA-B121-AB49-0C5A-96F09564F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6975" y="4943475"/>
            <a:ext cx="44767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altLang="zh-TW" sz="2800" baseline="0">
                <a:solidFill>
                  <a:srgbClr val="7030A0"/>
                </a:solidFill>
                <a:ea typeface="新細明體" panose="02020500000000000000" pitchFamily="18" charset="-120"/>
              </a:rPr>
              <a:t>Product-of-Sums (POS):</a:t>
            </a:r>
          </a:p>
          <a:p>
            <a:pPr algn="just"/>
            <a:endParaRPr lang="en-US" altLang="zh-TW" sz="2800" baseline="0">
              <a:solidFill>
                <a:srgbClr val="7030A0"/>
              </a:solidFill>
              <a:ea typeface="新細明體" panose="02020500000000000000" pitchFamily="18" charset="-120"/>
            </a:endParaRPr>
          </a:p>
          <a:p>
            <a:pPr algn="just"/>
            <a:r>
              <a:rPr lang="en-US" altLang="zh-TW" sz="2800" baseline="0">
                <a:solidFill>
                  <a:srgbClr val="7030A0"/>
                </a:solidFill>
                <a:ea typeface="新細明體" panose="02020500000000000000" pitchFamily="18" charset="-120"/>
              </a:rPr>
              <a:t>What’s the implementation? </a:t>
            </a:r>
            <a:endParaRPr lang="zh-TW" altLang="en-US" sz="2800" baseline="0">
              <a:solidFill>
                <a:srgbClr val="7030A0"/>
              </a:solidFill>
              <a:ea typeface="新細明體" panose="02020500000000000000" pitchFamily="18" charset="-120"/>
            </a:endParaRPr>
          </a:p>
        </p:txBody>
      </p:sp>
      <p:graphicFrame>
        <p:nvGraphicFramePr>
          <p:cNvPr id="11267" name="Object 10">
            <a:extLst>
              <a:ext uri="{FF2B5EF4-FFF2-40B4-BE49-F238E27FC236}">
                <a16:creationId xmlns:a16="http://schemas.microsoft.com/office/drawing/2014/main" id="{28B21AA7-EAE5-B86D-3381-933A17908B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03951" y="4903788"/>
          <a:ext cx="38147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1358640" imgH="203040" progId="Equation.3">
                  <p:embed/>
                </p:oleObj>
              </mc:Choice>
              <mc:Fallback>
                <p:oleObj name="方程式" r:id="rId6" imgW="1358640" imgH="203040" progId="Equation.3">
                  <p:embed/>
                  <p:pic>
                    <p:nvPicPr>
                      <p:cNvPr id="11267" name="Object 10">
                        <a:extLst>
                          <a:ext uri="{FF2B5EF4-FFF2-40B4-BE49-F238E27FC236}">
                            <a16:creationId xmlns:a16="http://schemas.microsoft.com/office/drawing/2014/main" id="{28B21AA7-EAE5-B86D-3381-933A17908B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3951" y="4903788"/>
                        <a:ext cx="381476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標題 1">
            <a:extLst>
              <a:ext uri="{FF2B5EF4-FFF2-40B4-BE49-F238E27FC236}">
                <a16:creationId xmlns:a16="http://schemas.microsoft.com/office/drawing/2014/main" id="{3BAFEE94-4B8A-5F78-E3A5-AB9774E7D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b="1">
                <a:ea typeface="新細明體" panose="02020500000000000000" pitchFamily="18" charset="-120"/>
              </a:rPr>
              <a:t>Convert non-SOP expression to SOP expression</a:t>
            </a:r>
            <a:endParaRPr lang="zh-TW" altLang="en-US" sz="3200">
              <a:ea typeface="新細明體" panose="02020500000000000000" pitchFamily="18" charset="-120"/>
            </a:endParaRPr>
          </a:p>
        </p:txBody>
      </p:sp>
      <p:graphicFrame>
        <p:nvGraphicFramePr>
          <p:cNvPr id="12290" name="內容版面配置區 4">
            <a:extLst>
              <a:ext uri="{FF2B5EF4-FFF2-40B4-BE49-F238E27FC236}">
                <a16:creationId xmlns:a16="http://schemas.microsoft.com/office/drawing/2014/main" id="{E49356DE-2132-D1C6-6702-323626C3809B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871788" y="1609725"/>
          <a:ext cx="60960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1917360" imgH="190440" progId="Equation.3">
                  <p:embed/>
                </p:oleObj>
              </mc:Choice>
              <mc:Fallback>
                <p:oleObj name="方程式" r:id="rId3" imgW="1917360" imgH="190440" progId="Equation.3">
                  <p:embed/>
                  <p:pic>
                    <p:nvPicPr>
                      <p:cNvPr id="12290" name="內容版面配置區 4">
                        <a:extLst>
                          <a:ext uri="{FF2B5EF4-FFF2-40B4-BE49-F238E27FC236}">
                            <a16:creationId xmlns:a16="http://schemas.microsoft.com/office/drawing/2014/main" id="{E49356DE-2132-D1C6-6702-323626C380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1788" y="1609725"/>
                        <a:ext cx="6096000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3" name="Picture 4">
            <a:extLst>
              <a:ext uri="{FF2B5EF4-FFF2-40B4-BE49-F238E27FC236}">
                <a16:creationId xmlns:a16="http://schemas.microsoft.com/office/drawing/2014/main" id="{F4E4F5C8-780B-F0F4-9068-9F119C2AB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2093913"/>
            <a:ext cx="706755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文字方塊 7">
            <a:extLst>
              <a:ext uri="{FF2B5EF4-FFF2-40B4-BE49-F238E27FC236}">
                <a16:creationId xmlns:a16="http://schemas.microsoft.com/office/drawing/2014/main" id="{3989D224-4CF7-E1EA-83E9-B04BC0C47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9350" y="4533900"/>
            <a:ext cx="748665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buFont typeface="Wingdings" panose="05000000000000000000" pitchFamily="2" charset="2"/>
              <a:buChar char="p"/>
            </a:pPr>
            <a:r>
              <a:rPr lang="en-US" altLang="zh-TW" baseline="0">
                <a:ea typeface="新細明體" panose="02020500000000000000" pitchFamily="18" charset="-120"/>
              </a:rPr>
              <a:t> The decision whether to use a two-level or multiple-level implementation is complex.</a:t>
            </a:r>
          </a:p>
          <a:p>
            <a:pPr lvl="1" algn="just">
              <a:buFont typeface="Wingdings" panose="05000000000000000000" pitchFamily="2" charset="2"/>
              <a:buChar char="n"/>
            </a:pPr>
            <a:r>
              <a:rPr lang="en-US" altLang="zh-TW" baseline="0">
                <a:ea typeface="新細明體" panose="02020500000000000000" pitchFamily="18" charset="-120"/>
              </a:rPr>
              <a:t> no. of gates</a:t>
            </a:r>
          </a:p>
          <a:p>
            <a:pPr lvl="1" algn="just">
              <a:buFont typeface="Wingdings" panose="05000000000000000000" pitchFamily="2" charset="2"/>
              <a:buChar char="n"/>
            </a:pPr>
            <a:r>
              <a:rPr lang="en-US" altLang="zh-TW" baseline="0">
                <a:ea typeface="新細明體" panose="02020500000000000000" pitchFamily="18" charset="-120"/>
              </a:rPr>
              <a:t>No. of gate inputs</a:t>
            </a:r>
          </a:p>
          <a:p>
            <a:pPr lvl="1" algn="just">
              <a:buFont typeface="Wingdings" panose="05000000000000000000" pitchFamily="2" charset="2"/>
              <a:buChar char="n"/>
            </a:pPr>
            <a:r>
              <a:rPr lang="en-US" altLang="zh-TW" baseline="0">
                <a:ea typeface="新細明體" panose="02020500000000000000" pitchFamily="18" charset="-120"/>
              </a:rPr>
              <a:t> amount of time delay</a:t>
            </a:r>
          </a:p>
          <a:p>
            <a:pPr lvl="1" algn="just"/>
            <a:endParaRPr lang="en-US" altLang="zh-TW" baseline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>
            <a:extLst>
              <a:ext uri="{FF2B5EF4-FFF2-40B4-BE49-F238E27FC236}">
                <a16:creationId xmlns:a16="http://schemas.microsoft.com/office/drawing/2014/main" id="{CE10E271-422D-1C0E-663E-E3678DD727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39964" y="1"/>
            <a:ext cx="8428037" cy="1020763"/>
          </a:xfrm>
        </p:spPr>
        <p:txBody>
          <a:bodyPr/>
          <a:lstStyle/>
          <a:p>
            <a:r>
              <a:rPr lang="en-US" altLang="zh-TW" sz="3200" b="1">
                <a:ea typeface="新細明體" panose="02020500000000000000" pitchFamily="18" charset="-120"/>
              </a:rPr>
              <a:t>Simplification of two-level implementation of SOP expression</a:t>
            </a:r>
          </a:p>
        </p:txBody>
      </p:sp>
      <p:sp>
        <p:nvSpPr>
          <p:cNvPr id="13318" name="Rectangle 3">
            <a:extLst>
              <a:ext uri="{FF2B5EF4-FFF2-40B4-BE49-F238E27FC236}">
                <a16:creationId xmlns:a16="http://schemas.microsoft.com/office/drawing/2014/main" id="{951F4CB5-D90E-A8B8-16AF-E7F9D72153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>
                <a:ea typeface="新細明體" panose="02020500000000000000" pitchFamily="18" charset="-120"/>
                <a:cs typeface="Times New Roman" panose="02020603050405020304" pitchFamily="18" charset="0"/>
              </a:rPr>
              <a:t>The two implementations for F are shown below – it is quite apparent which is simpler!</a:t>
            </a:r>
            <a:endParaRPr lang="en-US" altLang="zh-TW"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3314" name="Object 4">
            <a:extLst>
              <a:ext uri="{FF2B5EF4-FFF2-40B4-BE49-F238E27FC236}">
                <a16:creationId xmlns:a16="http://schemas.microsoft.com/office/drawing/2014/main" id="{1FD29AEE-D319-5C0B-40EB-14884BC03E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73276" y="2287588"/>
          <a:ext cx="6765925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771240" imgH="4120920" progId="Word.Document.8">
                  <p:embed/>
                </p:oleObj>
              </mc:Choice>
              <mc:Fallback>
                <p:oleObj name="Document" r:id="rId3" imgW="6771240" imgH="4120920" progId="Word.Document.8">
                  <p:embed/>
                  <p:pic>
                    <p:nvPicPr>
                      <p:cNvPr id="13314" name="Object 4">
                        <a:extLst>
                          <a:ext uri="{FF2B5EF4-FFF2-40B4-BE49-F238E27FC236}">
                            <a16:creationId xmlns:a16="http://schemas.microsoft.com/office/drawing/2014/main" id="{1FD29AEE-D319-5C0B-40EB-14884BC03E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0001" t="3148" b="15739"/>
                      <a:stretch>
                        <a:fillRect/>
                      </a:stretch>
                    </p:blipFill>
                    <p:spPr bwMode="auto">
                      <a:xfrm>
                        <a:off x="2073276" y="2287588"/>
                        <a:ext cx="6765925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5">
            <a:extLst>
              <a:ext uri="{FF2B5EF4-FFF2-40B4-BE49-F238E27FC236}">
                <a16:creationId xmlns:a16="http://schemas.microsoft.com/office/drawing/2014/main" id="{F8386CC8-4309-93F2-CB03-63B3C3DD69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24513" y="2697163"/>
          <a:ext cx="3810000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esigner Drawing" r:id="rId5" imgW="4155120" imgH="1335600" progId="Designer.Drawing.7">
                  <p:embed/>
                </p:oleObj>
              </mc:Choice>
              <mc:Fallback>
                <p:oleObj name="Designer Drawing" r:id="rId5" imgW="4155120" imgH="1335600" progId="Designer.Drawing.7">
                  <p:embed/>
                  <p:pic>
                    <p:nvPicPr>
                      <p:cNvPr id="13315" name="Object 5">
                        <a:extLst>
                          <a:ext uri="{FF2B5EF4-FFF2-40B4-BE49-F238E27FC236}">
                            <a16:creationId xmlns:a16="http://schemas.microsoft.com/office/drawing/2014/main" id="{F8386CC8-4309-93F2-CB03-63B3C3DD69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4513" y="2697163"/>
                        <a:ext cx="3810000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>
            <a:extLst>
              <a:ext uri="{FF2B5EF4-FFF2-40B4-BE49-F238E27FC236}">
                <a16:creationId xmlns:a16="http://schemas.microsoft.com/office/drawing/2014/main" id="{CA8072BF-429D-79C4-2BE5-BA7EDB037D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solidFill>
                  <a:schemeClr val="tx1"/>
                </a:solidFill>
                <a:ea typeface="新細明體" panose="02020500000000000000" pitchFamily="18" charset="-120"/>
              </a:rPr>
              <a:t>SOP and POS Observations</a:t>
            </a: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EBF4A01E-FF9D-76EB-E457-5C031A0DA1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zh-TW" b="1">
                <a:ea typeface="新細明體" panose="02020500000000000000" pitchFamily="18" charset="-120"/>
                <a:cs typeface="Times New Roman" panose="02020603050405020304" pitchFamily="18" charset="0"/>
              </a:rPr>
              <a:t>The previous examples show that:</a:t>
            </a:r>
            <a:endParaRPr lang="en-US" altLang="zh-TW"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</a:pPr>
            <a:r>
              <a:rPr lang="en-US" altLang="zh-TW" b="1">
                <a:ea typeface="新細明體" panose="02020500000000000000" pitchFamily="18" charset="-120"/>
                <a:cs typeface="Times New Roman" panose="02020603050405020304" pitchFamily="18" charset="0"/>
              </a:rPr>
              <a:t>Canonical Forms (Sum-of-minterms, Product-of-Maxterms), or other standard forms (SOP, POS) differ in complexity</a:t>
            </a:r>
          </a:p>
          <a:p>
            <a:pPr lvl="1" algn="just">
              <a:lnSpc>
                <a:spcPct val="90000"/>
              </a:lnSpc>
            </a:pPr>
            <a:r>
              <a:rPr lang="en-US" altLang="zh-TW" b="1">
                <a:ea typeface="新細明體" panose="02020500000000000000" pitchFamily="18" charset="-120"/>
                <a:cs typeface="Times New Roman" panose="02020603050405020304" pitchFamily="18" charset="0"/>
              </a:rPr>
              <a:t>Boolean algebra can be used to manipulate equations into simpler forms.</a:t>
            </a:r>
            <a:endParaRPr lang="en-US" altLang="zh-TW"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</a:pPr>
            <a:r>
              <a:rPr lang="en-US" altLang="zh-TW" b="1">
                <a:ea typeface="新細明體" panose="02020500000000000000" pitchFamily="18" charset="-120"/>
                <a:cs typeface="Times New Roman" panose="02020603050405020304" pitchFamily="18" charset="0"/>
              </a:rPr>
              <a:t>Simpler equations lead to simpler two-level implementations</a:t>
            </a:r>
            <a:r>
              <a:rPr lang="en-US" altLang="zh-TW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90000"/>
              </a:lnSpc>
            </a:pPr>
            <a:r>
              <a:rPr lang="en-US" altLang="zh-TW" b="1">
                <a:ea typeface="新細明體" panose="02020500000000000000" pitchFamily="18" charset="-120"/>
                <a:cs typeface="Times New Roman" panose="02020603050405020304" pitchFamily="18" charset="0"/>
              </a:rPr>
              <a:t>Questions:</a:t>
            </a:r>
            <a:endParaRPr lang="en-US" altLang="zh-TW"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</a:pPr>
            <a:r>
              <a:rPr lang="en-US" altLang="zh-TW" b="1">
                <a:ea typeface="新細明體" panose="02020500000000000000" pitchFamily="18" charset="-120"/>
                <a:cs typeface="Times New Roman" panose="02020603050405020304" pitchFamily="18" charset="0"/>
              </a:rPr>
              <a:t>How can we attain a “simplest” expression?</a:t>
            </a:r>
          </a:p>
          <a:p>
            <a:pPr lvl="1" algn="just">
              <a:lnSpc>
                <a:spcPct val="90000"/>
              </a:lnSpc>
            </a:pPr>
            <a:r>
              <a:rPr lang="en-US" altLang="zh-TW" b="1">
                <a:ea typeface="新細明體" panose="02020500000000000000" pitchFamily="18" charset="-120"/>
                <a:cs typeface="Times New Roman" panose="02020603050405020304" pitchFamily="18" charset="0"/>
              </a:rPr>
              <a:t>Is there only one minimum cost circuit?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</a:p>
          <a:p>
            <a:pPr lvl="1" algn="just">
              <a:lnSpc>
                <a:spcPct val="90000"/>
              </a:lnSpc>
            </a:pPr>
            <a:r>
              <a:rPr lang="en-US" altLang="zh-TW" b="1">
                <a:ea typeface="新細明體" panose="02020500000000000000" pitchFamily="18" charset="-120"/>
              </a:rPr>
              <a:t>The next part will deal with these issues.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8"/>
          <p:cNvSpPr>
            <a:spLocks noChangeArrowheads="1"/>
          </p:cNvSpPr>
          <p:nvPr/>
        </p:nvSpPr>
        <p:spPr bwMode="auto">
          <a:xfrm>
            <a:off x="3238480" y="3429001"/>
            <a:ext cx="6786610" cy="58477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 CONSUMPTION OF SYSTEM</a:t>
            </a:r>
          </a:p>
        </p:txBody>
      </p:sp>
    </p:spTree>
  </p:cSld>
  <p:clrMapOvr>
    <a:masterClrMapping/>
  </p:clrMapOvr>
  <p:transition advClick="0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952729" y="571480"/>
            <a:ext cx="6290125" cy="56534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eaLnBrk="1" hangingPunct="1"/>
            <a:r>
              <a:rPr lang="en-US" sz="3200" b="1" dirty="0">
                <a:solidFill>
                  <a:srgbClr val="FFFF00"/>
                </a:solidFill>
              </a:rPr>
              <a:t>Basic Theorem of Boolean Algebra</a:t>
            </a:r>
          </a:p>
        </p:txBody>
      </p:sp>
      <p:sp>
        <p:nvSpPr>
          <p:cNvPr id="36868" name="Rectangle 7"/>
          <p:cNvSpPr>
            <a:spLocks noChangeArrowheads="1"/>
          </p:cNvSpPr>
          <p:nvPr/>
        </p:nvSpPr>
        <p:spPr bwMode="auto">
          <a:xfrm>
            <a:off x="3811140" y="1461958"/>
            <a:ext cx="6529406" cy="421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endParaRPr lang="en-US" dirty="0"/>
          </a:p>
          <a:p>
            <a:r>
              <a:rPr lang="en-US" sz="3600" dirty="0"/>
              <a:t>T1 : Properties of 0</a:t>
            </a:r>
          </a:p>
          <a:p>
            <a:pPr lvl="1"/>
            <a:r>
              <a:rPr lang="en-US" sz="3600" dirty="0"/>
              <a:t>(a) </a:t>
            </a:r>
            <a:r>
              <a:rPr lang="en-US" sz="3600" i="1" dirty="0"/>
              <a:t>0 + A = A</a:t>
            </a:r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/>
              <a:t>(b) </a:t>
            </a:r>
            <a:r>
              <a:rPr lang="en-US" sz="3600" i="1" dirty="0"/>
              <a:t>0 A = 0</a:t>
            </a:r>
            <a:r>
              <a:rPr lang="en-US" sz="3600" dirty="0"/>
              <a:t> </a:t>
            </a:r>
          </a:p>
          <a:p>
            <a:r>
              <a:rPr lang="en-US" sz="3600" dirty="0"/>
              <a:t>T2 : Properties of 1</a:t>
            </a:r>
          </a:p>
          <a:p>
            <a:pPr lvl="1"/>
            <a:r>
              <a:rPr lang="en-US" sz="3600" dirty="0"/>
              <a:t>(a) </a:t>
            </a:r>
            <a:r>
              <a:rPr lang="en-US" sz="3600" i="1" dirty="0"/>
              <a:t>1 + A = 1</a:t>
            </a:r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/>
              <a:t>(b) </a:t>
            </a:r>
            <a:r>
              <a:rPr lang="en-US" sz="3600" i="1" dirty="0"/>
              <a:t>1 A = A</a:t>
            </a:r>
            <a:r>
              <a:rPr lang="en-US" sz="3600" dirty="0"/>
              <a:t> </a:t>
            </a:r>
          </a:p>
          <a:p>
            <a:pPr algn="ctr"/>
            <a:endParaRPr lang="en-US" sz="3600" dirty="0">
              <a:latin typeface="Arial" charset="0"/>
            </a:endParaRPr>
          </a:p>
        </p:txBody>
      </p:sp>
    </p:spTree>
  </p:cSld>
  <p:clrMapOvr>
    <a:masterClrMapping/>
  </p:clrMapOvr>
  <p:transition advClick="0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952728" y="428605"/>
            <a:ext cx="6235722" cy="473438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</a:rPr>
              <a:t>Basic Theorem of Boolean Algebra</a:t>
            </a:r>
          </a:p>
        </p:txBody>
      </p:sp>
      <p:sp>
        <p:nvSpPr>
          <p:cNvPr id="37891" name="Line 3"/>
          <p:cNvSpPr>
            <a:spLocks noChangeShapeType="1"/>
          </p:cNvSpPr>
          <p:nvPr/>
        </p:nvSpPr>
        <p:spPr bwMode="auto">
          <a:xfrm>
            <a:off x="8959850" y="48482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2952728" y="1412875"/>
            <a:ext cx="7029472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3200" dirty="0"/>
              <a:t>T3 : Commutative Law </a:t>
            </a:r>
          </a:p>
          <a:p>
            <a:pPr lvl="1"/>
            <a:r>
              <a:rPr lang="en-US" sz="3200" dirty="0"/>
              <a:t>(a) </a:t>
            </a:r>
            <a:r>
              <a:rPr lang="en-US" sz="3200" i="1" dirty="0"/>
              <a:t>A + B = B + A</a:t>
            </a:r>
            <a:br>
              <a:rPr lang="en-US" sz="3200" dirty="0"/>
            </a:br>
            <a:r>
              <a:rPr lang="en-US" sz="3200" dirty="0"/>
              <a:t>(b) </a:t>
            </a:r>
            <a:r>
              <a:rPr lang="en-US" sz="3200" i="1" dirty="0"/>
              <a:t>A B = B A</a:t>
            </a:r>
            <a:r>
              <a:rPr lang="en-US" sz="3200" dirty="0"/>
              <a:t> </a:t>
            </a:r>
          </a:p>
          <a:p>
            <a:r>
              <a:rPr lang="en-US" sz="3200" dirty="0"/>
              <a:t>T4 : Associate Law </a:t>
            </a:r>
          </a:p>
          <a:p>
            <a:pPr lvl="1"/>
            <a:r>
              <a:rPr lang="en-US" sz="3200" dirty="0"/>
              <a:t>(a) </a:t>
            </a:r>
            <a:r>
              <a:rPr lang="en-US" sz="3200" i="1" dirty="0"/>
              <a:t>(A + B) + C = A + (B + C)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(b) </a:t>
            </a:r>
            <a:r>
              <a:rPr lang="en-US" sz="3200" i="1" dirty="0"/>
              <a:t>(A B) C = A (B C)</a:t>
            </a:r>
            <a:r>
              <a:rPr lang="en-US" sz="3200" dirty="0"/>
              <a:t> </a:t>
            </a:r>
          </a:p>
          <a:p>
            <a:r>
              <a:rPr lang="en-US" sz="3200" dirty="0"/>
              <a:t>T5 : Distributive Law </a:t>
            </a:r>
          </a:p>
          <a:p>
            <a:pPr lvl="1"/>
            <a:r>
              <a:rPr lang="en-US" sz="3200" dirty="0"/>
              <a:t>(a) </a:t>
            </a:r>
            <a:r>
              <a:rPr lang="en-US" sz="3200" i="1" dirty="0"/>
              <a:t>A (B + C) = A B + A C</a:t>
            </a:r>
            <a:br>
              <a:rPr lang="en-US" sz="3200" dirty="0"/>
            </a:br>
            <a:r>
              <a:rPr lang="en-US" sz="3200" dirty="0"/>
              <a:t>(b) </a:t>
            </a:r>
            <a:r>
              <a:rPr lang="en-US" sz="3200" i="1" dirty="0"/>
              <a:t>A + (B C) = (A + B) (A + C)</a:t>
            </a:r>
            <a:r>
              <a:rPr lang="en-US" sz="3200" dirty="0"/>
              <a:t> </a:t>
            </a:r>
          </a:p>
          <a:p>
            <a:pPr lvl="1"/>
            <a:r>
              <a:rPr lang="en-US" sz="3200" dirty="0"/>
              <a:t>(c) A+A’B = A+B</a:t>
            </a:r>
            <a:endParaRPr lang="en-US" sz="3200" dirty="0">
              <a:latin typeface="Arial" charset="0"/>
            </a:endParaRPr>
          </a:p>
        </p:txBody>
      </p:sp>
    </p:spTree>
  </p:cSld>
  <p:clrMapOvr>
    <a:masterClrMapping/>
  </p:clrMapOvr>
  <p:transition advClick="0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107831" y="1659285"/>
            <a:ext cx="789073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T6 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Indempotence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(Identity ) Law 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+ A = 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T7 : Absorption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Redundance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Law 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+ A B = 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(A + B) = 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952728" y="428605"/>
            <a:ext cx="7143744" cy="642942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Theorem of Boolean Algebra</a:t>
            </a:r>
          </a:p>
        </p:txBody>
      </p:sp>
    </p:spTree>
  </p:cSld>
  <p:clrMapOvr>
    <a:masterClrMapping/>
  </p:clrMapOvr>
  <p:transition advClick="0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793483" y="467933"/>
            <a:ext cx="7172348" cy="5922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sz="3200" dirty="0"/>
              <a:t>T8 : Complementary Law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sz="3200" dirty="0"/>
              <a:t>(a) X+X’=1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sz="3200" dirty="0"/>
              <a:t>(b) X.X’=0</a:t>
            </a:r>
          </a:p>
          <a:p>
            <a:pPr marL="342900" indent="-342900">
              <a:lnSpc>
                <a:spcPct val="150000"/>
              </a:lnSpc>
            </a:pPr>
            <a:r>
              <a:rPr lang="en-US" sz="3200" dirty="0"/>
              <a:t>T9 : Involution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sz="3200" dirty="0"/>
              <a:t>(a)  x’’   = x</a:t>
            </a:r>
          </a:p>
          <a:p>
            <a:pPr marL="342900" indent="-342900">
              <a:lnSpc>
                <a:spcPct val="150000"/>
              </a:lnSpc>
            </a:pPr>
            <a:r>
              <a:rPr lang="en-US" sz="3200" dirty="0"/>
              <a:t>T10 : De Morgan's Theorem 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sz="3200" dirty="0"/>
              <a:t>(a) (X+Y)’=X’.Y’ 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sz="3200" dirty="0"/>
              <a:t>(b) (X.Y)’=X’+Y’</a:t>
            </a:r>
            <a:endParaRPr lang="en-US" sz="3200" dirty="0">
              <a:latin typeface="Arial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113460" y="142974"/>
            <a:ext cx="6285057" cy="649918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</a:rPr>
              <a:t>Basic Theorem of Boolean Algebra</a:t>
            </a:r>
          </a:p>
        </p:txBody>
      </p:sp>
    </p:spTree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>
            <a:extLst>
              <a:ext uri="{FF2B5EF4-FFF2-40B4-BE49-F238E27FC236}">
                <a16:creationId xmlns:a16="http://schemas.microsoft.com/office/drawing/2014/main" id="{5344F10E-401F-BBBB-BD2E-24903E919D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" y="274639"/>
            <a:ext cx="4355592" cy="786066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Logical Operations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97DF6F8B-4661-F9AF-5647-FA3DFF5B45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7512" y="1368553"/>
            <a:ext cx="10762488" cy="502761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The three basic logical operations are:</a:t>
            </a:r>
          </a:p>
          <a:p>
            <a:pPr lvl="1">
              <a:lnSpc>
                <a:spcPct val="100000"/>
              </a:lnSpc>
            </a:pPr>
            <a:r>
              <a:rPr lang="en-US" altLang="zh-TW" sz="28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AND </a:t>
            </a:r>
          </a:p>
          <a:p>
            <a:pPr lvl="1">
              <a:lnSpc>
                <a:spcPct val="100000"/>
              </a:lnSpc>
            </a:pPr>
            <a:r>
              <a:rPr lang="en-US" altLang="zh-TW" sz="28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OR</a:t>
            </a:r>
          </a:p>
          <a:p>
            <a:pPr lvl="1">
              <a:lnSpc>
                <a:spcPct val="100000"/>
              </a:lnSpc>
            </a:pPr>
            <a:r>
              <a:rPr lang="en-US" altLang="zh-TW" sz="28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NOT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AND is denoted by a dot (·). 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OR is denoted by a plus (+).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NOT is denoted by an overbar ( ¯ ), a single quote mark (') after, or (~) before the variable.</a:t>
            </a:r>
          </a:p>
          <a:p>
            <a:pPr>
              <a:lnSpc>
                <a:spcPct val="150000"/>
              </a:lnSpc>
            </a:pPr>
            <a:endParaRPr lang="zh-TW" altLang="en-US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095604" y="428604"/>
            <a:ext cx="7143744" cy="642942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Morgan's Theorem 1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De Morgan Theorem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8612" y="2643182"/>
            <a:ext cx="4776750" cy="2000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5" name="Group 14"/>
          <p:cNvGrpSpPr/>
          <p:nvPr/>
        </p:nvGrpSpPr>
        <p:grpSpPr>
          <a:xfrm>
            <a:off x="3167042" y="1428737"/>
            <a:ext cx="4857784" cy="584775"/>
            <a:chOff x="1643042" y="1428736"/>
            <a:chExt cx="4857784" cy="584775"/>
          </a:xfrm>
        </p:grpSpPr>
        <p:sp>
          <p:nvSpPr>
            <p:cNvPr id="4" name="Rectangle 3"/>
            <p:cNvSpPr/>
            <p:nvPr/>
          </p:nvSpPr>
          <p:spPr>
            <a:xfrm>
              <a:off x="1643042" y="1428736"/>
              <a:ext cx="485778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32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Theorem 1  A . B = A + B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757154" y="1472278"/>
              <a:ext cx="714380" cy="119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415874" y="1500174"/>
              <a:ext cx="357190" cy="1588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786314" y="1500174"/>
              <a:ext cx="357190" cy="1588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advClick="0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095604" y="428604"/>
            <a:ext cx="7143744" cy="642942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Morgan's Theorem 1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55298" name="Picture 2" descr="C:\Users\AdmOfficer\Desktop\dtherom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2728" y="2000240"/>
            <a:ext cx="7295080" cy="44291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" name="Group 5"/>
          <p:cNvGrpSpPr/>
          <p:nvPr/>
        </p:nvGrpSpPr>
        <p:grpSpPr>
          <a:xfrm>
            <a:off x="3167042" y="1285861"/>
            <a:ext cx="4857784" cy="584775"/>
            <a:chOff x="1643042" y="1428736"/>
            <a:chExt cx="4857784" cy="584775"/>
          </a:xfrm>
        </p:grpSpPr>
        <p:sp>
          <p:nvSpPr>
            <p:cNvPr id="7" name="Rectangle 6"/>
            <p:cNvSpPr/>
            <p:nvPr/>
          </p:nvSpPr>
          <p:spPr>
            <a:xfrm>
              <a:off x="1643042" y="1428736"/>
              <a:ext cx="485778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32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Theorem 1  A . B = A + B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757154" y="1472278"/>
              <a:ext cx="714380" cy="119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415874" y="1500174"/>
              <a:ext cx="357190" cy="1588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786314" y="1500174"/>
              <a:ext cx="357190" cy="1588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advClick="0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095604" y="428604"/>
            <a:ext cx="7143744" cy="642942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Morgan's Theorem 1 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56322" name="Picture 2" descr="De Morgan Theorem 1 Verification Tab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480" y="2500306"/>
            <a:ext cx="6548780" cy="3643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7" name="Group 6"/>
          <p:cNvGrpSpPr/>
          <p:nvPr/>
        </p:nvGrpSpPr>
        <p:grpSpPr>
          <a:xfrm>
            <a:off x="3167042" y="1428737"/>
            <a:ext cx="4857784" cy="584775"/>
            <a:chOff x="1643042" y="1428736"/>
            <a:chExt cx="4857784" cy="584775"/>
          </a:xfrm>
        </p:grpSpPr>
        <p:sp>
          <p:nvSpPr>
            <p:cNvPr id="8" name="Rectangle 7"/>
            <p:cNvSpPr/>
            <p:nvPr/>
          </p:nvSpPr>
          <p:spPr>
            <a:xfrm>
              <a:off x="1643042" y="1428736"/>
              <a:ext cx="485778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32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Theorem 1  A . B = A + B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757154" y="1472278"/>
              <a:ext cx="714380" cy="119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415874" y="1500174"/>
              <a:ext cx="357190" cy="1588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786314" y="1500174"/>
              <a:ext cx="357190" cy="1588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advClick="0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167042" y="3143248"/>
            <a:ext cx="7143744" cy="642942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Morgan's Theorem  2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3809984" y="4214819"/>
            <a:ext cx="4857784" cy="584775"/>
            <a:chOff x="1643042" y="1428736"/>
            <a:chExt cx="4857784" cy="584775"/>
          </a:xfrm>
        </p:grpSpPr>
        <p:sp>
          <p:nvSpPr>
            <p:cNvPr id="8" name="Rectangle 7"/>
            <p:cNvSpPr/>
            <p:nvPr/>
          </p:nvSpPr>
          <p:spPr>
            <a:xfrm>
              <a:off x="1643042" y="1428736"/>
              <a:ext cx="485778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32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Theorem 1  A + B = A . B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757154" y="1472278"/>
              <a:ext cx="714380" cy="119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415874" y="1500174"/>
              <a:ext cx="357190" cy="1588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786314" y="1500174"/>
              <a:ext cx="357190" cy="1588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advClick="0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095604" y="428604"/>
            <a:ext cx="7143744" cy="642942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Morgan's Theorem  2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57346" name="Picture 2" descr="De Morgan Theorem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95803" y="3071810"/>
            <a:ext cx="4356739" cy="2000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2" name="Group 6"/>
          <p:cNvGrpSpPr/>
          <p:nvPr/>
        </p:nvGrpSpPr>
        <p:grpSpPr>
          <a:xfrm>
            <a:off x="3452794" y="1571613"/>
            <a:ext cx="4857784" cy="584775"/>
            <a:chOff x="1643042" y="1428736"/>
            <a:chExt cx="4857784" cy="584775"/>
          </a:xfrm>
        </p:grpSpPr>
        <p:sp>
          <p:nvSpPr>
            <p:cNvPr id="13" name="Rectangle 12"/>
            <p:cNvSpPr/>
            <p:nvPr/>
          </p:nvSpPr>
          <p:spPr>
            <a:xfrm>
              <a:off x="1643042" y="1428736"/>
              <a:ext cx="485778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32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Theorem 2  A + B = A . B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757154" y="1472278"/>
              <a:ext cx="714380" cy="119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15874" y="1500174"/>
              <a:ext cx="357190" cy="1588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857752" y="1500174"/>
              <a:ext cx="357190" cy="1588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advClick="0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095604" y="428604"/>
            <a:ext cx="7143744" cy="642942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Morgan's Theorem  2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3452794" y="1571613"/>
            <a:ext cx="4857784" cy="584775"/>
            <a:chOff x="1643042" y="1428736"/>
            <a:chExt cx="4857784" cy="584775"/>
          </a:xfrm>
        </p:grpSpPr>
        <p:sp>
          <p:nvSpPr>
            <p:cNvPr id="13" name="Rectangle 12"/>
            <p:cNvSpPr/>
            <p:nvPr/>
          </p:nvSpPr>
          <p:spPr>
            <a:xfrm>
              <a:off x="1643042" y="1428736"/>
              <a:ext cx="485778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32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Theorem 2  A + B = A . B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757154" y="1472278"/>
              <a:ext cx="714380" cy="119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15874" y="1500174"/>
              <a:ext cx="357190" cy="1588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857752" y="1500174"/>
              <a:ext cx="357190" cy="1588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58370" name="Picture 2" descr="De Morgan Theorem 2 Diagr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24298" y="2571745"/>
            <a:ext cx="5072098" cy="37950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advClick="0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095604" y="428604"/>
            <a:ext cx="7143744" cy="642942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Morgan's Theorem  2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3452794" y="1571613"/>
            <a:ext cx="4857784" cy="584775"/>
            <a:chOff x="1643042" y="1428736"/>
            <a:chExt cx="4857784" cy="584775"/>
          </a:xfrm>
        </p:grpSpPr>
        <p:sp>
          <p:nvSpPr>
            <p:cNvPr id="13" name="Rectangle 12"/>
            <p:cNvSpPr/>
            <p:nvPr/>
          </p:nvSpPr>
          <p:spPr>
            <a:xfrm>
              <a:off x="1643042" y="1428736"/>
              <a:ext cx="485778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32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Theorem 2  A + B = A . B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757154" y="1472278"/>
              <a:ext cx="714380" cy="119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15874" y="1500174"/>
              <a:ext cx="357190" cy="1588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929190" y="1500174"/>
              <a:ext cx="357190" cy="1588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60418" name="Picture 2" descr="De Morgan Theorem 2 Verification Tab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7108" y="2571744"/>
            <a:ext cx="6420373" cy="3571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>
            <a:extLst>
              <a:ext uri="{FF2B5EF4-FFF2-40B4-BE49-F238E27FC236}">
                <a16:creationId xmlns:a16="http://schemas.microsoft.com/office/drawing/2014/main" id="{E1653A7E-4708-7AE8-3250-C78126C543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1272" y="760083"/>
            <a:ext cx="7772400" cy="292324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zh-TW" altLang="en-US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Examples:</a:t>
            </a:r>
            <a:endParaRPr lang="en-US" altLang="zh-TW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454025" lvl="1" indent="0">
              <a:lnSpc>
                <a:spcPct val="150000"/>
              </a:lnSpc>
            </a:pPr>
            <a:r>
              <a:rPr lang="en-US" altLang="zh-TW" sz="28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         is read “Y is equal to </a:t>
            </a:r>
            <a:r>
              <a:rPr lang="en-US" altLang="zh-TW" sz="28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 AND B.”</a:t>
            </a:r>
            <a:endParaRPr lang="en-US" altLang="zh-TW" sz="28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454025" lvl="1" indent="0">
              <a:lnSpc>
                <a:spcPct val="150000"/>
              </a:lnSpc>
            </a:pPr>
            <a:r>
              <a:rPr lang="en-US" altLang="zh-TW" sz="28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         is read “z is equal to </a:t>
            </a:r>
            <a:r>
              <a:rPr lang="en-US" altLang="zh-TW" sz="28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x OR y.”</a:t>
            </a:r>
            <a:endParaRPr lang="en-US" altLang="zh-TW" sz="28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454025" lvl="1" indent="0">
              <a:lnSpc>
                <a:spcPct val="150000"/>
              </a:lnSpc>
            </a:pPr>
            <a:r>
              <a:rPr lang="en-US" altLang="zh-TW" sz="28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      is read “X is equal to </a:t>
            </a:r>
            <a:r>
              <a:rPr lang="en-US" altLang="zh-TW" sz="28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NOT A.” </a:t>
            </a:r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C97E5C46-20EB-59BF-6C3E-DCF09A51EC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51048" y="242020"/>
            <a:ext cx="4428744" cy="641232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Notation Examples</a:t>
            </a:r>
          </a:p>
        </p:txBody>
      </p:sp>
      <p:sp>
        <p:nvSpPr>
          <p:cNvPr id="31749" name="Rectangle 8">
            <a:extLst>
              <a:ext uri="{FF2B5EF4-FFF2-40B4-BE49-F238E27FC236}">
                <a16:creationId xmlns:a16="http://schemas.microsoft.com/office/drawing/2014/main" id="{0F17862D-38A6-5A5D-3E54-A9F2A4D6C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64" y="4078224"/>
            <a:ext cx="8120062" cy="217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4025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spcBef>
                <a:spcPct val="20000"/>
              </a:spcBef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zh-TW" altLang="en-US" sz="3200" b="1" baseline="0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baseline="0" dirty="0">
                <a:ea typeface="新細明體" panose="02020500000000000000" pitchFamily="18" charset="-120"/>
                <a:cs typeface="Times New Roman" panose="02020603050405020304" pitchFamily="18" charset="0"/>
              </a:rPr>
              <a:t>Note: The statement: </a:t>
            </a:r>
          </a:p>
          <a:p>
            <a:pPr lvl="1" algn="l">
              <a:spcBef>
                <a:spcPct val="20000"/>
              </a:spcBef>
              <a:buSzPct val="125000"/>
            </a:pPr>
            <a:r>
              <a:rPr lang="en-US" altLang="zh-TW" sz="2800" b="1" baseline="0" dirty="0">
                <a:ea typeface="新細明體" panose="02020500000000000000" pitchFamily="18" charset="-120"/>
                <a:cs typeface="Times New Roman" panose="02020603050405020304" pitchFamily="18" charset="0"/>
              </a:rPr>
              <a:t>1 + 1 = 2 (read “one </a:t>
            </a:r>
            <a:r>
              <a:rPr lang="en-US" altLang="zh-TW" sz="2800" b="1" u="sng" baseline="0" dirty="0">
                <a:ea typeface="新細明體" panose="02020500000000000000" pitchFamily="18" charset="-120"/>
                <a:cs typeface="Times New Roman" panose="02020603050405020304" pitchFamily="18" charset="0"/>
              </a:rPr>
              <a:t>plus</a:t>
            </a:r>
            <a:r>
              <a:rPr lang="en-US" altLang="zh-TW" sz="2800" b="1" baseline="0" dirty="0">
                <a:ea typeface="新細明體" panose="02020500000000000000" pitchFamily="18" charset="-120"/>
                <a:cs typeface="Times New Roman" panose="02020603050405020304" pitchFamily="18" charset="0"/>
              </a:rPr>
              <a:t> one equals two”)</a:t>
            </a:r>
          </a:p>
          <a:p>
            <a:pPr algn="l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TW" sz="3200" b="1" baseline="0" dirty="0">
                <a:ea typeface="新細明體" panose="02020500000000000000" pitchFamily="18" charset="-120"/>
                <a:cs typeface="Times New Roman" panose="02020603050405020304" pitchFamily="18" charset="0"/>
              </a:rPr>
              <a:t>   is not the same as</a:t>
            </a:r>
          </a:p>
          <a:p>
            <a:pPr lvl="1" algn="l">
              <a:spcBef>
                <a:spcPct val="20000"/>
              </a:spcBef>
              <a:buSzPct val="125000"/>
            </a:pPr>
            <a:r>
              <a:rPr lang="en-US" altLang="zh-TW" sz="2800" b="1" baseline="0" dirty="0">
                <a:ea typeface="新細明體" panose="02020500000000000000" pitchFamily="18" charset="-120"/>
                <a:cs typeface="Times New Roman" panose="02020603050405020304" pitchFamily="18" charset="0"/>
              </a:rPr>
              <a:t>1 + 1 = 1 (read “1 </a:t>
            </a:r>
            <a:r>
              <a:rPr lang="en-US" altLang="zh-TW" sz="2800" b="1" u="sng" baseline="0" dirty="0">
                <a:ea typeface="新細明體" panose="02020500000000000000" pitchFamily="18" charset="-120"/>
                <a:cs typeface="Times New Roman" panose="02020603050405020304" pitchFamily="18" charset="0"/>
              </a:rPr>
              <a:t>or</a:t>
            </a:r>
            <a:r>
              <a:rPr lang="en-US" altLang="zh-TW" sz="2800" b="1" baseline="0" dirty="0">
                <a:ea typeface="新細明體" panose="02020500000000000000" pitchFamily="18" charset="-120"/>
                <a:cs typeface="Times New Roman" panose="02020603050405020304" pitchFamily="18" charset="0"/>
              </a:rPr>
              <a:t> 1 equals 1”).</a:t>
            </a:r>
          </a:p>
        </p:txBody>
      </p:sp>
      <p:sp>
        <p:nvSpPr>
          <p:cNvPr id="31750" name="Rectangle 15">
            <a:extLst>
              <a:ext uri="{FF2B5EF4-FFF2-40B4-BE49-F238E27FC236}">
                <a16:creationId xmlns:a16="http://schemas.microsoft.com/office/drawing/2014/main" id="{04A490BF-F28D-45FC-057F-90FCDEA17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9379" y="1685132"/>
            <a:ext cx="1952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2800" baseline="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endParaRPr lang="en-US" altLang="zh-TW" sz="2400" baseline="0" dirty="0">
              <a:ea typeface="新細明體" panose="02020500000000000000" pitchFamily="18" charset="-120"/>
            </a:endParaRPr>
          </a:p>
        </p:txBody>
      </p:sp>
      <p:sp>
        <p:nvSpPr>
          <p:cNvPr id="31751" name="Rectangle 11">
            <a:extLst>
              <a:ext uri="{FF2B5EF4-FFF2-40B4-BE49-F238E27FC236}">
                <a16:creationId xmlns:a16="http://schemas.microsoft.com/office/drawing/2014/main" id="{60A76831-6568-C052-DCD2-2E5FA3B9A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2418" y="1591985"/>
            <a:ext cx="2388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2800" b="1" baseline="0" dirty="0">
                <a:solidFill>
                  <a:srgbClr val="000000"/>
                </a:solidFill>
                <a:ea typeface="新細明體" panose="02020500000000000000" pitchFamily="18" charset="-120"/>
              </a:rPr>
              <a:t>B</a:t>
            </a:r>
            <a:endParaRPr lang="en-US" altLang="zh-TW" sz="2400" baseline="0" dirty="0">
              <a:ea typeface="新細明體" panose="02020500000000000000" pitchFamily="18" charset="-120"/>
            </a:endParaRPr>
          </a:p>
        </p:txBody>
      </p:sp>
      <p:sp>
        <p:nvSpPr>
          <p:cNvPr id="31752" name="Rectangle 12">
            <a:extLst>
              <a:ext uri="{FF2B5EF4-FFF2-40B4-BE49-F238E27FC236}">
                <a16:creationId xmlns:a16="http://schemas.microsoft.com/office/drawing/2014/main" id="{FCA43C5F-6912-36A2-D8FC-5AB99F90D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177" y="1634728"/>
            <a:ext cx="2571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2800" b="1" baseline="0" dirty="0">
                <a:solidFill>
                  <a:srgbClr val="000000"/>
                </a:solidFill>
                <a:ea typeface="新細明體" panose="02020500000000000000" pitchFamily="18" charset="-120"/>
              </a:rPr>
              <a:t>A</a:t>
            </a:r>
            <a:endParaRPr lang="en-US" altLang="zh-TW" sz="2400" baseline="0" dirty="0">
              <a:ea typeface="新細明體" panose="02020500000000000000" pitchFamily="18" charset="-120"/>
            </a:endParaRPr>
          </a:p>
        </p:txBody>
      </p:sp>
      <p:sp>
        <p:nvSpPr>
          <p:cNvPr id="31753" name="Rectangle 13">
            <a:extLst>
              <a:ext uri="{FF2B5EF4-FFF2-40B4-BE49-F238E27FC236}">
                <a16:creationId xmlns:a16="http://schemas.microsoft.com/office/drawing/2014/main" id="{69AEAA6A-34DC-BA5F-83B7-47DD34D33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9213" y="1693767"/>
            <a:ext cx="2571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2800" b="1" baseline="0" dirty="0">
                <a:solidFill>
                  <a:srgbClr val="000000"/>
                </a:solidFill>
                <a:ea typeface="新細明體" panose="02020500000000000000" pitchFamily="18" charset="-120"/>
              </a:rPr>
              <a:t>Y</a:t>
            </a:r>
            <a:endParaRPr lang="en-US" altLang="zh-TW" sz="2400" baseline="0" dirty="0">
              <a:ea typeface="新細明體" panose="02020500000000000000" pitchFamily="18" charset="-120"/>
            </a:endParaRPr>
          </a:p>
        </p:txBody>
      </p:sp>
      <p:sp>
        <p:nvSpPr>
          <p:cNvPr id="31754" name="Rectangle 14">
            <a:extLst>
              <a:ext uri="{FF2B5EF4-FFF2-40B4-BE49-F238E27FC236}">
                <a16:creationId xmlns:a16="http://schemas.microsoft.com/office/drawing/2014/main" id="{5697A7A1-7650-502E-3733-DE9EFDB96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6716" y="1613755"/>
            <a:ext cx="179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2800" b="1" baseline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×</a:t>
            </a:r>
            <a:endParaRPr lang="en-US" altLang="zh-TW" sz="2400" baseline="0">
              <a:ea typeface="新細明體" panose="02020500000000000000" pitchFamily="18" charset="-120"/>
            </a:endParaRPr>
          </a:p>
        </p:txBody>
      </p:sp>
      <p:grpSp>
        <p:nvGrpSpPr>
          <p:cNvPr id="31755" name="Group 30">
            <a:extLst>
              <a:ext uri="{FF2B5EF4-FFF2-40B4-BE49-F238E27FC236}">
                <a16:creationId xmlns:a16="http://schemas.microsoft.com/office/drawing/2014/main" id="{28B48049-B936-C89D-4398-A16225940788}"/>
              </a:ext>
            </a:extLst>
          </p:cNvPr>
          <p:cNvGrpSpPr>
            <a:grpSpLocks/>
          </p:cNvGrpSpPr>
          <p:nvPr/>
        </p:nvGrpSpPr>
        <p:grpSpPr bwMode="auto">
          <a:xfrm>
            <a:off x="9007017" y="2286000"/>
            <a:ext cx="1649049" cy="1202775"/>
            <a:chOff x="957" y="1524"/>
            <a:chExt cx="748" cy="664"/>
          </a:xfrm>
        </p:grpSpPr>
        <p:sp>
          <p:nvSpPr>
            <p:cNvPr id="31756" name="Rectangle 16">
              <a:extLst>
                <a:ext uri="{FF2B5EF4-FFF2-40B4-BE49-F238E27FC236}">
                  <a16:creationId xmlns:a16="http://schemas.microsoft.com/office/drawing/2014/main" id="{F0E9FF4E-E771-7E21-14C8-9A99DDD1B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" y="1549"/>
              <a:ext cx="81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zh-TW" sz="2800" b="1" baseline="0" dirty="0">
                  <a:solidFill>
                    <a:srgbClr val="000000"/>
                  </a:solidFill>
                  <a:ea typeface="新細明體" panose="02020500000000000000" pitchFamily="18" charset="-120"/>
                </a:rPr>
                <a:t>y</a:t>
              </a:r>
              <a:endParaRPr lang="en-US" altLang="zh-TW" sz="2400" baseline="0" dirty="0">
                <a:ea typeface="新細明體" panose="02020500000000000000" pitchFamily="18" charset="-120"/>
              </a:endParaRPr>
            </a:p>
          </p:txBody>
        </p:sp>
        <p:sp>
          <p:nvSpPr>
            <p:cNvPr id="31757" name="Rectangle 17">
              <a:extLst>
                <a:ext uri="{FF2B5EF4-FFF2-40B4-BE49-F238E27FC236}">
                  <a16:creationId xmlns:a16="http://schemas.microsoft.com/office/drawing/2014/main" id="{0438CEFE-D7AA-6CB1-F2D6-09A97D14B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" y="1549"/>
              <a:ext cx="81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zh-TW" sz="2800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x</a:t>
              </a:r>
              <a:endParaRPr lang="en-US" altLang="zh-TW" sz="2400" baseline="0">
                <a:ea typeface="新細明體" panose="02020500000000000000" pitchFamily="18" charset="-120"/>
              </a:endParaRPr>
            </a:p>
          </p:txBody>
        </p:sp>
        <p:sp>
          <p:nvSpPr>
            <p:cNvPr id="31758" name="Rectangle 18">
              <a:extLst>
                <a:ext uri="{FF2B5EF4-FFF2-40B4-BE49-F238E27FC236}">
                  <a16:creationId xmlns:a16="http://schemas.microsoft.com/office/drawing/2014/main" id="{8A0BAC7B-FECE-DA51-E51C-C790D715E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" y="1549"/>
              <a:ext cx="72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zh-TW" sz="2800" b="1" baseline="0" dirty="0">
                  <a:solidFill>
                    <a:srgbClr val="000000"/>
                  </a:solidFill>
                  <a:ea typeface="新細明體" panose="02020500000000000000" pitchFamily="18" charset="-120"/>
                </a:rPr>
                <a:t>z</a:t>
              </a:r>
              <a:endParaRPr lang="en-US" altLang="zh-TW" sz="2400" baseline="0" dirty="0">
                <a:ea typeface="新細明體" panose="02020500000000000000" pitchFamily="18" charset="-120"/>
              </a:endParaRPr>
            </a:p>
          </p:txBody>
        </p:sp>
        <p:sp>
          <p:nvSpPr>
            <p:cNvPr id="31759" name="Rectangle 19">
              <a:extLst>
                <a:ext uri="{FF2B5EF4-FFF2-40B4-BE49-F238E27FC236}">
                  <a16:creationId xmlns:a16="http://schemas.microsoft.com/office/drawing/2014/main" id="{C580EFD8-FDAA-9841-40C3-5E32F916C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1" y="1553"/>
              <a:ext cx="89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zh-TW" sz="2800" b="1" baseline="0">
                  <a:solidFill>
                    <a:srgbClr val="000000"/>
                  </a:solidFill>
                  <a:latin typeface="Symbol" panose="05050102010706020507" pitchFamily="18" charset="2"/>
                  <a:ea typeface="新細明體" panose="02020500000000000000" pitchFamily="18" charset="-120"/>
                </a:rPr>
                <a:t>+</a:t>
              </a:r>
              <a:endParaRPr lang="en-US" altLang="zh-TW" sz="2400" baseline="0">
                <a:ea typeface="新細明體" panose="02020500000000000000" pitchFamily="18" charset="-120"/>
              </a:endParaRPr>
            </a:p>
          </p:txBody>
        </p:sp>
        <p:sp>
          <p:nvSpPr>
            <p:cNvPr id="31760" name="Rectangle 20">
              <a:extLst>
                <a:ext uri="{FF2B5EF4-FFF2-40B4-BE49-F238E27FC236}">
                  <a16:creationId xmlns:a16="http://schemas.microsoft.com/office/drawing/2014/main" id="{E9DF67F7-61ED-667D-6895-1B615E56F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" y="1524"/>
              <a:ext cx="89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zh-TW" sz="2800" baseline="0">
                  <a:solidFill>
                    <a:srgbClr val="000000"/>
                  </a:solidFill>
                  <a:latin typeface="Symbol" panose="05050102010706020507" pitchFamily="18" charset="2"/>
                  <a:ea typeface="新細明體" panose="02020500000000000000" pitchFamily="18" charset="-120"/>
                </a:rPr>
                <a:t>=</a:t>
              </a:r>
              <a:endParaRPr lang="en-US" altLang="zh-TW" sz="2400" baseline="0">
                <a:ea typeface="新細明體" panose="02020500000000000000" pitchFamily="18" charset="-120"/>
              </a:endParaRPr>
            </a:p>
          </p:txBody>
        </p:sp>
        <p:grpSp>
          <p:nvGrpSpPr>
            <p:cNvPr id="31761" name="Group 29">
              <a:extLst>
                <a:ext uri="{FF2B5EF4-FFF2-40B4-BE49-F238E27FC236}">
                  <a16:creationId xmlns:a16="http://schemas.microsoft.com/office/drawing/2014/main" id="{86ACDC04-82EC-90A9-298A-28EDA28FCB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6" y="1950"/>
              <a:ext cx="157" cy="238"/>
              <a:chOff x="1346" y="1950"/>
              <a:chExt cx="157" cy="238"/>
            </a:xfrm>
          </p:grpSpPr>
          <p:sp>
            <p:nvSpPr>
              <p:cNvPr id="31764" name="Line 21">
                <a:extLst>
                  <a:ext uri="{FF2B5EF4-FFF2-40B4-BE49-F238E27FC236}">
                    <a16:creationId xmlns:a16="http://schemas.microsoft.com/office/drawing/2014/main" id="{5160F8A7-A290-C7D9-CA59-61FA39C227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6" y="2004"/>
                <a:ext cx="157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65" name="Rectangle 22">
                <a:extLst>
                  <a:ext uri="{FF2B5EF4-FFF2-40B4-BE49-F238E27FC236}">
                    <a16:creationId xmlns:a16="http://schemas.microsoft.com/office/drawing/2014/main" id="{2D2FDE1B-27A4-E288-F6AF-AFE47C0DFB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5" y="1950"/>
                <a:ext cx="118" cy="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/>
                <a:r>
                  <a:rPr lang="en-US" altLang="zh-TW" sz="2800" b="1" baseline="0" dirty="0">
                    <a:solidFill>
                      <a:srgbClr val="000000"/>
                    </a:solidFill>
                    <a:ea typeface="新細明體" panose="02020500000000000000" pitchFamily="18" charset="-120"/>
                  </a:rPr>
                  <a:t>A</a:t>
                </a:r>
                <a:endParaRPr lang="en-US" altLang="zh-TW" sz="2400" baseline="0" dirty="0">
                  <a:ea typeface="新細明體" panose="02020500000000000000" pitchFamily="18" charset="-120"/>
                </a:endParaRPr>
              </a:p>
            </p:txBody>
          </p:sp>
        </p:grpSp>
        <p:sp>
          <p:nvSpPr>
            <p:cNvPr id="31762" name="Rectangle 23">
              <a:extLst>
                <a:ext uri="{FF2B5EF4-FFF2-40B4-BE49-F238E27FC236}">
                  <a16:creationId xmlns:a16="http://schemas.microsoft.com/office/drawing/2014/main" id="{9D9B9ED5-4523-3CEE-D7BD-B1C5D6216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" y="1935"/>
              <a:ext cx="118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zh-TW" sz="2800" b="1" baseline="0" dirty="0">
                  <a:solidFill>
                    <a:srgbClr val="000000"/>
                  </a:solidFill>
                  <a:ea typeface="新細明體" panose="02020500000000000000" pitchFamily="18" charset="-120"/>
                </a:rPr>
                <a:t>X</a:t>
              </a:r>
              <a:endParaRPr lang="en-US" altLang="zh-TW" sz="2400" baseline="0" dirty="0">
                <a:ea typeface="新細明體" panose="02020500000000000000" pitchFamily="18" charset="-120"/>
              </a:endParaRPr>
            </a:p>
          </p:txBody>
        </p:sp>
        <p:sp>
          <p:nvSpPr>
            <p:cNvPr id="31763" name="Rectangle 24">
              <a:extLst>
                <a:ext uri="{FF2B5EF4-FFF2-40B4-BE49-F238E27FC236}">
                  <a16:creationId xmlns:a16="http://schemas.microsoft.com/office/drawing/2014/main" id="{D45836DF-5177-9F5A-2A19-7AE6D910E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3" y="1940"/>
              <a:ext cx="89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zh-TW" sz="2800" baseline="0" dirty="0">
                  <a:solidFill>
                    <a:srgbClr val="000000"/>
                  </a:solidFill>
                  <a:latin typeface="Symbol" panose="05050102010706020507" pitchFamily="18" charset="2"/>
                  <a:ea typeface="新細明體" panose="02020500000000000000" pitchFamily="18" charset="-120"/>
                </a:rPr>
                <a:t>=</a:t>
              </a:r>
              <a:endParaRPr lang="en-US" altLang="zh-TW" sz="2400" baseline="0" dirty="0">
                <a:ea typeface="新細明體" panose="02020500000000000000" pitchFamily="18" charset="-120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>
            <a:extLst>
              <a:ext uri="{FF2B5EF4-FFF2-40B4-BE49-F238E27FC236}">
                <a16:creationId xmlns:a16="http://schemas.microsoft.com/office/drawing/2014/main" id="{B5D6CBB2-C764-B7D6-E39E-01D130D4D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228600"/>
            <a:ext cx="6188076" cy="839786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Operator Definitions</a:t>
            </a:r>
          </a:p>
        </p:txBody>
      </p:sp>
      <p:graphicFrame>
        <p:nvGraphicFramePr>
          <p:cNvPr id="1026" name="Object 4">
            <a:extLst>
              <a:ext uri="{FF2B5EF4-FFF2-40B4-BE49-F238E27FC236}">
                <a16:creationId xmlns:a16="http://schemas.microsoft.com/office/drawing/2014/main" id="{5042890C-6AE9-0054-7EB5-35F14628E8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87626" y="2889251"/>
          <a:ext cx="1755775" cy="297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2307240" imgH="3048120" progId="Word.Document.8">
                  <p:embed/>
                </p:oleObj>
              </mc:Choice>
              <mc:Fallback>
                <p:oleObj name="Document" r:id="rId3" imgW="2307240" imgH="3048120" progId="Word.Document.8">
                  <p:embed/>
                  <p:pic>
                    <p:nvPicPr>
                      <p:cNvPr id="1026" name="Object 4">
                        <a:extLst>
                          <a:ext uri="{FF2B5EF4-FFF2-40B4-BE49-F238E27FC236}">
                            <a16:creationId xmlns:a16="http://schemas.microsoft.com/office/drawing/2014/main" id="{5042890C-6AE9-0054-7EB5-35F14628E8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26" y="2889251"/>
                        <a:ext cx="1755775" cy="297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44">
            <a:extLst>
              <a:ext uri="{FF2B5EF4-FFF2-40B4-BE49-F238E27FC236}">
                <a16:creationId xmlns:a16="http://schemas.microsoft.com/office/drawing/2014/main" id="{14F9E24B-B3D6-9C73-41C2-1CE7CC141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331" y="1447800"/>
            <a:ext cx="6400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zh-TW" altLang="en-US" sz="2800" b="1" baseline="0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800" b="1" baseline="0" dirty="0">
                <a:ea typeface="新細明體" panose="02020500000000000000" pitchFamily="18" charset="-120"/>
                <a:cs typeface="Times New Roman" panose="02020603050405020304" pitchFamily="18" charset="0"/>
              </a:rPr>
              <a:t>Operations are defined on the values "0" and "1" for each operator:</a:t>
            </a:r>
          </a:p>
        </p:txBody>
      </p:sp>
      <p:grpSp>
        <p:nvGrpSpPr>
          <p:cNvPr id="2" name="Group 53">
            <a:extLst>
              <a:ext uri="{FF2B5EF4-FFF2-40B4-BE49-F238E27FC236}">
                <a16:creationId xmlns:a16="http://schemas.microsoft.com/office/drawing/2014/main" id="{13656161-0FD6-DE7D-5AFC-8C5AA2760C61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743200"/>
            <a:ext cx="2971800" cy="2743200"/>
            <a:chOff x="0" y="0"/>
            <a:chExt cx="1288" cy="2941"/>
          </a:xfrm>
        </p:grpSpPr>
        <p:sp>
          <p:nvSpPr>
            <p:cNvPr id="1052" name="Rectangle 54">
              <a:extLst>
                <a:ext uri="{FF2B5EF4-FFF2-40B4-BE49-F238E27FC236}">
                  <a16:creationId xmlns:a16="http://schemas.microsoft.com/office/drawing/2014/main" id="{024538FA-50F0-1A3A-D4BD-817803540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0"/>
              <a:ext cx="756" cy="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zh-TW" sz="2800" b="1" baseline="0">
                  <a:ea typeface="新細明體" panose="02020500000000000000" pitchFamily="18" charset="-120"/>
                  <a:cs typeface="Times New Roman" panose="02020603050405020304" pitchFamily="18" charset="0"/>
                </a:rPr>
                <a:t>AND</a:t>
              </a:r>
              <a:endParaRPr lang="en-US" altLang="zh-TW" sz="2400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053" name="Rectangle 55">
              <a:extLst>
                <a:ext uri="{FF2B5EF4-FFF2-40B4-BE49-F238E27FC236}">
                  <a16:creationId xmlns:a16="http://schemas.microsoft.com/office/drawing/2014/main" id="{35C1B37A-6001-8EE2-5340-51A27F4B2C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" y="0"/>
              <a:ext cx="360" cy="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zh-TW" altLang="en-US" sz="1000" baseline="0">
                  <a:ea typeface="新細明體" panose="02020500000000000000" pitchFamily="18" charset="-120"/>
                  <a:cs typeface="Times New Roman" panose="02020603050405020304" pitchFamily="18" charset="0"/>
                </a:rPr>
                <a:t> </a:t>
              </a:r>
            </a:p>
            <a:p>
              <a:pPr algn="l"/>
              <a:endParaRPr lang="zh-TW" altLang="en-US" sz="2400" baseline="0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054" name="Rectangle 56">
              <a:extLst>
                <a:ext uri="{FF2B5EF4-FFF2-40B4-BE49-F238E27FC236}">
                  <a16:creationId xmlns:a16="http://schemas.microsoft.com/office/drawing/2014/main" id="{BE162F7E-2A07-CAD5-2612-5CD3CF700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557"/>
              <a:ext cx="1202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3200" b="1" baseline="0">
                  <a:ea typeface="新細明體" panose="02020500000000000000" pitchFamily="18" charset="-120"/>
                  <a:cs typeface="Times New Roman" panose="02020603050405020304" pitchFamily="18" charset="0"/>
                </a:rPr>
                <a:t>0 </a:t>
              </a:r>
              <a:r>
                <a:rPr lang="en-US" altLang="zh-TW" sz="3200" b="1" baseline="0">
                  <a:ea typeface="新細明體" panose="02020500000000000000" pitchFamily="18" charset="-120"/>
                  <a:cs typeface="Times New Roman" panose="02020603050405020304" pitchFamily="18" charset="0"/>
                  <a:sym typeface="Symbol" panose="05050102010706020507" pitchFamily="18" charset="2"/>
                </a:rPr>
                <a:t>·</a:t>
              </a:r>
              <a:r>
                <a:rPr lang="en-US" altLang="zh-TW" sz="3200" b="1" baseline="0">
                  <a:ea typeface="新細明體" panose="02020500000000000000" pitchFamily="18" charset="-120"/>
                  <a:cs typeface="Times New Roman" panose="02020603050405020304" pitchFamily="18" charset="0"/>
                </a:rPr>
                <a:t> 0 = 0</a:t>
              </a:r>
              <a:endParaRPr lang="en-US" altLang="zh-TW" sz="3200" baseline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055" name="Rectangle 57">
              <a:extLst>
                <a:ext uri="{FF2B5EF4-FFF2-40B4-BE49-F238E27FC236}">
                  <a16:creationId xmlns:a16="http://schemas.microsoft.com/office/drawing/2014/main" id="{1CCF6507-3730-0A76-5E91-840B71145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1153"/>
              <a:ext cx="1202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3200" b="1" baseline="0">
                  <a:ea typeface="新細明體" panose="02020500000000000000" pitchFamily="18" charset="-120"/>
                  <a:cs typeface="Times New Roman" panose="02020603050405020304" pitchFamily="18" charset="0"/>
                </a:rPr>
                <a:t>0 </a:t>
              </a:r>
              <a:r>
                <a:rPr lang="en-US" altLang="zh-TW" sz="3200" b="1" baseline="0">
                  <a:ea typeface="新細明體" panose="02020500000000000000" pitchFamily="18" charset="-120"/>
                  <a:cs typeface="Times New Roman" panose="02020603050405020304" pitchFamily="18" charset="0"/>
                  <a:sym typeface="Symbol" panose="05050102010706020507" pitchFamily="18" charset="2"/>
                </a:rPr>
                <a:t>·</a:t>
              </a:r>
              <a:r>
                <a:rPr lang="en-US" altLang="zh-TW" sz="3200" b="1" baseline="0">
                  <a:ea typeface="新細明體" panose="02020500000000000000" pitchFamily="18" charset="-120"/>
                  <a:cs typeface="Times New Roman" panose="02020603050405020304" pitchFamily="18" charset="0"/>
                </a:rPr>
                <a:t> 1 = 0</a:t>
              </a:r>
              <a:endParaRPr lang="en-US" altLang="zh-TW" sz="3200" baseline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endParaRPr lang="zh-TW" altLang="en-US" sz="2800" b="1" baseline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056" name="Rectangle 58">
              <a:extLst>
                <a:ext uri="{FF2B5EF4-FFF2-40B4-BE49-F238E27FC236}">
                  <a16:creationId xmlns:a16="http://schemas.microsoft.com/office/drawing/2014/main" id="{84A70B83-FECB-6A7A-B901-16A6511F2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1749"/>
              <a:ext cx="1202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3200" b="1" baseline="0">
                  <a:ea typeface="新細明體" panose="02020500000000000000" pitchFamily="18" charset="-120"/>
                  <a:cs typeface="Times New Roman" panose="02020603050405020304" pitchFamily="18" charset="0"/>
                </a:rPr>
                <a:t>1 </a:t>
              </a:r>
              <a:r>
                <a:rPr lang="en-US" altLang="zh-TW" sz="3200" b="1" baseline="0">
                  <a:ea typeface="新細明體" panose="02020500000000000000" pitchFamily="18" charset="-120"/>
                  <a:cs typeface="Times New Roman" panose="02020603050405020304" pitchFamily="18" charset="0"/>
                  <a:sym typeface="Symbol" panose="05050102010706020507" pitchFamily="18" charset="2"/>
                </a:rPr>
                <a:t>·</a:t>
              </a:r>
              <a:r>
                <a:rPr lang="en-US" altLang="zh-TW" sz="3200" b="1" baseline="0">
                  <a:ea typeface="新細明體" panose="02020500000000000000" pitchFamily="18" charset="-120"/>
                  <a:cs typeface="Times New Roman" panose="02020603050405020304" pitchFamily="18" charset="0"/>
                </a:rPr>
                <a:t> 0 = 0</a:t>
              </a:r>
              <a:endParaRPr lang="en-US" altLang="zh-TW" sz="3200" baseline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endParaRPr lang="zh-TW" altLang="en-US" sz="3200" b="1" baseline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pSp>
          <p:nvGrpSpPr>
            <p:cNvPr id="1057" name="Group 59">
              <a:extLst>
                <a:ext uri="{FF2B5EF4-FFF2-40B4-BE49-F238E27FC236}">
                  <a16:creationId xmlns:a16="http://schemas.microsoft.com/office/drawing/2014/main" id="{EE795C40-CEDF-CB4F-B613-F6AD2F0740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345"/>
              <a:ext cx="1288" cy="596"/>
              <a:chOff x="0" y="2345"/>
              <a:chExt cx="1288" cy="596"/>
            </a:xfrm>
          </p:grpSpPr>
          <p:sp>
            <p:nvSpPr>
              <p:cNvPr id="1058" name="Rectangle 60">
                <a:extLst>
                  <a:ext uri="{FF2B5EF4-FFF2-40B4-BE49-F238E27FC236}">
                    <a16:creationId xmlns:a16="http://schemas.microsoft.com/office/drawing/2014/main" id="{1DF88836-5B0A-FEB0-649C-6FDED2EF77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2345"/>
                <a:ext cx="1202" cy="5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zh-TW" sz="3200" b="1" baseline="0"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1 </a:t>
                </a:r>
                <a:r>
                  <a:rPr lang="en-US" altLang="zh-TW" sz="3200" b="1" baseline="0">
                    <a:ea typeface="新細明體" panose="02020500000000000000" pitchFamily="18" charset="-120"/>
                    <a:cs typeface="Times New Roman" panose="02020603050405020304" pitchFamily="18" charset="0"/>
                    <a:sym typeface="Symbol" panose="05050102010706020507" pitchFamily="18" charset="2"/>
                  </a:rPr>
                  <a:t>·</a:t>
                </a:r>
                <a:r>
                  <a:rPr lang="en-US" altLang="zh-TW" sz="3200" b="1" baseline="0"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1 = 1</a:t>
                </a:r>
                <a:endParaRPr lang="en-US" altLang="zh-TW" sz="3200" baseline="0">
                  <a:ea typeface="新細明體" panose="02020500000000000000" pitchFamily="18" charset="-12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endParaRPr lang="zh-TW" altLang="en-US" sz="3200" b="1" baseline="0">
                  <a:ea typeface="新細明體" panose="02020500000000000000" pitchFamily="18" charset="-12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1059" name="Rectangle 61">
                <a:extLst>
                  <a:ext uri="{FF2B5EF4-FFF2-40B4-BE49-F238E27FC236}">
                    <a16:creationId xmlns:a16="http://schemas.microsoft.com/office/drawing/2014/main" id="{3C368CD0-D84C-E54C-C4CA-BBAAD4B99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345"/>
                <a:ext cx="1288" cy="5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zh-TW" altLang="en-US">
                  <a:ea typeface="新細明體" panose="02020500000000000000" pitchFamily="18" charset="-120"/>
                </a:endParaRPr>
              </a:p>
            </p:txBody>
          </p:sp>
        </p:grpSp>
      </p:grpSp>
      <p:grpSp>
        <p:nvGrpSpPr>
          <p:cNvPr id="4" name="Group 63">
            <a:extLst>
              <a:ext uri="{FF2B5EF4-FFF2-40B4-BE49-F238E27FC236}">
                <a16:creationId xmlns:a16="http://schemas.microsoft.com/office/drawing/2014/main" id="{67F2C8FA-068D-9382-FD67-ECF31BB63181}"/>
              </a:ext>
            </a:extLst>
          </p:cNvPr>
          <p:cNvGrpSpPr>
            <a:grpSpLocks/>
          </p:cNvGrpSpPr>
          <p:nvPr/>
        </p:nvGrpSpPr>
        <p:grpSpPr bwMode="auto">
          <a:xfrm>
            <a:off x="5495688" y="2713038"/>
            <a:ext cx="1949450" cy="2743200"/>
            <a:chOff x="2304" y="1728"/>
            <a:chExt cx="1228" cy="1728"/>
          </a:xfrm>
        </p:grpSpPr>
        <p:sp>
          <p:nvSpPr>
            <p:cNvPr id="1044" name="Rectangle 64">
              <a:extLst>
                <a:ext uri="{FF2B5EF4-FFF2-40B4-BE49-F238E27FC236}">
                  <a16:creationId xmlns:a16="http://schemas.microsoft.com/office/drawing/2014/main" id="{B5B86433-854F-CB42-ACD4-3078EE81E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" y="1728"/>
              <a:ext cx="51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zh-TW" sz="2800" b="1" baseline="0">
                  <a:ea typeface="新細明體" panose="02020500000000000000" pitchFamily="18" charset="-120"/>
                  <a:cs typeface="Times New Roman" panose="02020603050405020304" pitchFamily="18" charset="0"/>
                </a:rPr>
                <a:t>OR</a:t>
              </a:r>
            </a:p>
          </p:txBody>
        </p:sp>
        <p:grpSp>
          <p:nvGrpSpPr>
            <p:cNvPr id="1045" name="Group 65">
              <a:extLst>
                <a:ext uri="{FF2B5EF4-FFF2-40B4-BE49-F238E27FC236}">
                  <a16:creationId xmlns:a16="http://schemas.microsoft.com/office/drawing/2014/main" id="{7925482F-B26C-9BED-13E9-F8487B22F1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2074"/>
              <a:ext cx="1228" cy="1382"/>
              <a:chOff x="2304" y="2074"/>
              <a:chExt cx="1228" cy="1382"/>
            </a:xfrm>
          </p:grpSpPr>
          <p:sp>
            <p:nvSpPr>
              <p:cNvPr id="1046" name="Rectangle 66">
                <a:extLst>
                  <a:ext uri="{FF2B5EF4-FFF2-40B4-BE49-F238E27FC236}">
                    <a16:creationId xmlns:a16="http://schemas.microsoft.com/office/drawing/2014/main" id="{DCCE8BB5-1058-832C-DB36-30EF332363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7" y="2074"/>
                <a:ext cx="1142" cy="3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zh-TW" sz="3200" b="1" baseline="0"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0 + 0 = 0</a:t>
                </a:r>
              </a:p>
              <a:p>
                <a:endParaRPr lang="zh-TW" altLang="en-US" sz="3200" b="1" baseline="0"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7" name="Rectangle 67">
                <a:extLst>
                  <a:ext uri="{FF2B5EF4-FFF2-40B4-BE49-F238E27FC236}">
                    <a16:creationId xmlns:a16="http://schemas.microsoft.com/office/drawing/2014/main" id="{8971820F-16A9-41F1-EFA9-8636C3D647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7" y="2419"/>
                <a:ext cx="1142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zh-TW" sz="3200" b="1" baseline="0" dirty="0"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0 + 1 = 1</a:t>
                </a:r>
              </a:p>
              <a:p>
                <a:endParaRPr lang="zh-TW" altLang="en-US" sz="2400" b="1" baseline="0" dirty="0"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" name="Rectangle 68">
                <a:extLst>
                  <a:ext uri="{FF2B5EF4-FFF2-40B4-BE49-F238E27FC236}">
                    <a16:creationId xmlns:a16="http://schemas.microsoft.com/office/drawing/2014/main" id="{8D52CF27-2B39-2CDE-E348-D01E03B3AD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7" y="2765"/>
                <a:ext cx="1142" cy="3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zh-TW" sz="3200" b="1" baseline="0"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1 + 0 = 1</a:t>
                </a:r>
              </a:p>
              <a:p>
                <a:endParaRPr lang="zh-TW" altLang="en-US" sz="3200" b="1" baseline="0"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9" name="Group 69">
                <a:extLst>
                  <a:ext uri="{FF2B5EF4-FFF2-40B4-BE49-F238E27FC236}">
                    <a16:creationId xmlns:a16="http://schemas.microsoft.com/office/drawing/2014/main" id="{7C20686D-68ED-8942-BDCA-27E13574B7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4" y="3110"/>
                <a:ext cx="1228" cy="346"/>
                <a:chOff x="0" y="2072"/>
                <a:chExt cx="1228" cy="518"/>
              </a:xfrm>
            </p:grpSpPr>
            <p:sp>
              <p:nvSpPr>
                <p:cNvPr id="1050" name="Rectangle 70">
                  <a:extLst>
                    <a:ext uri="{FF2B5EF4-FFF2-40B4-BE49-F238E27FC236}">
                      <a16:creationId xmlns:a16="http://schemas.microsoft.com/office/drawing/2014/main" id="{7A5AFDDF-F5DC-341B-0F73-8A260AC59C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2072"/>
                  <a:ext cx="1142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0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zh-TW" sz="3200" b="1" baseline="0"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1 + 1 = 1</a:t>
                  </a:r>
                </a:p>
                <a:p>
                  <a:endParaRPr lang="zh-TW" altLang="en-US" sz="3200" baseline="0"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51" name="Rectangle 71">
                  <a:extLst>
                    <a:ext uri="{FF2B5EF4-FFF2-40B4-BE49-F238E27FC236}">
                      <a16:creationId xmlns:a16="http://schemas.microsoft.com/office/drawing/2014/main" id="{14549C72-D634-303B-D4DE-D540201AB7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072"/>
                  <a:ext cx="1228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0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zh-TW" altLang="en-US">
                    <a:ea typeface="新細明體" panose="02020500000000000000" pitchFamily="18" charset="-120"/>
                  </a:endParaRPr>
                </a:p>
              </p:txBody>
            </p:sp>
          </p:grpSp>
        </p:grpSp>
      </p:grpSp>
      <p:grpSp>
        <p:nvGrpSpPr>
          <p:cNvPr id="7" name="Group 96">
            <a:extLst>
              <a:ext uri="{FF2B5EF4-FFF2-40B4-BE49-F238E27FC236}">
                <a16:creationId xmlns:a16="http://schemas.microsoft.com/office/drawing/2014/main" id="{DCE74084-3DE0-E197-340C-DFC2F5EBE856}"/>
              </a:ext>
            </a:extLst>
          </p:cNvPr>
          <p:cNvGrpSpPr>
            <a:grpSpLocks/>
          </p:cNvGrpSpPr>
          <p:nvPr/>
        </p:nvGrpSpPr>
        <p:grpSpPr bwMode="auto">
          <a:xfrm>
            <a:off x="8808918" y="2783379"/>
            <a:ext cx="1019175" cy="1690688"/>
            <a:chOff x="3736" y="1709"/>
            <a:chExt cx="642" cy="1065"/>
          </a:xfrm>
        </p:grpSpPr>
        <p:sp>
          <p:nvSpPr>
            <p:cNvPr id="1033" name="Text Box 45">
              <a:extLst>
                <a:ext uri="{FF2B5EF4-FFF2-40B4-BE49-F238E27FC236}">
                  <a16:creationId xmlns:a16="http://schemas.microsoft.com/office/drawing/2014/main" id="{5F85D877-E8E8-34DD-84DD-8BAC2223FF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6" y="1709"/>
              <a:ext cx="6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TW" sz="2800" b="1" baseline="0">
                  <a:ea typeface="新細明體" panose="02020500000000000000" pitchFamily="18" charset="-120"/>
                </a:rPr>
                <a:t>NOT</a:t>
              </a:r>
            </a:p>
          </p:txBody>
        </p:sp>
        <p:sp>
          <p:nvSpPr>
            <p:cNvPr id="1034" name="Rectangle 85">
              <a:extLst>
                <a:ext uri="{FF2B5EF4-FFF2-40B4-BE49-F238E27FC236}">
                  <a16:creationId xmlns:a16="http://schemas.microsoft.com/office/drawing/2014/main" id="{2AD6CD32-2A07-3F42-12AB-F34CDCE23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" y="2108"/>
              <a:ext cx="12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zh-TW" sz="3200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1</a:t>
              </a:r>
              <a:endParaRPr lang="en-US" altLang="zh-TW" sz="2400" baseline="0">
                <a:ea typeface="新細明體" panose="02020500000000000000" pitchFamily="18" charset="-120"/>
              </a:endParaRPr>
            </a:p>
          </p:txBody>
        </p:sp>
        <p:grpSp>
          <p:nvGrpSpPr>
            <p:cNvPr id="1035" name="Group 94">
              <a:extLst>
                <a:ext uri="{FF2B5EF4-FFF2-40B4-BE49-F238E27FC236}">
                  <a16:creationId xmlns:a16="http://schemas.microsoft.com/office/drawing/2014/main" id="{E46F006F-7042-7DEF-4B4D-553202C39D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4" y="2108"/>
              <a:ext cx="129" cy="310"/>
              <a:chOff x="3754" y="2108"/>
              <a:chExt cx="129" cy="310"/>
            </a:xfrm>
          </p:grpSpPr>
          <p:sp>
            <p:nvSpPr>
              <p:cNvPr id="1042" name="Line 84">
                <a:extLst>
                  <a:ext uri="{FF2B5EF4-FFF2-40B4-BE49-F238E27FC236}">
                    <a16:creationId xmlns:a16="http://schemas.microsoft.com/office/drawing/2014/main" id="{D59C9EA2-5CC2-0635-ED90-90CFC114CC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63" y="2120"/>
                <a:ext cx="109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3" name="Rectangle 86">
                <a:extLst>
                  <a:ext uri="{FF2B5EF4-FFF2-40B4-BE49-F238E27FC236}">
                    <a16:creationId xmlns:a16="http://schemas.microsoft.com/office/drawing/2014/main" id="{938B489C-A631-FC92-7E31-3884073D70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4" y="2108"/>
                <a:ext cx="129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/>
                <a:r>
                  <a:rPr lang="en-US" altLang="zh-TW" sz="3200" b="1" baseline="0">
                    <a:solidFill>
                      <a:srgbClr val="000000"/>
                    </a:solidFill>
                    <a:ea typeface="新細明體" panose="02020500000000000000" pitchFamily="18" charset="-120"/>
                  </a:rPr>
                  <a:t>0</a:t>
                </a:r>
                <a:endParaRPr lang="en-US" altLang="zh-TW" sz="2400" baseline="0">
                  <a:ea typeface="新細明體" panose="02020500000000000000" pitchFamily="18" charset="-120"/>
                </a:endParaRPr>
              </a:p>
            </p:txBody>
          </p:sp>
        </p:grpSp>
        <p:sp>
          <p:nvSpPr>
            <p:cNvPr id="1036" name="Rectangle 87">
              <a:extLst>
                <a:ext uri="{FF2B5EF4-FFF2-40B4-BE49-F238E27FC236}">
                  <a16:creationId xmlns:a16="http://schemas.microsoft.com/office/drawing/2014/main" id="{9E6CD59C-91CF-A342-F21E-2D75E6921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9" y="2079"/>
              <a:ext cx="142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zh-TW" sz="3200" b="1" baseline="0">
                  <a:solidFill>
                    <a:srgbClr val="000000"/>
                  </a:solidFill>
                  <a:latin typeface="Symbol" panose="05050102010706020507" pitchFamily="18" charset="2"/>
                  <a:ea typeface="新細明體" panose="02020500000000000000" pitchFamily="18" charset="-120"/>
                </a:rPr>
                <a:t>=</a:t>
              </a:r>
              <a:endParaRPr lang="en-US" altLang="zh-TW" sz="2400" baseline="0">
                <a:ea typeface="新細明體" panose="02020500000000000000" pitchFamily="18" charset="-120"/>
              </a:endParaRPr>
            </a:p>
          </p:txBody>
        </p:sp>
        <p:sp>
          <p:nvSpPr>
            <p:cNvPr id="1037" name="Rectangle 89">
              <a:extLst>
                <a:ext uri="{FF2B5EF4-FFF2-40B4-BE49-F238E27FC236}">
                  <a16:creationId xmlns:a16="http://schemas.microsoft.com/office/drawing/2014/main" id="{BE3A4227-9DC9-6DFE-1FC3-72330B4FF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7" y="2464"/>
              <a:ext cx="12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zh-TW" sz="3200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0</a:t>
              </a:r>
              <a:endParaRPr lang="en-US" altLang="zh-TW" sz="2400" baseline="0">
                <a:ea typeface="新細明體" panose="02020500000000000000" pitchFamily="18" charset="-120"/>
              </a:endParaRPr>
            </a:p>
          </p:txBody>
        </p:sp>
        <p:grpSp>
          <p:nvGrpSpPr>
            <p:cNvPr id="1038" name="Group 95">
              <a:extLst>
                <a:ext uri="{FF2B5EF4-FFF2-40B4-BE49-F238E27FC236}">
                  <a16:creationId xmlns:a16="http://schemas.microsoft.com/office/drawing/2014/main" id="{2D596FB8-F8BE-38D8-518E-6ED885E9D5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64" y="2464"/>
              <a:ext cx="129" cy="310"/>
              <a:chOff x="3764" y="2464"/>
              <a:chExt cx="129" cy="310"/>
            </a:xfrm>
          </p:grpSpPr>
          <p:sp>
            <p:nvSpPr>
              <p:cNvPr id="1040" name="Line 88">
                <a:extLst>
                  <a:ext uri="{FF2B5EF4-FFF2-40B4-BE49-F238E27FC236}">
                    <a16:creationId xmlns:a16="http://schemas.microsoft.com/office/drawing/2014/main" id="{8552A624-CCAA-9A06-F003-5C7A0CC969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3" y="2476"/>
                <a:ext cx="90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1" name="Rectangle 90">
                <a:extLst>
                  <a:ext uri="{FF2B5EF4-FFF2-40B4-BE49-F238E27FC236}">
                    <a16:creationId xmlns:a16="http://schemas.microsoft.com/office/drawing/2014/main" id="{189FE6BA-DB52-1669-3FA3-C21BF9D07D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4" y="2464"/>
                <a:ext cx="129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/>
                <a:r>
                  <a:rPr lang="en-US" altLang="zh-TW" sz="3200" b="1" baseline="0">
                    <a:solidFill>
                      <a:srgbClr val="000000"/>
                    </a:solidFill>
                    <a:ea typeface="新細明體" panose="02020500000000000000" pitchFamily="18" charset="-120"/>
                  </a:rPr>
                  <a:t>1</a:t>
                </a:r>
                <a:endParaRPr lang="en-US" altLang="zh-TW" sz="2400" baseline="0">
                  <a:ea typeface="新細明體" panose="02020500000000000000" pitchFamily="18" charset="-120"/>
                </a:endParaRPr>
              </a:p>
            </p:txBody>
          </p:sp>
        </p:grpSp>
        <p:sp>
          <p:nvSpPr>
            <p:cNvPr id="1039" name="Rectangle 91">
              <a:extLst>
                <a:ext uri="{FF2B5EF4-FFF2-40B4-BE49-F238E27FC236}">
                  <a16:creationId xmlns:a16="http://schemas.microsoft.com/office/drawing/2014/main" id="{1BE112A1-282C-F96A-E881-7C92F023A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9" y="2435"/>
              <a:ext cx="142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zh-TW" sz="3200" b="1" baseline="0" dirty="0">
                  <a:solidFill>
                    <a:srgbClr val="000000"/>
                  </a:solidFill>
                  <a:latin typeface="Symbol" panose="05050102010706020507" pitchFamily="18" charset="2"/>
                  <a:ea typeface="新細明體" panose="02020500000000000000" pitchFamily="18" charset="-120"/>
                </a:rPr>
                <a:t>=</a:t>
              </a:r>
              <a:endParaRPr lang="en-US" altLang="zh-TW" sz="2400" baseline="0" dirty="0">
                <a:ea typeface="新細明體" panose="02020500000000000000" pitchFamily="18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0">
            <a:extLst>
              <a:ext uri="{FF2B5EF4-FFF2-40B4-BE49-F238E27FC236}">
                <a16:creationId xmlns:a16="http://schemas.microsoft.com/office/drawing/2014/main" id="{FA20A9DA-6AB4-947C-42EA-4F416AEB1C2A}"/>
              </a:ext>
            </a:extLst>
          </p:cNvPr>
          <p:cNvGrpSpPr>
            <a:grpSpLocks/>
          </p:cNvGrpSpPr>
          <p:nvPr/>
        </p:nvGrpSpPr>
        <p:grpSpPr bwMode="auto">
          <a:xfrm>
            <a:off x="7497757" y="3448050"/>
            <a:ext cx="2185988" cy="2070100"/>
            <a:chOff x="4062" y="1946"/>
            <a:chExt cx="1377" cy="1304"/>
          </a:xfrm>
        </p:grpSpPr>
        <p:sp>
          <p:nvSpPr>
            <p:cNvPr id="32830" name="Rectangle 153">
              <a:extLst>
                <a:ext uri="{FF2B5EF4-FFF2-40B4-BE49-F238E27FC236}">
                  <a16:creationId xmlns:a16="http://schemas.microsoft.com/office/drawing/2014/main" id="{6AC50794-BDD8-6258-29E3-4C257E3C8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1" y="2924"/>
              <a:ext cx="68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3333FF"/>
                </a:buClr>
                <a:buFont typeface="Wingdings" panose="05000000000000000000" pitchFamily="2" charset="2"/>
                <a:buNone/>
              </a:pPr>
              <a:r>
                <a:rPr lang="en-US" altLang="zh-TW" sz="2800" b="1" baseline="0"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32831" name="Rectangle 152">
              <a:extLst>
                <a:ext uri="{FF2B5EF4-FFF2-40B4-BE49-F238E27FC236}">
                  <a16:creationId xmlns:a16="http://schemas.microsoft.com/office/drawing/2014/main" id="{A8D6284A-9C75-4B0A-71AC-8DD8ED373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2" y="2924"/>
              <a:ext cx="689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3333FF"/>
                </a:buClr>
                <a:buFont typeface="Wingdings" panose="05000000000000000000" pitchFamily="2" charset="2"/>
                <a:buNone/>
              </a:pPr>
              <a:r>
                <a:rPr lang="en-US" altLang="zh-TW" sz="2800" b="1" baseline="0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32832" name="Rectangle 151">
              <a:extLst>
                <a:ext uri="{FF2B5EF4-FFF2-40B4-BE49-F238E27FC236}">
                  <a16:creationId xmlns:a16="http://schemas.microsoft.com/office/drawing/2014/main" id="{817BC7CF-7F39-7093-2653-735F50285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1" y="2598"/>
              <a:ext cx="68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3333FF"/>
                </a:buClr>
                <a:buFont typeface="Wingdings" panose="05000000000000000000" pitchFamily="2" charset="2"/>
                <a:buNone/>
              </a:pPr>
              <a:r>
                <a:rPr lang="en-US" altLang="zh-TW" sz="2800" b="1" baseline="0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32833" name="Rectangle 150">
              <a:extLst>
                <a:ext uri="{FF2B5EF4-FFF2-40B4-BE49-F238E27FC236}">
                  <a16:creationId xmlns:a16="http://schemas.microsoft.com/office/drawing/2014/main" id="{98123768-F657-B3EA-6910-638519B53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2" y="2598"/>
              <a:ext cx="689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3333FF"/>
                </a:buClr>
                <a:buFont typeface="Wingdings" panose="05000000000000000000" pitchFamily="2" charset="2"/>
                <a:buNone/>
              </a:pPr>
              <a:r>
                <a:rPr lang="en-US" altLang="zh-TW" sz="2800" b="1" baseline="0"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32834" name="Rectangle 148">
              <a:extLst>
                <a:ext uri="{FF2B5EF4-FFF2-40B4-BE49-F238E27FC236}">
                  <a16:creationId xmlns:a16="http://schemas.microsoft.com/office/drawing/2014/main" id="{1EC77E78-C431-350E-B26F-CE293498E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2" y="2272"/>
              <a:ext cx="689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3333FF"/>
                </a:buClr>
                <a:buFont typeface="Wingdings" panose="05000000000000000000" pitchFamily="2" charset="2"/>
                <a:buNone/>
              </a:pPr>
              <a:r>
                <a:rPr lang="en-US" altLang="zh-TW" sz="2800" b="1" baseline="0">
                  <a:ea typeface="新細明體" panose="02020500000000000000" pitchFamily="18" charset="-120"/>
                </a:rPr>
                <a:t>X</a:t>
              </a:r>
            </a:p>
          </p:txBody>
        </p:sp>
        <p:sp>
          <p:nvSpPr>
            <p:cNvPr id="32835" name="Rectangle 146">
              <a:extLst>
                <a:ext uri="{FF2B5EF4-FFF2-40B4-BE49-F238E27FC236}">
                  <a16:creationId xmlns:a16="http://schemas.microsoft.com/office/drawing/2014/main" id="{E6A272E9-E195-4456-98F6-7120038B8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2" y="1946"/>
              <a:ext cx="137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3333FF"/>
                </a:buClr>
                <a:buFont typeface="Wingdings" panose="05000000000000000000" pitchFamily="2" charset="2"/>
                <a:buNone/>
              </a:pPr>
              <a:r>
                <a:rPr lang="en-US" altLang="zh-TW" sz="2800" b="1" baseline="0">
                  <a:ea typeface="新細明體" panose="02020500000000000000" pitchFamily="18" charset="-120"/>
                </a:rPr>
                <a:t>NOT</a:t>
              </a:r>
            </a:p>
          </p:txBody>
        </p:sp>
        <p:sp>
          <p:nvSpPr>
            <p:cNvPr id="32836" name="Line 154">
              <a:extLst>
                <a:ext uri="{FF2B5EF4-FFF2-40B4-BE49-F238E27FC236}">
                  <a16:creationId xmlns:a16="http://schemas.microsoft.com/office/drawing/2014/main" id="{468148A3-C1E0-8405-154D-1009AFC3DC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2" y="1946"/>
              <a:ext cx="137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37" name="Line 155">
              <a:extLst>
                <a:ext uri="{FF2B5EF4-FFF2-40B4-BE49-F238E27FC236}">
                  <a16:creationId xmlns:a16="http://schemas.microsoft.com/office/drawing/2014/main" id="{483B774B-7D20-C8B2-E3A6-05EE0AA937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2" y="2272"/>
              <a:ext cx="13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38" name="Line 156">
              <a:extLst>
                <a:ext uri="{FF2B5EF4-FFF2-40B4-BE49-F238E27FC236}">
                  <a16:creationId xmlns:a16="http://schemas.microsoft.com/office/drawing/2014/main" id="{3220E288-9CEB-17D9-2F36-40BFB9E6D5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2" y="2598"/>
              <a:ext cx="13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39" name="Line 157">
              <a:extLst>
                <a:ext uri="{FF2B5EF4-FFF2-40B4-BE49-F238E27FC236}">
                  <a16:creationId xmlns:a16="http://schemas.microsoft.com/office/drawing/2014/main" id="{EF124DB6-DE13-FCA2-EB96-23314FCA63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2" y="2924"/>
              <a:ext cx="13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40" name="Line 158">
              <a:extLst>
                <a:ext uri="{FF2B5EF4-FFF2-40B4-BE49-F238E27FC236}">
                  <a16:creationId xmlns:a16="http://schemas.microsoft.com/office/drawing/2014/main" id="{6D748E41-4085-BB88-A747-C6C5A98B4E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2" y="3250"/>
              <a:ext cx="137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41" name="Line 159">
              <a:extLst>
                <a:ext uri="{FF2B5EF4-FFF2-40B4-BE49-F238E27FC236}">
                  <a16:creationId xmlns:a16="http://schemas.microsoft.com/office/drawing/2014/main" id="{FD715B68-451F-7E85-D12E-1106ECC8F7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2" y="1946"/>
              <a:ext cx="0" cy="130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42" name="Line 161">
              <a:extLst>
                <a:ext uri="{FF2B5EF4-FFF2-40B4-BE49-F238E27FC236}">
                  <a16:creationId xmlns:a16="http://schemas.microsoft.com/office/drawing/2014/main" id="{24759504-9C9B-B77D-87E5-D7E56AAEFB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39" y="1946"/>
              <a:ext cx="0" cy="130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43" name="Line 163">
              <a:extLst>
                <a:ext uri="{FF2B5EF4-FFF2-40B4-BE49-F238E27FC236}">
                  <a16:creationId xmlns:a16="http://schemas.microsoft.com/office/drawing/2014/main" id="{58E2039A-76FE-18AC-8211-759ADE2D90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1" y="2272"/>
              <a:ext cx="0" cy="9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44" name="Rectangle 149">
              <a:extLst>
                <a:ext uri="{FF2B5EF4-FFF2-40B4-BE49-F238E27FC236}">
                  <a16:creationId xmlns:a16="http://schemas.microsoft.com/office/drawing/2014/main" id="{285F1D06-300A-AE12-2908-30D22F61B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1" y="2272"/>
              <a:ext cx="68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3333FF"/>
                </a:buClr>
                <a:buFont typeface="Wingdings" panose="05000000000000000000" pitchFamily="2" charset="2"/>
                <a:buNone/>
              </a:pPr>
              <a:endParaRPr lang="zh-TW" altLang="en-US" sz="2800" baseline="0">
                <a:ea typeface="新細明體" panose="02020500000000000000" pitchFamily="18" charset="-120"/>
              </a:endParaRPr>
            </a:p>
          </p:txBody>
        </p:sp>
        <p:grpSp>
          <p:nvGrpSpPr>
            <p:cNvPr id="32845" name="Group 179">
              <a:extLst>
                <a:ext uri="{FF2B5EF4-FFF2-40B4-BE49-F238E27FC236}">
                  <a16:creationId xmlns:a16="http://schemas.microsoft.com/office/drawing/2014/main" id="{1C0F0F3B-B4AA-D2A7-D45E-D24138E010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22" y="2310"/>
              <a:ext cx="193" cy="310"/>
              <a:chOff x="5222" y="2310"/>
              <a:chExt cx="193" cy="310"/>
            </a:xfrm>
          </p:grpSpPr>
          <p:sp>
            <p:nvSpPr>
              <p:cNvPr id="32848" name="Line 173">
                <a:extLst>
                  <a:ext uri="{FF2B5EF4-FFF2-40B4-BE49-F238E27FC236}">
                    <a16:creationId xmlns:a16="http://schemas.microsoft.com/office/drawing/2014/main" id="{9F151AA3-1B26-B80F-F926-46E8610EC6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22" y="2322"/>
                <a:ext cx="183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49" name="Rectangle 174">
                <a:extLst>
                  <a:ext uri="{FF2B5EF4-FFF2-40B4-BE49-F238E27FC236}">
                    <a16:creationId xmlns:a16="http://schemas.microsoft.com/office/drawing/2014/main" id="{9656B58D-F842-22BE-7140-9C067B5092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8" y="2310"/>
                <a:ext cx="187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zh-TW" sz="3200" b="1" baseline="0">
                    <a:solidFill>
                      <a:srgbClr val="000000"/>
                    </a:solidFill>
                    <a:ea typeface="新細明體" panose="02020500000000000000" pitchFamily="18" charset="-120"/>
                  </a:rPr>
                  <a:t>X</a:t>
                </a:r>
                <a:endParaRPr lang="en-US" altLang="zh-TW" sz="2400" baseline="0">
                  <a:ea typeface="新細明體" panose="02020500000000000000" pitchFamily="18" charset="-120"/>
                </a:endParaRPr>
              </a:p>
            </p:txBody>
          </p:sp>
        </p:grpSp>
        <p:sp>
          <p:nvSpPr>
            <p:cNvPr id="32846" name="Rectangle 175">
              <a:extLst>
                <a:ext uri="{FF2B5EF4-FFF2-40B4-BE49-F238E27FC236}">
                  <a16:creationId xmlns:a16="http://schemas.microsoft.com/office/drawing/2014/main" id="{80DB67FE-3C52-3602-8CE6-F08F88501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9" y="2310"/>
              <a:ext cx="173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3200" b="1" baseline="0">
                  <a:solidFill>
                    <a:srgbClr val="000000"/>
                  </a:solidFill>
                  <a:ea typeface="新細明體" panose="02020500000000000000" pitchFamily="18" charset="-120"/>
                </a:rPr>
                <a:t>Z</a:t>
              </a:r>
              <a:endParaRPr lang="en-US" altLang="zh-TW" sz="2400" baseline="0">
                <a:ea typeface="新細明體" panose="02020500000000000000" pitchFamily="18" charset="-120"/>
              </a:endParaRPr>
            </a:p>
          </p:txBody>
        </p:sp>
        <p:sp>
          <p:nvSpPr>
            <p:cNvPr id="32847" name="Rectangle 176">
              <a:extLst>
                <a:ext uri="{FF2B5EF4-FFF2-40B4-BE49-F238E27FC236}">
                  <a16:creationId xmlns:a16="http://schemas.microsoft.com/office/drawing/2014/main" id="{E9785E3B-CD35-8860-A799-77C591EE8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7" y="2281"/>
              <a:ext cx="142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3200" b="1" baseline="0">
                  <a:solidFill>
                    <a:srgbClr val="000000"/>
                  </a:solidFill>
                  <a:latin typeface="Symbol" panose="05050102010706020507" pitchFamily="18" charset="2"/>
                  <a:ea typeface="新細明體" panose="02020500000000000000" pitchFamily="18" charset="-120"/>
                </a:rPr>
                <a:t>=</a:t>
              </a:r>
              <a:endParaRPr lang="en-US" altLang="zh-TW" sz="2400" baseline="0">
                <a:ea typeface="新細明體" panose="02020500000000000000" pitchFamily="18" charset="-120"/>
              </a:endParaRPr>
            </a:p>
          </p:txBody>
        </p:sp>
      </p:grpSp>
      <p:sp>
        <p:nvSpPr>
          <p:cNvPr id="32772" name="Rectangle 2">
            <a:extLst>
              <a:ext uri="{FF2B5EF4-FFF2-40B4-BE49-F238E27FC236}">
                <a16:creationId xmlns:a16="http://schemas.microsoft.com/office/drawing/2014/main" id="{47DC8A4C-9F05-5B68-AF48-92F5B24A6B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83736" y="174625"/>
            <a:ext cx="3038856" cy="819151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Truth Tables</a:t>
            </a: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9E96788A-9C5B-7BF0-84D2-5990F971B5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4789" y="956754"/>
            <a:ext cx="11225210" cy="203568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TW" b="1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Truth table</a:t>
            </a:r>
            <a:r>
              <a:rPr lang="en-US" altLang="zh-TW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- a tabular listing of the values of a function </a:t>
            </a:r>
            <a:r>
              <a:rPr lang="en-US" altLang="zh-TW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for all possible combinations </a:t>
            </a: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of values on its arguments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Example: Truth tables for the basic logic operations:</a:t>
            </a:r>
          </a:p>
        </p:txBody>
      </p:sp>
      <p:grpSp>
        <p:nvGrpSpPr>
          <p:cNvPr id="4" name="Group 172">
            <a:extLst>
              <a:ext uri="{FF2B5EF4-FFF2-40B4-BE49-F238E27FC236}">
                <a16:creationId xmlns:a16="http://schemas.microsoft.com/office/drawing/2014/main" id="{725B02FA-AFD3-20C1-4819-8B38EA5A0DB4}"/>
              </a:ext>
            </a:extLst>
          </p:cNvPr>
          <p:cNvGrpSpPr>
            <a:grpSpLocks/>
          </p:cNvGrpSpPr>
          <p:nvPr/>
        </p:nvGrpSpPr>
        <p:grpSpPr bwMode="auto">
          <a:xfrm>
            <a:off x="1634236" y="3448050"/>
            <a:ext cx="2349500" cy="3105150"/>
            <a:chOff x="689" y="1813"/>
            <a:chExt cx="1480" cy="1956"/>
          </a:xfrm>
        </p:grpSpPr>
        <p:sp>
          <p:nvSpPr>
            <p:cNvPr id="32803" name="Rectangle 74">
              <a:extLst>
                <a:ext uri="{FF2B5EF4-FFF2-40B4-BE49-F238E27FC236}">
                  <a16:creationId xmlns:a16="http://schemas.microsoft.com/office/drawing/2014/main" id="{EAD848CA-B792-055E-1781-AC0C53612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3" y="3443"/>
              <a:ext cx="88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rgbClr val="3333FF"/>
                </a:buClr>
                <a:buFont typeface="Wingdings" panose="05000000000000000000" pitchFamily="2" charset="2"/>
                <a:buNone/>
              </a:pPr>
              <a:r>
                <a:rPr lang="en-US" altLang="zh-TW" sz="2800" b="1" baseline="0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32804" name="Rectangle 73">
              <a:extLst>
                <a:ext uri="{FF2B5EF4-FFF2-40B4-BE49-F238E27FC236}">
                  <a16:creationId xmlns:a16="http://schemas.microsoft.com/office/drawing/2014/main" id="{7B9D23ED-D843-F4BD-A430-6FA8245DE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" y="3443"/>
              <a:ext cx="24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rgbClr val="3333FF"/>
                </a:buClr>
                <a:buFont typeface="Wingdings" panose="05000000000000000000" pitchFamily="2" charset="2"/>
                <a:buNone/>
              </a:pPr>
              <a:r>
                <a:rPr lang="en-US" altLang="zh-TW" sz="2800" b="1" baseline="0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32805" name="Rectangle 72">
              <a:extLst>
                <a:ext uri="{FF2B5EF4-FFF2-40B4-BE49-F238E27FC236}">
                  <a16:creationId xmlns:a16="http://schemas.microsoft.com/office/drawing/2014/main" id="{4040BA1D-C1C6-1311-5049-043A6A29E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" y="3443"/>
              <a:ext cx="289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rgbClr val="3333FF"/>
                </a:buClr>
                <a:buFont typeface="Wingdings" panose="05000000000000000000" pitchFamily="2" charset="2"/>
                <a:buNone/>
              </a:pPr>
              <a:r>
                <a:rPr lang="en-US" altLang="zh-TW" sz="2800" b="1" baseline="0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32806" name="Rectangle 71">
              <a:extLst>
                <a:ext uri="{FF2B5EF4-FFF2-40B4-BE49-F238E27FC236}">
                  <a16:creationId xmlns:a16="http://schemas.microsoft.com/office/drawing/2014/main" id="{E4D0AB64-7877-8728-C891-CF12C077F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3" y="3117"/>
              <a:ext cx="88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rgbClr val="3333FF"/>
                </a:buClr>
                <a:buFont typeface="Wingdings" panose="05000000000000000000" pitchFamily="2" charset="2"/>
                <a:buNone/>
              </a:pPr>
              <a:r>
                <a:rPr lang="en-US" altLang="zh-TW" sz="2800" b="1" baseline="0"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32807" name="Rectangle 70">
              <a:extLst>
                <a:ext uri="{FF2B5EF4-FFF2-40B4-BE49-F238E27FC236}">
                  <a16:creationId xmlns:a16="http://schemas.microsoft.com/office/drawing/2014/main" id="{2788165C-21B3-1B9F-4FAB-A56931D3E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" y="3117"/>
              <a:ext cx="24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rgbClr val="3333FF"/>
                </a:buClr>
                <a:buFont typeface="Wingdings" panose="05000000000000000000" pitchFamily="2" charset="2"/>
                <a:buNone/>
              </a:pPr>
              <a:r>
                <a:rPr lang="en-US" altLang="zh-TW" sz="2800" b="1" baseline="0"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32808" name="Rectangle 69">
              <a:extLst>
                <a:ext uri="{FF2B5EF4-FFF2-40B4-BE49-F238E27FC236}">
                  <a16:creationId xmlns:a16="http://schemas.microsoft.com/office/drawing/2014/main" id="{5D725C57-867E-36E3-D073-435F9FD874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" y="3117"/>
              <a:ext cx="289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rgbClr val="3333FF"/>
                </a:buClr>
                <a:buFont typeface="Wingdings" panose="05000000000000000000" pitchFamily="2" charset="2"/>
                <a:buNone/>
              </a:pPr>
              <a:r>
                <a:rPr lang="en-US" altLang="zh-TW" sz="2800" b="1" baseline="0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32809" name="Rectangle 68">
              <a:extLst>
                <a:ext uri="{FF2B5EF4-FFF2-40B4-BE49-F238E27FC236}">
                  <a16:creationId xmlns:a16="http://schemas.microsoft.com/office/drawing/2014/main" id="{3C6FB075-73AD-CAE3-77A0-845A85BFF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3" y="2791"/>
              <a:ext cx="88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rgbClr val="3333FF"/>
                </a:buClr>
                <a:buFont typeface="Wingdings" panose="05000000000000000000" pitchFamily="2" charset="2"/>
                <a:buNone/>
              </a:pPr>
              <a:r>
                <a:rPr lang="en-US" altLang="zh-TW" sz="2800" b="1" baseline="0"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32810" name="Rectangle 67">
              <a:extLst>
                <a:ext uri="{FF2B5EF4-FFF2-40B4-BE49-F238E27FC236}">
                  <a16:creationId xmlns:a16="http://schemas.microsoft.com/office/drawing/2014/main" id="{8A7DC53B-CEC5-1C0C-DC95-83A375DA2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" y="2791"/>
              <a:ext cx="24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rgbClr val="3333FF"/>
                </a:buClr>
                <a:buFont typeface="Wingdings" panose="05000000000000000000" pitchFamily="2" charset="2"/>
                <a:buNone/>
              </a:pPr>
              <a:r>
                <a:rPr lang="en-US" altLang="zh-TW" sz="2800" b="1" baseline="0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32811" name="Rectangle 66">
              <a:extLst>
                <a:ext uri="{FF2B5EF4-FFF2-40B4-BE49-F238E27FC236}">
                  <a16:creationId xmlns:a16="http://schemas.microsoft.com/office/drawing/2014/main" id="{FC762D27-AF8B-C270-0257-D8679AE38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" y="2791"/>
              <a:ext cx="289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rgbClr val="3333FF"/>
                </a:buClr>
                <a:buFont typeface="Wingdings" panose="05000000000000000000" pitchFamily="2" charset="2"/>
                <a:buNone/>
              </a:pPr>
              <a:r>
                <a:rPr lang="en-US" altLang="zh-TW" sz="2800" b="1" baseline="0"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32812" name="Rectangle 65">
              <a:extLst>
                <a:ext uri="{FF2B5EF4-FFF2-40B4-BE49-F238E27FC236}">
                  <a16:creationId xmlns:a16="http://schemas.microsoft.com/office/drawing/2014/main" id="{A49A9647-B114-CB70-2277-B3C33F53D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3" y="2465"/>
              <a:ext cx="88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rgbClr val="3333FF"/>
                </a:buClr>
                <a:buFont typeface="Wingdings" panose="05000000000000000000" pitchFamily="2" charset="2"/>
                <a:buNone/>
              </a:pPr>
              <a:r>
                <a:rPr lang="en-US" altLang="zh-TW" sz="2800" b="1" baseline="0"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32813" name="Rectangle 64">
              <a:extLst>
                <a:ext uri="{FF2B5EF4-FFF2-40B4-BE49-F238E27FC236}">
                  <a16:creationId xmlns:a16="http://schemas.microsoft.com/office/drawing/2014/main" id="{DE67605F-EA83-3347-12E4-9FCF3D29F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" y="2465"/>
              <a:ext cx="24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rgbClr val="3333FF"/>
                </a:buClr>
                <a:buFont typeface="Wingdings" panose="05000000000000000000" pitchFamily="2" charset="2"/>
                <a:buNone/>
              </a:pPr>
              <a:r>
                <a:rPr lang="en-US" altLang="zh-TW" sz="2800" b="1" baseline="0"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32814" name="Rectangle 63">
              <a:extLst>
                <a:ext uri="{FF2B5EF4-FFF2-40B4-BE49-F238E27FC236}">
                  <a16:creationId xmlns:a16="http://schemas.microsoft.com/office/drawing/2014/main" id="{C867F3E6-EFB7-23A2-2C0A-99EE1DCCE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" y="2465"/>
              <a:ext cx="289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rgbClr val="3333FF"/>
                </a:buClr>
                <a:buFont typeface="Wingdings" panose="05000000000000000000" pitchFamily="2" charset="2"/>
                <a:buNone/>
              </a:pPr>
              <a:r>
                <a:rPr lang="en-US" altLang="zh-TW" sz="2800" b="1" baseline="0"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32815" name="Rectangle 62">
              <a:extLst>
                <a:ext uri="{FF2B5EF4-FFF2-40B4-BE49-F238E27FC236}">
                  <a16:creationId xmlns:a16="http://schemas.microsoft.com/office/drawing/2014/main" id="{4FF33BA7-6E66-B00E-9C54-0AFB79C94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" y="2151"/>
              <a:ext cx="1029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rgbClr val="3333FF"/>
                </a:buClr>
                <a:buFont typeface="Wingdings" panose="05000000000000000000" pitchFamily="2" charset="2"/>
                <a:buNone/>
              </a:pPr>
              <a:r>
                <a:rPr lang="en-US" altLang="zh-TW" sz="2800" b="1" baseline="0" dirty="0">
                  <a:ea typeface="新細明體" panose="02020500000000000000" pitchFamily="18" charset="-120"/>
                </a:rPr>
                <a:t> Z = X</a:t>
              </a:r>
              <a:r>
                <a:rPr lang="en-US" altLang="zh-TW" sz="2800" b="1" baseline="0" dirty="0">
                  <a:ea typeface="新細明體" panose="02020500000000000000" pitchFamily="18" charset="-120"/>
                  <a:cs typeface="Times New Roman" panose="02020603050405020304" pitchFamily="18" charset="0"/>
                </a:rPr>
                <a:t>·Y</a:t>
              </a:r>
              <a:endParaRPr lang="en-US" altLang="zh-TW" sz="2800" b="1" baseline="0" dirty="0">
                <a:ea typeface="新細明體" panose="02020500000000000000" pitchFamily="18" charset="-120"/>
              </a:endParaRPr>
            </a:p>
          </p:txBody>
        </p:sp>
        <p:sp>
          <p:nvSpPr>
            <p:cNvPr id="32816" name="Rectangle 61">
              <a:extLst>
                <a:ext uri="{FF2B5EF4-FFF2-40B4-BE49-F238E27FC236}">
                  <a16:creationId xmlns:a16="http://schemas.microsoft.com/office/drawing/2014/main" id="{E51F5556-B7BC-EAAF-2D60-6B351E712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" y="2139"/>
              <a:ext cx="24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rgbClr val="3333FF"/>
                </a:buClr>
                <a:buFont typeface="Wingdings" panose="05000000000000000000" pitchFamily="2" charset="2"/>
                <a:buNone/>
              </a:pPr>
              <a:r>
                <a:rPr lang="en-US" altLang="zh-TW" sz="2800" b="1" baseline="0">
                  <a:ea typeface="新細明體" panose="02020500000000000000" pitchFamily="18" charset="-120"/>
                </a:rPr>
                <a:t>Y</a:t>
              </a:r>
            </a:p>
          </p:txBody>
        </p:sp>
        <p:sp>
          <p:nvSpPr>
            <p:cNvPr id="32817" name="Rectangle 60">
              <a:extLst>
                <a:ext uri="{FF2B5EF4-FFF2-40B4-BE49-F238E27FC236}">
                  <a16:creationId xmlns:a16="http://schemas.microsoft.com/office/drawing/2014/main" id="{4954F2CB-9CCD-EDC8-5C32-2BEC2C70D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" y="2139"/>
              <a:ext cx="289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rgbClr val="3333FF"/>
                </a:buClr>
                <a:buFont typeface="Wingdings" panose="05000000000000000000" pitchFamily="2" charset="2"/>
                <a:buNone/>
              </a:pPr>
              <a:r>
                <a:rPr lang="en-US" altLang="zh-TW" sz="2800" b="1" baseline="0">
                  <a:ea typeface="新細明體" panose="02020500000000000000" pitchFamily="18" charset="-120"/>
                </a:rPr>
                <a:t>X</a:t>
              </a:r>
            </a:p>
          </p:txBody>
        </p:sp>
        <p:sp>
          <p:nvSpPr>
            <p:cNvPr id="32818" name="Rectangle 57">
              <a:extLst>
                <a:ext uri="{FF2B5EF4-FFF2-40B4-BE49-F238E27FC236}">
                  <a16:creationId xmlns:a16="http://schemas.microsoft.com/office/drawing/2014/main" id="{B374E6BD-46D3-AA10-492D-8B0F740C3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" y="1813"/>
              <a:ext cx="1419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rgbClr val="3333FF"/>
                </a:buClr>
                <a:buFont typeface="Wingdings" panose="05000000000000000000" pitchFamily="2" charset="2"/>
                <a:buNone/>
              </a:pPr>
              <a:r>
                <a:rPr lang="en-US" altLang="zh-TW" sz="2800" b="1" baseline="0">
                  <a:ea typeface="新細明體" panose="02020500000000000000" pitchFamily="18" charset="-120"/>
                </a:rPr>
                <a:t>AND</a:t>
              </a:r>
            </a:p>
          </p:txBody>
        </p:sp>
        <p:sp>
          <p:nvSpPr>
            <p:cNvPr id="32819" name="Line 75">
              <a:extLst>
                <a:ext uri="{FF2B5EF4-FFF2-40B4-BE49-F238E27FC236}">
                  <a16:creationId xmlns:a16="http://schemas.microsoft.com/office/drawing/2014/main" id="{4F9835DF-B6E8-1233-6BC0-AD5E897A16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" y="1813"/>
              <a:ext cx="141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32820" name="Line 76">
              <a:extLst>
                <a:ext uri="{FF2B5EF4-FFF2-40B4-BE49-F238E27FC236}">
                  <a16:creationId xmlns:a16="http://schemas.microsoft.com/office/drawing/2014/main" id="{C6D159D4-AE07-8447-3DFC-9B1897909D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" y="2139"/>
              <a:ext cx="14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32821" name="Line 77">
              <a:extLst>
                <a:ext uri="{FF2B5EF4-FFF2-40B4-BE49-F238E27FC236}">
                  <a16:creationId xmlns:a16="http://schemas.microsoft.com/office/drawing/2014/main" id="{82FA8B75-01B0-EED7-B01A-AEA0DF1004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" y="2465"/>
              <a:ext cx="14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32822" name="Line 78">
              <a:extLst>
                <a:ext uri="{FF2B5EF4-FFF2-40B4-BE49-F238E27FC236}">
                  <a16:creationId xmlns:a16="http://schemas.microsoft.com/office/drawing/2014/main" id="{48D0EC77-B482-3E7B-2F4E-CE4C446317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" y="2791"/>
              <a:ext cx="14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32823" name="Line 79">
              <a:extLst>
                <a:ext uri="{FF2B5EF4-FFF2-40B4-BE49-F238E27FC236}">
                  <a16:creationId xmlns:a16="http://schemas.microsoft.com/office/drawing/2014/main" id="{7ABF3BC7-FD2F-33E3-6B51-FEC1DA01AC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" y="3117"/>
              <a:ext cx="14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32824" name="Line 80">
              <a:extLst>
                <a:ext uri="{FF2B5EF4-FFF2-40B4-BE49-F238E27FC236}">
                  <a16:creationId xmlns:a16="http://schemas.microsoft.com/office/drawing/2014/main" id="{615A3AF5-9AEE-B118-A62F-3A2D742E99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" y="3443"/>
              <a:ext cx="14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32825" name="Line 81">
              <a:extLst>
                <a:ext uri="{FF2B5EF4-FFF2-40B4-BE49-F238E27FC236}">
                  <a16:creationId xmlns:a16="http://schemas.microsoft.com/office/drawing/2014/main" id="{033CE048-AE28-CF76-5128-7AD266F6AF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" y="3769"/>
              <a:ext cx="141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32826" name="Line 82">
              <a:extLst>
                <a:ext uri="{FF2B5EF4-FFF2-40B4-BE49-F238E27FC236}">
                  <a16:creationId xmlns:a16="http://schemas.microsoft.com/office/drawing/2014/main" id="{6129F8D3-6884-980B-1392-B8373A93E3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" y="1813"/>
              <a:ext cx="0" cy="195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32827" name="Line 85">
              <a:extLst>
                <a:ext uri="{FF2B5EF4-FFF2-40B4-BE49-F238E27FC236}">
                  <a16:creationId xmlns:a16="http://schemas.microsoft.com/office/drawing/2014/main" id="{EF0782D4-E6D0-3847-FEA8-4DD2AF31CA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8" y="1813"/>
              <a:ext cx="0" cy="195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32828" name="Line 90">
              <a:extLst>
                <a:ext uri="{FF2B5EF4-FFF2-40B4-BE49-F238E27FC236}">
                  <a16:creationId xmlns:a16="http://schemas.microsoft.com/office/drawing/2014/main" id="{E462852D-AD93-5236-A075-DC70A7BFBA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8" y="2139"/>
              <a:ext cx="0" cy="16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32829" name="Line 92">
              <a:extLst>
                <a:ext uri="{FF2B5EF4-FFF2-40B4-BE49-F238E27FC236}">
                  <a16:creationId xmlns:a16="http://schemas.microsoft.com/office/drawing/2014/main" id="{2073911A-F734-F194-87AE-87D0E13108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9" y="2139"/>
              <a:ext cx="0" cy="16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</p:grpSp>
      <p:graphicFrame>
        <p:nvGraphicFramePr>
          <p:cNvPr id="229519" name="Group 143">
            <a:extLst>
              <a:ext uri="{FF2B5EF4-FFF2-40B4-BE49-F238E27FC236}">
                <a16:creationId xmlns:a16="http://schemas.microsoft.com/office/drawing/2014/main" id="{CC61D93B-08CE-1A2D-FC64-4D90653FE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378195"/>
              </p:ext>
            </p:extLst>
          </p:nvPr>
        </p:nvGraphicFramePr>
        <p:xfrm>
          <a:off x="4468018" y="3429000"/>
          <a:ext cx="2503487" cy="3108960"/>
        </p:xfrm>
        <a:graphic>
          <a:graphicData uri="http://schemas.openxmlformats.org/drawingml/2006/table">
            <a:tbl>
              <a:tblPr/>
              <a:tblGrid>
                <a:gridCol w="436562">
                  <a:extLst>
                    <a:ext uri="{9D8B030D-6E8A-4147-A177-3AD203B41FA5}">
                      <a16:colId xmlns:a16="http://schemas.microsoft.com/office/drawing/2014/main" val="3675728831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519772269"/>
                    </a:ext>
                  </a:extLst>
                </a:gridCol>
                <a:gridCol w="1624012">
                  <a:extLst>
                    <a:ext uri="{9D8B030D-6E8A-4147-A177-3AD203B41FA5}">
                      <a16:colId xmlns:a16="http://schemas.microsoft.com/office/drawing/2014/main" val="700049510"/>
                    </a:ext>
                  </a:extLst>
                </a:gridCol>
              </a:tblGrid>
              <a:tr h="431800">
                <a:tc gridSpan="3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324840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Z = X</a:t>
                      </a:r>
                      <a:r>
                        <a:rPr kumimoji="0" lang="en-US" altLang="zh-TW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+Y</a:t>
                      </a:r>
                      <a:endParaRPr kumimoji="0" lang="en-US" altLang="zh-TW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5139018"/>
                  </a:ext>
                </a:extLst>
              </a:tr>
              <a:tr h="4429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287446"/>
                  </a:ext>
                </a:extLst>
              </a:tr>
              <a:tr h="3540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0243341"/>
                  </a:ext>
                </a:extLst>
              </a:tr>
              <a:tr h="2936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4788004"/>
                  </a:ext>
                </a:extLst>
              </a:tr>
              <a:tr h="1809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47818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9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9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3606</Words>
  <Application>Microsoft Office PowerPoint</Application>
  <PresentationFormat>Widescreen</PresentationFormat>
  <Paragraphs>895</Paragraphs>
  <Slides>66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66</vt:i4>
      </vt:variant>
    </vt:vector>
  </HeadingPairs>
  <TitlesOfParts>
    <vt:vector size="82" baseType="lpstr">
      <vt:lpstr>Arial</vt:lpstr>
      <vt:lpstr>Book Antiqua</vt:lpstr>
      <vt:lpstr>Calibri</vt:lpstr>
      <vt:lpstr>Calibri Light</vt:lpstr>
      <vt:lpstr>Cambria Math</vt:lpstr>
      <vt:lpstr>Symbol</vt:lpstr>
      <vt:lpstr>Times New Roman</vt:lpstr>
      <vt:lpstr>TimesTen</vt:lpstr>
      <vt:lpstr>Verdana</vt:lpstr>
      <vt:lpstr>Wingdings</vt:lpstr>
      <vt:lpstr>Office Theme</vt:lpstr>
      <vt:lpstr>Document</vt:lpstr>
      <vt:lpstr>Visio</vt:lpstr>
      <vt:lpstr>方程式</vt:lpstr>
      <vt:lpstr>Equation</vt:lpstr>
      <vt:lpstr>Designer Drawing</vt:lpstr>
      <vt:lpstr>Overview</vt:lpstr>
      <vt:lpstr>Binary Logic and Gates</vt:lpstr>
      <vt:lpstr>Binary Logic</vt:lpstr>
      <vt:lpstr>Binary Variables</vt:lpstr>
      <vt:lpstr> Conclusion</vt:lpstr>
      <vt:lpstr>Logical Operations</vt:lpstr>
      <vt:lpstr>Notation Examples</vt:lpstr>
      <vt:lpstr>Operator Definitions</vt:lpstr>
      <vt:lpstr>Truth Tables</vt:lpstr>
      <vt:lpstr>Basic Theorems</vt:lpstr>
      <vt:lpstr>Logic Function Implementation</vt:lpstr>
      <vt:lpstr>Review of Boolean algebra</vt:lpstr>
      <vt:lpstr>Logic Gate</vt:lpstr>
      <vt:lpstr>Logic Gate</vt:lpstr>
      <vt:lpstr>AND gate</vt:lpstr>
      <vt:lpstr>OR gate</vt:lpstr>
      <vt:lpstr>NOT gate</vt:lpstr>
      <vt:lpstr> DeMorgan’s Theorem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Logic Gate Symbols and Behavior</vt:lpstr>
      <vt:lpstr>AND and OR gates with more than two inputs</vt:lpstr>
      <vt:lpstr>Boolean Algebra</vt:lpstr>
      <vt:lpstr>Truth table and Logic circuit</vt:lpstr>
      <vt:lpstr>Basic identities of Boolean Algebra</vt:lpstr>
      <vt:lpstr>Truth Table to Verify DeMorgan’s Theorem</vt:lpstr>
      <vt:lpstr>Boolean Operator Precedence</vt:lpstr>
      <vt:lpstr>Boolean Algebraic Manipulation</vt:lpstr>
      <vt:lpstr>Boolean Algebraic Manipulation</vt:lpstr>
      <vt:lpstr>Example: Complementing Function</vt:lpstr>
      <vt:lpstr>Canonical Forms</vt:lpstr>
      <vt:lpstr>Maxterms and Minterms</vt:lpstr>
      <vt:lpstr>Minterms</vt:lpstr>
      <vt:lpstr>PowerPoint Presentation</vt:lpstr>
      <vt:lpstr>Maxterms</vt:lpstr>
      <vt:lpstr>Minterms for three variables</vt:lpstr>
      <vt:lpstr>Maxterms for three variables</vt:lpstr>
      <vt:lpstr>Minterm and Maxterm Relationship</vt:lpstr>
      <vt:lpstr>Function Tables for Both</vt:lpstr>
      <vt:lpstr>Observations</vt:lpstr>
      <vt:lpstr>PowerPoint Presentation</vt:lpstr>
      <vt:lpstr>Conversion of Minterm and Maxterm</vt:lpstr>
      <vt:lpstr>Conversion of Minterm and Maxterm</vt:lpstr>
      <vt:lpstr>Canonical Sum of Minterms</vt:lpstr>
      <vt:lpstr>Another SOM Example</vt:lpstr>
      <vt:lpstr>Standard Sum-of-Products (SOP)</vt:lpstr>
      <vt:lpstr>Standard Sum-of-Products (SOP)</vt:lpstr>
      <vt:lpstr>Convert non-SOP expression to SOP expression</vt:lpstr>
      <vt:lpstr>Simplification of two-level implementation of SOP expression</vt:lpstr>
      <vt:lpstr>SOP and POS Observations</vt:lpstr>
      <vt:lpstr>PowerPoint Presentation</vt:lpstr>
      <vt:lpstr>Basic Theorem of Boolean Algebra</vt:lpstr>
      <vt:lpstr>Basic Theorem of Boolean Algebra</vt:lpstr>
      <vt:lpstr>Basic Theorem of Boolean Algebra</vt:lpstr>
      <vt:lpstr>Basic Theorem of Boolean Algebra</vt:lpstr>
      <vt:lpstr>De Morgan's Theorem 1</vt:lpstr>
      <vt:lpstr>De Morgan's Theorem 1</vt:lpstr>
      <vt:lpstr>De Morgan's Theorem 1 </vt:lpstr>
      <vt:lpstr>De Morgan's Theorem  2</vt:lpstr>
      <vt:lpstr>De Morgan's Theorem  2</vt:lpstr>
      <vt:lpstr>De Morgan's Theorem  2</vt:lpstr>
      <vt:lpstr>De Morgan's Theorem 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free2022</dc:creator>
  <cp:lastModifiedBy>20212020</cp:lastModifiedBy>
  <cp:revision>8</cp:revision>
  <dcterms:created xsi:type="dcterms:W3CDTF">2022-10-26T22:15:12Z</dcterms:created>
  <dcterms:modified xsi:type="dcterms:W3CDTF">2023-01-20T13:42:27Z</dcterms:modified>
</cp:coreProperties>
</file>