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f6504e25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f6504e25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f6504e25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f6504e25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f6504e25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f6504e25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f6504e2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f6504e2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f6504e2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f6504e2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f6504e25c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f6504e25c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5e2273b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5e2273b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5e2273b3e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5e2273b3e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5e2273b3e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5e2273b3e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5e2273b3e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5e2273b3e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f6503b29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f6503b29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f6504e25c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f6504e25c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5e2273b3e_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5e2273b3e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5e2273b3e_5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5e2273b3e_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5e2273b3e_5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5e2273b3e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5e2273b3e_5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5e2273b3e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f6adcb8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f6adcb8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5e2273b3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5e2273b3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f6adcb87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f6adcb87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f6504e25c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f6504e25c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f6adcb87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f6adcb87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f6503b29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f6503b29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af6504e25c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af6504e25c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5e2273b3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5e2273b3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f6504e25c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f6504e25c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5e2273b3e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a5e2273b3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5e2273b3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5e2273b3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f6503b29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f6503b29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f6503b2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f6503b2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setted when pacman eats a power pellet or when it is eaten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5e2273b3e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5e2273b3e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5e2273b3e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5e2273b3e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f6504e25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f6504e2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f6503b29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f6503b2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Relationship Id="rId4" Type="http://schemas.openxmlformats.org/officeDocument/2006/relationships/image" Target="../media/image40.png"/><Relationship Id="rId5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76283" y="268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Pacman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110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5" y="3888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9850" y="38885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76275" y="3586050"/>
            <a:ext cx="45408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by: </a:t>
            </a:r>
            <a:endParaRPr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Abdelrahman Abdelmonem</a:t>
            </a:r>
            <a:endParaRPr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Abdallah Taha</a:t>
            </a:r>
            <a:endParaRPr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Amer Elsheikh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6220150" y="3657150"/>
            <a:ext cx="27696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Supervised by: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Dr. Howaida Ismail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311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405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Lives is a simple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is created to keep track of lives.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Lives class takes the current scene as an argument for the constructor.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Lives are add to the scene based on a stack.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600" y="3952225"/>
            <a:ext cx="1010250" cy="10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450" y="4198322"/>
            <a:ext cx="518075" cy="5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3525" y="4281625"/>
            <a:ext cx="351450" cy="3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0376" y="4406646"/>
            <a:ext cx="91440" cy="9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2200" y="152400"/>
            <a:ext cx="4059098" cy="36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025" y="852950"/>
            <a:ext cx="5813001" cy="429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33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47769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has the format of any text used in the game.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Score and State differ in the place each one appears on and their op</a:t>
            </a:r>
            <a:r>
              <a:rPr lang="en">
                <a:solidFill>
                  <a:srgbClr val="666666"/>
                </a:solidFill>
              </a:rPr>
              <a:t>eratio</a:t>
            </a:r>
            <a:r>
              <a:rPr lang="en"/>
              <a:t>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Text is used to show messages for the user.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Score shows player’s score.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State shows pacman’s state.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50608">
            <a:off x="6458358" y="384152"/>
            <a:ext cx="2485707" cy="468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The sound class is pretty simple and fun. 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400">
                <a:solidFill>
                  <a:srgbClr val="666666"/>
                </a:solidFill>
              </a:rPr>
            </a:br>
            <a:r>
              <a:rPr lang="en" sz="1400">
                <a:solidFill>
                  <a:srgbClr val="666666"/>
                </a:solidFill>
              </a:rPr>
              <a:t>-I</a:t>
            </a:r>
            <a:r>
              <a:rPr lang="en" sz="1400">
                <a:solidFill>
                  <a:srgbClr val="666666"/>
                </a:solidFill>
              </a:rPr>
              <a:t>nitializes QMediaPlaylist (mainPlaylist) and adds to it our sounds/music.</a:t>
            </a:r>
            <a:br>
              <a:rPr lang="en" sz="1400">
                <a:solidFill>
                  <a:srgbClr val="666666"/>
                </a:solidFill>
              </a:rPr>
            </a:br>
            <a:r>
              <a:rPr lang="en" sz="1400">
                <a:solidFill>
                  <a:srgbClr val="666666"/>
                </a:solidFill>
              </a:rPr>
              <a:t>-Creates a QMediaPlayer (currentMedia) and connects it to our playlist.</a:t>
            </a:r>
            <a:br>
              <a:rPr lang="en" sz="1400">
                <a:solidFill>
                  <a:srgbClr val="666666"/>
                </a:solidFill>
              </a:rPr>
            </a:br>
            <a:br>
              <a:rPr lang="en" sz="1400">
                <a:solidFill>
                  <a:srgbClr val="666666"/>
                </a:solidFill>
              </a:rPr>
            </a:br>
            <a:r>
              <a:rPr lang="en" sz="1400">
                <a:solidFill>
                  <a:srgbClr val="666666"/>
                </a:solidFill>
              </a:rPr>
              <a:t>Functions - They do pretty much the same thing, they set a specific music and playBackMode in the QMediaPlaylist and then calls currentMedia.play</a:t>
            </a:r>
            <a:endParaRPr sz="1400">
              <a:solidFill>
                <a:srgbClr val="666666"/>
              </a:solidFill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450" y="1152475"/>
            <a:ext cx="4133850" cy="40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81359">
            <a:off x="5778742" y="134853"/>
            <a:ext cx="1706564" cy="1706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ctrTitle"/>
          </p:nvPr>
        </p:nvSpPr>
        <p:spPr>
          <a:xfrm>
            <a:off x="311700" y="1191575"/>
            <a:ext cx="8520600" cy="9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GameManager</a:t>
            </a:r>
            <a:endParaRPr/>
          </a:p>
        </p:txBody>
      </p:sp>
      <p:sp>
        <p:nvSpPr>
          <p:cNvPr id="155" name="Google Shape;155;p25"/>
          <p:cNvSpPr txBox="1"/>
          <p:nvPr>
            <p:ph idx="1" type="subTitle"/>
          </p:nvPr>
        </p:nvSpPr>
        <p:spPr>
          <a:xfrm>
            <a:off x="311700" y="2138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grpSp>
        <p:nvGrpSpPr>
          <p:cNvPr id="156" name="Google Shape;156;p25"/>
          <p:cNvGrpSpPr/>
          <p:nvPr/>
        </p:nvGrpSpPr>
        <p:grpSpPr>
          <a:xfrm>
            <a:off x="-717575" y="3088200"/>
            <a:ext cx="10579150" cy="1615025"/>
            <a:chOff x="-717575" y="3088200"/>
            <a:chExt cx="10579150" cy="1615025"/>
          </a:xfrm>
        </p:grpSpPr>
        <p:pic>
          <p:nvPicPr>
            <p:cNvPr id="157" name="Google Shape;15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75250" y="3088200"/>
              <a:ext cx="1615025" cy="161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68075" y="3088200"/>
              <a:ext cx="1615025" cy="161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60900" y="3088200"/>
              <a:ext cx="1615025" cy="161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53725" y="3088200"/>
              <a:ext cx="1615025" cy="161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246550" y="3088200"/>
              <a:ext cx="1615025" cy="161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717575" y="3088200"/>
              <a:ext cx="1615025" cy="1615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GameManager()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825" y="1112975"/>
            <a:ext cx="362434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/>
          <p:nvPr/>
        </p:nvSpPr>
        <p:spPr>
          <a:xfrm rot="-421194">
            <a:off x="4854907" y="1385242"/>
            <a:ext cx="385389" cy="22214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 rot="-420836">
            <a:off x="6238829" y="2972198"/>
            <a:ext cx="307098" cy="22214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 rot="-422785">
            <a:off x="6452776" y="3917743"/>
            <a:ext cx="298353" cy="22214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 rot="5397089">
            <a:off x="6697616" y="953124"/>
            <a:ext cx="354300" cy="22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 rot="-10450016">
            <a:off x="8428708" y="1385289"/>
            <a:ext cx="363080" cy="22227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/>
          <p:nvPr/>
        </p:nvSpPr>
        <p:spPr>
          <a:xfrm rot="-422349">
            <a:off x="4979292" y="4792825"/>
            <a:ext cx="347620" cy="22214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499525" y="1255175"/>
            <a:ext cx="3862800" cy="3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Sets puts the scene on the view and sets its color to black.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Creates instances from the board, ghosts, pacman, lives, texts, and the mute button.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Initializes and connects timers to their slots.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Now, the game is ready!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Timers</a:t>
            </a:r>
            <a:endParaRPr/>
          </a:p>
        </p:txBody>
      </p:sp>
      <p:grpSp>
        <p:nvGrpSpPr>
          <p:cNvPr id="181" name="Google Shape;181;p27"/>
          <p:cNvGrpSpPr/>
          <p:nvPr/>
        </p:nvGrpSpPr>
        <p:grpSpPr>
          <a:xfrm>
            <a:off x="6631690" y="445021"/>
            <a:ext cx="1892009" cy="1980419"/>
            <a:chOff x="3406575" y="1752600"/>
            <a:chExt cx="2118000" cy="2220450"/>
          </a:xfrm>
        </p:grpSpPr>
        <p:sp>
          <p:nvSpPr>
            <p:cNvPr id="182" name="Google Shape;182;p27"/>
            <p:cNvSpPr/>
            <p:nvPr/>
          </p:nvSpPr>
          <p:spPr>
            <a:xfrm>
              <a:off x="3634725" y="2083200"/>
              <a:ext cx="1661700" cy="1661700"/>
            </a:xfrm>
            <a:prstGeom prst="ellipse">
              <a:avLst/>
            </a:prstGeom>
            <a:noFill/>
            <a:ln cap="flat" cmpd="sng" w="114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3896775" y="2345250"/>
              <a:ext cx="1137600" cy="1137600"/>
            </a:xfrm>
            <a:prstGeom prst="pie">
              <a:avLst>
                <a:gd fmla="val 8707855" name="adj1"/>
                <a:gd fmla="val 16200000" name="adj2"/>
              </a:avLst>
            </a:prstGeom>
            <a:solidFill>
              <a:srgbClr val="000000"/>
            </a:solidFill>
            <a:ln cap="flat" cmpd="sng" w="114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3406575" y="1855050"/>
              <a:ext cx="2118000" cy="2118000"/>
            </a:xfrm>
            <a:prstGeom prst="arc">
              <a:avLst>
                <a:gd fmla="val 17805913" name="adj1"/>
                <a:gd fmla="val 19313163" name="adj2"/>
              </a:avLst>
            </a:prstGeom>
            <a:noFill/>
            <a:ln cap="flat" cmpd="sng" w="152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4387725" y="1752600"/>
              <a:ext cx="155700" cy="330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 rot="5400000">
              <a:off x="4377375" y="1598700"/>
              <a:ext cx="176400" cy="484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27"/>
          <p:cNvGrpSpPr/>
          <p:nvPr/>
        </p:nvGrpSpPr>
        <p:grpSpPr>
          <a:xfrm>
            <a:off x="528100" y="1873750"/>
            <a:ext cx="5713100" cy="515700"/>
            <a:chOff x="528100" y="1264150"/>
            <a:chExt cx="5713100" cy="515700"/>
          </a:xfrm>
        </p:grpSpPr>
        <p:sp>
          <p:nvSpPr>
            <p:cNvPr id="188" name="Google Shape;188;p27"/>
            <p:cNvSpPr txBox="1"/>
            <p:nvPr/>
          </p:nvSpPr>
          <p:spPr>
            <a:xfrm>
              <a:off x="528100" y="1270450"/>
              <a:ext cx="10515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timer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9" name="Google Shape;189;p27"/>
            <p:cNvSpPr txBox="1"/>
            <p:nvPr/>
          </p:nvSpPr>
          <p:spPr>
            <a:xfrm>
              <a:off x="4713300" y="1270450"/>
              <a:ext cx="15279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advance()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3156975" y="1264150"/>
              <a:ext cx="1188600" cy="515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37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</a:t>
            </a:r>
            <a:r>
              <a:rPr lang="en"/>
              <a:t>()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241400" y="1011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is our main function, and it is called randomly every 18 milliseconds.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It first checks whether the user exceeded a multiple of 10 thousand or not, and assign new lives accordingly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600"/>
              <a:t>Then it checks three types of collisions and handles them: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Small Pellets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Power Pellets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Ghosts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fruits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Then it checks if the user has died and act accordingly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not died, then it checks if he won (eaten all pellets) and act accordingly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not both, then it calls the functions that move the pacman and the ghosts according to their state (attacking or escaping)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with small pellets and fruit 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-6678" l="-1657" r="0" t="0"/>
          <a:stretch/>
        </p:blipFill>
        <p:spPr>
          <a:xfrm>
            <a:off x="1444338" y="1188525"/>
            <a:ext cx="6255325" cy="14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34675"/>
            <a:ext cx="86391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391700">
            <a:off x="-173025" y="108275"/>
            <a:ext cx="1961200" cy="19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Collision with power pellets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30"/>
          <p:cNvGrpSpPr/>
          <p:nvPr/>
        </p:nvGrpSpPr>
        <p:grpSpPr>
          <a:xfrm>
            <a:off x="895200" y="1225600"/>
            <a:ext cx="7353600" cy="3504275"/>
            <a:chOff x="895200" y="1225600"/>
            <a:chExt cx="7353600" cy="3504275"/>
          </a:xfrm>
        </p:grpSpPr>
        <p:pic>
          <p:nvPicPr>
            <p:cNvPr id="211" name="Google Shape;211;p30"/>
            <p:cNvPicPr preferRelativeResize="0"/>
            <p:nvPr/>
          </p:nvPicPr>
          <p:blipFill rotWithShape="1">
            <a:blip r:embed="rId3">
              <a:alphaModFix/>
            </a:blip>
            <a:srcRect b="0" l="2805" r="3050" t="2931"/>
            <a:stretch/>
          </p:blipFill>
          <p:spPr>
            <a:xfrm>
              <a:off x="895200" y="1225600"/>
              <a:ext cx="7353600" cy="3504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30"/>
            <p:cNvSpPr/>
            <p:nvPr/>
          </p:nvSpPr>
          <p:spPr>
            <a:xfrm>
              <a:off x="7315200" y="1225600"/>
              <a:ext cx="933600" cy="57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800" y="122560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30350" y="-1652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271500" y="23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with Ghosts (Blinky)</a:t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4753450" y="3679136"/>
            <a:ext cx="1126150" cy="11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2800" y="3795050"/>
            <a:ext cx="1010250" cy="10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8563" y="1025250"/>
            <a:ext cx="60864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6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00" y="635275"/>
            <a:ext cx="8561401" cy="445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resetGame(bool win)</a:t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Called when pacman is eaten or when there is no more pellets.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returns everything to its place.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player didn’t win we delay its start for smoother gameplay.</a:t>
            </a:r>
            <a:endParaRPr/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1799950" y="3722411"/>
            <a:ext cx="1126150" cy="11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250" y="3780375"/>
            <a:ext cx="1010250" cy="10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050" y="3780375"/>
            <a:ext cx="1010250" cy="10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1520" y="3780375"/>
            <a:ext cx="1010250" cy="10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2989" y="3780375"/>
            <a:ext cx="1010250" cy="10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pacman lost</a:t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 rotWithShape="1">
          <a:blip r:embed="rId3">
            <a:alphaModFix/>
          </a:blip>
          <a:srcRect b="1347" l="0" r="0" t="2377"/>
          <a:stretch/>
        </p:blipFill>
        <p:spPr>
          <a:xfrm>
            <a:off x="1318975" y="1373725"/>
            <a:ext cx="7048500" cy="22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pacman won</a:t>
            </a:r>
            <a:endParaRPr/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b="0" l="0" r="0" t="3744"/>
          <a:stretch/>
        </p:blipFill>
        <p:spPr>
          <a:xfrm>
            <a:off x="2018925" y="1411825"/>
            <a:ext cx="5106150" cy="30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271500" y="23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with Ghosts (Blinky)</a:t>
            </a:r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4753450" y="3679136"/>
            <a:ext cx="1126150" cy="11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2800" y="3795050"/>
            <a:ext cx="1010250" cy="10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8563" y="1025250"/>
            <a:ext cx="60864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pacman hasn’t won or lost </a:t>
            </a:r>
            <a:r>
              <a:rPr lang="en"/>
              <a:t>yet</a:t>
            </a:r>
            <a:endParaRPr/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13" y="1069675"/>
            <a:ext cx="838038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Timers</a:t>
            </a:r>
            <a:endParaRPr/>
          </a:p>
        </p:txBody>
      </p:sp>
      <p:grpSp>
        <p:nvGrpSpPr>
          <p:cNvPr id="265" name="Google Shape;265;p37"/>
          <p:cNvGrpSpPr/>
          <p:nvPr/>
        </p:nvGrpSpPr>
        <p:grpSpPr>
          <a:xfrm>
            <a:off x="6631690" y="445021"/>
            <a:ext cx="1892009" cy="1980419"/>
            <a:chOff x="3406575" y="1752600"/>
            <a:chExt cx="2118000" cy="2220450"/>
          </a:xfrm>
        </p:grpSpPr>
        <p:sp>
          <p:nvSpPr>
            <p:cNvPr id="266" name="Google Shape;266;p37"/>
            <p:cNvSpPr/>
            <p:nvPr/>
          </p:nvSpPr>
          <p:spPr>
            <a:xfrm>
              <a:off x="3634725" y="2083200"/>
              <a:ext cx="1661700" cy="1661700"/>
            </a:xfrm>
            <a:prstGeom prst="ellipse">
              <a:avLst/>
            </a:prstGeom>
            <a:noFill/>
            <a:ln cap="flat" cmpd="sng" w="114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3896775" y="2345250"/>
              <a:ext cx="1137600" cy="1137600"/>
            </a:xfrm>
            <a:prstGeom prst="pie">
              <a:avLst>
                <a:gd fmla="val 8707855" name="adj1"/>
                <a:gd fmla="val 16200000" name="adj2"/>
              </a:avLst>
            </a:prstGeom>
            <a:solidFill>
              <a:srgbClr val="000000"/>
            </a:solidFill>
            <a:ln cap="flat" cmpd="sng" w="114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3406575" y="1855050"/>
              <a:ext cx="2118000" cy="2118000"/>
            </a:xfrm>
            <a:prstGeom prst="arc">
              <a:avLst>
                <a:gd fmla="val 17805913" name="adj1"/>
                <a:gd fmla="val 19313163" name="adj2"/>
              </a:avLst>
            </a:prstGeom>
            <a:noFill/>
            <a:ln cap="flat" cmpd="sng" w="152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4387725" y="1752600"/>
              <a:ext cx="155700" cy="330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 rot="5400000">
              <a:off x="4377375" y="1598700"/>
              <a:ext cx="176400" cy="484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37"/>
          <p:cNvGrpSpPr/>
          <p:nvPr/>
        </p:nvGrpSpPr>
        <p:grpSpPr>
          <a:xfrm>
            <a:off x="528100" y="1873750"/>
            <a:ext cx="5713100" cy="515700"/>
            <a:chOff x="528100" y="1264150"/>
            <a:chExt cx="5713100" cy="515700"/>
          </a:xfrm>
        </p:grpSpPr>
        <p:sp>
          <p:nvSpPr>
            <p:cNvPr id="272" name="Google Shape;272;p37"/>
            <p:cNvSpPr txBox="1"/>
            <p:nvPr/>
          </p:nvSpPr>
          <p:spPr>
            <a:xfrm>
              <a:off x="528100" y="1270450"/>
              <a:ext cx="10515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timer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3" name="Google Shape;273;p37"/>
            <p:cNvSpPr txBox="1"/>
            <p:nvPr/>
          </p:nvSpPr>
          <p:spPr>
            <a:xfrm>
              <a:off x="4713300" y="1270450"/>
              <a:ext cx="15279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advance()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3156975" y="1264150"/>
              <a:ext cx="1188600" cy="515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37"/>
          <p:cNvGrpSpPr/>
          <p:nvPr/>
        </p:nvGrpSpPr>
        <p:grpSpPr>
          <a:xfrm>
            <a:off x="528100" y="2533738"/>
            <a:ext cx="6221600" cy="515700"/>
            <a:chOff x="528100" y="1264150"/>
            <a:chExt cx="6221600" cy="515700"/>
          </a:xfrm>
        </p:grpSpPr>
        <p:sp>
          <p:nvSpPr>
            <p:cNvPr id="276" name="Google Shape;276;p37"/>
            <p:cNvSpPr txBox="1"/>
            <p:nvPr/>
          </p:nvSpPr>
          <p:spPr>
            <a:xfrm>
              <a:off x="528100" y="1270450"/>
              <a:ext cx="17715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timeFruit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7" name="Google Shape;277;p37"/>
            <p:cNvSpPr txBox="1"/>
            <p:nvPr/>
          </p:nvSpPr>
          <p:spPr>
            <a:xfrm>
              <a:off x="4713300" y="1270450"/>
              <a:ext cx="20364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createFruit()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3156975" y="1264150"/>
              <a:ext cx="1188600" cy="515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createFruit()</a:t>
            </a:r>
            <a:endParaRPr/>
          </a:p>
        </p:txBody>
      </p:sp>
      <p:sp>
        <p:nvSpPr>
          <p:cNvPr id="284" name="Google Shape;284;p38"/>
          <p:cNvSpPr txBox="1"/>
          <p:nvPr>
            <p:ph idx="1" type="body"/>
          </p:nvPr>
        </p:nvSpPr>
        <p:spPr>
          <a:xfrm>
            <a:off x="311700" y="1152475"/>
            <a:ext cx="62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function is called randomly every 14 to 18 seconds.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Calls setRandSprite on our fruit instance, and then sets a random position on the board and adds it to the scene.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resets the timer with a different value between 14 and 18 sec.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fruit already exists on the board it will change its position and its image randomly.</a:t>
            </a:r>
            <a:endParaRPr/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51921">
            <a:off x="6456273" y="2408656"/>
            <a:ext cx="2377455" cy="2320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51911">
            <a:off x="6857410" y="2986312"/>
            <a:ext cx="1508604" cy="1472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Timers</a:t>
            </a:r>
            <a:endParaRPr/>
          </a:p>
        </p:txBody>
      </p:sp>
      <p:grpSp>
        <p:nvGrpSpPr>
          <p:cNvPr id="292" name="Google Shape;292;p39"/>
          <p:cNvGrpSpPr/>
          <p:nvPr/>
        </p:nvGrpSpPr>
        <p:grpSpPr>
          <a:xfrm>
            <a:off x="6631690" y="445021"/>
            <a:ext cx="1892009" cy="1980419"/>
            <a:chOff x="3406575" y="1752600"/>
            <a:chExt cx="2118000" cy="2220450"/>
          </a:xfrm>
        </p:grpSpPr>
        <p:sp>
          <p:nvSpPr>
            <p:cNvPr id="293" name="Google Shape;293;p39"/>
            <p:cNvSpPr/>
            <p:nvPr/>
          </p:nvSpPr>
          <p:spPr>
            <a:xfrm>
              <a:off x="3634725" y="2083200"/>
              <a:ext cx="1661700" cy="1661700"/>
            </a:xfrm>
            <a:prstGeom prst="ellipse">
              <a:avLst/>
            </a:prstGeom>
            <a:noFill/>
            <a:ln cap="flat" cmpd="sng" w="114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3896775" y="2345250"/>
              <a:ext cx="1137600" cy="1137600"/>
            </a:xfrm>
            <a:prstGeom prst="pie">
              <a:avLst>
                <a:gd fmla="val 8707855" name="adj1"/>
                <a:gd fmla="val 16200000" name="adj2"/>
              </a:avLst>
            </a:prstGeom>
            <a:solidFill>
              <a:srgbClr val="000000"/>
            </a:solidFill>
            <a:ln cap="flat" cmpd="sng" w="114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3406575" y="1855050"/>
              <a:ext cx="2118000" cy="2118000"/>
            </a:xfrm>
            <a:prstGeom prst="arc">
              <a:avLst>
                <a:gd fmla="val 17805913" name="adj1"/>
                <a:gd fmla="val 19313163" name="adj2"/>
              </a:avLst>
            </a:prstGeom>
            <a:noFill/>
            <a:ln cap="flat" cmpd="sng" w="152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4387725" y="1752600"/>
              <a:ext cx="155700" cy="330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 rot="5400000">
              <a:off x="4377375" y="1598700"/>
              <a:ext cx="176400" cy="484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39"/>
          <p:cNvGrpSpPr/>
          <p:nvPr/>
        </p:nvGrpSpPr>
        <p:grpSpPr>
          <a:xfrm>
            <a:off x="528100" y="1873750"/>
            <a:ext cx="5713100" cy="515700"/>
            <a:chOff x="528100" y="1264150"/>
            <a:chExt cx="5713100" cy="515700"/>
          </a:xfrm>
        </p:grpSpPr>
        <p:sp>
          <p:nvSpPr>
            <p:cNvPr id="299" name="Google Shape;299;p39"/>
            <p:cNvSpPr txBox="1"/>
            <p:nvPr/>
          </p:nvSpPr>
          <p:spPr>
            <a:xfrm>
              <a:off x="528100" y="1270450"/>
              <a:ext cx="10515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timer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0" name="Google Shape;300;p39"/>
            <p:cNvSpPr txBox="1"/>
            <p:nvPr/>
          </p:nvSpPr>
          <p:spPr>
            <a:xfrm>
              <a:off x="4713300" y="1270450"/>
              <a:ext cx="15279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advance()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3156975" y="1264150"/>
              <a:ext cx="1188600" cy="515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39"/>
          <p:cNvGrpSpPr/>
          <p:nvPr/>
        </p:nvGrpSpPr>
        <p:grpSpPr>
          <a:xfrm>
            <a:off x="540300" y="3386325"/>
            <a:ext cx="6994850" cy="515700"/>
            <a:chOff x="528100" y="1264150"/>
            <a:chExt cx="6994850" cy="515700"/>
          </a:xfrm>
        </p:grpSpPr>
        <p:sp>
          <p:nvSpPr>
            <p:cNvPr id="303" name="Google Shape;303;p39"/>
            <p:cNvSpPr txBox="1"/>
            <p:nvPr/>
          </p:nvSpPr>
          <p:spPr>
            <a:xfrm>
              <a:off x="528100" y="1270450"/>
              <a:ext cx="24687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timerGhostState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4" name="Google Shape;304;p39"/>
            <p:cNvSpPr txBox="1"/>
            <p:nvPr/>
          </p:nvSpPr>
          <p:spPr>
            <a:xfrm>
              <a:off x="4677150" y="1270450"/>
              <a:ext cx="28458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ghostStateTimeout()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3156975" y="1264150"/>
              <a:ext cx="1188600" cy="515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39"/>
          <p:cNvGrpSpPr/>
          <p:nvPr/>
        </p:nvGrpSpPr>
        <p:grpSpPr>
          <a:xfrm>
            <a:off x="528100" y="2533738"/>
            <a:ext cx="6221600" cy="515700"/>
            <a:chOff x="528100" y="1264150"/>
            <a:chExt cx="6221600" cy="515700"/>
          </a:xfrm>
        </p:grpSpPr>
        <p:sp>
          <p:nvSpPr>
            <p:cNvPr id="307" name="Google Shape;307;p39"/>
            <p:cNvSpPr txBox="1"/>
            <p:nvPr/>
          </p:nvSpPr>
          <p:spPr>
            <a:xfrm>
              <a:off x="528100" y="1270450"/>
              <a:ext cx="17715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timeFruit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8" name="Google Shape;308;p39"/>
            <p:cNvSpPr txBox="1"/>
            <p:nvPr/>
          </p:nvSpPr>
          <p:spPr>
            <a:xfrm>
              <a:off x="4713300" y="1270450"/>
              <a:ext cx="20364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createFruit()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3156975" y="1264150"/>
              <a:ext cx="1188600" cy="515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ghostStateTimeout()</a:t>
            </a:r>
            <a:endParaRPr/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311700" y="1152475"/>
            <a:ext cx="8520600" cy="1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there is a ghost that is still scared, its state is changed back to chasing pacman.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Changes the text on the screen.</a:t>
            </a:r>
            <a:endParaRPr/>
          </a:p>
        </p:txBody>
      </p:sp>
      <p:pic>
        <p:nvPicPr>
          <p:cNvPr id="316" name="Google Shape;316;p40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2402225" y="3451886"/>
            <a:ext cx="1126150" cy="11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625" y="3451889"/>
            <a:ext cx="1126150" cy="11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0"/>
          <p:cNvSpPr/>
          <p:nvPr/>
        </p:nvSpPr>
        <p:spPr>
          <a:xfrm>
            <a:off x="5827883" y="3766186"/>
            <a:ext cx="178200" cy="178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0"/>
          <p:cNvSpPr/>
          <p:nvPr/>
        </p:nvSpPr>
        <p:spPr>
          <a:xfrm>
            <a:off x="6324241" y="3766186"/>
            <a:ext cx="178200" cy="178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Timers</a:t>
            </a:r>
            <a:endParaRPr/>
          </a:p>
        </p:txBody>
      </p:sp>
      <p:grpSp>
        <p:nvGrpSpPr>
          <p:cNvPr id="325" name="Google Shape;325;p41"/>
          <p:cNvGrpSpPr/>
          <p:nvPr/>
        </p:nvGrpSpPr>
        <p:grpSpPr>
          <a:xfrm>
            <a:off x="6631690" y="445021"/>
            <a:ext cx="1892009" cy="1980419"/>
            <a:chOff x="3406575" y="1752600"/>
            <a:chExt cx="2118000" cy="2220450"/>
          </a:xfrm>
        </p:grpSpPr>
        <p:sp>
          <p:nvSpPr>
            <p:cNvPr id="326" name="Google Shape;326;p41"/>
            <p:cNvSpPr/>
            <p:nvPr/>
          </p:nvSpPr>
          <p:spPr>
            <a:xfrm>
              <a:off x="3634725" y="2083200"/>
              <a:ext cx="1661700" cy="1661700"/>
            </a:xfrm>
            <a:prstGeom prst="ellipse">
              <a:avLst/>
            </a:prstGeom>
            <a:noFill/>
            <a:ln cap="flat" cmpd="sng" w="114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3896775" y="2345250"/>
              <a:ext cx="1137600" cy="1137600"/>
            </a:xfrm>
            <a:prstGeom prst="pie">
              <a:avLst>
                <a:gd fmla="val 8707855" name="adj1"/>
                <a:gd fmla="val 16200000" name="adj2"/>
              </a:avLst>
            </a:prstGeom>
            <a:solidFill>
              <a:srgbClr val="000000"/>
            </a:solidFill>
            <a:ln cap="flat" cmpd="sng" w="114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3406575" y="1855050"/>
              <a:ext cx="2118000" cy="2118000"/>
            </a:xfrm>
            <a:prstGeom prst="arc">
              <a:avLst>
                <a:gd fmla="val 17805913" name="adj1"/>
                <a:gd fmla="val 19313163" name="adj2"/>
              </a:avLst>
            </a:prstGeom>
            <a:noFill/>
            <a:ln cap="flat" cmpd="sng" w="152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4387725" y="1752600"/>
              <a:ext cx="155700" cy="330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 rot="5400000">
              <a:off x="4377375" y="1598700"/>
              <a:ext cx="176400" cy="484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41"/>
          <p:cNvGrpSpPr/>
          <p:nvPr/>
        </p:nvGrpSpPr>
        <p:grpSpPr>
          <a:xfrm>
            <a:off x="528100" y="1873750"/>
            <a:ext cx="5713100" cy="515700"/>
            <a:chOff x="528100" y="1264150"/>
            <a:chExt cx="5713100" cy="515700"/>
          </a:xfrm>
        </p:grpSpPr>
        <p:sp>
          <p:nvSpPr>
            <p:cNvPr id="332" name="Google Shape;332;p41"/>
            <p:cNvSpPr txBox="1"/>
            <p:nvPr/>
          </p:nvSpPr>
          <p:spPr>
            <a:xfrm>
              <a:off x="528100" y="1270450"/>
              <a:ext cx="10515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timer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3" name="Google Shape;333;p41"/>
            <p:cNvSpPr txBox="1"/>
            <p:nvPr/>
          </p:nvSpPr>
          <p:spPr>
            <a:xfrm>
              <a:off x="4713300" y="1270450"/>
              <a:ext cx="15279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advance()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3156975" y="1264150"/>
              <a:ext cx="1188600" cy="515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41"/>
          <p:cNvGrpSpPr/>
          <p:nvPr/>
        </p:nvGrpSpPr>
        <p:grpSpPr>
          <a:xfrm>
            <a:off x="540300" y="3386325"/>
            <a:ext cx="6994850" cy="515700"/>
            <a:chOff x="528100" y="1264150"/>
            <a:chExt cx="6994850" cy="515700"/>
          </a:xfrm>
        </p:grpSpPr>
        <p:sp>
          <p:nvSpPr>
            <p:cNvPr id="336" name="Google Shape;336;p41"/>
            <p:cNvSpPr txBox="1"/>
            <p:nvPr/>
          </p:nvSpPr>
          <p:spPr>
            <a:xfrm>
              <a:off x="528100" y="1270450"/>
              <a:ext cx="24687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timerGhostState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7" name="Google Shape;337;p41"/>
            <p:cNvSpPr txBox="1"/>
            <p:nvPr/>
          </p:nvSpPr>
          <p:spPr>
            <a:xfrm>
              <a:off x="4677150" y="1270450"/>
              <a:ext cx="28458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ghostStateTimeout()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3156975" y="1264150"/>
              <a:ext cx="1188600" cy="515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41"/>
          <p:cNvGrpSpPr/>
          <p:nvPr/>
        </p:nvGrpSpPr>
        <p:grpSpPr>
          <a:xfrm>
            <a:off x="528100" y="2533738"/>
            <a:ext cx="6221600" cy="515700"/>
            <a:chOff x="528100" y="1264150"/>
            <a:chExt cx="6221600" cy="515700"/>
          </a:xfrm>
        </p:grpSpPr>
        <p:sp>
          <p:nvSpPr>
            <p:cNvPr id="340" name="Google Shape;340;p41"/>
            <p:cNvSpPr txBox="1"/>
            <p:nvPr/>
          </p:nvSpPr>
          <p:spPr>
            <a:xfrm>
              <a:off x="528100" y="1270450"/>
              <a:ext cx="17715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timeFruit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1" name="Google Shape;341;p41"/>
            <p:cNvSpPr txBox="1"/>
            <p:nvPr/>
          </p:nvSpPr>
          <p:spPr>
            <a:xfrm>
              <a:off x="4713300" y="1270450"/>
              <a:ext cx="20364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createFruit()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3156975" y="1264150"/>
              <a:ext cx="1188600" cy="515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41"/>
          <p:cNvGrpSpPr/>
          <p:nvPr/>
        </p:nvGrpSpPr>
        <p:grpSpPr>
          <a:xfrm>
            <a:off x="540300" y="4094400"/>
            <a:ext cx="6297200" cy="515700"/>
            <a:chOff x="375700" y="1264150"/>
            <a:chExt cx="6297200" cy="515700"/>
          </a:xfrm>
        </p:grpSpPr>
        <p:sp>
          <p:nvSpPr>
            <p:cNvPr id="344" name="Google Shape;344;p41"/>
            <p:cNvSpPr txBox="1"/>
            <p:nvPr/>
          </p:nvSpPr>
          <p:spPr>
            <a:xfrm>
              <a:off x="375700" y="1270450"/>
              <a:ext cx="10515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delay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5" name="Google Shape;345;p41"/>
            <p:cNvSpPr txBox="1"/>
            <p:nvPr/>
          </p:nvSpPr>
          <p:spPr>
            <a:xfrm>
              <a:off x="4560900" y="1270450"/>
              <a:ext cx="2112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delayStart()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3004575" y="1264150"/>
              <a:ext cx="1188600" cy="515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36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-Reads and saves board.txt using QFile and QTextStream.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-I</a:t>
            </a:r>
            <a:r>
              <a:rPr lang="en" sz="1400">
                <a:solidFill>
                  <a:srgbClr val="434343"/>
                </a:solidFill>
              </a:rPr>
              <a:t>nitializes</a:t>
            </a:r>
            <a:r>
              <a:rPr lang="en" sz="1400">
                <a:solidFill>
                  <a:srgbClr val="434343"/>
                </a:solidFill>
              </a:rPr>
              <a:t> QPixmaps with the right size and image.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-Sets them in QGraphicsPixmapItem array with their correct position and adds them to the scene.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getBoardData and getBoardPointer returns boardData.</a:t>
            </a:r>
            <a:endParaRPr sz="1400">
              <a:solidFill>
                <a:srgbClr val="434343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425" y="600025"/>
            <a:ext cx="465087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291542">
            <a:off x="7356136" y="-128038"/>
            <a:ext cx="2024153" cy="2024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800" y="3550450"/>
            <a:ext cx="1640675" cy="16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delayStart()</a:t>
            </a:r>
            <a:endParaRPr/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311700" y="1152475"/>
            <a:ext cx="8520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to delay the start of the game after reset to give the better playing experience.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Starts pacman’s mouth animation and the game’s main timer again.</a:t>
            </a:r>
            <a:endParaRPr/>
          </a:p>
        </p:txBody>
      </p:sp>
      <p:grpSp>
        <p:nvGrpSpPr>
          <p:cNvPr id="353" name="Google Shape;353;p42"/>
          <p:cNvGrpSpPr/>
          <p:nvPr/>
        </p:nvGrpSpPr>
        <p:grpSpPr>
          <a:xfrm>
            <a:off x="78001" y="4101881"/>
            <a:ext cx="8988007" cy="824470"/>
            <a:chOff x="156001" y="4319031"/>
            <a:chExt cx="8988007" cy="824470"/>
          </a:xfrm>
        </p:grpSpPr>
        <p:pic>
          <p:nvPicPr>
            <p:cNvPr id="354" name="Google Shape;354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58589" y="4319031"/>
              <a:ext cx="824470" cy="8244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73826" y="4319031"/>
              <a:ext cx="824470" cy="8244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89063" y="4319031"/>
              <a:ext cx="824470" cy="8244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04300" y="4319031"/>
              <a:ext cx="824470" cy="8244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9538" y="4319031"/>
              <a:ext cx="824470" cy="8244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43352" y="4319031"/>
              <a:ext cx="824470" cy="8244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6001" y="4319031"/>
              <a:ext cx="824470" cy="8244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71238" y="4319031"/>
              <a:ext cx="824470" cy="8244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86475" y="4319031"/>
              <a:ext cx="824470" cy="8244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01713" y="4319031"/>
              <a:ext cx="824470" cy="82447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43881">
            <a:off x="5600675" y="423975"/>
            <a:ext cx="369570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3"/>
          <p:cNvSpPr txBox="1"/>
          <p:nvPr>
            <p:ph type="title"/>
          </p:nvPr>
        </p:nvSpPr>
        <p:spPr>
          <a:xfrm>
            <a:off x="311700" y="434500"/>
            <a:ext cx="42603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KeyPressEvent()</a:t>
            </a:r>
            <a:endParaRPr/>
          </a:p>
        </p:txBody>
      </p:sp>
      <p:sp>
        <p:nvSpPr>
          <p:cNvPr id="370" name="Google Shape;37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vital and </a:t>
            </a:r>
            <a:r>
              <a:rPr lang="en"/>
              <a:t>crucial</a:t>
            </a:r>
            <a:r>
              <a:rPr lang="en"/>
              <a:t> function as it handles all input.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4 different (phases), in each phase we accept certain input.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phases are:  </a:t>
            </a:r>
            <a:br>
              <a:rPr lang="en"/>
            </a:br>
            <a:r>
              <a:rPr lang="en"/>
              <a:t>-The game hasn’t started: we check for space key.</a:t>
            </a:r>
            <a:br>
              <a:rPr lang="en"/>
            </a:br>
            <a:r>
              <a:rPr lang="en"/>
              <a:t>-The game is running: we check directional inputs and change pacman direction.</a:t>
            </a:r>
            <a:br>
              <a:rPr lang="en"/>
            </a:br>
            <a:r>
              <a:rPr lang="en"/>
              <a:t>-The player is dead: we check Y/N key and either start a new game and reset everything (score, lives, fruit) or close it.</a:t>
            </a:r>
            <a:br>
              <a:rPr lang="en"/>
            </a:br>
            <a:r>
              <a:rPr lang="en"/>
              <a:t>-The player has won: we check Y/N key and either continue the game or close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*player has won equivalent uneaten pellets = 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startAgain()</a:t>
            </a:r>
            <a:endParaRPr/>
          </a:p>
        </p:txBody>
      </p:sp>
      <p:sp>
        <p:nvSpPr>
          <p:cNvPr id="376" name="Google Shape;37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Called if the user wants to play again.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fills the pellets again and starts the timers.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plays the </a:t>
            </a:r>
            <a:r>
              <a:rPr lang="en"/>
              <a:t>appropriate</a:t>
            </a:r>
            <a:r>
              <a:rPr lang="en"/>
              <a:t> music as well.</a:t>
            </a:r>
            <a:endParaRPr/>
          </a:p>
        </p:txBody>
      </p:sp>
      <p:pic>
        <p:nvPicPr>
          <p:cNvPr id="377" name="Google Shape;3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310850" y="3780375"/>
            <a:ext cx="1010250" cy="10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8775" y="3780375"/>
            <a:ext cx="1010250" cy="10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1520" y="3780375"/>
            <a:ext cx="1010250" cy="10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2989" y="3780375"/>
            <a:ext cx="1010250" cy="10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4"/>
          <p:cNvSpPr/>
          <p:nvPr/>
        </p:nvSpPr>
        <p:spPr>
          <a:xfrm>
            <a:off x="2929188" y="4062325"/>
            <a:ext cx="159900" cy="1599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4"/>
          <p:cNvSpPr/>
          <p:nvPr/>
        </p:nvSpPr>
        <p:spPr>
          <a:xfrm>
            <a:off x="3374463" y="4062325"/>
            <a:ext cx="159900" cy="1599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FillPellets()</a:t>
            </a:r>
            <a:endParaRPr/>
          </a:p>
        </p:txBody>
      </p:sp>
      <p:sp>
        <p:nvSpPr>
          <p:cNvPr id="388" name="Google Shape;388;p45"/>
          <p:cNvSpPr txBox="1"/>
          <p:nvPr>
            <p:ph idx="1" type="body"/>
          </p:nvPr>
        </p:nvSpPr>
        <p:spPr>
          <a:xfrm>
            <a:off x="311700" y="1152475"/>
            <a:ext cx="8520600" cy="26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it is called it adds and sets the position of the pellets in the scene.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initialize the number of unEatenPellets = 248.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loop over the boardData.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check if the row and col has the right value and set position if it does.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300" y="-118147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0950" y="315670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11575" y="35253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7825" y="8897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55400" y="13152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788" y="38301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925" y="-94497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448550" y="-15422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475" y="-16219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800" y="24050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736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OnMusicClicked()</a:t>
            </a:r>
            <a:endParaRPr/>
          </a:p>
        </p:txBody>
      </p:sp>
      <p:sp>
        <p:nvSpPr>
          <p:cNvPr id="405" name="Google Shape;405;p46"/>
          <p:cNvSpPr txBox="1"/>
          <p:nvPr>
            <p:ph idx="1" type="body"/>
          </p:nvPr>
        </p:nvSpPr>
        <p:spPr>
          <a:xfrm>
            <a:off x="311700" y="1143800"/>
            <a:ext cx="8654100" cy="3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slot function that is connected to the signal clicked() of a QPushButton.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mutes or plays the sounds of the game once the button is clicked.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QPushButton is </a:t>
            </a:r>
            <a:r>
              <a:rPr lang="en"/>
              <a:t>initialized</a:t>
            </a:r>
            <a:r>
              <a:rPr lang="en"/>
              <a:t> in the gameManager constructor.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it is called it checks bool MusicWorks. In case it is true, it changes the icon, sets MusicWorks to false, and calls stop on sound class. </a:t>
            </a:r>
            <a:endParaRPr/>
          </a:p>
        </p:txBody>
      </p:sp>
      <p:pic>
        <p:nvPicPr>
          <p:cNvPr id="406" name="Google Shape;40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9">
            <a:off x="3068600" y="3469842"/>
            <a:ext cx="1061775" cy="1061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6025" y="3353137"/>
            <a:ext cx="1295174" cy="129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7503" y="3843275"/>
            <a:ext cx="1958447" cy="12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238" y="527050"/>
            <a:ext cx="3438525" cy="4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1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Inherits 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QGraphicsPixmapItem</a:t>
            </a:r>
            <a:r>
              <a:rPr lang="en" sz="1400">
                <a:solidFill>
                  <a:srgbClr val="434343"/>
                </a:solidFill>
              </a:rPr>
              <a:t>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When player is initialized it takes the board data as an argument and stores it.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Pacman image is loaded and pacman is spawned in its default spawn.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We can get its direction and coordinates using 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getdir()</a:t>
            </a:r>
            <a:r>
              <a:rPr lang="en" sz="1400">
                <a:solidFill>
                  <a:srgbClr val="434343"/>
                </a:solidFill>
              </a:rPr>
              <a:t> and 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getCoordinate()</a:t>
            </a:r>
            <a:r>
              <a:rPr lang="en" sz="1400">
                <a:solidFill>
                  <a:srgbClr val="434343"/>
                </a:solidFill>
              </a:rPr>
              <a:t>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movemouth() </a:t>
            </a:r>
            <a:r>
              <a:rPr lang="en" sz="1400">
                <a:solidFill>
                  <a:srgbClr val="434343"/>
                </a:solidFill>
              </a:rPr>
              <a:t>handles pacman smooth motion.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372860">
            <a:off x="7637075" y="-153950"/>
            <a:ext cx="1543050" cy="15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Ghosts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38976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Inherits from QGraphicsPixmapItem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Value: static and doubles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Smoothness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Escaping mode: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changestate() 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escape(): away then randomly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 eaten: </a:t>
            </a:r>
            <a:r>
              <a:rPr lang="en" sz="1200"/>
              <a:t>ReturnOriginalState():pure</a:t>
            </a:r>
            <a:endParaRPr sz="12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Eaten: ReturnHome(): pure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Following mode: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ScatterPath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FollowPacman()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UpdateShortestPath(): pure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ShortestPathBFS()</a:t>
            </a:r>
            <a:endParaRPr sz="14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826675" y="-658675"/>
            <a:ext cx="15811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725"/>
            <a:ext cx="420243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8"/>
          <p:cNvGrpSpPr/>
          <p:nvPr/>
        </p:nvGrpSpPr>
        <p:grpSpPr>
          <a:xfrm>
            <a:off x="2271500" y="301375"/>
            <a:ext cx="4601000" cy="4681400"/>
            <a:chOff x="2441150" y="462100"/>
            <a:chExt cx="4601000" cy="4681400"/>
          </a:xfrm>
        </p:grpSpPr>
        <p:pic>
          <p:nvPicPr>
            <p:cNvPr id="97" name="Google Shape;9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41150" y="462100"/>
              <a:ext cx="4601000" cy="468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8"/>
            <p:cNvSpPr/>
            <p:nvPr/>
          </p:nvSpPr>
          <p:spPr>
            <a:xfrm rot="-5402675">
              <a:off x="3997184" y="4101010"/>
              <a:ext cx="385500" cy="222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 rot="-5402675">
              <a:off x="5100434" y="4101010"/>
              <a:ext cx="385500" cy="222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 rot="-5402675">
              <a:off x="4548809" y="4181435"/>
              <a:ext cx="385500" cy="222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25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ShortestPathBFS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675" y="826850"/>
            <a:ext cx="6078650" cy="37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744450" y="4611075"/>
            <a:ext cx="7655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graph is unweighted and connected; the nearest node is always at the front of the queue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Blinky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4999100" y="3684500"/>
            <a:ext cx="2552575" cy="2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4078" y="1250637"/>
            <a:ext cx="5738221" cy="223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608" y="851388"/>
            <a:ext cx="5753165" cy="41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538645">
            <a:off x="6966263" y="270338"/>
            <a:ext cx="1546873" cy="154687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02075"/>
            <a:ext cx="36018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Pellets</a:t>
            </a:r>
            <a:r>
              <a:rPr lang="en" sz="1400">
                <a:solidFill>
                  <a:srgbClr val="434343"/>
                </a:solidFill>
              </a:rPr>
              <a:t>:</a:t>
            </a:r>
            <a:br>
              <a:rPr lang="en" sz="1400">
                <a:solidFill>
                  <a:srgbClr val="434343"/>
                </a:solidFill>
              </a:rPr>
            </a:br>
            <a:r>
              <a:rPr lang="en" sz="1400">
                <a:solidFill>
                  <a:srgbClr val="434343"/>
                </a:solidFill>
              </a:rPr>
              <a:t>-Initilizes value and QPixmap with right image and the right size.</a:t>
            </a:r>
            <a:br>
              <a:rPr lang="en" sz="1400">
                <a:solidFill>
                  <a:srgbClr val="434343"/>
                </a:solidFill>
              </a:rPr>
            </a:br>
            <a:r>
              <a:rPr lang="en" sz="1400">
                <a:solidFill>
                  <a:srgbClr val="434343"/>
                </a:solidFill>
              </a:rPr>
              <a:t>-Sets QPixmap to QGraphicsPixmapItem</a:t>
            </a:r>
            <a:r>
              <a:rPr lang="en" sz="1400">
                <a:solidFill>
                  <a:srgbClr val="434343"/>
                </a:solidFill>
              </a:rPr>
              <a:t>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Fruit:</a:t>
            </a:r>
            <a:br>
              <a:rPr lang="en" sz="1400">
                <a:solidFill>
                  <a:srgbClr val="434343"/>
                </a:solidFill>
              </a:rPr>
            </a:br>
            <a:r>
              <a:rPr lang="en" sz="1400">
                <a:solidFill>
                  <a:srgbClr val="434343"/>
                </a:solidFill>
              </a:rPr>
              <a:t>-one fruit object that changes position and image randomly.</a:t>
            </a:r>
            <a:br>
              <a:rPr lang="en" sz="1400">
                <a:solidFill>
                  <a:srgbClr val="434343"/>
                </a:solidFill>
              </a:rPr>
            </a:br>
            <a:r>
              <a:rPr lang="en" sz="1400">
                <a:solidFill>
                  <a:srgbClr val="434343"/>
                </a:solidFill>
              </a:rPr>
              <a:t>-setRandSprite, generates a random number by qrand() and loads a random image with the right size.</a:t>
            </a:r>
            <a:br>
              <a:rPr lang="en" sz="1400">
                <a:solidFill>
                  <a:srgbClr val="434343"/>
                </a:solidFill>
              </a:rPr>
            </a:br>
            <a:r>
              <a:rPr lang="en" sz="1400">
                <a:solidFill>
                  <a:srgbClr val="434343"/>
                </a:solidFill>
              </a:rPr>
              <a:t>-Keep track of eaten fruit.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*Positions and adding to the scene is done in gamemanager..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Collectables - </a:t>
            </a:r>
            <a:r>
              <a:rPr lang="en" sz="2100"/>
              <a:t>inherits QGraphicsPixmapItem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