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  <p:sldId id="263" r:id="rId9"/>
    <p:sldId id="273" r:id="rId10"/>
    <p:sldId id="274" r:id="rId11"/>
    <p:sldId id="276" r:id="rId12"/>
    <p:sldId id="275" r:id="rId13"/>
    <p:sldId id="277" r:id="rId14"/>
    <p:sldId id="278" r:id="rId15"/>
    <p:sldId id="280" r:id="rId16"/>
    <p:sldId id="281" r:id="rId17"/>
    <p:sldId id="265" r:id="rId18"/>
    <p:sldId id="262" r:id="rId19"/>
    <p:sldId id="266" r:id="rId20"/>
    <p:sldId id="268" r:id="rId21"/>
    <p:sldId id="267" r:id="rId22"/>
    <p:sldId id="271" r:id="rId23"/>
    <p:sldId id="272" r:id="rId24"/>
    <p:sldId id="28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358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CD6B2D-6A77-4702-B06F-89FD53CDBD41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767354A-5DD1-4A72-875E-E7D5B5B27FF8}">
      <dgm:prSet/>
      <dgm:spPr/>
      <dgm:t>
        <a:bodyPr/>
        <a:lstStyle/>
        <a:p>
          <a:r>
            <a:rPr lang="en-US" b="1" dirty="0"/>
            <a:t>Sales (Fact Table):</a:t>
          </a:r>
          <a:endParaRPr lang="en-US" dirty="0"/>
        </a:p>
      </dgm:t>
    </dgm:pt>
    <dgm:pt modelId="{A71BF3DC-AE86-476B-9CED-2C8A1AA498B3}" type="parTrans" cxnId="{69E390B1-BE24-4E8A-AFA0-246983BE52E9}">
      <dgm:prSet/>
      <dgm:spPr/>
      <dgm:t>
        <a:bodyPr/>
        <a:lstStyle/>
        <a:p>
          <a:endParaRPr lang="en-US"/>
        </a:p>
      </dgm:t>
    </dgm:pt>
    <dgm:pt modelId="{B395D7E6-91F4-485B-9E8E-5D3A0F5A7997}" type="sibTrans" cxnId="{69E390B1-BE24-4E8A-AFA0-246983BE52E9}">
      <dgm:prSet/>
      <dgm:spPr/>
      <dgm:t>
        <a:bodyPr/>
        <a:lstStyle/>
        <a:p>
          <a:endParaRPr lang="en-US"/>
        </a:p>
      </dgm:t>
    </dgm:pt>
    <dgm:pt modelId="{84F61104-51EF-454F-B322-3CFAB3CEB028}">
      <dgm:prSet/>
      <dgm:spPr/>
      <dgm:t>
        <a:bodyPr/>
        <a:lstStyle/>
        <a:p>
          <a:r>
            <a:rPr lang="en-US"/>
            <a:t>SalesOrderNumber</a:t>
          </a:r>
        </a:p>
      </dgm:t>
    </dgm:pt>
    <dgm:pt modelId="{883BBBEF-1BAB-4D78-966F-95FA543FB194}" type="parTrans" cxnId="{D90D70CF-814D-4F11-8F46-E21A5ACF3198}">
      <dgm:prSet/>
      <dgm:spPr/>
      <dgm:t>
        <a:bodyPr/>
        <a:lstStyle/>
        <a:p>
          <a:endParaRPr lang="en-US"/>
        </a:p>
      </dgm:t>
    </dgm:pt>
    <dgm:pt modelId="{8E710479-82DF-42B4-9AF8-56207E887A84}" type="sibTrans" cxnId="{D90D70CF-814D-4F11-8F46-E21A5ACF3198}">
      <dgm:prSet/>
      <dgm:spPr/>
      <dgm:t>
        <a:bodyPr/>
        <a:lstStyle/>
        <a:p>
          <a:endParaRPr lang="en-US"/>
        </a:p>
      </dgm:t>
    </dgm:pt>
    <dgm:pt modelId="{F8B600A7-9CEF-4996-AAB7-5DB85B0248E3}">
      <dgm:prSet/>
      <dgm:spPr/>
      <dgm:t>
        <a:bodyPr/>
        <a:lstStyle/>
        <a:p>
          <a:r>
            <a:rPr lang="en-US"/>
            <a:t>OrderDate</a:t>
          </a:r>
        </a:p>
      </dgm:t>
    </dgm:pt>
    <dgm:pt modelId="{BF9E1906-750D-4626-879B-53B102B9BAEB}" type="parTrans" cxnId="{B00F133F-A832-4102-88A8-8E699E2BCF86}">
      <dgm:prSet/>
      <dgm:spPr/>
      <dgm:t>
        <a:bodyPr/>
        <a:lstStyle/>
        <a:p>
          <a:endParaRPr lang="en-US"/>
        </a:p>
      </dgm:t>
    </dgm:pt>
    <dgm:pt modelId="{0B28143C-B753-4E0B-92B0-0B9066B5513C}" type="sibTrans" cxnId="{B00F133F-A832-4102-88A8-8E699E2BCF86}">
      <dgm:prSet/>
      <dgm:spPr/>
      <dgm:t>
        <a:bodyPr/>
        <a:lstStyle/>
        <a:p>
          <a:endParaRPr lang="en-US"/>
        </a:p>
      </dgm:t>
    </dgm:pt>
    <dgm:pt modelId="{F2F9AE1B-B117-4D16-A659-DEF73CFDCE0F}">
      <dgm:prSet/>
      <dgm:spPr/>
      <dgm:t>
        <a:bodyPr/>
        <a:lstStyle/>
        <a:p>
          <a:r>
            <a:rPr lang="en-US" dirty="0"/>
            <a:t>ProductKey</a:t>
          </a:r>
        </a:p>
      </dgm:t>
    </dgm:pt>
    <dgm:pt modelId="{70141EEA-42AC-4FD0-80F5-FC72F64CF02A}" type="parTrans" cxnId="{0F7B16F6-E25B-401D-A726-B8706413ED39}">
      <dgm:prSet/>
      <dgm:spPr/>
      <dgm:t>
        <a:bodyPr/>
        <a:lstStyle/>
        <a:p>
          <a:endParaRPr lang="en-US"/>
        </a:p>
      </dgm:t>
    </dgm:pt>
    <dgm:pt modelId="{6FE8E8A1-31C4-4FBF-917E-7C73D7D209B0}" type="sibTrans" cxnId="{0F7B16F6-E25B-401D-A726-B8706413ED39}">
      <dgm:prSet/>
      <dgm:spPr/>
      <dgm:t>
        <a:bodyPr/>
        <a:lstStyle/>
        <a:p>
          <a:endParaRPr lang="en-US"/>
        </a:p>
      </dgm:t>
    </dgm:pt>
    <dgm:pt modelId="{DC001DF8-BFF7-45D1-A955-414FAA9DDC4B}">
      <dgm:prSet/>
      <dgm:spPr/>
      <dgm:t>
        <a:bodyPr/>
        <a:lstStyle/>
        <a:p>
          <a:r>
            <a:rPr lang="en-US"/>
            <a:t>ResellerKey</a:t>
          </a:r>
        </a:p>
      </dgm:t>
    </dgm:pt>
    <dgm:pt modelId="{96594049-AB20-4441-9D92-A187DAB9F7A2}" type="parTrans" cxnId="{565D2F29-CD1A-4FEC-AE03-DAED30E695AC}">
      <dgm:prSet/>
      <dgm:spPr/>
      <dgm:t>
        <a:bodyPr/>
        <a:lstStyle/>
        <a:p>
          <a:endParaRPr lang="en-US"/>
        </a:p>
      </dgm:t>
    </dgm:pt>
    <dgm:pt modelId="{5EE32751-3244-4382-8033-61D89ECA5851}" type="sibTrans" cxnId="{565D2F29-CD1A-4FEC-AE03-DAED30E695AC}">
      <dgm:prSet/>
      <dgm:spPr/>
      <dgm:t>
        <a:bodyPr/>
        <a:lstStyle/>
        <a:p>
          <a:endParaRPr lang="en-US"/>
        </a:p>
      </dgm:t>
    </dgm:pt>
    <dgm:pt modelId="{1B8A3D54-9908-49FD-AB42-9B06AFA13E97}">
      <dgm:prSet/>
      <dgm:spPr/>
      <dgm:t>
        <a:bodyPr/>
        <a:lstStyle/>
        <a:p>
          <a:r>
            <a:rPr lang="en-US" dirty="0"/>
            <a:t>EmployeeKey</a:t>
          </a:r>
        </a:p>
      </dgm:t>
    </dgm:pt>
    <dgm:pt modelId="{87CB6087-F518-4E8D-962B-950814EBAC47}" type="parTrans" cxnId="{21B330CD-5833-4870-B99C-32F8F842B9F8}">
      <dgm:prSet/>
      <dgm:spPr/>
      <dgm:t>
        <a:bodyPr/>
        <a:lstStyle/>
        <a:p>
          <a:endParaRPr lang="en-US"/>
        </a:p>
      </dgm:t>
    </dgm:pt>
    <dgm:pt modelId="{4EF5A31B-CD25-4390-AAC5-0071A378561B}" type="sibTrans" cxnId="{21B330CD-5833-4870-B99C-32F8F842B9F8}">
      <dgm:prSet/>
      <dgm:spPr/>
      <dgm:t>
        <a:bodyPr/>
        <a:lstStyle/>
        <a:p>
          <a:endParaRPr lang="en-US"/>
        </a:p>
      </dgm:t>
    </dgm:pt>
    <dgm:pt modelId="{FCAF8BB4-A3E1-4232-AA53-347C6E38C0F6}">
      <dgm:prSet/>
      <dgm:spPr/>
      <dgm:t>
        <a:bodyPr/>
        <a:lstStyle/>
        <a:p>
          <a:r>
            <a:rPr lang="en-US" dirty="0"/>
            <a:t>SalesTerritoryKey</a:t>
          </a:r>
        </a:p>
      </dgm:t>
    </dgm:pt>
    <dgm:pt modelId="{23CB67B7-5952-4AFD-9E3F-F800F244B70E}" type="parTrans" cxnId="{C372DB79-4204-4CCF-9A54-D6E418056741}">
      <dgm:prSet/>
      <dgm:spPr/>
      <dgm:t>
        <a:bodyPr/>
        <a:lstStyle/>
        <a:p>
          <a:endParaRPr lang="en-US"/>
        </a:p>
      </dgm:t>
    </dgm:pt>
    <dgm:pt modelId="{8EA4D101-15CB-4285-BB05-243BB866A632}" type="sibTrans" cxnId="{C372DB79-4204-4CCF-9A54-D6E418056741}">
      <dgm:prSet/>
      <dgm:spPr/>
      <dgm:t>
        <a:bodyPr/>
        <a:lstStyle/>
        <a:p>
          <a:endParaRPr lang="en-US"/>
        </a:p>
      </dgm:t>
    </dgm:pt>
    <dgm:pt modelId="{BE109E47-7EFB-496B-8DCC-A67580AA087A}">
      <dgm:prSet/>
      <dgm:spPr/>
      <dgm:t>
        <a:bodyPr/>
        <a:lstStyle/>
        <a:p>
          <a:r>
            <a:rPr lang="en-US"/>
            <a:t>Quantity</a:t>
          </a:r>
        </a:p>
      </dgm:t>
    </dgm:pt>
    <dgm:pt modelId="{59F7E954-7C6F-400B-BF19-CDBC95EB720E}" type="parTrans" cxnId="{73995F88-5B15-449D-A04F-A2D3C8FC6ED4}">
      <dgm:prSet/>
      <dgm:spPr/>
      <dgm:t>
        <a:bodyPr/>
        <a:lstStyle/>
        <a:p>
          <a:endParaRPr lang="en-US"/>
        </a:p>
      </dgm:t>
    </dgm:pt>
    <dgm:pt modelId="{34B7D694-E850-45EC-AE40-15D0CD08A000}" type="sibTrans" cxnId="{73995F88-5B15-449D-A04F-A2D3C8FC6ED4}">
      <dgm:prSet/>
      <dgm:spPr/>
      <dgm:t>
        <a:bodyPr/>
        <a:lstStyle/>
        <a:p>
          <a:endParaRPr lang="en-US"/>
        </a:p>
      </dgm:t>
    </dgm:pt>
    <dgm:pt modelId="{F04AA0FF-7EC9-4BBD-8216-A95EFEE3B1F3}">
      <dgm:prSet/>
      <dgm:spPr/>
      <dgm:t>
        <a:bodyPr/>
        <a:lstStyle/>
        <a:p>
          <a:r>
            <a:rPr lang="en-US"/>
            <a:t>Unit Price</a:t>
          </a:r>
        </a:p>
      </dgm:t>
    </dgm:pt>
    <dgm:pt modelId="{D489B50C-138D-436B-8843-2AE90B276ED3}" type="parTrans" cxnId="{28928B1E-3C23-4D7B-A9E2-62AA4F3C4A03}">
      <dgm:prSet/>
      <dgm:spPr/>
      <dgm:t>
        <a:bodyPr/>
        <a:lstStyle/>
        <a:p>
          <a:endParaRPr lang="en-US"/>
        </a:p>
      </dgm:t>
    </dgm:pt>
    <dgm:pt modelId="{7BC1DC64-9E2F-4141-93C5-82E83C06A8DE}" type="sibTrans" cxnId="{28928B1E-3C23-4D7B-A9E2-62AA4F3C4A03}">
      <dgm:prSet/>
      <dgm:spPr/>
      <dgm:t>
        <a:bodyPr/>
        <a:lstStyle/>
        <a:p>
          <a:endParaRPr lang="en-US"/>
        </a:p>
      </dgm:t>
    </dgm:pt>
    <dgm:pt modelId="{AE57ADF0-524A-47F3-ACEF-9626A3418710}">
      <dgm:prSet/>
      <dgm:spPr/>
      <dgm:t>
        <a:bodyPr/>
        <a:lstStyle/>
        <a:p>
          <a:r>
            <a:rPr lang="en-US"/>
            <a:t>Sales</a:t>
          </a:r>
        </a:p>
      </dgm:t>
    </dgm:pt>
    <dgm:pt modelId="{54CDF20E-B3B2-449E-AF7B-83765A8A1F9C}" type="parTrans" cxnId="{8353474A-DE2F-4A6E-9C28-86816766C2B0}">
      <dgm:prSet/>
      <dgm:spPr/>
      <dgm:t>
        <a:bodyPr/>
        <a:lstStyle/>
        <a:p>
          <a:endParaRPr lang="en-US"/>
        </a:p>
      </dgm:t>
    </dgm:pt>
    <dgm:pt modelId="{7F894E15-7E47-4CEB-84E6-FAFB5D4C80D3}" type="sibTrans" cxnId="{8353474A-DE2F-4A6E-9C28-86816766C2B0}">
      <dgm:prSet/>
      <dgm:spPr/>
      <dgm:t>
        <a:bodyPr/>
        <a:lstStyle/>
        <a:p>
          <a:endParaRPr lang="en-US"/>
        </a:p>
      </dgm:t>
    </dgm:pt>
    <dgm:pt modelId="{FED013C8-0107-48B5-A810-DBA088F6158D}">
      <dgm:prSet/>
      <dgm:spPr/>
      <dgm:t>
        <a:bodyPr/>
        <a:lstStyle/>
        <a:p>
          <a:r>
            <a:rPr lang="en-US"/>
            <a:t>Cost</a:t>
          </a:r>
        </a:p>
      </dgm:t>
    </dgm:pt>
    <dgm:pt modelId="{935359A0-E3C1-4A97-916C-3B097FCC98BF}" type="parTrans" cxnId="{0F012952-00C8-4500-B6E4-E9DAD4D68DEE}">
      <dgm:prSet/>
      <dgm:spPr/>
      <dgm:t>
        <a:bodyPr/>
        <a:lstStyle/>
        <a:p>
          <a:endParaRPr lang="en-US"/>
        </a:p>
      </dgm:t>
    </dgm:pt>
    <dgm:pt modelId="{48927D0A-733B-42B4-86B3-FC36B8507797}" type="sibTrans" cxnId="{0F012952-00C8-4500-B6E4-E9DAD4D68DEE}">
      <dgm:prSet/>
      <dgm:spPr/>
      <dgm:t>
        <a:bodyPr/>
        <a:lstStyle/>
        <a:p>
          <a:endParaRPr lang="en-US"/>
        </a:p>
      </dgm:t>
    </dgm:pt>
    <dgm:pt modelId="{D97C7A84-3F9F-45B2-88E6-738EAE99EADB}">
      <dgm:prSet/>
      <dgm:spPr/>
      <dgm:t>
        <a:bodyPr/>
        <a:lstStyle/>
        <a:p>
          <a:r>
            <a:rPr lang="en-US" b="1"/>
            <a:t>Region:</a:t>
          </a:r>
          <a:endParaRPr lang="en-US"/>
        </a:p>
      </dgm:t>
    </dgm:pt>
    <dgm:pt modelId="{E92B0DC0-F93A-431B-BC00-E487AAD1F377}" type="parTrans" cxnId="{24B208EA-7E11-4DA3-9A23-E23262F3CB52}">
      <dgm:prSet/>
      <dgm:spPr/>
      <dgm:t>
        <a:bodyPr/>
        <a:lstStyle/>
        <a:p>
          <a:endParaRPr lang="en-US"/>
        </a:p>
      </dgm:t>
    </dgm:pt>
    <dgm:pt modelId="{E70AE691-7D46-442E-8483-93C8E81A3359}" type="sibTrans" cxnId="{24B208EA-7E11-4DA3-9A23-E23262F3CB52}">
      <dgm:prSet/>
      <dgm:spPr/>
      <dgm:t>
        <a:bodyPr/>
        <a:lstStyle/>
        <a:p>
          <a:endParaRPr lang="en-US"/>
        </a:p>
      </dgm:t>
    </dgm:pt>
    <dgm:pt modelId="{67A460A4-A113-4859-82D6-D0B0226645B7}">
      <dgm:prSet/>
      <dgm:spPr/>
      <dgm:t>
        <a:bodyPr/>
        <a:lstStyle/>
        <a:p>
          <a:r>
            <a:rPr lang="en-US" dirty="0"/>
            <a:t>SalesTerritoryKey</a:t>
          </a:r>
        </a:p>
      </dgm:t>
    </dgm:pt>
    <dgm:pt modelId="{D252B1C8-E267-4CFB-A187-218A4F97FD9C}" type="parTrans" cxnId="{024F4ADF-B517-4EDE-A813-3BA0E7D35DE9}">
      <dgm:prSet/>
      <dgm:spPr/>
      <dgm:t>
        <a:bodyPr/>
        <a:lstStyle/>
        <a:p>
          <a:endParaRPr lang="en-US"/>
        </a:p>
      </dgm:t>
    </dgm:pt>
    <dgm:pt modelId="{EC1A3B33-5A86-4C8A-930E-2323701EC53C}" type="sibTrans" cxnId="{024F4ADF-B517-4EDE-A813-3BA0E7D35DE9}">
      <dgm:prSet/>
      <dgm:spPr/>
      <dgm:t>
        <a:bodyPr/>
        <a:lstStyle/>
        <a:p>
          <a:endParaRPr lang="en-US"/>
        </a:p>
      </dgm:t>
    </dgm:pt>
    <dgm:pt modelId="{3AC81914-0898-4D0C-87E6-B9DCED367C56}">
      <dgm:prSet/>
      <dgm:spPr/>
      <dgm:t>
        <a:bodyPr/>
        <a:lstStyle/>
        <a:p>
          <a:r>
            <a:rPr lang="en-US"/>
            <a:t>Region</a:t>
          </a:r>
        </a:p>
      </dgm:t>
    </dgm:pt>
    <dgm:pt modelId="{8D180F0B-E44A-4C23-8F8C-360258F5F552}" type="parTrans" cxnId="{7C2C7441-7431-4213-8032-B16DEF28BB1D}">
      <dgm:prSet/>
      <dgm:spPr/>
      <dgm:t>
        <a:bodyPr/>
        <a:lstStyle/>
        <a:p>
          <a:endParaRPr lang="en-US"/>
        </a:p>
      </dgm:t>
    </dgm:pt>
    <dgm:pt modelId="{A43469F1-7AA9-49EC-93D1-E37859830D7E}" type="sibTrans" cxnId="{7C2C7441-7431-4213-8032-B16DEF28BB1D}">
      <dgm:prSet/>
      <dgm:spPr/>
      <dgm:t>
        <a:bodyPr/>
        <a:lstStyle/>
        <a:p>
          <a:endParaRPr lang="en-US"/>
        </a:p>
      </dgm:t>
    </dgm:pt>
    <dgm:pt modelId="{2BA49701-00C9-4DFE-96FE-FA38A6CD30B2}">
      <dgm:prSet/>
      <dgm:spPr/>
      <dgm:t>
        <a:bodyPr/>
        <a:lstStyle/>
        <a:p>
          <a:r>
            <a:rPr lang="en-US"/>
            <a:t>Country</a:t>
          </a:r>
        </a:p>
      </dgm:t>
    </dgm:pt>
    <dgm:pt modelId="{02A6CD44-8DD6-47FD-A62E-4B5D46642B40}" type="parTrans" cxnId="{2FAA1A46-46F3-4B78-9502-154ED0DB30FD}">
      <dgm:prSet/>
      <dgm:spPr/>
      <dgm:t>
        <a:bodyPr/>
        <a:lstStyle/>
        <a:p>
          <a:endParaRPr lang="en-US"/>
        </a:p>
      </dgm:t>
    </dgm:pt>
    <dgm:pt modelId="{01FF2E3A-8C65-4DDE-BAC0-35A497A0275C}" type="sibTrans" cxnId="{2FAA1A46-46F3-4B78-9502-154ED0DB30FD}">
      <dgm:prSet/>
      <dgm:spPr/>
      <dgm:t>
        <a:bodyPr/>
        <a:lstStyle/>
        <a:p>
          <a:endParaRPr lang="en-US"/>
        </a:p>
      </dgm:t>
    </dgm:pt>
    <dgm:pt modelId="{CA3B1807-A454-4DF1-B5E5-55F39F08C1F4}">
      <dgm:prSet/>
      <dgm:spPr/>
      <dgm:t>
        <a:bodyPr/>
        <a:lstStyle/>
        <a:p>
          <a:r>
            <a:rPr lang="en-US"/>
            <a:t>Group</a:t>
          </a:r>
        </a:p>
      </dgm:t>
    </dgm:pt>
    <dgm:pt modelId="{9247A335-41D1-4BE6-AC5B-4E3C73213117}" type="parTrans" cxnId="{6C4A4657-FD6C-4C4C-B907-BD17D9A15AFE}">
      <dgm:prSet/>
      <dgm:spPr/>
      <dgm:t>
        <a:bodyPr/>
        <a:lstStyle/>
        <a:p>
          <a:endParaRPr lang="en-US"/>
        </a:p>
      </dgm:t>
    </dgm:pt>
    <dgm:pt modelId="{78B91551-06F7-431D-A7F5-E4E44B24B52C}" type="sibTrans" cxnId="{6C4A4657-FD6C-4C4C-B907-BD17D9A15AFE}">
      <dgm:prSet/>
      <dgm:spPr/>
      <dgm:t>
        <a:bodyPr/>
        <a:lstStyle/>
        <a:p>
          <a:endParaRPr lang="en-US"/>
        </a:p>
      </dgm:t>
    </dgm:pt>
    <dgm:pt modelId="{5B47B6DC-92D8-4F05-9BF3-7BB3CD9B05CA}">
      <dgm:prSet/>
      <dgm:spPr/>
      <dgm:t>
        <a:bodyPr/>
        <a:lstStyle/>
        <a:p>
          <a:r>
            <a:rPr lang="en-US" b="1" i="0" baseline="0"/>
            <a:t>Product:</a:t>
          </a:r>
          <a:endParaRPr lang="en-US"/>
        </a:p>
      </dgm:t>
    </dgm:pt>
    <dgm:pt modelId="{7E7BC547-1584-4C2B-AC8C-61DAA184BA62}" type="parTrans" cxnId="{53438810-D422-4E21-B14E-038D4F39E601}">
      <dgm:prSet/>
      <dgm:spPr/>
      <dgm:t>
        <a:bodyPr/>
        <a:lstStyle/>
        <a:p>
          <a:endParaRPr lang="en-US"/>
        </a:p>
      </dgm:t>
    </dgm:pt>
    <dgm:pt modelId="{63A71CB4-44DA-4DB2-9F8E-8B345E6B39CF}" type="sibTrans" cxnId="{53438810-D422-4E21-B14E-038D4F39E601}">
      <dgm:prSet/>
      <dgm:spPr/>
      <dgm:t>
        <a:bodyPr/>
        <a:lstStyle/>
        <a:p>
          <a:endParaRPr lang="en-US"/>
        </a:p>
      </dgm:t>
    </dgm:pt>
    <dgm:pt modelId="{02DDC712-7DF7-4535-853C-FBD1EEC6B92E}">
      <dgm:prSet/>
      <dgm:spPr/>
      <dgm:t>
        <a:bodyPr/>
        <a:lstStyle/>
        <a:p>
          <a:r>
            <a:rPr lang="en-US" b="0" i="0" baseline="0" dirty="0"/>
            <a:t>ProductKey</a:t>
          </a:r>
          <a:endParaRPr lang="en-US" dirty="0"/>
        </a:p>
      </dgm:t>
    </dgm:pt>
    <dgm:pt modelId="{D943979D-1889-452A-B9CB-E672AFA9BE0B}" type="parTrans" cxnId="{81470DD0-40BF-4E64-B66F-62199E5CB827}">
      <dgm:prSet/>
      <dgm:spPr/>
      <dgm:t>
        <a:bodyPr/>
        <a:lstStyle/>
        <a:p>
          <a:endParaRPr lang="en-US"/>
        </a:p>
      </dgm:t>
    </dgm:pt>
    <dgm:pt modelId="{44CD6B73-A04C-47EA-BE5F-E13FFD5A3675}" type="sibTrans" cxnId="{81470DD0-40BF-4E64-B66F-62199E5CB827}">
      <dgm:prSet/>
      <dgm:spPr/>
      <dgm:t>
        <a:bodyPr/>
        <a:lstStyle/>
        <a:p>
          <a:endParaRPr lang="en-US"/>
        </a:p>
      </dgm:t>
    </dgm:pt>
    <dgm:pt modelId="{A964AA9B-F3FA-4F21-92D3-476B15DE9F53}">
      <dgm:prSet/>
      <dgm:spPr/>
      <dgm:t>
        <a:bodyPr/>
        <a:lstStyle/>
        <a:p>
          <a:r>
            <a:rPr lang="en-US" b="0" i="0" baseline="0"/>
            <a:t>Product</a:t>
          </a:r>
          <a:endParaRPr lang="en-US"/>
        </a:p>
      </dgm:t>
    </dgm:pt>
    <dgm:pt modelId="{0909065C-B2D4-47EC-B28F-3DE699F1C7AF}" type="parTrans" cxnId="{9628CC60-D95E-4052-AD09-5C0EED135E68}">
      <dgm:prSet/>
      <dgm:spPr/>
      <dgm:t>
        <a:bodyPr/>
        <a:lstStyle/>
        <a:p>
          <a:endParaRPr lang="en-US"/>
        </a:p>
      </dgm:t>
    </dgm:pt>
    <dgm:pt modelId="{27FF95C2-59DE-42A1-9B3C-85FC15505E86}" type="sibTrans" cxnId="{9628CC60-D95E-4052-AD09-5C0EED135E68}">
      <dgm:prSet/>
      <dgm:spPr/>
      <dgm:t>
        <a:bodyPr/>
        <a:lstStyle/>
        <a:p>
          <a:endParaRPr lang="en-US"/>
        </a:p>
      </dgm:t>
    </dgm:pt>
    <dgm:pt modelId="{E6E24A64-28E8-4AC6-A4A0-54E6315359AD}">
      <dgm:prSet/>
      <dgm:spPr/>
      <dgm:t>
        <a:bodyPr/>
        <a:lstStyle/>
        <a:p>
          <a:r>
            <a:rPr lang="en-US" b="0" i="0" baseline="0"/>
            <a:t>Standard Cost</a:t>
          </a:r>
          <a:endParaRPr lang="en-US"/>
        </a:p>
      </dgm:t>
    </dgm:pt>
    <dgm:pt modelId="{424C5D0D-29ED-4CE0-B1FD-3E8B5B8EF33C}" type="parTrans" cxnId="{0102E734-46A4-4414-82F9-66A6DB52AFB4}">
      <dgm:prSet/>
      <dgm:spPr/>
      <dgm:t>
        <a:bodyPr/>
        <a:lstStyle/>
        <a:p>
          <a:endParaRPr lang="en-US"/>
        </a:p>
      </dgm:t>
    </dgm:pt>
    <dgm:pt modelId="{A127C3FD-9893-4EE9-A2B1-6D5F68D02E4B}" type="sibTrans" cxnId="{0102E734-46A4-4414-82F9-66A6DB52AFB4}">
      <dgm:prSet/>
      <dgm:spPr/>
      <dgm:t>
        <a:bodyPr/>
        <a:lstStyle/>
        <a:p>
          <a:endParaRPr lang="en-US"/>
        </a:p>
      </dgm:t>
    </dgm:pt>
    <dgm:pt modelId="{F9D8E5CB-5AAD-4073-9A15-39DC4E99A6FC}">
      <dgm:prSet/>
      <dgm:spPr/>
      <dgm:t>
        <a:bodyPr/>
        <a:lstStyle/>
        <a:p>
          <a:r>
            <a:rPr lang="en-US" b="0" i="0" baseline="0"/>
            <a:t>Color</a:t>
          </a:r>
          <a:endParaRPr lang="en-US"/>
        </a:p>
      </dgm:t>
    </dgm:pt>
    <dgm:pt modelId="{3C87CEEA-A4FB-409C-BEC3-193BDC01C8C2}" type="parTrans" cxnId="{F5F9019F-410E-4848-A9BE-CD775E690445}">
      <dgm:prSet/>
      <dgm:spPr/>
      <dgm:t>
        <a:bodyPr/>
        <a:lstStyle/>
        <a:p>
          <a:endParaRPr lang="en-US"/>
        </a:p>
      </dgm:t>
    </dgm:pt>
    <dgm:pt modelId="{5D852917-FACA-496C-A3AB-1EA45D88EA3C}" type="sibTrans" cxnId="{F5F9019F-410E-4848-A9BE-CD775E690445}">
      <dgm:prSet/>
      <dgm:spPr/>
      <dgm:t>
        <a:bodyPr/>
        <a:lstStyle/>
        <a:p>
          <a:endParaRPr lang="en-US"/>
        </a:p>
      </dgm:t>
    </dgm:pt>
    <dgm:pt modelId="{A7614824-2517-4980-AB04-40E24BD58FE6}">
      <dgm:prSet/>
      <dgm:spPr/>
      <dgm:t>
        <a:bodyPr/>
        <a:lstStyle/>
        <a:p>
          <a:r>
            <a:rPr lang="en-US" b="0" i="0" baseline="0"/>
            <a:t>Subcategory</a:t>
          </a:r>
          <a:endParaRPr lang="en-US"/>
        </a:p>
      </dgm:t>
    </dgm:pt>
    <dgm:pt modelId="{B12DD936-65B3-4337-B42B-53E930CF3C7E}" type="parTrans" cxnId="{6C3657B0-EAB2-4B13-9FEE-186745A6A9D6}">
      <dgm:prSet/>
      <dgm:spPr/>
      <dgm:t>
        <a:bodyPr/>
        <a:lstStyle/>
        <a:p>
          <a:endParaRPr lang="en-US"/>
        </a:p>
      </dgm:t>
    </dgm:pt>
    <dgm:pt modelId="{A3305E10-9385-4CE3-859D-543D0FAEA7DE}" type="sibTrans" cxnId="{6C3657B0-EAB2-4B13-9FEE-186745A6A9D6}">
      <dgm:prSet/>
      <dgm:spPr/>
      <dgm:t>
        <a:bodyPr/>
        <a:lstStyle/>
        <a:p>
          <a:endParaRPr lang="en-US"/>
        </a:p>
      </dgm:t>
    </dgm:pt>
    <dgm:pt modelId="{7F953EFB-BA85-45CB-BE07-40FBE5CECB6E}">
      <dgm:prSet/>
      <dgm:spPr/>
      <dgm:t>
        <a:bodyPr/>
        <a:lstStyle/>
        <a:p>
          <a:r>
            <a:rPr lang="en-US" b="0" i="0" baseline="0"/>
            <a:t>Category</a:t>
          </a:r>
          <a:endParaRPr lang="en-US"/>
        </a:p>
      </dgm:t>
    </dgm:pt>
    <dgm:pt modelId="{3FBC5519-7649-4AFC-A05B-B59D6F6C9DAF}" type="parTrans" cxnId="{12911AF2-2137-45F0-8DAB-F03F6EAF6762}">
      <dgm:prSet/>
      <dgm:spPr/>
      <dgm:t>
        <a:bodyPr/>
        <a:lstStyle/>
        <a:p>
          <a:endParaRPr lang="en-US"/>
        </a:p>
      </dgm:t>
    </dgm:pt>
    <dgm:pt modelId="{E7842372-A6F9-4E7D-84C1-00E6895B752B}" type="sibTrans" cxnId="{12911AF2-2137-45F0-8DAB-F03F6EAF6762}">
      <dgm:prSet/>
      <dgm:spPr/>
      <dgm:t>
        <a:bodyPr/>
        <a:lstStyle/>
        <a:p>
          <a:endParaRPr lang="en-US"/>
        </a:p>
      </dgm:t>
    </dgm:pt>
    <dgm:pt modelId="{3F133510-951B-4E0D-9DE9-1C2939885562}">
      <dgm:prSet/>
      <dgm:spPr/>
      <dgm:t>
        <a:bodyPr/>
        <a:lstStyle/>
        <a:p>
          <a:r>
            <a:rPr lang="en-US" b="0" i="0" baseline="0"/>
            <a:t>Category Key</a:t>
          </a:r>
          <a:endParaRPr lang="en-US"/>
        </a:p>
      </dgm:t>
    </dgm:pt>
    <dgm:pt modelId="{269618F9-A3F4-4EC1-BE80-5EEDB1CBE634}" type="parTrans" cxnId="{96B1A2F6-EEA1-46D3-88D8-EC3F7CB5D1E7}">
      <dgm:prSet/>
      <dgm:spPr/>
      <dgm:t>
        <a:bodyPr/>
        <a:lstStyle/>
        <a:p>
          <a:endParaRPr lang="en-US"/>
        </a:p>
      </dgm:t>
    </dgm:pt>
    <dgm:pt modelId="{E9A5AEE5-4F5F-4C4F-B4DA-0F3E949DE745}" type="sibTrans" cxnId="{96B1A2F6-EEA1-46D3-88D8-EC3F7CB5D1E7}">
      <dgm:prSet/>
      <dgm:spPr/>
      <dgm:t>
        <a:bodyPr/>
        <a:lstStyle/>
        <a:p>
          <a:endParaRPr lang="en-US"/>
        </a:p>
      </dgm:t>
    </dgm:pt>
    <dgm:pt modelId="{B42B3A98-1A82-44FD-988A-10204F7CD863}">
      <dgm:prSet/>
      <dgm:spPr/>
      <dgm:t>
        <a:bodyPr/>
        <a:lstStyle/>
        <a:p>
          <a:r>
            <a:rPr lang="en-US" b="0" i="0" baseline="0"/>
            <a:t>Subcategory Key</a:t>
          </a:r>
          <a:endParaRPr lang="en-US"/>
        </a:p>
      </dgm:t>
    </dgm:pt>
    <dgm:pt modelId="{059E7954-00AD-497E-B150-699317337374}" type="parTrans" cxnId="{CF1AB3ED-5433-415D-8226-92724EFF5976}">
      <dgm:prSet/>
      <dgm:spPr/>
      <dgm:t>
        <a:bodyPr/>
        <a:lstStyle/>
        <a:p>
          <a:endParaRPr lang="en-US"/>
        </a:p>
      </dgm:t>
    </dgm:pt>
    <dgm:pt modelId="{3D93424B-EF95-4047-8BA3-B98A7AC0A96C}" type="sibTrans" cxnId="{CF1AB3ED-5433-415D-8226-92724EFF5976}">
      <dgm:prSet/>
      <dgm:spPr/>
      <dgm:t>
        <a:bodyPr/>
        <a:lstStyle/>
        <a:p>
          <a:endParaRPr lang="en-US"/>
        </a:p>
      </dgm:t>
    </dgm:pt>
    <dgm:pt modelId="{A558373B-06C5-4408-AF3B-860096F655FD}">
      <dgm:prSet/>
      <dgm:spPr/>
      <dgm:t>
        <a:bodyPr/>
        <a:lstStyle/>
        <a:p>
          <a:r>
            <a:rPr lang="en-US" b="0" i="0" baseline="0"/>
            <a:t>Category ID</a:t>
          </a:r>
          <a:endParaRPr lang="en-US"/>
        </a:p>
      </dgm:t>
    </dgm:pt>
    <dgm:pt modelId="{CEF61D27-B0C6-4AE1-9FAB-4E6852622AFD}" type="parTrans" cxnId="{ED4D8C6A-9242-44D3-B863-A341082D0631}">
      <dgm:prSet/>
      <dgm:spPr/>
      <dgm:t>
        <a:bodyPr/>
        <a:lstStyle/>
        <a:p>
          <a:endParaRPr lang="en-US"/>
        </a:p>
      </dgm:t>
    </dgm:pt>
    <dgm:pt modelId="{C768592C-90CB-4C50-ACA0-ED617EDB6FD4}" type="sibTrans" cxnId="{ED4D8C6A-9242-44D3-B863-A341082D0631}">
      <dgm:prSet/>
      <dgm:spPr/>
      <dgm:t>
        <a:bodyPr/>
        <a:lstStyle/>
        <a:p>
          <a:endParaRPr lang="en-US"/>
        </a:p>
      </dgm:t>
    </dgm:pt>
    <dgm:pt modelId="{0DF3C7AD-2804-4691-A7B4-E686BAFCF401}">
      <dgm:prSet/>
      <dgm:spPr/>
      <dgm:t>
        <a:bodyPr/>
        <a:lstStyle/>
        <a:p>
          <a:r>
            <a:rPr lang="en-US" b="0" i="0" baseline="0"/>
            <a:t>Subcategory ID</a:t>
          </a:r>
          <a:endParaRPr lang="en-US"/>
        </a:p>
      </dgm:t>
    </dgm:pt>
    <dgm:pt modelId="{C7DEF602-36D5-41BA-B427-8F206AE3ACD1}" type="parTrans" cxnId="{2957F495-4BF1-4EFE-9267-7D308C9C1C9B}">
      <dgm:prSet/>
      <dgm:spPr/>
      <dgm:t>
        <a:bodyPr/>
        <a:lstStyle/>
        <a:p>
          <a:endParaRPr lang="en-US"/>
        </a:p>
      </dgm:t>
    </dgm:pt>
    <dgm:pt modelId="{4EEC65DC-1478-45B1-A44C-9DB5D37E6FE4}" type="sibTrans" cxnId="{2957F495-4BF1-4EFE-9267-7D308C9C1C9B}">
      <dgm:prSet/>
      <dgm:spPr/>
      <dgm:t>
        <a:bodyPr/>
        <a:lstStyle/>
        <a:p>
          <a:endParaRPr lang="en-US"/>
        </a:p>
      </dgm:t>
    </dgm:pt>
    <dgm:pt modelId="{5D1A5497-23B2-4567-8015-25AF888D434E}">
      <dgm:prSet/>
      <dgm:spPr/>
      <dgm:t>
        <a:bodyPr/>
        <a:lstStyle/>
        <a:p>
          <a:r>
            <a:rPr lang="en-US" b="1" i="0" baseline="0"/>
            <a:t>Sales Person:</a:t>
          </a:r>
          <a:endParaRPr lang="en-US"/>
        </a:p>
      </dgm:t>
    </dgm:pt>
    <dgm:pt modelId="{C216C6E6-7839-4D27-BA81-277144D74668}" type="parTrans" cxnId="{7904B5BB-13C9-41BD-A71D-93D152EC4850}">
      <dgm:prSet/>
      <dgm:spPr/>
      <dgm:t>
        <a:bodyPr/>
        <a:lstStyle/>
        <a:p>
          <a:endParaRPr lang="en-US"/>
        </a:p>
      </dgm:t>
    </dgm:pt>
    <dgm:pt modelId="{4E2B38DE-9CEC-48BE-A45E-1C322C1FE6F5}" type="sibTrans" cxnId="{7904B5BB-13C9-41BD-A71D-93D152EC4850}">
      <dgm:prSet/>
      <dgm:spPr/>
      <dgm:t>
        <a:bodyPr/>
        <a:lstStyle/>
        <a:p>
          <a:endParaRPr lang="en-US"/>
        </a:p>
      </dgm:t>
    </dgm:pt>
    <dgm:pt modelId="{602C6A40-AFDC-4513-8F9A-34ABF7846700}">
      <dgm:prSet/>
      <dgm:spPr/>
      <dgm:t>
        <a:bodyPr/>
        <a:lstStyle/>
        <a:p>
          <a:r>
            <a:rPr lang="en-US" b="0" i="0" baseline="0" dirty="0"/>
            <a:t>EmployeeKey</a:t>
          </a:r>
          <a:endParaRPr lang="en-US" dirty="0"/>
        </a:p>
      </dgm:t>
    </dgm:pt>
    <dgm:pt modelId="{944356A5-2CF6-424D-BD70-CA4B882BFBFC}" type="parTrans" cxnId="{8871965E-F3D7-4656-915E-64F132E2F165}">
      <dgm:prSet/>
      <dgm:spPr/>
      <dgm:t>
        <a:bodyPr/>
        <a:lstStyle/>
        <a:p>
          <a:endParaRPr lang="en-US"/>
        </a:p>
      </dgm:t>
    </dgm:pt>
    <dgm:pt modelId="{C3C73EC8-47CA-42DA-9D26-B74E9BD4D82E}" type="sibTrans" cxnId="{8871965E-F3D7-4656-915E-64F132E2F165}">
      <dgm:prSet/>
      <dgm:spPr/>
      <dgm:t>
        <a:bodyPr/>
        <a:lstStyle/>
        <a:p>
          <a:endParaRPr lang="en-US"/>
        </a:p>
      </dgm:t>
    </dgm:pt>
    <dgm:pt modelId="{7BAB90D9-6CFE-40F4-9A6F-F130272D95AB}">
      <dgm:prSet/>
      <dgm:spPr/>
      <dgm:t>
        <a:bodyPr/>
        <a:lstStyle/>
        <a:p>
          <a:r>
            <a:rPr lang="en-US" b="0" i="0" baseline="0"/>
            <a:t>EmployeeID</a:t>
          </a:r>
          <a:endParaRPr lang="en-US"/>
        </a:p>
      </dgm:t>
    </dgm:pt>
    <dgm:pt modelId="{1B5524CA-8B7C-4FA6-990C-B991C56A2E99}" type="parTrans" cxnId="{092B6EBF-30BA-4AF8-8F04-99D63E6A9EDF}">
      <dgm:prSet/>
      <dgm:spPr/>
      <dgm:t>
        <a:bodyPr/>
        <a:lstStyle/>
        <a:p>
          <a:endParaRPr lang="en-US"/>
        </a:p>
      </dgm:t>
    </dgm:pt>
    <dgm:pt modelId="{D41F4447-6605-4E95-9D02-C43A9B1C2285}" type="sibTrans" cxnId="{092B6EBF-30BA-4AF8-8F04-99D63E6A9EDF}">
      <dgm:prSet/>
      <dgm:spPr/>
      <dgm:t>
        <a:bodyPr/>
        <a:lstStyle/>
        <a:p>
          <a:endParaRPr lang="en-US"/>
        </a:p>
      </dgm:t>
    </dgm:pt>
    <dgm:pt modelId="{94BA3BFC-4E11-4EB5-83D2-6A34B4DB4F3D}">
      <dgm:prSet/>
      <dgm:spPr/>
      <dgm:t>
        <a:bodyPr/>
        <a:lstStyle/>
        <a:p>
          <a:r>
            <a:rPr lang="en-US" b="0" i="0" baseline="0" dirty="0"/>
            <a:t>Salesperson</a:t>
          </a:r>
          <a:endParaRPr lang="en-US" dirty="0"/>
        </a:p>
      </dgm:t>
    </dgm:pt>
    <dgm:pt modelId="{44B7F581-AB5E-4ADE-B9A7-4141A20E0FCA}" type="parTrans" cxnId="{FAE5C8D8-F5BC-45A1-BD17-CBF3C542BD42}">
      <dgm:prSet/>
      <dgm:spPr/>
      <dgm:t>
        <a:bodyPr/>
        <a:lstStyle/>
        <a:p>
          <a:endParaRPr lang="en-US"/>
        </a:p>
      </dgm:t>
    </dgm:pt>
    <dgm:pt modelId="{A086480F-F9C2-4D6C-99DF-062A5C07AD13}" type="sibTrans" cxnId="{FAE5C8D8-F5BC-45A1-BD17-CBF3C542BD42}">
      <dgm:prSet/>
      <dgm:spPr/>
      <dgm:t>
        <a:bodyPr/>
        <a:lstStyle/>
        <a:p>
          <a:endParaRPr lang="en-US"/>
        </a:p>
      </dgm:t>
    </dgm:pt>
    <dgm:pt modelId="{FAD4DCB1-31A3-467E-8223-3E3D0E051B1A}">
      <dgm:prSet/>
      <dgm:spPr/>
      <dgm:t>
        <a:bodyPr/>
        <a:lstStyle/>
        <a:p>
          <a:r>
            <a:rPr lang="en-US" b="0" i="0" baseline="0"/>
            <a:t>Title</a:t>
          </a:r>
          <a:endParaRPr lang="en-US"/>
        </a:p>
      </dgm:t>
    </dgm:pt>
    <dgm:pt modelId="{7AAEB20D-568E-4F8E-B08A-D07481E84991}" type="parTrans" cxnId="{4EB16CF8-050A-45AE-93CE-DB3E5894D56E}">
      <dgm:prSet/>
      <dgm:spPr/>
      <dgm:t>
        <a:bodyPr/>
        <a:lstStyle/>
        <a:p>
          <a:endParaRPr lang="en-US"/>
        </a:p>
      </dgm:t>
    </dgm:pt>
    <dgm:pt modelId="{01F46839-BEBE-4C48-A754-5C899A262038}" type="sibTrans" cxnId="{4EB16CF8-050A-45AE-93CE-DB3E5894D56E}">
      <dgm:prSet/>
      <dgm:spPr/>
      <dgm:t>
        <a:bodyPr/>
        <a:lstStyle/>
        <a:p>
          <a:endParaRPr lang="en-US"/>
        </a:p>
      </dgm:t>
    </dgm:pt>
    <dgm:pt modelId="{13E5A196-0B05-42EF-910B-77F140360E69}">
      <dgm:prSet/>
      <dgm:spPr/>
      <dgm:t>
        <a:bodyPr/>
        <a:lstStyle/>
        <a:p>
          <a:r>
            <a:rPr lang="en-US" b="0" i="0" baseline="0"/>
            <a:t>UPN</a:t>
          </a:r>
          <a:endParaRPr lang="en-US"/>
        </a:p>
      </dgm:t>
    </dgm:pt>
    <dgm:pt modelId="{892BE2D5-C7C7-448F-A545-7FBC2FD8CF83}" type="parTrans" cxnId="{7DEE3BA2-3213-4EC5-B39A-A8A67FEF0957}">
      <dgm:prSet/>
      <dgm:spPr/>
      <dgm:t>
        <a:bodyPr/>
        <a:lstStyle/>
        <a:p>
          <a:endParaRPr lang="en-US"/>
        </a:p>
      </dgm:t>
    </dgm:pt>
    <dgm:pt modelId="{7670963C-1C15-4DB6-A8BF-C4FA1BB0FD17}" type="sibTrans" cxnId="{7DEE3BA2-3213-4EC5-B39A-A8A67FEF0957}">
      <dgm:prSet/>
      <dgm:spPr/>
      <dgm:t>
        <a:bodyPr/>
        <a:lstStyle/>
        <a:p>
          <a:endParaRPr lang="en-US"/>
        </a:p>
      </dgm:t>
    </dgm:pt>
    <dgm:pt modelId="{5046E066-3E16-4832-A52C-DF391841B6F4}" type="pres">
      <dgm:prSet presAssocID="{B0CD6B2D-6A77-4702-B06F-89FD53CDBD4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03634A-2E31-4427-BF38-AE3967253E45}" type="pres">
      <dgm:prSet presAssocID="{B767354A-5DD1-4A72-875E-E7D5B5B27FF8}" presName="composite" presStyleCnt="0"/>
      <dgm:spPr/>
    </dgm:pt>
    <dgm:pt modelId="{531BC895-A233-4941-ABBF-4B270FE58EA0}" type="pres">
      <dgm:prSet presAssocID="{B767354A-5DD1-4A72-875E-E7D5B5B27FF8}" presName="parTx" presStyleLbl="alignNode1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D00235F-64BC-445A-8A5E-D54930557B90}" type="pres">
      <dgm:prSet presAssocID="{B767354A-5DD1-4A72-875E-E7D5B5B27FF8}" presName="desTx" presStyleLbl="alignAccFollowNode1" presStyleIdx="0" presStyleCnt="4">
        <dgm:presLayoutVars/>
      </dgm:prSet>
      <dgm:spPr/>
      <dgm:t>
        <a:bodyPr/>
        <a:lstStyle/>
        <a:p>
          <a:endParaRPr lang="en-US"/>
        </a:p>
      </dgm:t>
    </dgm:pt>
    <dgm:pt modelId="{C57E8766-8E3E-45D7-BEA6-C49B225125DD}" type="pres">
      <dgm:prSet presAssocID="{B395D7E6-91F4-485B-9E8E-5D3A0F5A7997}" presName="space" presStyleCnt="0"/>
      <dgm:spPr/>
    </dgm:pt>
    <dgm:pt modelId="{2433203D-8AE9-4BD6-9EE5-9B31CB35F389}" type="pres">
      <dgm:prSet presAssocID="{D97C7A84-3F9F-45B2-88E6-738EAE99EADB}" presName="composite" presStyleCnt="0"/>
      <dgm:spPr/>
    </dgm:pt>
    <dgm:pt modelId="{965E30C0-BD06-40F5-9BE6-218BE996CFF4}" type="pres">
      <dgm:prSet presAssocID="{D97C7A84-3F9F-45B2-88E6-738EAE99EADB}" presName="parTx" presStyleLbl="alignNode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D6563A8-E610-49C8-B69A-644C73FFF7E4}" type="pres">
      <dgm:prSet presAssocID="{D97C7A84-3F9F-45B2-88E6-738EAE99EADB}" presName="desTx" presStyleLbl="alignAccFollowNode1" presStyleIdx="1" presStyleCnt="4">
        <dgm:presLayoutVars/>
      </dgm:prSet>
      <dgm:spPr/>
      <dgm:t>
        <a:bodyPr/>
        <a:lstStyle/>
        <a:p>
          <a:endParaRPr lang="en-US"/>
        </a:p>
      </dgm:t>
    </dgm:pt>
    <dgm:pt modelId="{1DF740AE-22B5-4455-8EB3-CF6DD63411F0}" type="pres">
      <dgm:prSet presAssocID="{E70AE691-7D46-442E-8483-93C8E81A3359}" presName="space" presStyleCnt="0"/>
      <dgm:spPr/>
    </dgm:pt>
    <dgm:pt modelId="{A405E23C-4372-4FED-99CB-9BD4688EF1E3}" type="pres">
      <dgm:prSet presAssocID="{5B47B6DC-92D8-4F05-9BF3-7BB3CD9B05CA}" presName="composite" presStyleCnt="0"/>
      <dgm:spPr/>
    </dgm:pt>
    <dgm:pt modelId="{EF16F59E-497C-4F3B-9CD4-E9B2FD3D8CBA}" type="pres">
      <dgm:prSet presAssocID="{5B47B6DC-92D8-4F05-9BF3-7BB3CD9B05CA}" presName="parTx" presStyleLbl="alignNode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71FE5C5-C513-49C1-90FF-D9BA832EE058}" type="pres">
      <dgm:prSet presAssocID="{5B47B6DC-92D8-4F05-9BF3-7BB3CD9B05CA}" presName="desTx" presStyleLbl="alignAccFollowNode1" presStyleIdx="2" presStyleCnt="4">
        <dgm:presLayoutVars/>
      </dgm:prSet>
      <dgm:spPr/>
      <dgm:t>
        <a:bodyPr/>
        <a:lstStyle/>
        <a:p>
          <a:endParaRPr lang="en-US"/>
        </a:p>
      </dgm:t>
    </dgm:pt>
    <dgm:pt modelId="{FCD5B625-BBBA-47EF-9B2B-E3F651E37F8D}" type="pres">
      <dgm:prSet presAssocID="{63A71CB4-44DA-4DB2-9F8E-8B345E6B39CF}" presName="space" presStyleCnt="0"/>
      <dgm:spPr/>
    </dgm:pt>
    <dgm:pt modelId="{D8E4FF54-1459-442A-8743-EE2C2EAF1A3F}" type="pres">
      <dgm:prSet presAssocID="{5D1A5497-23B2-4567-8015-25AF888D434E}" presName="composite" presStyleCnt="0"/>
      <dgm:spPr/>
    </dgm:pt>
    <dgm:pt modelId="{13A746DA-81ED-437D-9885-65CA0240CC04}" type="pres">
      <dgm:prSet presAssocID="{5D1A5497-23B2-4567-8015-25AF888D434E}" presName="parTx" presStyleLbl="alignNode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AB1D805-46B0-4DBF-91E3-22F02EF626E6}" type="pres">
      <dgm:prSet presAssocID="{5D1A5497-23B2-4567-8015-25AF888D434E}" presName="desTx" presStyleLbl="alignAccFollowNode1" presStyleIdx="3" presStyleCnt="4">
        <dgm:presLayoutVars/>
      </dgm:prSet>
      <dgm:spPr/>
      <dgm:t>
        <a:bodyPr/>
        <a:lstStyle/>
        <a:p>
          <a:endParaRPr lang="en-US"/>
        </a:p>
      </dgm:t>
    </dgm:pt>
  </dgm:ptLst>
  <dgm:cxnLst>
    <dgm:cxn modelId="{DF97B920-5960-4B81-895B-C29729AC3D09}" type="presOf" srcId="{602C6A40-AFDC-4513-8F9A-34ABF7846700}" destId="{2AB1D805-46B0-4DBF-91E3-22F02EF626E6}" srcOrd="0" destOrd="0" presId="urn:microsoft.com/office/officeart/2016/7/layout/HorizontalActionList"/>
    <dgm:cxn modelId="{50BA6F13-A323-47CE-AB71-B5DA7A4934BE}" type="presOf" srcId="{F04AA0FF-7EC9-4BBD-8216-A95EFEE3B1F3}" destId="{CD00235F-64BC-445A-8A5E-D54930557B90}" srcOrd="0" destOrd="7" presId="urn:microsoft.com/office/officeart/2016/7/layout/HorizontalActionList"/>
    <dgm:cxn modelId="{1F082560-F44A-4A6C-8736-CA0AFF01EB4B}" type="presOf" srcId="{FAD4DCB1-31A3-467E-8223-3E3D0E051B1A}" destId="{2AB1D805-46B0-4DBF-91E3-22F02EF626E6}" srcOrd="0" destOrd="3" presId="urn:microsoft.com/office/officeart/2016/7/layout/HorizontalActionList"/>
    <dgm:cxn modelId="{0ABB4AD9-987D-4FAC-B6FA-A7F17F87F489}" type="presOf" srcId="{A7614824-2517-4980-AB04-40E24BD58FE6}" destId="{071FE5C5-C513-49C1-90FF-D9BA832EE058}" srcOrd="0" destOrd="4" presId="urn:microsoft.com/office/officeart/2016/7/layout/HorizontalActionList"/>
    <dgm:cxn modelId="{9628CC60-D95E-4052-AD09-5C0EED135E68}" srcId="{5B47B6DC-92D8-4F05-9BF3-7BB3CD9B05CA}" destId="{A964AA9B-F3FA-4F21-92D3-476B15DE9F53}" srcOrd="1" destOrd="0" parTransId="{0909065C-B2D4-47EC-B28F-3DE699F1C7AF}" sibTransId="{27FF95C2-59DE-42A1-9B3C-85FC15505E86}"/>
    <dgm:cxn modelId="{A5802750-4F1D-40D7-A852-D77F675EE71E}" type="presOf" srcId="{CA3B1807-A454-4DF1-B5E5-55F39F08C1F4}" destId="{6D6563A8-E610-49C8-B69A-644C73FFF7E4}" srcOrd="0" destOrd="3" presId="urn:microsoft.com/office/officeart/2016/7/layout/HorizontalActionList"/>
    <dgm:cxn modelId="{497CFE81-8033-4DAE-AD58-435A95BBCCEF}" type="presOf" srcId="{F2F9AE1B-B117-4D16-A659-DEF73CFDCE0F}" destId="{CD00235F-64BC-445A-8A5E-D54930557B90}" srcOrd="0" destOrd="2" presId="urn:microsoft.com/office/officeart/2016/7/layout/HorizontalActionList"/>
    <dgm:cxn modelId="{73995F88-5B15-449D-A04F-A2D3C8FC6ED4}" srcId="{B767354A-5DD1-4A72-875E-E7D5B5B27FF8}" destId="{BE109E47-7EFB-496B-8DCC-A67580AA087A}" srcOrd="6" destOrd="0" parTransId="{59F7E954-7C6F-400B-BF19-CDBC95EB720E}" sibTransId="{34B7D694-E850-45EC-AE40-15D0CD08A000}"/>
    <dgm:cxn modelId="{D8FABFCE-4A61-4494-9BC0-67F159C30E2B}" type="presOf" srcId="{0DF3C7AD-2804-4691-A7B4-E686BAFCF401}" destId="{071FE5C5-C513-49C1-90FF-D9BA832EE058}" srcOrd="0" destOrd="9" presId="urn:microsoft.com/office/officeart/2016/7/layout/HorizontalActionList"/>
    <dgm:cxn modelId="{53438810-D422-4E21-B14E-038D4F39E601}" srcId="{B0CD6B2D-6A77-4702-B06F-89FD53CDBD41}" destId="{5B47B6DC-92D8-4F05-9BF3-7BB3CD9B05CA}" srcOrd="2" destOrd="0" parTransId="{7E7BC547-1584-4C2B-AC8C-61DAA184BA62}" sibTransId="{63A71CB4-44DA-4DB2-9F8E-8B345E6B39CF}"/>
    <dgm:cxn modelId="{DBC86160-DAD9-4F1D-A1E9-554365396C8F}" type="presOf" srcId="{5B47B6DC-92D8-4F05-9BF3-7BB3CD9B05CA}" destId="{EF16F59E-497C-4F3B-9CD4-E9B2FD3D8CBA}" srcOrd="0" destOrd="0" presId="urn:microsoft.com/office/officeart/2016/7/layout/HorizontalActionList"/>
    <dgm:cxn modelId="{CF1AB3ED-5433-415D-8226-92724EFF5976}" srcId="{5B47B6DC-92D8-4F05-9BF3-7BB3CD9B05CA}" destId="{B42B3A98-1A82-44FD-988A-10204F7CD863}" srcOrd="7" destOrd="0" parTransId="{059E7954-00AD-497E-B150-699317337374}" sibTransId="{3D93424B-EF95-4047-8BA3-B98A7AC0A96C}"/>
    <dgm:cxn modelId="{28928B1E-3C23-4D7B-A9E2-62AA4F3C4A03}" srcId="{B767354A-5DD1-4A72-875E-E7D5B5B27FF8}" destId="{F04AA0FF-7EC9-4BBD-8216-A95EFEE3B1F3}" srcOrd="7" destOrd="0" parTransId="{D489B50C-138D-436B-8843-2AE90B276ED3}" sibTransId="{7BC1DC64-9E2F-4141-93C5-82E83C06A8DE}"/>
    <dgm:cxn modelId="{85DD37A9-4993-4E40-8D97-38EAE39193CF}" type="presOf" srcId="{DC001DF8-BFF7-45D1-A955-414FAA9DDC4B}" destId="{CD00235F-64BC-445A-8A5E-D54930557B90}" srcOrd="0" destOrd="3" presId="urn:microsoft.com/office/officeart/2016/7/layout/HorizontalActionList"/>
    <dgm:cxn modelId="{2957F495-4BF1-4EFE-9267-7D308C9C1C9B}" srcId="{5B47B6DC-92D8-4F05-9BF3-7BB3CD9B05CA}" destId="{0DF3C7AD-2804-4691-A7B4-E686BAFCF401}" srcOrd="9" destOrd="0" parTransId="{C7DEF602-36D5-41BA-B427-8F206AE3ACD1}" sibTransId="{4EEC65DC-1478-45B1-A44C-9DB5D37E6FE4}"/>
    <dgm:cxn modelId="{21B330CD-5833-4870-B99C-32F8F842B9F8}" srcId="{B767354A-5DD1-4A72-875E-E7D5B5B27FF8}" destId="{1B8A3D54-9908-49FD-AB42-9B06AFA13E97}" srcOrd="4" destOrd="0" parTransId="{87CB6087-F518-4E8D-962B-950814EBAC47}" sibTransId="{4EF5A31B-CD25-4390-AAC5-0071A378561B}"/>
    <dgm:cxn modelId="{673CDB5B-6E8A-405A-B383-29825A287ED6}" type="presOf" srcId="{FED013C8-0107-48B5-A810-DBA088F6158D}" destId="{CD00235F-64BC-445A-8A5E-D54930557B90}" srcOrd="0" destOrd="9" presId="urn:microsoft.com/office/officeart/2016/7/layout/HorizontalActionList"/>
    <dgm:cxn modelId="{12911AF2-2137-45F0-8DAB-F03F6EAF6762}" srcId="{5B47B6DC-92D8-4F05-9BF3-7BB3CD9B05CA}" destId="{7F953EFB-BA85-45CB-BE07-40FBE5CECB6E}" srcOrd="5" destOrd="0" parTransId="{3FBC5519-7649-4AFC-A05B-B59D6F6C9DAF}" sibTransId="{E7842372-A6F9-4E7D-84C1-00E6895B752B}"/>
    <dgm:cxn modelId="{65B75DFE-A452-4DD0-B98F-208451AEFF97}" type="presOf" srcId="{FCAF8BB4-A3E1-4232-AA53-347C6E38C0F6}" destId="{CD00235F-64BC-445A-8A5E-D54930557B90}" srcOrd="0" destOrd="5" presId="urn:microsoft.com/office/officeart/2016/7/layout/HorizontalActionList"/>
    <dgm:cxn modelId="{024F4ADF-B517-4EDE-A813-3BA0E7D35DE9}" srcId="{D97C7A84-3F9F-45B2-88E6-738EAE99EADB}" destId="{67A460A4-A113-4859-82D6-D0B0226645B7}" srcOrd="0" destOrd="0" parTransId="{D252B1C8-E267-4CFB-A187-218A4F97FD9C}" sibTransId="{EC1A3B33-5A86-4C8A-930E-2323701EC53C}"/>
    <dgm:cxn modelId="{6C8B4737-13BD-4BE7-B61F-6C3E78BF2087}" type="presOf" srcId="{F8B600A7-9CEF-4996-AAB7-5DB85B0248E3}" destId="{CD00235F-64BC-445A-8A5E-D54930557B90}" srcOrd="0" destOrd="1" presId="urn:microsoft.com/office/officeart/2016/7/layout/HorizontalActionList"/>
    <dgm:cxn modelId="{565D2F29-CD1A-4FEC-AE03-DAED30E695AC}" srcId="{B767354A-5DD1-4A72-875E-E7D5B5B27FF8}" destId="{DC001DF8-BFF7-45D1-A955-414FAA9DDC4B}" srcOrd="3" destOrd="0" parTransId="{96594049-AB20-4441-9D92-A187DAB9F7A2}" sibTransId="{5EE32751-3244-4382-8033-61D89ECA5851}"/>
    <dgm:cxn modelId="{4463FD6F-4DA2-472B-B205-602F53B1136A}" type="presOf" srcId="{7F953EFB-BA85-45CB-BE07-40FBE5CECB6E}" destId="{071FE5C5-C513-49C1-90FF-D9BA832EE058}" srcOrd="0" destOrd="5" presId="urn:microsoft.com/office/officeart/2016/7/layout/HorizontalActionList"/>
    <dgm:cxn modelId="{D90D70CF-814D-4F11-8F46-E21A5ACF3198}" srcId="{B767354A-5DD1-4A72-875E-E7D5B5B27FF8}" destId="{84F61104-51EF-454F-B322-3CFAB3CEB028}" srcOrd="0" destOrd="0" parTransId="{883BBBEF-1BAB-4D78-966F-95FA543FB194}" sibTransId="{8E710479-82DF-42B4-9AF8-56207E887A84}"/>
    <dgm:cxn modelId="{6C3657B0-EAB2-4B13-9FEE-186745A6A9D6}" srcId="{5B47B6DC-92D8-4F05-9BF3-7BB3CD9B05CA}" destId="{A7614824-2517-4980-AB04-40E24BD58FE6}" srcOrd="4" destOrd="0" parTransId="{B12DD936-65B3-4337-B42B-53E930CF3C7E}" sibTransId="{A3305E10-9385-4CE3-859D-543D0FAEA7DE}"/>
    <dgm:cxn modelId="{E90E404E-18B8-4B63-BBD3-4E9A80464956}" type="presOf" srcId="{F9D8E5CB-5AAD-4073-9A15-39DC4E99A6FC}" destId="{071FE5C5-C513-49C1-90FF-D9BA832EE058}" srcOrd="0" destOrd="3" presId="urn:microsoft.com/office/officeart/2016/7/layout/HorizontalActionList"/>
    <dgm:cxn modelId="{7D163110-8DB7-4E80-AD59-B58D27340FEC}" type="presOf" srcId="{3AC81914-0898-4D0C-87E6-B9DCED367C56}" destId="{6D6563A8-E610-49C8-B69A-644C73FFF7E4}" srcOrd="0" destOrd="1" presId="urn:microsoft.com/office/officeart/2016/7/layout/HorizontalActionList"/>
    <dgm:cxn modelId="{281EE039-7726-4A04-9BF2-BE18429E4878}" type="presOf" srcId="{1B8A3D54-9908-49FD-AB42-9B06AFA13E97}" destId="{CD00235F-64BC-445A-8A5E-D54930557B90}" srcOrd="0" destOrd="4" presId="urn:microsoft.com/office/officeart/2016/7/layout/HorizontalActionList"/>
    <dgm:cxn modelId="{6EB96D3C-E16E-4925-9C68-B0FE4BE401D2}" type="presOf" srcId="{B42B3A98-1A82-44FD-988A-10204F7CD863}" destId="{071FE5C5-C513-49C1-90FF-D9BA832EE058}" srcOrd="0" destOrd="7" presId="urn:microsoft.com/office/officeart/2016/7/layout/HorizontalActionList"/>
    <dgm:cxn modelId="{7904B5BB-13C9-41BD-A71D-93D152EC4850}" srcId="{B0CD6B2D-6A77-4702-B06F-89FD53CDBD41}" destId="{5D1A5497-23B2-4567-8015-25AF888D434E}" srcOrd="3" destOrd="0" parTransId="{C216C6E6-7839-4D27-BA81-277144D74668}" sibTransId="{4E2B38DE-9CEC-48BE-A45E-1C322C1FE6F5}"/>
    <dgm:cxn modelId="{E1C12AB6-9EDA-4BDE-87BA-F9015A8BD747}" type="presOf" srcId="{B767354A-5DD1-4A72-875E-E7D5B5B27FF8}" destId="{531BC895-A233-4941-ABBF-4B270FE58EA0}" srcOrd="0" destOrd="0" presId="urn:microsoft.com/office/officeart/2016/7/layout/HorizontalActionList"/>
    <dgm:cxn modelId="{0F012952-00C8-4500-B6E4-E9DAD4D68DEE}" srcId="{B767354A-5DD1-4A72-875E-E7D5B5B27FF8}" destId="{FED013C8-0107-48B5-A810-DBA088F6158D}" srcOrd="9" destOrd="0" parTransId="{935359A0-E3C1-4A97-916C-3B097FCC98BF}" sibTransId="{48927D0A-733B-42B4-86B3-FC36B8507797}"/>
    <dgm:cxn modelId="{7C2C7441-7431-4213-8032-B16DEF28BB1D}" srcId="{D97C7A84-3F9F-45B2-88E6-738EAE99EADB}" destId="{3AC81914-0898-4D0C-87E6-B9DCED367C56}" srcOrd="1" destOrd="0" parTransId="{8D180F0B-E44A-4C23-8F8C-360258F5F552}" sibTransId="{A43469F1-7AA9-49EC-93D1-E37859830D7E}"/>
    <dgm:cxn modelId="{E2145CBD-EA51-49CB-BA31-FF298D1B7B58}" type="presOf" srcId="{5D1A5497-23B2-4567-8015-25AF888D434E}" destId="{13A746DA-81ED-437D-9885-65CA0240CC04}" srcOrd="0" destOrd="0" presId="urn:microsoft.com/office/officeart/2016/7/layout/HorizontalActionList"/>
    <dgm:cxn modelId="{0102E734-46A4-4414-82F9-66A6DB52AFB4}" srcId="{5B47B6DC-92D8-4F05-9BF3-7BB3CD9B05CA}" destId="{E6E24A64-28E8-4AC6-A4A0-54E6315359AD}" srcOrd="2" destOrd="0" parTransId="{424C5D0D-29ED-4CE0-B1FD-3E8B5B8EF33C}" sibTransId="{A127C3FD-9893-4EE9-A2B1-6D5F68D02E4B}"/>
    <dgm:cxn modelId="{F8BD8678-7BEA-4AEF-B1DE-E6F92E957115}" type="presOf" srcId="{AE57ADF0-524A-47F3-ACEF-9626A3418710}" destId="{CD00235F-64BC-445A-8A5E-D54930557B90}" srcOrd="0" destOrd="8" presId="urn:microsoft.com/office/officeart/2016/7/layout/HorizontalActionList"/>
    <dgm:cxn modelId="{5072976A-7EF5-4880-8549-3F79FDE1BB44}" type="presOf" srcId="{94BA3BFC-4E11-4EB5-83D2-6A34B4DB4F3D}" destId="{2AB1D805-46B0-4DBF-91E3-22F02EF626E6}" srcOrd="0" destOrd="2" presId="urn:microsoft.com/office/officeart/2016/7/layout/HorizontalActionList"/>
    <dgm:cxn modelId="{092B6EBF-30BA-4AF8-8F04-99D63E6A9EDF}" srcId="{5D1A5497-23B2-4567-8015-25AF888D434E}" destId="{7BAB90D9-6CFE-40F4-9A6F-F130272D95AB}" srcOrd="1" destOrd="0" parTransId="{1B5524CA-8B7C-4FA6-990C-B991C56A2E99}" sibTransId="{D41F4447-6605-4E95-9D02-C43A9B1C2285}"/>
    <dgm:cxn modelId="{96B1A2F6-EEA1-46D3-88D8-EC3F7CB5D1E7}" srcId="{5B47B6DC-92D8-4F05-9BF3-7BB3CD9B05CA}" destId="{3F133510-951B-4E0D-9DE9-1C2939885562}" srcOrd="6" destOrd="0" parTransId="{269618F9-A3F4-4EC1-BE80-5EEDB1CBE634}" sibTransId="{E9A5AEE5-4F5F-4C4F-B4DA-0F3E949DE745}"/>
    <dgm:cxn modelId="{8871965E-F3D7-4656-915E-64F132E2F165}" srcId="{5D1A5497-23B2-4567-8015-25AF888D434E}" destId="{602C6A40-AFDC-4513-8F9A-34ABF7846700}" srcOrd="0" destOrd="0" parTransId="{944356A5-2CF6-424D-BD70-CA4B882BFBFC}" sibTransId="{C3C73EC8-47CA-42DA-9D26-B74E9BD4D82E}"/>
    <dgm:cxn modelId="{ADBC7729-49B7-47F5-BA4A-F87B06785C4C}" type="presOf" srcId="{13E5A196-0B05-42EF-910B-77F140360E69}" destId="{2AB1D805-46B0-4DBF-91E3-22F02EF626E6}" srcOrd="0" destOrd="4" presId="urn:microsoft.com/office/officeart/2016/7/layout/HorizontalActionList"/>
    <dgm:cxn modelId="{C5EDC287-FA7F-41B1-AD73-5A231AB2FE31}" type="presOf" srcId="{84F61104-51EF-454F-B322-3CFAB3CEB028}" destId="{CD00235F-64BC-445A-8A5E-D54930557B90}" srcOrd="0" destOrd="0" presId="urn:microsoft.com/office/officeart/2016/7/layout/HorizontalActionList"/>
    <dgm:cxn modelId="{81470DD0-40BF-4E64-B66F-62199E5CB827}" srcId="{5B47B6DC-92D8-4F05-9BF3-7BB3CD9B05CA}" destId="{02DDC712-7DF7-4535-853C-FBD1EEC6B92E}" srcOrd="0" destOrd="0" parTransId="{D943979D-1889-452A-B9CB-E672AFA9BE0B}" sibTransId="{44CD6B73-A04C-47EA-BE5F-E13FFD5A3675}"/>
    <dgm:cxn modelId="{FAE5C8D8-F5BC-45A1-BD17-CBF3C542BD42}" srcId="{5D1A5497-23B2-4567-8015-25AF888D434E}" destId="{94BA3BFC-4E11-4EB5-83D2-6A34B4DB4F3D}" srcOrd="2" destOrd="0" parTransId="{44B7F581-AB5E-4ADE-B9A7-4141A20E0FCA}" sibTransId="{A086480F-F9C2-4D6C-99DF-062A5C07AD13}"/>
    <dgm:cxn modelId="{24B208EA-7E11-4DA3-9A23-E23262F3CB52}" srcId="{B0CD6B2D-6A77-4702-B06F-89FD53CDBD41}" destId="{D97C7A84-3F9F-45B2-88E6-738EAE99EADB}" srcOrd="1" destOrd="0" parTransId="{E92B0DC0-F93A-431B-BC00-E487AAD1F377}" sibTransId="{E70AE691-7D46-442E-8483-93C8E81A3359}"/>
    <dgm:cxn modelId="{F5F9019F-410E-4848-A9BE-CD775E690445}" srcId="{5B47B6DC-92D8-4F05-9BF3-7BB3CD9B05CA}" destId="{F9D8E5CB-5AAD-4073-9A15-39DC4E99A6FC}" srcOrd="3" destOrd="0" parTransId="{3C87CEEA-A4FB-409C-BEC3-193BDC01C8C2}" sibTransId="{5D852917-FACA-496C-A3AB-1EA45D88EA3C}"/>
    <dgm:cxn modelId="{6C4A4657-FD6C-4C4C-B907-BD17D9A15AFE}" srcId="{D97C7A84-3F9F-45B2-88E6-738EAE99EADB}" destId="{CA3B1807-A454-4DF1-B5E5-55F39F08C1F4}" srcOrd="3" destOrd="0" parTransId="{9247A335-41D1-4BE6-AC5B-4E3C73213117}" sibTransId="{78B91551-06F7-431D-A7F5-E4E44B24B52C}"/>
    <dgm:cxn modelId="{69E390B1-BE24-4E8A-AFA0-246983BE52E9}" srcId="{B0CD6B2D-6A77-4702-B06F-89FD53CDBD41}" destId="{B767354A-5DD1-4A72-875E-E7D5B5B27FF8}" srcOrd="0" destOrd="0" parTransId="{A71BF3DC-AE86-476B-9CED-2C8A1AA498B3}" sibTransId="{B395D7E6-91F4-485B-9E8E-5D3A0F5A7997}"/>
    <dgm:cxn modelId="{169CACF7-1632-41AB-9C80-B4C135BFA716}" type="presOf" srcId="{3F133510-951B-4E0D-9DE9-1C2939885562}" destId="{071FE5C5-C513-49C1-90FF-D9BA832EE058}" srcOrd="0" destOrd="6" presId="urn:microsoft.com/office/officeart/2016/7/layout/HorizontalActionList"/>
    <dgm:cxn modelId="{978A0753-E1C4-4617-A368-30ACFE66E2B8}" type="presOf" srcId="{B0CD6B2D-6A77-4702-B06F-89FD53CDBD41}" destId="{5046E066-3E16-4832-A52C-DF391841B6F4}" srcOrd="0" destOrd="0" presId="urn:microsoft.com/office/officeart/2016/7/layout/HorizontalActionList"/>
    <dgm:cxn modelId="{C372DB79-4204-4CCF-9A54-D6E418056741}" srcId="{B767354A-5DD1-4A72-875E-E7D5B5B27FF8}" destId="{FCAF8BB4-A3E1-4232-AA53-347C6E38C0F6}" srcOrd="5" destOrd="0" parTransId="{23CB67B7-5952-4AFD-9E3F-F800F244B70E}" sibTransId="{8EA4D101-15CB-4285-BB05-243BB866A632}"/>
    <dgm:cxn modelId="{B00F133F-A832-4102-88A8-8E699E2BCF86}" srcId="{B767354A-5DD1-4A72-875E-E7D5B5B27FF8}" destId="{F8B600A7-9CEF-4996-AAB7-5DB85B0248E3}" srcOrd="1" destOrd="0" parTransId="{BF9E1906-750D-4626-879B-53B102B9BAEB}" sibTransId="{0B28143C-B753-4E0B-92B0-0B9066B5513C}"/>
    <dgm:cxn modelId="{7DEE3BA2-3213-4EC5-B39A-A8A67FEF0957}" srcId="{5D1A5497-23B2-4567-8015-25AF888D434E}" destId="{13E5A196-0B05-42EF-910B-77F140360E69}" srcOrd="4" destOrd="0" parTransId="{892BE2D5-C7C7-448F-A545-7FBC2FD8CF83}" sibTransId="{7670963C-1C15-4DB6-A8BF-C4FA1BB0FD17}"/>
    <dgm:cxn modelId="{8353474A-DE2F-4A6E-9C28-86816766C2B0}" srcId="{B767354A-5DD1-4A72-875E-E7D5B5B27FF8}" destId="{AE57ADF0-524A-47F3-ACEF-9626A3418710}" srcOrd="8" destOrd="0" parTransId="{54CDF20E-B3B2-449E-AF7B-83765A8A1F9C}" sibTransId="{7F894E15-7E47-4CEB-84E6-FAFB5D4C80D3}"/>
    <dgm:cxn modelId="{4EB16CF8-050A-45AE-93CE-DB3E5894D56E}" srcId="{5D1A5497-23B2-4567-8015-25AF888D434E}" destId="{FAD4DCB1-31A3-467E-8223-3E3D0E051B1A}" srcOrd="3" destOrd="0" parTransId="{7AAEB20D-568E-4F8E-B08A-D07481E84991}" sibTransId="{01F46839-BEBE-4C48-A754-5C899A262038}"/>
    <dgm:cxn modelId="{AA77A737-3AC6-4E6D-95B5-5C105677DC3D}" type="presOf" srcId="{A558373B-06C5-4408-AF3B-860096F655FD}" destId="{071FE5C5-C513-49C1-90FF-D9BA832EE058}" srcOrd="0" destOrd="8" presId="urn:microsoft.com/office/officeart/2016/7/layout/HorizontalActionList"/>
    <dgm:cxn modelId="{2FAA1A46-46F3-4B78-9502-154ED0DB30FD}" srcId="{D97C7A84-3F9F-45B2-88E6-738EAE99EADB}" destId="{2BA49701-00C9-4DFE-96FE-FA38A6CD30B2}" srcOrd="2" destOrd="0" parTransId="{02A6CD44-8DD6-47FD-A62E-4B5D46642B40}" sibTransId="{01FF2E3A-8C65-4DDE-BAC0-35A497A0275C}"/>
    <dgm:cxn modelId="{ED4D8C6A-9242-44D3-B863-A341082D0631}" srcId="{5B47B6DC-92D8-4F05-9BF3-7BB3CD9B05CA}" destId="{A558373B-06C5-4408-AF3B-860096F655FD}" srcOrd="8" destOrd="0" parTransId="{CEF61D27-B0C6-4AE1-9FAB-4E6852622AFD}" sibTransId="{C768592C-90CB-4C50-ACA0-ED617EDB6FD4}"/>
    <dgm:cxn modelId="{76B9857F-128E-4C55-87C9-F29ABB34E66C}" type="presOf" srcId="{2BA49701-00C9-4DFE-96FE-FA38A6CD30B2}" destId="{6D6563A8-E610-49C8-B69A-644C73FFF7E4}" srcOrd="0" destOrd="2" presId="urn:microsoft.com/office/officeart/2016/7/layout/HorizontalActionList"/>
    <dgm:cxn modelId="{BF312AD8-D8CC-4568-8564-9E2E3ADB54F8}" type="presOf" srcId="{E6E24A64-28E8-4AC6-A4A0-54E6315359AD}" destId="{071FE5C5-C513-49C1-90FF-D9BA832EE058}" srcOrd="0" destOrd="2" presId="urn:microsoft.com/office/officeart/2016/7/layout/HorizontalActionList"/>
    <dgm:cxn modelId="{0F7B16F6-E25B-401D-A726-B8706413ED39}" srcId="{B767354A-5DD1-4A72-875E-E7D5B5B27FF8}" destId="{F2F9AE1B-B117-4D16-A659-DEF73CFDCE0F}" srcOrd="2" destOrd="0" parTransId="{70141EEA-42AC-4FD0-80F5-FC72F64CF02A}" sibTransId="{6FE8E8A1-31C4-4FBF-917E-7C73D7D209B0}"/>
    <dgm:cxn modelId="{D4DF8F15-2504-4CED-902A-297FE198DC31}" type="presOf" srcId="{D97C7A84-3F9F-45B2-88E6-738EAE99EADB}" destId="{965E30C0-BD06-40F5-9BE6-218BE996CFF4}" srcOrd="0" destOrd="0" presId="urn:microsoft.com/office/officeart/2016/7/layout/HorizontalActionList"/>
    <dgm:cxn modelId="{68628238-34A2-4A37-B176-0F67095D9F7C}" type="presOf" srcId="{02DDC712-7DF7-4535-853C-FBD1EEC6B92E}" destId="{071FE5C5-C513-49C1-90FF-D9BA832EE058}" srcOrd="0" destOrd="0" presId="urn:microsoft.com/office/officeart/2016/7/layout/HorizontalActionList"/>
    <dgm:cxn modelId="{CE0672A8-92C3-436B-AEDB-52077DC57B46}" type="presOf" srcId="{BE109E47-7EFB-496B-8DCC-A67580AA087A}" destId="{CD00235F-64BC-445A-8A5E-D54930557B90}" srcOrd="0" destOrd="6" presId="urn:microsoft.com/office/officeart/2016/7/layout/HorizontalActionList"/>
    <dgm:cxn modelId="{443C27A5-955D-48A5-AC88-75ECF0FCA29D}" type="presOf" srcId="{A964AA9B-F3FA-4F21-92D3-476B15DE9F53}" destId="{071FE5C5-C513-49C1-90FF-D9BA832EE058}" srcOrd="0" destOrd="1" presId="urn:microsoft.com/office/officeart/2016/7/layout/HorizontalActionList"/>
    <dgm:cxn modelId="{319D318A-FEB4-4891-8B20-EE5107B737CA}" type="presOf" srcId="{67A460A4-A113-4859-82D6-D0B0226645B7}" destId="{6D6563A8-E610-49C8-B69A-644C73FFF7E4}" srcOrd="0" destOrd="0" presId="urn:microsoft.com/office/officeart/2016/7/layout/HorizontalActionList"/>
    <dgm:cxn modelId="{AB2B2FF9-DE9C-4CE7-8A6E-6481664AB51B}" type="presOf" srcId="{7BAB90D9-6CFE-40F4-9A6F-F130272D95AB}" destId="{2AB1D805-46B0-4DBF-91E3-22F02EF626E6}" srcOrd="0" destOrd="1" presId="urn:microsoft.com/office/officeart/2016/7/layout/HorizontalActionList"/>
    <dgm:cxn modelId="{FC86C7EF-6E74-4BAC-82D2-77B75F48F602}" type="presParOf" srcId="{5046E066-3E16-4832-A52C-DF391841B6F4}" destId="{A303634A-2E31-4427-BF38-AE3967253E45}" srcOrd="0" destOrd="0" presId="urn:microsoft.com/office/officeart/2016/7/layout/HorizontalActionList"/>
    <dgm:cxn modelId="{51A13907-06D8-42C5-A44C-6D1666350A89}" type="presParOf" srcId="{A303634A-2E31-4427-BF38-AE3967253E45}" destId="{531BC895-A233-4941-ABBF-4B270FE58EA0}" srcOrd="0" destOrd="0" presId="urn:microsoft.com/office/officeart/2016/7/layout/HorizontalActionList"/>
    <dgm:cxn modelId="{DBFB5D2F-BF1D-4738-992E-2971F8EE1D89}" type="presParOf" srcId="{A303634A-2E31-4427-BF38-AE3967253E45}" destId="{CD00235F-64BC-445A-8A5E-D54930557B90}" srcOrd="1" destOrd="0" presId="urn:microsoft.com/office/officeart/2016/7/layout/HorizontalActionList"/>
    <dgm:cxn modelId="{CE25FF6E-FB64-404A-B69E-1436E56E0587}" type="presParOf" srcId="{5046E066-3E16-4832-A52C-DF391841B6F4}" destId="{C57E8766-8E3E-45D7-BEA6-C49B225125DD}" srcOrd="1" destOrd="0" presId="urn:microsoft.com/office/officeart/2016/7/layout/HorizontalActionList"/>
    <dgm:cxn modelId="{607B6CB8-DF92-4FF9-8BAE-28CF99EB65BA}" type="presParOf" srcId="{5046E066-3E16-4832-A52C-DF391841B6F4}" destId="{2433203D-8AE9-4BD6-9EE5-9B31CB35F389}" srcOrd="2" destOrd="0" presId="urn:microsoft.com/office/officeart/2016/7/layout/HorizontalActionList"/>
    <dgm:cxn modelId="{F363FAA0-930D-46B5-B4DE-D34109BDB384}" type="presParOf" srcId="{2433203D-8AE9-4BD6-9EE5-9B31CB35F389}" destId="{965E30C0-BD06-40F5-9BE6-218BE996CFF4}" srcOrd="0" destOrd="0" presId="urn:microsoft.com/office/officeart/2016/7/layout/HorizontalActionList"/>
    <dgm:cxn modelId="{29A05321-953E-4A2D-9BE7-E0A67E03C004}" type="presParOf" srcId="{2433203D-8AE9-4BD6-9EE5-9B31CB35F389}" destId="{6D6563A8-E610-49C8-B69A-644C73FFF7E4}" srcOrd="1" destOrd="0" presId="urn:microsoft.com/office/officeart/2016/7/layout/HorizontalActionList"/>
    <dgm:cxn modelId="{2FCCB1A8-508C-4786-827D-EDA837864DF9}" type="presParOf" srcId="{5046E066-3E16-4832-A52C-DF391841B6F4}" destId="{1DF740AE-22B5-4455-8EB3-CF6DD63411F0}" srcOrd="3" destOrd="0" presId="urn:microsoft.com/office/officeart/2016/7/layout/HorizontalActionList"/>
    <dgm:cxn modelId="{A43BA71C-A254-4F04-B0A4-D84C140F16F8}" type="presParOf" srcId="{5046E066-3E16-4832-A52C-DF391841B6F4}" destId="{A405E23C-4372-4FED-99CB-9BD4688EF1E3}" srcOrd="4" destOrd="0" presId="urn:microsoft.com/office/officeart/2016/7/layout/HorizontalActionList"/>
    <dgm:cxn modelId="{B1E04207-E008-40A9-BAAE-30D38A1322FF}" type="presParOf" srcId="{A405E23C-4372-4FED-99CB-9BD4688EF1E3}" destId="{EF16F59E-497C-4F3B-9CD4-E9B2FD3D8CBA}" srcOrd="0" destOrd="0" presId="urn:microsoft.com/office/officeart/2016/7/layout/HorizontalActionList"/>
    <dgm:cxn modelId="{5E88737C-C0A0-44A0-BC81-8901F3345160}" type="presParOf" srcId="{A405E23C-4372-4FED-99CB-9BD4688EF1E3}" destId="{071FE5C5-C513-49C1-90FF-D9BA832EE058}" srcOrd="1" destOrd="0" presId="urn:microsoft.com/office/officeart/2016/7/layout/HorizontalActionList"/>
    <dgm:cxn modelId="{C8FAEB82-EA85-4A44-A199-F586A5F8F6DE}" type="presParOf" srcId="{5046E066-3E16-4832-A52C-DF391841B6F4}" destId="{FCD5B625-BBBA-47EF-9B2B-E3F651E37F8D}" srcOrd="5" destOrd="0" presId="urn:microsoft.com/office/officeart/2016/7/layout/HorizontalActionList"/>
    <dgm:cxn modelId="{F3433100-0132-4496-810A-89AC2FDAD315}" type="presParOf" srcId="{5046E066-3E16-4832-A52C-DF391841B6F4}" destId="{D8E4FF54-1459-442A-8743-EE2C2EAF1A3F}" srcOrd="6" destOrd="0" presId="urn:microsoft.com/office/officeart/2016/7/layout/HorizontalActionList"/>
    <dgm:cxn modelId="{016AB25E-7F40-4E13-8F4C-EE3901F6EEED}" type="presParOf" srcId="{D8E4FF54-1459-442A-8743-EE2C2EAF1A3F}" destId="{13A746DA-81ED-437D-9885-65CA0240CC04}" srcOrd="0" destOrd="0" presId="urn:microsoft.com/office/officeart/2016/7/layout/HorizontalActionList"/>
    <dgm:cxn modelId="{A40ABEDD-6E83-45D0-86A5-A4253F719E01}" type="presParOf" srcId="{D8E4FF54-1459-442A-8743-EE2C2EAF1A3F}" destId="{2AB1D805-46B0-4DBF-91E3-22F02EF626E6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346947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4282763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6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8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6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3376" y="6282268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2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1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8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4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2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8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9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5C28659E-412C-4600-B45E-BAE370BC24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="" xmlns:a16="http://schemas.microsoft.com/office/drawing/2014/main" id="{37518362-5016-3B87-1BE7-66449E039A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959" r="6707" b="-1"/>
          <a:stretch/>
        </p:blipFill>
        <p:spPr>
          <a:xfrm>
            <a:off x="20" y="10"/>
            <a:ext cx="9143980" cy="685798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AE95896B-6905-4618-A7DF-DED8A61FBC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9144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7748BD8C-4984-4138-94CA-2DC5F39DC3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3035808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Sales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Adventure Works Dataset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90069A-C5C9-37FB-E22F-15DE96667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695759" cy="1495723"/>
          </a:xfrm>
        </p:spPr>
        <p:txBody>
          <a:bodyPr/>
          <a:lstStyle/>
          <a:p>
            <a:r>
              <a:rPr lang="en-US"/>
              <a:t>T-Sales &amp;T-Profit by year</a:t>
            </a:r>
            <a:endParaRPr lang="ar-SA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3CA87D1-E2DE-A8DC-D83F-51C29C0DC6B2}"/>
              </a:ext>
            </a:extLst>
          </p:cNvPr>
          <p:cNvSpPr txBox="1"/>
          <p:nvPr/>
        </p:nvSpPr>
        <p:spPr>
          <a:xfrm>
            <a:off x="794657" y="2242457"/>
            <a:ext cx="3603172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This chart shows the trend of Sales and profit over year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profit decreases a lot in last 2 year even when the Sales increases  </a:t>
            </a:r>
            <a:endParaRPr lang="ar-SA" dirty="0"/>
          </a:p>
        </p:txBody>
      </p:sp>
      <p:pic>
        <p:nvPicPr>
          <p:cNvPr id="14" name="Picture 13" descr="A graph of sales and profit by year&#10;&#10;Description automatically generated">
            <a:extLst>
              <a:ext uri="{FF2B5EF4-FFF2-40B4-BE49-F238E27FC236}">
                <a16:creationId xmlns="" xmlns:a16="http://schemas.microsoft.com/office/drawing/2014/main" id="{B02D2941-2AE9-F47F-9F89-7313D6571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679" y="2198069"/>
            <a:ext cx="4278085" cy="33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56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90069A-C5C9-37FB-E22F-15DE96667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695759" cy="1495723"/>
          </a:xfrm>
        </p:spPr>
        <p:txBody>
          <a:bodyPr/>
          <a:lstStyle/>
          <a:p>
            <a:r>
              <a:rPr lang="en-US" dirty="0"/>
              <a:t>T-Sales by month</a:t>
            </a:r>
            <a:endParaRPr lang="ar-SA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3CA87D1-E2DE-A8DC-D83F-51C29C0DC6B2}"/>
              </a:ext>
            </a:extLst>
          </p:cNvPr>
          <p:cNvSpPr txBox="1"/>
          <p:nvPr/>
        </p:nvSpPr>
        <p:spPr>
          <a:xfrm>
            <a:off x="794657" y="2242457"/>
            <a:ext cx="2242457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Sales decreases a lot during in June and July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Sales peak was in August </a:t>
            </a:r>
          </a:p>
        </p:txBody>
      </p:sp>
      <p:pic>
        <p:nvPicPr>
          <p:cNvPr id="5" name="Picture 4" descr="A graph with blue lines and text&#10;&#10;Description automatically generated">
            <a:extLst>
              <a:ext uri="{FF2B5EF4-FFF2-40B4-BE49-F238E27FC236}">
                <a16:creationId xmlns="" xmlns:a16="http://schemas.microsoft.com/office/drawing/2014/main" id="{9AB28B55-5CBA-4590-26A7-B640BA616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344" y="2242457"/>
            <a:ext cx="5195341" cy="329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35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90069A-C5C9-37FB-E22F-15DE96667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695759" cy="1495723"/>
          </a:xfrm>
        </p:spPr>
        <p:txBody>
          <a:bodyPr/>
          <a:lstStyle/>
          <a:p>
            <a:r>
              <a:rPr lang="en-US" dirty="0"/>
              <a:t>T-Profit by month</a:t>
            </a:r>
            <a:endParaRPr lang="ar-SA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3CA87D1-E2DE-A8DC-D83F-51C29C0DC6B2}"/>
              </a:ext>
            </a:extLst>
          </p:cNvPr>
          <p:cNvSpPr txBox="1"/>
          <p:nvPr/>
        </p:nvSpPr>
        <p:spPr>
          <a:xfrm>
            <a:off x="794657" y="2242457"/>
            <a:ext cx="3603172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chart shows the trend profit over months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profit is negative in the summer  </a:t>
            </a:r>
          </a:p>
        </p:txBody>
      </p:sp>
      <p:pic>
        <p:nvPicPr>
          <p:cNvPr id="4" name="Picture 3" descr="A graph showing the number of months&#10;&#10;Description automatically generated">
            <a:extLst>
              <a:ext uri="{FF2B5EF4-FFF2-40B4-BE49-F238E27FC236}">
                <a16:creationId xmlns="" xmlns:a16="http://schemas.microsoft.com/office/drawing/2014/main" id="{6EF26632-592E-E84A-A4C8-7F69116A6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829" y="2357513"/>
            <a:ext cx="4413006" cy="284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9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B020D8D-A4F0-7780-5EF9-A762DA2FD816}"/>
              </a:ext>
            </a:extLst>
          </p:cNvPr>
          <p:cNvSpPr txBox="1"/>
          <p:nvPr/>
        </p:nvSpPr>
        <p:spPr>
          <a:xfrm>
            <a:off x="1001486" y="250371"/>
            <a:ext cx="691242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latin typeface="Georgia (Headings)"/>
              </a:rPr>
              <a:t>Bottom 10 products by Profit</a:t>
            </a:r>
            <a:endParaRPr lang="ar-SA" sz="3200" b="1" dirty="0">
              <a:latin typeface="Georgia (Headings)"/>
            </a:endParaRPr>
          </a:p>
        </p:txBody>
      </p:sp>
      <p:pic>
        <p:nvPicPr>
          <p:cNvPr id="8" name="Content Placeholder 7" descr="A graph of a product&#10;&#10;Description automatically generated with medium confidence">
            <a:extLst>
              <a:ext uri="{FF2B5EF4-FFF2-40B4-BE49-F238E27FC236}">
                <a16:creationId xmlns="" xmlns:a16="http://schemas.microsoft.com/office/drawing/2014/main" id="{2051BBE8-0EAC-F520-5D59-E4F970445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2693982"/>
            <a:ext cx="8528956" cy="3336704"/>
          </a:xfr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26AFDD2-D9B2-F444-435A-F2621E70A874}"/>
              </a:ext>
            </a:extLst>
          </p:cNvPr>
          <p:cNvSpPr txBox="1"/>
          <p:nvPr/>
        </p:nvSpPr>
        <p:spPr>
          <a:xfrm>
            <a:off x="391886" y="936171"/>
            <a:ext cx="844187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more than 10 products with a high negative profit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the bottom 10 product was from Bikes category especially touring subcategory </a:t>
            </a:r>
          </a:p>
        </p:txBody>
      </p:sp>
    </p:spTree>
    <p:extLst>
      <p:ext uri="{BB962C8B-B14F-4D97-AF65-F5344CB8AC3E}">
        <p14:creationId xmlns:p14="http://schemas.microsoft.com/office/powerpoint/2010/main" val="3541887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90069A-C5C9-37FB-E22F-15DE96667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695759" cy="1495723"/>
          </a:xfrm>
        </p:spPr>
        <p:txBody>
          <a:bodyPr/>
          <a:lstStyle/>
          <a:p>
            <a:r>
              <a:rPr lang="en-US" dirty="0"/>
              <a:t>Top 10 products by sales</a:t>
            </a:r>
            <a:endParaRPr lang="ar-SA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3CA87D1-E2DE-A8DC-D83F-51C29C0DC6B2}"/>
              </a:ext>
            </a:extLst>
          </p:cNvPr>
          <p:cNvSpPr txBox="1"/>
          <p:nvPr/>
        </p:nvSpPr>
        <p:spPr>
          <a:xfrm>
            <a:off x="685800" y="2242457"/>
            <a:ext cx="2677886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10 belongs to mountain bikes subcategory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A graph showing the sales of products&#10;&#10;Description automatically generated with medium confidence">
            <a:extLst>
              <a:ext uri="{FF2B5EF4-FFF2-40B4-BE49-F238E27FC236}">
                <a16:creationId xmlns="" xmlns:a16="http://schemas.microsoft.com/office/drawing/2014/main" id="{DA91DCC8-EE28-018A-5B31-AC6AB0989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720" y="1980355"/>
            <a:ext cx="5277587" cy="374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72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90069A-C5C9-37FB-E22F-15DE96667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695759" cy="1495723"/>
          </a:xfrm>
        </p:spPr>
        <p:txBody>
          <a:bodyPr/>
          <a:lstStyle/>
          <a:p>
            <a:r>
              <a:rPr lang="en-US" dirty="0"/>
              <a:t>Top 10 products by Profit</a:t>
            </a:r>
            <a:endParaRPr lang="ar-SA" dirty="0"/>
          </a:p>
        </p:txBody>
      </p:sp>
      <p:pic>
        <p:nvPicPr>
          <p:cNvPr id="5" name="Picture 4" descr="A graph of products with text&#10;&#10;Description automatically generated with medium confidence">
            <a:extLst>
              <a:ext uri="{FF2B5EF4-FFF2-40B4-BE49-F238E27FC236}">
                <a16:creationId xmlns="" xmlns:a16="http://schemas.microsoft.com/office/drawing/2014/main" id="{708339A6-668A-7FFF-FF42-BADD06E43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057" y="2061970"/>
            <a:ext cx="4865321" cy="36530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F60FF20-B564-A594-EAB3-A9BA9AC18BF5}"/>
              </a:ext>
            </a:extLst>
          </p:cNvPr>
          <p:cNvSpPr txBox="1"/>
          <p:nvPr/>
        </p:nvSpPr>
        <p:spPr>
          <a:xfrm>
            <a:off x="685800" y="2061970"/>
            <a:ext cx="3026229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 (Headings)"/>
              </a:rPr>
              <a:t>Most of the 10 belongs to the Mountain bikes subcategory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eorgia (Headings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 (Headings)"/>
              </a:rPr>
              <a:t>Mountain product (either bikes or accessories) are generating high profit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ar-SA" dirty="0">
              <a:latin typeface="Georgia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380141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90069A-C5C9-37FB-E22F-15DE96667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695759" cy="1495723"/>
          </a:xfrm>
        </p:spPr>
        <p:txBody>
          <a:bodyPr/>
          <a:lstStyle/>
          <a:p>
            <a:r>
              <a:rPr lang="en-US" dirty="0"/>
              <a:t>#Orders by year </a:t>
            </a:r>
            <a:endParaRPr lang="ar-SA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F60FF20-B564-A594-EAB3-A9BA9AC18BF5}"/>
              </a:ext>
            </a:extLst>
          </p:cNvPr>
          <p:cNvSpPr txBox="1"/>
          <p:nvPr/>
        </p:nvSpPr>
        <p:spPr>
          <a:xfrm>
            <a:off x="685800" y="2061970"/>
            <a:ext cx="302622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 (Headings)"/>
              </a:rPr>
              <a:t>We get high orders in 2018 and 2019 more than 2017 and 2020</a:t>
            </a:r>
          </a:p>
          <a:p>
            <a:r>
              <a:rPr lang="en-US" dirty="0">
                <a:latin typeface="Georgia (Headings)"/>
              </a:rPr>
              <a:t> </a:t>
            </a:r>
            <a:endParaRPr lang="ar-SA" dirty="0">
              <a:latin typeface="Georgia (Headings)"/>
            </a:endParaRPr>
          </a:p>
        </p:txBody>
      </p:sp>
      <p:pic>
        <p:nvPicPr>
          <p:cNvPr id="4" name="Picture 3" descr="A pie chart with numbers and a number of numbers&#10;&#10;Description automatically generated">
            <a:extLst>
              <a:ext uri="{FF2B5EF4-FFF2-40B4-BE49-F238E27FC236}">
                <a16:creationId xmlns="" xmlns:a16="http://schemas.microsoft.com/office/drawing/2014/main" id="{BA426746-40E2-D635-FB7F-42D42A182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777" y="2061970"/>
            <a:ext cx="4218423" cy="397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48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610245-9AC7-C4B5-7F9D-6CE954DD3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0989" y="702365"/>
            <a:ext cx="3243203" cy="376566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1" kern="1200" cap="none" baseline="0" dirty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Sales Details </a:t>
            </a:r>
            <a:r>
              <a:rPr lang="en-US" sz="4800" dirty="0">
                <a:blipFill dpi="0" rotWithShape="1">
                  <a:blip r:embed="rId2"/>
                  <a:srcRect/>
                  <a:tile tx="6350" ty="-127000" sx="65000" sy="64000" flip="none" algn="tl"/>
                </a:blipFill>
              </a:rPr>
              <a:t/>
            </a:r>
            <a:br>
              <a:rPr lang="en-US" sz="4800" dirty="0">
                <a:blipFill dpi="0" rotWithShape="1">
                  <a:blip r:embed="rId2"/>
                  <a:srcRect/>
                  <a:tile tx="6350" ty="-127000" sx="65000" sy="64000" flip="none" algn="tl"/>
                </a:blipFill>
              </a:rPr>
            </a:br>
            <a:r>
              <a:rPr lang="en-US" sz="4800" dirty="0">
                <a:blipFill dpi="0" rotWithShape="1">
                  <a:blip r:embed="rId2"/>
                  <a:srcRect/>
                  <a:tile tx="6350" ty="-127000" sx="65000" sy="64000" flip="none" algn="tl"/>
                </a:blipFill>
              </a:rPr>
              <a:t>Report</a:t>
            </a:r>
            <a:endParaRPr lang="en-US" sz="4800" b="1" kern="1200" cap="none" baseline="0" dirty="0">
              <a:blipFill dpi="0" rotWithShape="1">
                <a:blip r:embed="rId2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ngled shot of pen on a graph">
            <a:extLst>
              <a:ext uri="{FF2B5EF4-FFF2-40B4-BE49-F238E27FC236}">
                <a16:creationId xmlns="" xmlns:a16="http://schemas.microsoft.com/office/drawing/2014/main" id="{0AF447EB-785E-C0C8-5394-3FF7BD0E41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078" r="43544" b="-1"/>
          <a:stretch/>
        </p:blipFill>
        <p:spPr>
          <a:xfrm>
            <a:off x="20" y="10"/>
            <a:ext cx="517581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4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B4721201-1625-70EF-0FDE-84249B506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233183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showing the growth of a company&#10;&#10;Description automatically generated">
            <a:extLst>
              <a:ext uri="{FF2B5EF4-FFF2-40B4-BE49-F238E27FC236}">
                <a16:creationId xmlns="" xmlns:a16="http://schemas.microsoft.com/office/drawing/2014/main" id="{06AC5425-1B8C-24F7-CB1A-178C1CAE9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29" y="2558145"/>
            <a:ext cx="8958941" cy="3581400"/>
          </a:xfr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B020D8D-A4F0-7780-5EF9-A762DA2FD816}"/>
              </a:ext>
            </a:extLst>
          </p:cNvPr>
          <p:cNvSpPr txBox="1"/>
          <p:nvPr/>
        </p:nvSpPr>
        <p:spPr>
          <a:xfrm>
            <a:off x="1001486" y="250371"/>
            <a:ext cx="691242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latin typeface="Georgia (Headings)"/>
              </a:rPr>
              <a:t>Sales and Profit by Country </a:t>
            </a:r>
            <a:endParaRPr lang="ar-SA" sz="3200" b="1" dirty="0">
              <a:latin typeface="Georgia (Headings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29A15C1-48B4-C71F-C537-A8F0BA86BE68}"/>
              </a:ext>
            </a:extLst>
          </p:cNvPr>
          <p:cNvSpPr txBox="1"/>
          <p:nvPr/>
        </p:nvSpPr>
        <p:spPr>
          <a:xfrm>
            <a:off x="193222" y="827314"/>
            <a:ext cx="8528956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 (Headings)"/>
              </a:rPr>
              <a:t>North America regions has the highest Sales and Profit</a:t>
            </a:r>
          </a:p>
          <a:p>
            <a:r>
              <a:rPr lang="en-US" dirty="0">
                <a:latin typeface="Georgia (Headings)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 (Headings)"/>
              </a:rPr>
              <a:t>The profit is too low in Europe and Pacific , we are losing in Germany and Australia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eorgia (Headings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 (Headings)"/>
              </a:rPr>
              <a:t>We must track the cost and price for Europe and pacific Groups and act</a:t>
            </a:r>
            <a:endParaRPr lang="ar-SA" dirty="0">
              <a:latin typeface="Georgia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31233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009DD9B-5EE2-4C0D-8B2B-351C8C1022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720DB99-7745-4E75-9D96-AAB6D55C53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68803C4-E159-4360-B7BB-74205C8F78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04B0465-3B07-49BF-BEA7-D814762462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Overview of Presentation:</a:t>
            </a:r>
          </a:p>
          <a:p>
            <a:pPr marL="274320" lvl="1" indent="0">
              <a:buNone/>
            </a:pPr>
            <a:r>
              <a:rPr lang="en-US" dirty="0"/>
              <a:t>1. Data Overview</a:t>
            </a:r>
          </a:p>
          <a:p>
            <a:pPr marL="274320" lvl="1" indent="0">
              <a:buNone/>
            </a:pPr>
            <a:r>
              <a:rPr lang="en-US" dirty="0"/>
              <a:t>2. Data Cleaning and Transformation</a:t>
            </a:r>
          </a:p>
          <a:p>
            <a:pPr marL="274320" lvl="1" indent="0">
              <a:buNone/>
            </a:pPr>
            <a:r>
              <a:rPr lang="en-US" dirty="0"/>
              <a:t>3. Data Model</a:t>
            </a:r>
          </a:p>
          <a:p>
            <a:pPr marL="274320" lvl="1" indent="0">
              <a:buNone/>
            </a:pPr>
            <a:r>
              <a:rPr lang="en-US" dirty="0"/>
              <a:t>4. Sales Overview &amp; Performance</a:t>
            </a:r>
          </a:p>
          <a:p>
            <a:pPr marL="274320" lvl="1" indent="0">
              <a:buNone/>
            </a:pPr>
            <a:r>
              <a:rPr lang="en-US" dirty="0"/>
              <a:t>5. Detailed Sales Analysis</a:t>
            </a:r>
          </a:p>
          <a:p>
            <a:pPr marL="274320" lvl="1" indent="0">
              <a:buNone/>
            </a:pPr>
            <a:r>
              <a:rPr lang="en-US" dirty="0"/>
              <a:t>6. Key Insights and Conclusions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49B7FFA5-14CB-4A4F-9BCC-CA3AA5D9D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04E48745-7512-4EC2-9E20-9092D1215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90069A-C5C9-37FB-E22F-15DE9666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Sales by Category </a:t>
            </a:r>
            <a:endParaRPr lang="ar-SA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3CA87D1-E2DE-A8DC-D83F-51C29C0DC6B2}"/>
              </a:ext>
            </a:extLst>
          </p:cNvPr>
          <p:cNvSpPr txBox="1"/>
          <p:nvPr/>
        </p:nvSpPr>
        <p:spPr>
          <a:xfrm>
            <a:off x="685800" y="3124200"/>
            <a:ext cx="3603172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Although bikes is the top category by Sales , but We are losing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r-SA" dirty="0"/>
          </a:p>
        </p:txBody>
      </p:sp>
      <p:pic>
        <p:nvPicPr>
          <p:cNvPr id="8" name="Content Placeholder 7" descr="A diagram of sales by category&#10;&#10;Description automatically generated">
            <a:extLst>
              <a:ext uri="{FF2B5EF4-FFF2-40B4-BE49-F238E27FC236}">
                <a16:creationId xmlns="" xmlns:a16="http://schemas.microsoft.com/office/drawing/2014/main" id="{2AC941DA-81DA-640F-E375-EF09743D0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2242457"/>
            <a:ext cx="4122005" cy="3102430"/>
          </a:xfrm>
        </p:spPr>
      </p:pic>
    </p:spTree>
    <p:extLst>
      <p:ext uri="{BB962C8B-B14F-4D97-AF65-F5344CB8AC3E}">
        <p14:creationId xmlns:p14="http://schemas.microsoft.com/office/powerpoint/2010/main" val="1719589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90069A-C5C9-37FB-E22F-15DE96667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695759" cy="1609344"/>
          </a:xfrm>
        </p:spPr>
        <p:txBody>
          <a:bodyPr/>
          <a:lstStyle/>
          <a:p>
            <a:r>
              <a:rPr lang="en-US" dirty="0"/>
              <a:t>Total Profit by Category </a:t>
            </a:r>
            <a:endParaRPr lang="ar-SA" dirty="0"/>
          </a:p>
        </p:txBody>
      </p:sp>
      <p:pic>
        <p:nvPicPr>
          <p:cNvPr id="5" name="Content Placeholder 4" descr="A graph of sales and clothing&#10;&#10;Description automatically generated with medium confidence">
            <a:extLst>
              <a:ext uri="{FF2B5EF4-FFF2-40B4-BE49-F238E27FC236}">
                <a16:creationId xmlns="" xmlns:a16="http://schemas.microsoft.com/office/drawing/2014/main" id="{CD3183BF-E48F-2146-AC23-FEB8C2B5A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2554" y="2364557"/>
            <a:ext cx="3439005" cy="3241585"/>
          </a:xfr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3CA87D1-E2DE-A8DC-D83F-51C29C0DC6B2}"/>
              </a:ext>
            </a:extLst>
          </p:cNvPr>
          <p:cNvSpPr txBox="1"/>
          <p:nvPr/>
        </p:nvSpPr>
        <p:spPr>
          <a:xfrm>
            <a:off x="794657" y="2242457"/>
            <a:ext cx="3603172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must rethink about the bikes cost and price because we are losing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components generates the most profit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762173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90069A-C5C9-37FB-E22F-15DE96667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871"/>
            <a:ext cx="7772400" cy="1609344"/>
          </a:xfrm>
        </p:spPr>
        <p:txBody>
          <a:bodyPr>
            <a:normAutofit/>
          </a:bodyPr>
          <a:lstStyle/>
          <a:p>
            <a:r>
              <a:rPr lang="en-US" sz="3600" dirty="0"/>
              <a:t>Top 5 subcategories by profit</a:t>
            </a:r>
            <a:endParaRPr lang="ar-SA" sz="3600" dirty="0"/>
          </a:p>
        </p:txBody>
      </p:sp>
      <p:pic>
        <p:nvPicPr>
          <p:cNvPr id="6" name="Content Placeholder 5" descr="A graph of a number of items&#10;&#10;Description automatically generated with medium confidence">
            <a:extLst>
              <a:ext uri="{FF2B5EF4-FFF2-40B4-BE49-F238E27FC236}">
                <a16:creationId xmlns="" xmlns:a16="http://schemas.microsoft.com/office/drawing/2014/main" id="{AF232CF6-A65A-5D59-4598-2266EA00D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0629" y="2142602"/>
            <a:ext cx="5018314" cy="3755907"/>
          </a:xfr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89C1893-C976-CC6E-BA96-C5668757404C}"/>
              </a:ext>
            </a:extLst>
          </p:cNvPr>
          <p:cNvSpPr txBox="1"/>
          <p:nvPr/>
        </p:nvSpPr>
        <p:spPr>
          <a:xfrm>
            <a:off x="555171" y="2142602"/>
            <a:ext cx="3145972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 (Headings)"/>
              </a:rPr>
              <a:t>Mountain Bikes the most subcategory by profit even when bikes has negative profit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eorgia (Headings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 (Headings)"/>
              </a:rPr>
              <a:t>The big gap between mountain bikes and other subcategories explained by the different between Bikes sales and other categories </a:t>
            </a:r>
          </a:p>
          <a:p>
            <a:endParaRPr lang="ar-SA" dirty="0">
              <a:latin typeface="Georgia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372536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90069A-C5C9-37FB-E22F-15DE96667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871"/>
            <a:ext cx="7772400" cy="1609344"/>
          </a:xfrm>
        </p:spPr>
        <p:txBody>
          <a:bodyPr>
            <a:normAutofit/>
          </a:bodyPr>
          <a:lstStyle/>
          <a:p>
            <a:r>
              <a:rPr lang="en-US" sz="3600" dirty="0"/>
              <a:t>Bottom 5 subcategories by profit</a:t>
            </a:r>
            <a:endParaRPr lang="ar-SA" sz="360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89C1893-C976-CC6E-BA96-C5668757404C}"/>
              </a:ext>
            </a:extLst>
          </p:cNvPr>
          <p:cNvSpPr txBox="1"/>
          <p:nvPr/>
        </p:nvSpPr>
        <p:spPr>
          <a:xfrm>
            <a:off x="555171" y="2142602"/>
            <a:ext cx="3298372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 (Headings)"/>
              </a:rPr>
              <a:t>Road and Touring bikes are the worst subcategories by profit which leads to a  negative profit in bikes category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eorgia (Headings)"/>
            </a:endParaRPr>
          </a:p>
          <a:p>
            <a:endParaRPr lang="ar-SA" dirty="0">
              <a:latin typeface="Georgia (Headings)"/>
            </a:endParaRPr>
          </a:p>
        </p:txBody>
      </p:sp>
      <p:pic>
        <p:nvPicPr>
          <p:cNvPr id="7" name="Content Placeholder 6" descr="A graph showing the number of the same numbers&#10;&#10;Description automatically generated with medium confidence">
            <a:extLst>
              <a:ext uri="{FF2B5EF4-FFF2-40B4-BE49-F238E27FC236}">
                <a16:creationId xmlns="" xmlns:a16="http://schemas.microsoft.com/office/drawing/2014/main" id="{12676BC4-4772-EFF8-7C99-5CE201556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9568" y="2131560"/>
            <a:ext cx="4509261" cy="3191554"/>
          </a:xfrm>
        </p:spPr>
      </p:pic>
    </p:spTree>
    <p:extLst>
      <p:ext uri="{BB962C8B-B14F-4D97-AF65-F5344CB8AC3E}">
        <p14:creationId xmlns:p14="http://schemas.microsoft.com/office/powerpoint/2010/main" val="936420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5E3D2E7-AD93-44A1-8BC6-0E1343A3E4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90625" y="1346946"/>
            <a:ext cx="7667244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CC5271D-3244-41E2-B819-CBCB46B719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90625" y="4299696"/>
            <a:ext cx="7667244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5683B5F4-86FD-4BF8-88F1-837F5B70B3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90625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468FD2E2-2BBC-4CE0-8728-F7F04CF3DA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7236911" y="4068923"/>
            <a:ext cx="810678" cy="1080902"/>
            <a:chOff x="9685338" y="4460675"/>
            <a:chExt cx="1080904" cy="1080902"/>
          </a:xfrm>
        </p:grpSpPr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DFDB4C9A-B334-4F22-B77C-0ABDFA489FB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20B25D87-B509-4BDD-8E23-850E1C3903D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5C28659E-412C-4600-B45E-BAE370BC24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en placed on top of a signature line">
            <a:extLst>
              <a:ext uri="{FF2B5EF4-FFF2-40B4-BE49-F238E27FC236}">
                <a16:creationId xmlns="" xmlns:a16="http://schemas.microsoft.com/office/drawing/2014/main" id="{F2CA7108-1AB0-9649-16E5-7E57B0DDF81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1000" r="-1" b="-1"/>
          <a:stretch/>
        </p:blipFill>
        <p:spPr>
          <a:xfrm>
            <a:off x="20" y="10"/>
            <a:ext cx="9143980" cy="68579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E95896B-6905-4618-A7DF-DED8A61FBC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9144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7748BD8C-4984-4138-94CA-2DC5F39DC3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C93C31-408C-99F6-BF43-B752A310F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670" y="1432223"/>
            <a:ext cx="7475220" cy="303580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 b="1" kern="1200" cap="none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0239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1A01DE-A261-6DE0-2A45-5DAB37F22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US"/>
              <a:t>Data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DFE545D-86C5-4F48-897C-C3AA8FBE3DE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9D1275AC-3C8E-A70D-6FD1-DC4B974F3D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5730270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82779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US" dirty="0"/>
              <a:t>Data Cleaning &amp;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86" y="2121408"/>
            <a:ext cx="3579876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Tools Used: </a:t>
            </a:r>
            <a:r>
              <a:rPr lang="en-US" dirty="0"/>
              <a:t>Excel and Power Query</a:t>
            </a:r>
          </a:p>
          <a:p>
            <a:pPr marL="0" indent="0">
              <a:buNone/>
            </a:pPr>
            <a:r>
              <a:rPr lang="en-US" b="1" dirty="0"/>
              <a:t>Key Steps: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Removing duplicates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Standardizing formats (dates, text)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Handling missing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 type conversion</a:t>
            </a:r>
            <a:endParaRPr lang="ar-E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Remove Null Values</a:t>
            </a:r>
            <a:endParaRPr lang="en-US" dirty="0"/>
          </a:p>
        </p:txBody>
      </p:sp>
      <p:pic>
        <p:nvPicPr>
          <p:cNvPr id="5" name="Picture 4" descr="Work tools on a red background">
            <a:extLst>
              <a:ext uri="{FF2B5EF4-FFF2-40B4-BE49-F238E27FC236}">
                <a16:creationId xmlns="" xmlns:a16="http://schemas.microsoft.com/office/drawing/2014/main" id="{1C07C9BC-8244-9584-FE4D-0582F61C2F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912" r="39146"/>
          <a:stretch/>
        </p:blipFill>
        <p:spPr>
          <a:xfrm>
            <a:off x="5999239" y="0"/>
            <a:ext cx="314476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kern="1200">
                <a:latin typeface="+mj-lt"/>
                <a:ea typeface="+mj-ea"/>
                <a:cs typeface="+mj-cs"/>
              </a:rPr>
              <a:t>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86" y="2121408"/>
            <a:ext cx="3579876" cy="405079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buNone/>
            </a:pPr>
            <a:r>
              <a:rPr lang="en-US" b="1" dirty="0"/>
              <a:t>Relationships: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dirty="0"/>
              <a:t>Sales connected to Region, Product, and Salesperson using their respective keys.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GB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1. </a:t>
            </a:r>
            <a:r>
              <a:rPr lang="en-US" b="1" dirty="0"/>
              <a:t>Sales to Region (SalesTerritoryKey)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1" dirty="0"/>
              <a:t>2. Sales to Product (ProductKey)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1" dirty="0"/>
              <a:t>3. Sales to SalesPerson (EmployeeKey)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E3B66751-B626-66AB-0AFE-788FE5731294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4284413" y="2331962"/>
            <a:ext cx="4717081" cy="29835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009DD9B-5EE2-4C0D-8B2B-351C8C1022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720DB99-7745-4E75-9D96-AAB6D55C53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68803C4-E159-4360-B7BB-74205C8F78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04B0465-3B07-49BF-BEA7-D814762462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kern="1200" dirty="0">
                <a:latin typeface="+mj-lt"/>
                <a:ea typeface="+mj-ea"/>
                <a:cs typeface="+mj-cs"/>
              </a:rPr>
              <a:t>Question ??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GB" sz="1700" b="1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US" sz="1700" b="1">
                <a:latin typeface="Arial" panose="020B0604020202020204" pitchFamily="34" charset="0"/>
                <a:cs typeface="Arial" panose="020B0604020202020204" pitchFamily="34" charset="0"/>
              </a:rPr>
              <a:t>T-Sales &amp; T-Profit by Year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b="1">
                <a:latin typeface="Arial" panose="020B0604020202020204" pitchFamily="34" charset="0"/>
                <a:cs typeface="Arial" panose="020B0604020202020204" pitchFamily="34" charset="0"/>
              </a:rPr>
              <a:t>2.Total Profit &amp; Sales by Months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GB" sz="1700" b="1"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en-US" sz="1700" b="1">
                <a:latin typeface="Arial" panose="020B0604020202020204" pitchFamily="34" charset="0"/>
                <a:cs typeface="Arial" panose="020B0604020202020204" pitchFamily="34" charset="0"/>
              </a:rPr>
              <a:t> Bottom 10 Products by Profit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GB" sz="1700" b="1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en-US" sz="1700" b="1">
                <a:latin typeface="Arial" panose="020B0604020202020204" pitchFamily="34" charset="0"/>
                <a:cs typeface="Arial" panose="020B0604020202020204" pitchFamily="34" charset="0"/>
              </a:rPr>
              <a:t> Top 10 Products by Sales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GB" sz="1700" b="1"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lang="en-US" sz="1700" b="1">
                <a:latin typeface="Arial" panose="020B0604020202020204" pitchFamily="34" charset="0"/>
                <a:cs typeface="Arial" panose="020B0604020202020204" pitchFamily="34" charset="0"/>
              </a:rPr>
              <a:t> Total Sales Per Region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GB" sz="1700" b="1">
                <a:latin typeface="Arial" panose="020B0604020202020204" pitchFamily="34" charset="0"/>
                <a:cs typeface="Arial" panose="020B0604020202020204" pitchFamily="34" charset="0"/>
              </a:rPr>
              <a:t>6.</a:t>
            </a:r>
            <a:r>
              <a:rPr lang="en-US" sz="1700" b="1">
                <a:latin typeface="Arial" panose="020B0604020202020204" pitchFamily="34" charset="0"/>
                <a:cs typeface="Arial" panose="020B0604020202020204" pitchFamily="34" charset="0"/>
              </a:rPr>
              <a:t> Sales and profit by country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GB" sz="1700" b="1">
                <a:latin typeface="Arial" panose="020B0604020202020204" pitchFamily="34" charset="0"/>
                <a:cs typeface="Arial" panose="020B0604020202020204" pitchFamily="34" charset="0"/>
              </a:rPr>
              <a:t>7.</a:t>
            </a:r>
            <a:r>
              <a:rPr lang="en-US" sz="1700" b="1">
                <a:latin typeface="Arial" panose="020B0604020202020204" pitchFamily="34" charset="0"/>
                <a:cs typeface="Arial" panose="020B0604020202020204" pitchFamily="34" charset="0"/>
              </a:rPr>
              <a:t> Top / Bottom 5 Sub Category by Profit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GB" sz="1700" b="1"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US" sz="1700" b="1">
                <a:latin typeface="Arial" panose="020B0604020202020204" pitchFamily="34" charset="0"/>
                <a:cs typeface="Arial" panose="020B0604020202020204" pitchFamily="34" charset="0"/>
              </a:rPr>
              <a:t>Sales by category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GB" sz="1700" b="1">
                <a:latin typeface="Arial" panose="020B0604020202020204" pitchFamily="34" charset="0"/>
                <a:cs typeface="Arial" panose="020B0604020202020204" pitchFamily="34" charset="0"/>
              </a:rPr>
              <a:t>9.</a:t>
            </a:r>
            <a:r>
              <a:rPr lang="en-US" sz="1700" b="1">
                <a:latin typeface="Arial" panose="020B0604020202020204" pitchFamily="34" charset="0"/>
                <a:cs typeface="Arial" panose="020B0604020202020204" pitchFamily="34" charset="0"/>
              </a:rPr>
              <a:t> Top 5 Sales Person by Sales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GB" sz="1700" b="1">
                <a:latin typeface="Arial" panose="020B0604020202020204" pitchFamily="34" charset="0"/>
                <a:cs typeface="Arial" panose="020B0604020202020204" pitchFamily="34" charset="0"/>
              </a:rPr>
              <a:t>10.</a:t>
            </a:r>
            <a:r>
              <a:rPr lang="en-US" sz="1700" b="1">
                <a:latin typeface="Arial" panose="020B0604020202020204" pitchFamily="34" charset="0"/>
                <a:cs typeface="Arial" panose="020B0604020202020204" pitchFamily="34" charset="0"/>
              </a:rPr>
              <a:t> Total Profit By Category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17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49B7FFA5-14CB-4A4F-9BCC-CA3AA5D9D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04E48745-7512-4EC2-9E20-9092D1215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9385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72" y="2093149"/>
            <a:ext cx="8725656" cy="397798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/>
            <a:r>
              <a:rPr lang="en-US" kern="1200" dirty="0">
                <a:latin typeface="+mj-lt"/>
                <a:ea typeface="+mj-ea"/>
                <a:cs typeface="+mj-cs"/>
              </a:rPr>
              <a:t>Home </a:t>
            </a:r>
          </a:p>
        </p:txBody>
      </p:sp>
    </p:spTree>
    <p:extLst>
      <p:ext uri="{BB962C8B-B14F-4D97-AF65-F5344CB8AC3E}">
        <p14:creationId xmlns:p14="http://schemas.microsoft.com/office/powerpoint/2010/main" val="3968111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5E3D2E7-AD93-44A1-8BC6-0E1343A3E4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90625" y="1346946"/>
            <a:ext cx="7667244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SA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CC5271D-3244-41E2-B819-CBCB46B719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90625" y="4299696"/>
            <a:ext cx="7667244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SA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5683B5F4-86FD-4BF8-88F1-837F5B70B3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90625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SA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468FD2E2-2BBC-4CE0-8728-F7F04CF3DA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7236911" y="4068923"/>
            <a:ext cx="810678" cy="1080902"/>
            <a:chOff x="9685338" y="4460675"/>
            <a:chExt cx="1080904" cy="1080902"/>
          </a:xfrm>
        </p:grpSpPr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DFDB4C9A-B334-4F22-B77C-0ABDFA489FB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ar-SA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20B25D87-B509-4BDD-8E23-850E1C3903D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ar-SA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="" xmlns:a16="http://schemas.microsoft.com/office/drawing/2014/main" id="{19A1D830-E73C-47A9-A534-323CEEFF5B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F69FBEC-4C47-4288-962D-3FC20C79F3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610245-9AC7-C4B5-7F9D-6CE954DD3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0989" y="702365"/>
            <a:ext cx="3243203" cy="376566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1" kern="1200" cap="none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Sales Overv</a:t>
            </a:r>
            <a:r>
              <a:rPr lang="en-US" sz="48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iew</a:t>
            </a:r>
            <a:br>
              <a:rPr lang="en-US" sz="48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</a:br>
            <a:r>
              <a:rPr lang="en-US" sz="48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Report</a:t>
            </a:r>
            <a:endParaRPr lang="en-US" sz="4800" b="1" kern="1200" cap="none" baseline="0" dirty="0">
              <a:blipFill dpi="0" rotWithShape="1">
                <a:blip r:embed="rId4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ngled shot of pen on a graph">
            <a:extLst>
              <a:ext uri="{FF2B5EF4-FFF2-40B4-BE49-F238E27FC236}">
                <a16:creationId xmlns="" xmlns:a16="http://schemas.microsoft.com/office/drawing/2014/main" id="{0AF447EB-785E-C0C8-5394-3FF7BD0E41F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6078" r="43544" b="-1"/>
          <a:stretch/>
        </p:blipFill>
        <p:spPr>
          <a:xfrm>
            <a:off x="20" y="10"/>
            <a:ext cx="5175811" cy="685799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54F6FC82-E588-4DA0-8096-0C3BD54F17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E8898E90-044F-45FF-8B4D-CE0F6A630A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923BF161-A852-4DA5-BB4C-2DFC336B77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972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hart&#10;&#10;Description automatically generated">
            <a:extLst>
              <a:ext uri="{FF2B5EF4-FFF2-40B4-BE49-F238E27FC236}">
                <a16:creationId xmlns="" xmlns:a16="http://schemas.microsoft.com/office/drawing/2014/main" id="{0B1738A5-6C82-6DF3-6B09-036A76A0B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</p:spPr>
      </p:pic>
    </p:spTree>
    <p:extLst>
      <p:ext uri="{BB962C8B-B14F-4D97-AF65-F5344CB8AC3E}">
        <p14:creationId xmlns:p14="http://schemas.microsoft.com/office/powerpoint/2010/main" val="2435432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275</TotalTime>
  <Words>541</Words>
  <Application>Microsoft Office PowerPoint</Application>
  <PresentationFormat>On-screen Show (4:3)</PresentationFormat>
  <Paragraphs>121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Georgia</vt:lpstr>
      <vt:lpstr>Georgia (Headings)</vt:lpstr>
      <vt:lpstr>Rockwell Extra Bold</vt:lpstr>
      <vt:lpstr>Tahoma</vt:lpstr>
      <vt:lpstr>Trebuchet MS</vt:lpstr>
      <vt:lpstr>Wingdings</vt:lpstr>
      <vt:lpstr>Wood Type</vt:lpstr>
      <vt:lpstr>Sales Analysis</vt:lpstr>
      <vt:lpstr>Agenda</vt:lpstr>
      <vt:lpstr>Data Overview</vt:lpstr>
      <vt:lpstr>Data Cleaning &amp; Transformation</vt:lpstr>
      <vt:lpstr>Data Model</vt:lpstr>
      <vt:lpstr>Question ?? </vt:lpstr>
      <vt:lpstr>Home </vt:lpstr>
      <vt:lpstr>Sales Overview Report</vt:lpstr>
      <vt:lpstr>PowerPoint Presentation</vt:lpstr>
      <vt:lpstr>T-Sales &amp;T-Profit by year</vt:lpstr>
      <vt:lpstr>T-Sales by month</vt:lpstr>
      <vt:lpstr>T-Profit by month</vt:lpstr>
      <vt:lpstr>PowerPoint Presentation</vt:lpstr>
      <vt:lpstr>Top 10 products by sales</vt:lpstr>
      <vt:lpstr>Top 10 products by Profit</vt:lpstr>
      <vt:lpstr>#Orders by year </vt:lpstr>
      <vt:lpstr>Sales Details  Report</vt:lpstr>
      <vt:lpstr>PowerPoint Presentation</vt:lpstr>
      <vt:lpstr>PowerPoint Presentation</vt:lpstr>
      <vt:lpstr>Total Sales by Category </vt:lpstr>
      <vt:lpstr>Total Profit by Category </vt:lpstr>
      <vt:lpstr>Top 5 subcategories by profit</vt:lpstr>
      <vt:lpstr>Bottom 5 subcategories by profit</vt:lpstr>
      <vt:lpstr>Conclusion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Overview &amp; Performance Analysis</dc:title>
  <dc:subject/>
  <dc:creator>Abdo</dc:creator>
  <cp:keywords/>
  <dc:description>generated using python-pptx</dc:description>
  <cp:lastModifiedBy>Microsoft account</cp:lastModifiedBy>
  <cp:revision>14</cp:revision>
  <dcterms:created xsi:type="dcterms:W3CDTF">2013-01-27T09:14:16Z</dcterms:created>
  <dcterms:modified xsi:type="dcterms:W3CDTF">2024-10-12T11:44:04Z</dcterms:modified>
  <cp:category/>
</cp:coreProperties>
</file>