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577-1B72-4598-9DEB-47F72679304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7B98-6CBF-47EB-A3EC-83B00B20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9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" b="426"/>
          <a:stretch/>
        </p:blipFill>
        <p:spPr>
          <a:xfrm>
            <a:off x="5022321" y="186267"/>
            <a:ext cx="7038445" cy="5825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 smtClean="0"/>
              <a:t>Array Type: Sorted, Comparisons: 0, Interchanges: 0Array Type: Inversely Sorted, Comparisons: 10000000, Interchanges: 0Array Type: Random, Comparisons: 10000000, Interchanges: 49995000Conclusion: Linear Sort performs well on already sorted or nearly sorted data but is less efficient for random 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" b="2685"/>
          <a:stretch>
            <a:fillRect/>
          </a:stretch>
        </p:blipFill>
        <p:spPr>
          <a:xfrm>
            <a:off x="5183188" y="842433"/>
            <a:ext cx="6172200" cy="5018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 smtClean="0"/>
              <a:t>Array Type: Sorted, Comparisons: 0, Interchanges: 0Array Type: Inversely Sorted, Comparisons: 99990000, Interchanges: 49995000Array Type: Random, Comparisons: 99990000, Interchanges: 49995000Conclusion: Bubble Sort has poor performance, especially on random or inversely sorted data, making it less efficient for large 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3932238" cy="16002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057400"/>
            <a:ext cx="3932238" cy="3811588"/>
          </a:xfrm>
          <a:ln>
            <a:solidFill>
              <a:schemeClr val="bg2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Array Type: Sorted, Comparisons: 24995000, Interchanges: 9999Array Type: Inversely Sorted, Comparisons: 24995000, Interchanges: 49995000Array Type: Random, Comparisons: 24995000, Interchanges: 49995000Conclusion: Quick Sort generally performs well on various types of data, providing relatively good efficiency for large datasets.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" r="-3140" b="-16006"/>
          <a:stretch/>
        </p:blipFill>
        <p:spPr>
          <a:xfrm>
            <a:off x="6019800" y="80963"/>
            <a:ext cx="6172200" cy="6873875"/>
          </a:xfrm>
        </p:spPr>
      </p:pic>
    </p:spTree>
    <p:extLst>
      <p:ext uri="{BB962C8B-B14F-4D97-AF65-F5344CB8AC3E}">
        <p14:creationId xmlns:p14="http://schemas.microsoft.com/office/powerpoint/2010/main" val="105831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" y="309700"/>
            <a:ext cx="11819467" cy="2336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13267" y="2963041"/>
            <a:ext cx="6096000" cy="286232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anchor="ctr">
            <a:spAutoFit/>
          </a:bodyPr>
          <a:lstStyle/>
          <a:p>
            <a:r>
              <a:rPr lang="en-US" dirty="0" smtClean="0"/>
              <a:t>Conclusion:</a:t>
            </a:r>
          </a:p>
          <a:p>
            <a:r>
              <a:rPr lang="en-US" dirty="0" smtClean="0"/>
              <a:t>Among the three sorting algorithms, Quick Sort shows better efficiency across different types of data, making it a more versatile </a:t>
            </a:r>
            <a:r>
              <a:rPr lang="en-US" dirty="0" err="1" smtClean="0"/>
              <a:t>choice.Linear</a:t>
            </a:r>
            <a:r>
              <a:rPr lang="en-US" dirty="0" smtClean="0"/>
              <a:t> Sort is efficient for already sorted or nearly sorted data but less effective for random </a:t>
            </a:r>
            <a:r>
              <a:rPr lang="en-US" dirty="0" err="1" smtClean="0"/>
              <a:t>data.Bubble</a:t>
            </a:r>
            <a:r>
              <a:rPr lang="en-US" dirty="0" smtClean="0"/>
              <a:t> Sort exhibits poor performance, especially on random or inversely sorted </a:t>
            </a:r>
            <a:r>
              <a:rPr lang="en-US" dirty="0" err="1" smtClean="0"/>
              <a:t>data.In</a:t>
            </a:r>
            <a:r>
              <a:rPr lang="en-US" dirty="0" smtClean="0"/>
              <a:t> practical scenarios, Quick Sort is often preferred for general-purpose sorting due to its average-case time complexity of O(n log n) and good performance across diverse 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Counting Sort</vt:lpstr>
      <vt:lpstr>Bubble Sort</vt:lpstr>
      <vt:lpstr>Quick Sort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</dc:title>
  <dc:creator>Microsoft account</dc:creator>
  <cp:lastModifiedBy>Microsoft account</cp:lastModifiedBy>
  <cp:revision>4</cp:revision>
  <dcterms:created xsi:type="dcterms:W3CDTF">2024-01-03T18:40:40Z</dcterms:created>
  <dcterms:modified xsi:type="dcterms:W3CDTF">2024-01-03T19:37:44Z</dcterms:modified>
</cp:coreProperties>
</file>