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8" r:id="rId4"/>
    <p:sldId id="257" r:id="rId5"/>
    <p:sldId id="259" r:id="rId6"/>
    <p:sldId id="261" r:id="rId7"/>
    <p:sldId id="260" r:id="rId8"/>
    <p:sldId id="262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>
      <p:cViewPr varScale="1">
        <p:scale>
          <a:sx n="72" d="100"/>
          <a:sy n="72" d="100"/>
        </p:scale>
        <p:origin x="642" y="78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21204-0536-4839-AC1A-329372B6E07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01AF8B-18A5-4C5C-BA72-7A97497CF591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4B1F8070-4EBA-4ACE-93D3-D843C543E425}" type="parTrans" cxnId="{0031E256-8AE9-42B3-86CB-43B178617138}">
      <dgm:prSet/>
      <dgm:spPr/>
      <dgm:t>
        <a:bodyPr/>
        <a:lstStyle/>
        <a:p>
          <a:endParaRPr lang="en-US"/>
        </a:p>
      </dgm:t>
    </dgm:pt>
    <dgm:pt modelId="{04D10BEE-FDE1-4C44-BE64-2DD08D4C19D5}" type="sibTrans" cxnId="{0031E256-8AE9-42B3-86CB-43B178617138}">
      <dgm:prSet/>
      <dgm:spPr/>
      <dgm:t>
        <a:bodyPr/>
        <a:lstStyle/>
        <a:p>
          <a:endParaRPr lang="en-US"/>
        </a:p>
      </dgm:t>
    </dgm:pt>
    <dgm:pt modelId="{D4C3B3AF-086D-462D-8385-64606477AF36}">
      <dgm:prSet phldrT="[Text]"/>
      <dgm:spPr/>
      <dgm:t>
        <a:bodyPr/>
        <a:lstStyle/>
        <a:p>
          <a:r>
            <a:rPr lang="en-US" dirty="0"/>
            <a:t>number</a:t>
          </a:r>
        </a:p>
      </dgm:t>
    </dgm:pt>
    <dgm:pt modelId="{AF77232D-3438-4446-86FA-D84D944D36B2}" type="parTrans" cxnId="{E5624B7C-A715-4814-931E-E4DA196F23F9}">
      <dgm:prSet/>
      <dgm:spPr/>
      <dgm:t>
        <a:bodyPr/>
        <a:lstStyle/>
        <a:p>
          <a:endParaRPr lang="en-US"/>
        </a:p>
      </dgm:t>
    </dgm:pt>
    <dgm:pt modelId="{65CB7267-9018-4C5A-AEC4-13B99B400073}" type="sibTrans" cxnId="{E5624B7C-A715-4814-931E-E4DA196F23F9}">
      <dgm:prSet/>
      <dgm:spPr/>
      <dgm:t>
        <a:bodyPr/>
        <a:lstStyle/>
        <a:p>
          <a:endParaRPr lang="en-US"/>
        </a:p>
      </dgm:t>
    </dgm:pt>
    <dgm:pt modelId="{E427FE99-A000-467C-8B3C-3D07AEAB010C}">
      <dgm:prSet phldrT="[Text]"/>
      <dgm:spPr/>
      <dgm:t>
        <a:bodyPr/>
        <a:lstStyle/>
        <a:p>
          <a:r>
            <a:rPr lang="en-US" dirty="0"/>
            <a:t>range</a:t>
          </a:r>
        </a:p>
      </dgm:t>
    </dgm:pt>
    <dgm:pt modelId="{A37A8C80-580C-4264-B243-E77E53AB8209}" type="parTrans" cxnId="{E47DD4BE-6D19-47D5-B568-AC5EB3239EB5}">
      <dgm:prSet/>
      <dgm:spPr/>
      <dgm:t>
        <a:bodyPr/>
        <a:lstStyle/>
        <a:p>
          <a:endParaRPr lang="en-US"/>
        </a:p>
      </dgm:t>
    </dgm:pt>
    <dgm:pt modelId="{8788506D-8855-472D-9FE5-CB108B5D8F0A}" type="sibTrans" cxnId="{E47DD4BE-6D19-47D5-B568-AC5EB3239EB5}">
      <dgm:prSet/>
      <dgm:spPr/>
      <dgm:t>
        <a:bodyPr/>
        <a:lstStyle/>
        <a:p>
          <a:endParaRPr lang="en-US"/>
        </a:p>
      </dgm:t>
    </dgm:pt>
    <dgm:pt modelId="{1E4D1B55-C33E-4ADC-AB42-304CDA0E4041}">
      <dgm:prSet phldrT="[Text]"/>
      <dgm:spPr/>
      <dgm:t>
        <a:bodyPr/>
        <a:lstStyle/>
        <a:p>
          <a:r>
            <a:rPr lang="en-US" dirty="0"/>
            <a:t>email</a:t>
          </a:r>
        </a:p>
      </dgm:t>
    </dgm:pt>
    <dgm:pt modelId="{25F59E6F-2C87-44E1-AF8D-45716657735F}" type="parTrans" cxnId="{31FFE5B9-2F74-40CF-A808-8A1E81BA9185}">
      <dgm:prSet/>
      <dgm:spPr/>
      <dgm:t>
        <a:bodyPr/>
        <a:lstStyle/>
        <a:p>
          <a:endParaRPr lang="en-US"/>
        </a:p>
      </dgm:t>
    </dgm:pt>
    <dgm:pt modelId="{B65CCF22-4B98-435E-90F7-08CA36ACA7C2}" type="sibTrans" cxnId="{31FFE5B9-2F74-40CF-A808-8A1E81BA9185}">
      <dgm:prSet/>
      <dgm:spPr/>
      <dgm:t>
        <a:bodyPr/>
        <a:lstStyle/>
        <a:p>
          <a:endParaRPr lang="en-US"/>
        </a:p>
      </dgm:t>
    </dgm:pt>
    <dgm:pt modelId="{73600991-C49C-490A-B192-AFA97709306F}">
      <dgm:prSet phldrT="[Text]"/>
      <dgm:spPr/>
      <dgm:t>
        <a:bodyPr/>
        <a:lstStyle/>
        <a:p>
          <a:r>
            <a:rPr lang="en-US" dirty="0" err="1"/>
            <a:t>url</a:t>
          </a:r>
          <a:endParaRPr lang="en-US" dirty="0"/>
        </a:p>
      </dgm:t>
    </dgm:pt>
    <dgm:pt modelId="{711421DE-C68D-4E56-BDBF-7774444834B9}" type="parTrans" cxnId="{C3D8AFAD-C332-4A6B-8262-8C6FEB0621EC}">
      <dgm:prSet/>
      <dgm:spPr/>
      <dgm:t>
        <a:bodyPr/>
        <a:lstStyle/>
        <a:p>
          <a:endParaRPr lang="en-US"/>
        </a:p>
      </dgm:t>
    </dgm:pt>
    <dgm:pt modelId="{BE9CDA47-3B93-4E9F-B28E-C6DAAD1FF2D7}" type="sibTrans" cxnId="{C3D8AFAD-C332-4A6B-8262-8C6FEB0621EC}">
      <dgm:prSet/>
      <dgm:spPr/>
      <dgm:t>
        <a:bodyPr/>
        <a:lstStyle/>
        <a:p>
          <a:endParaRPr lang="en-US"/>
        </a:p>
      </dgm:t>
    </dgm:pt>
    <dgm:pt modelId="{86913A1C-9BBF-48B6-80BA-D9B1EA0C8E2C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D48AB940-42F3-489D-AB24-F39E3B6AD6C7}" type="parTrans" cxnId="{2311CF97-01F9-4D74-8C11-18100223E7A3}">
      <dgm:prSet/>
      <dgm:spPr/>
      <dgm:t>
        <a:bodyPr/>
        <a:lstStyle/>
        <a:p>
          <a:endParaRPr lang="en-US"/>
        </a:p>
      </dgm:t>
    </dgm:pt>
    <dgm:pt modelId="{DA72EEDA-F682-4233-B67D-3641AB3EA987}" type="sibTrans" cxnId="{2311CF97-01F9-4D74-8C11-18100223E7A3}">
      <dgm:prSet/>
      <dgm:spPr/>
      <dgm:t>
        <a:bodyPr/>
        <a:lstStyle/>
        <a:p>
          <a:endParaRPr lang="en-US"/>
        </a:p>
      </dgm:t>
    </dgm:pt>
    <dgm:pt modelId="{7CE52761-B972-414E-B3EE-0DBB3358F1B0}">
      <dgm:prSet phldrT="[Text]"/>
      <dgm:spPr/>
      <dgm:t>
        <a:bodyPr/>
        <a:lstStyle/>
        <a:p>
          <a:r>
            <a:rPr lang="en-US" dirty="0" err="1"/>
            <a:t>tel</a:t>
          </a:r>
          <a:endParaRPr lang="en-US" dirty="0"/>
        </a:p>
      </dgm:t>
    </dgm:pt>
    <dgm:pt modelId="{9F39F552-5B83-4254-8D5D-DEE88D28B247}" type="parTrans" cxnId="{D7EAA6DE-ED97-43AD-BE6E-B8D78B7855DB}">
      <dgm:prSet/>
      <dgm:spPr/>
      <dgm:t>
        <a:bodyPr/>
        <a:lstStyle/>
        <a:p>
          <a:endParaRPr lang="en-US"/>
        </a:p>
      </dgm:t>
    </dgm:pt>
    <dgm:pt modelId="{1F51FE12-FD8F-423A-8CE0-6ABCEC3361F1}" type="sibTrans" cxnId="{D7EAA6DE-ED97-43AD-BE6E-B8D78B7855DB}">
      <dgm:prSet/>
      <dgm:spPr/>
      <dgm:t>
        <a:bodyPr/>
        <a:lstStyle/>
        <a:p>
          <a:endParaRPr lang="en-US"/>
        </a:p>
      </dgm:t>
    </dgm:pt>
    <dgm:pt modelId="{2C8DC6ED-550E-4186-8C12-B358659922DD}">
      <dgm:prSet phldrT="[Text]"/>
      <dgm:spPr/>
      <dgm:t>
        <a:bodyPr/>
        <a:lstStyle/>
        <a:p>
          <a:r>
            <a:rPr lang="en-US" dirty="0"/>
            <a:t>color</a:t>
          </a:r>
        </a:p>
      </dgm:t>
    </dgm:pt>
    <dgm:pt modelId="{982E25F2-D87D-4F52-9B81-01F20D0F7B16}" type="parTrans" cxnId="{A82726A4-3A35-4362-B60E-BD8AFA78D7AB}">
      <dgm:prSet/>
      <dgm:spPr/>
      <dgm:t>
        <a:bodyPr/>
        <a:lstStyle/>
        <a:p>
          <a:endParaRPr lang="en-US"/>
        </a:p>
      </dgm:t>
    </dgm:pt>
    <dgm:pt modelId="{DE0A0A65-8D9B-40CD-886D-F2F486265FAC}" type="sibTrans" cxnId="{A82726A4-3A35-4362-B60E-BD8AFA78D7AB}">
      <dgm:prSet/>
      <dgm:spPr/>
      <dgm:t>
        <a:bodyPr/>
        <a:lstStyle/>
        <a:p>
          <a:endParaRPr lang="en-US"/>
        </a:p>
      </dgm:t>
    </dgm:pt>
    <dgm:pt modelId="{F28D78C1-FFCC-44BC-B549-2FEAB8E3E824}">
      <dgm:prSet phldrT="[Text]"/>
      <dgm:spPr/>
      <dgm:t>
        <a:bodyPr/>
        <a:lstStyle/>
        <a:p>
          <a:r>
            <a:rPr lang="en-US" dirty="0" err="1"/>
            <a:t>datetime</a:t>
          </a:r>
          <a:endParaRPr lang="en-US" dirty="0"/>
        </a:p>
      </dgm:t>
    </dgm:pt>
    <dgm:pt modelId="{179FD85F-3EEB-46F3-B2C2-781812B2EE32}" type="parTrans" cxnId="{263992E0-D8EC-4655-B6CF-D37B145C6784}">
      <dgm:prSet/>
      <dgm:spPr/>
      <dgm:t>
        <a:bodyPr/>
        <a:lstStyle/>
        <a:p>
          <a:endParaRPr lang="en-US"/>
        </a:p>
      </dgm:t>
    </dgm:pt>
    <dgm:pt modelId="{365D16F6-ACE2-40FE-95E8-84E083D5DF63}" type="sibTrans" cxnId="{263992E0-D8EC-4655-B6CF-D37B145C6784}">
      <dgm:prSet/>
      <dgm:spPr/>
      <dgm:t>
        <a:bodyPr/>
        <a:lstStyle/>
        <a:p>
          <a:endParaRPr lang="en-US"/>
        </a:p>
      </dgm:t>
    </dgm:pt>
    <dgm:pt modelId="{C0F12B5B-4590-4D72-AF35-28AB8FDCE3C1}">
      <dgm:prSet phldrT="[Text]"/>
      <dgm:spPr/>
      <dgm:t>
        <a:bodyPr/>
        <a:lstStyle/>
        <a:p>
          <a:r>
            <a:rPr lang="en-US" dirty="0"/>
            <a:t>month</a:t>
          </a:r>
        </a:p>
      </dgm:t>
    </dgm:pt>
    <dgm:pt modelId="{7025DF21-63FC-4CE8-AFD4-8A7545CEF34C}" type="parTrans" cxnId="{CA4F5764-983B-4DF2-ABC7-5E58C585C884}">
      <dgm:prSet/>
      <dgm:spPr/>
      <dgm:t>
        <a:bodyPr/>
        <a:lstStyle/>
        <a:p>
          <a:endParaRPr lang="en-US"/>
        </a:p>
      </dgm:t>
    </dgm:pt>
    <dgm:pt modelId="{66C499B5-7AFE-4469-8AE7-51C664A442D3}" type="sibTrans" cxnId="{CA4F5764-983B-4DF2-ABC7-5E58C585C884}">
      <dgm:prSet/>
      <dgm:spPr/>
      <dgm:t>
        <a:bodyPr/>
        <a:lstStyle/>
        <a:p>
          <a:endParaRPr lang="en-US"/>
        </a:p>
      </dgm:t>
    </dgm:pt>
    <dgm:pt modelId="{F519E83A-AE5C-4505-AEAC-7E46CE4FCC69}">
      <dgm:prSet phldrT="[Text]"/>
      <dgm:spPr/>
      <dgm:t>
        <a:bodyPr/>
        <a:lstStyle/>
        <a:p>
          <a:r>
            <a:rPr lang="en-US" dirty="0"/>
            <a:t>week</a:t>
          </a:r>
        </a:p>
      </dgm:t>
    </dgm:pt>
    <dgm:pt modelId="{7538A322-DA4E-4E0D-B880-E4C1478E3C0D}" type="parTrans" cxnId="{904BA66A-D509-4551-9394-1DD38BB0E684}">
      <dgm:prSet/>
      <dgm:spPr/>
      <dgm:t>
        <a:bodyPr/>
        <a:lstStyle/>
        <a:p>
          <a:endParaRPr lang="en-US"/>
        </a:p>
      </dgm:t>
    </dgm:pt>
    <dgm:pt modelId="{65553EDC-05CF-4709-B99D-44A2C0763E1C}" type="sibTrans" cxnId="{904BA66A-D509-4551-9394-1DD38BB0E684}">
      <dgm:prSet/>
      <dgm:spPr/>
      <dgm:t>
        <a:bodyPr/>
        <a:lstStyle/>
        <a:p>
          <a:endParaRPr lang="en-US"/>
        </a:p>
      </dgm:t>
    </dgm:pt>
    <dgm:pt modelId="{BFBDA04A-F631-4742-9B50-904E04A7EA24}">
      <dgm:prSet phldrT="[Text]"/>
      <dgm:spPr/>
      <dgm:t>
        <a:bodyPr/>
        <a:lstStyle/>
        <a:p>
          <a:r>
            <a:rPr lang="en-US" dirty="0" err="1"/>
            <a:t>Datetime</a:t>
          </a:r>
          <a:r>
            <a:rPr lang="en-US" dirty="0"/>
            <a:t>-local</a:t>
          </a:r>
        </a:p>
      </dgm:t>
    </dgm:pt>
    <dgm:pt modelId="{B4057C7A-4D9A-432B-B215-913C7772E1EC}" type="parTrans" cxnId="{63AB3541-C52B-46D8-B332-77347CBE0AA5}">
      <dgm:prSet/>
      <dgm:spPr/>
      <dgm:t>
        <a:bodyPr/>
        <a:lstStyle/>
        <a:p>
          <a:endParaRPr lang="en-US"/>
        </a:p>
      </dgm:t>
    </dgm:pt>
    <dgm:pt modelId="{0824DC84-BDE2-47F7-B533-318EC68AD79E}" type="sibTrans" cxnId="{63AB3541-C52B-46D8-B332-77347CBE0AA5}">
      <dgm:prSet/>
      <dgm:spPr/>
      <dgm:t>
        <a:bodyPr/>
        <a:lstStyle/>
        <a:p>
          <a:endParaRPr lang="en-US"/>
        </a:p>
      </dgm:t>
    </dgm:pt>
    <dgm:pt modelId="{71D05037-638F-4B68-A4A7-78569B04E9E1}" type="pres">
      <dgm:prSet presAssocID="{A3721204-0536-4839-AC1A-329372B6E07B}" presName="diagram" presStyleCnt="0">
        <dgm:presLayoutVars>
          <dgm:dir/>
          <dgm:resizeHandles val="exact"/>
        </dgm:presLayoutVars>
      </dgm:prSet>
      <dgm:spPr/>
    </dgm:pt>
    <dgm:pt modelId="{52798CDB-19F1-483D-A60A-3ACC410B56F6}" type="pres">
      <dgm:prSet presAssocID="{0201AF8B-18A5-4C5C-BA72-7A97497CF591}" presName="node" presStyleLbl="node1" presStyleIdx="0" presStyleCnt="12">
        <dgm:presLayoutVars>
          <dgm:bulletEnabled val="1"/>
        </dgm:presLayoutVars>
      </dgm:prSet>
      <dgm:spPr/>
    </dgm:pt>
    <dgm:pt modelId="{156B717D-CECA-4F36-B003-DA12F5424B6F}" type="pres">
      <dgm:prSet presAssocID="{04D10BEE-FDE1-4C44-BE64-2DD08D4C19D5}" presName="sibTrans" presStyleCnt="0"/>
      <dgm:spPr/>
    </dgm:pt>
    <dgm:pt modelId="{AFF611B1-4BEB-4A39-83A0-65E57F4D981F}" type="pres">
      <dgm:prSet presAssocID="{D4C3B3AF-086D-462D-8385-64606477AF36}" presName="node" presStyleLbl="node1" presStyleIdx="1" presStyleCnt="12">
        <dgm:presLayoutVars>
          <dgm:bulletEnabled val="1"/>
        </dgm:presLayoutVars>
      </dgm:prSet>
      <dgm:spPr/>
    </dgm:pt>
    <dgm:pt modelId="{D3FE7941-1CC5-428B-A709-9B4278608697}" type="pres">
      <dgm:prSet presAssocID="{65CB7267-9018-4C5A-AEC4-13B99B400073}" presName="sibTrans" presStyleCnt="0"/>
      <dgm:spPr/>
    </dgm:pt>
    <dgm:pt modelId="{ED0DCB62-9266-4069-A6E8-1FDBFC442ECA}" type="pres">
      <dgm:prSet presAssocID="{E427FE99-A000-467C-8B3C-3D07AEAB010C}" presName="node" presStyleLbl="node1" presStyleIdx="2" presStyleCnt="12">
        <dgm:presLayoutVars>
          <dgm:bulletEnabled val="1"/>
        </dgm:presLayoutVars>
      </dgm:prSet>
      <dgm:spPr/>
    </dgm:pt>
    <dgm:pt modelId="{50265A67-289E-409F-B5A2-953ED2AD4696}" type="pres">
      <dgm:prSet presAssocID="{8788506D-8855-472D-9FE5-CB108B5D8F0A}" presName="sibTrans" presStyleCnt="0"/>
      <dgm:spPr/>
    </dgm:pt>
    <dgm:pt modelId="{75BD41C8-F266-4286-AE82-02A63839BA79}" type="pres">
      <dgm:prSet presAssocID="{1E4D1B55-C33E-4ADC-AB42-304CDA0E4041}" presName="node" presStyleLbl="node1" presStyleIdx="3" presStyleCnt="12">
        <dgm:presLayoutVars>
          <dgm:bulletEnabled val="1"/>
        </dgm:presLayoutVars>
      </dgm:prSet>
      <dgm:spPr/>
    </dgm:pt>
    <dgm:pt modelId="{017A86CD-BC85-4CFB-B64E-FED3029A05A2}" type="pres">
      <dgm:prSet presAssocID="{B65CCF22-4B98-435E-90F7-08CA36ACA7C2}" presName="sibTrans" presStyleCnt="0"/>
      <dgm:spPr/>
    </dgm:pt>
    <dgm:pt modelId="{283695E3-2B13-4A4C-B7A1-347FBA357582}" type="pres">
      <dgm:prSet presAssocID="{73600991-C49C-490A-B192-AFA97709306F}" presName="node" presStyleLbl="node1" presStyleIdx="4" presStyleCnt="12">
        <dgm:presLayoutVars>
          <dgm:bulletEnabled val="1"/>
        </dgm:presLayoutVars>
      </dgm:prSet>
      <dgm:spPr/>
    </dgm:pt>
    <dgm:pt modelId="{48C5BB77-01E3-4264-907F-2463B8848A17}" type="pres">
      <dgm:prSet presAssocID="{BE9CDA47-3B93-4E9F-B28E-C6DAAD1FF2D7}" presName="sibTrans" presStyleCnt="0"/>
      <dgm:spPr/>
    </dgm:pt>
    <dgm:pt modelId="{DF007019-A9CD-419D-88D9-4A2A9FCFE3DD}" type="pres">
      <dgm:prSet presAssocID="{86913A1C-9BBF-48B6-80BA-D9B1EA0C8E2C}" presName="node" presStyleLbl="node1" presStyleIdx="5" presStyleCnt="12">
        <dgm:presLayoutVars>
          <dgm:bulletEnabled val="1"/>
        </dgm:presLayoutVars>
      </dgm:prSet>
      <dgm:spPr/>
    </dgm:pt>
    <dgm:pt modelId="{C90255E6-46B8-418D-A464-20D477000604}" type="pres">
      <dgm:prSet presAssocID="{DA72EEDA-F682-4233-B67D-3641AB3EA987}" presName="sibTrans" presStyleCnt="0"/>
      <dgm:spPr/>
    </dgm:pt>
    <dgm:pt modelId="{1C19010C-7A66-43EC-AD2F-455C6EB2F046}" type="pres">
      <dgm:prSet presAssocID="{7CE52761-B972-414E-B3EE-0DBB3358F1B0}" presName="node" presStyleLbl="node1" presStyleIdx="6" presStyleCnt="12">
        <dgm:presLayoutVars>
          <dgm:bulletEnabled val="1"/>
        </dgm:presLayoutVars>
      </dgm:prSet>
      <dgm:spPr/>
    </dgm:pt>
    <dgm:pt modelId="{75477EFE-DCB4-4347-98B1-5C0383371F9A}" type="pres">
      <dgm:prSet presAssocID="{1F51FE12-FD8F-423A-8CE0-6ABCEC3361F1}" presName="sibTrans" presStyleCnt="0"/>
      <dgm:spPr/>
    </dgm:pt>
    <dgm:pt modelId="{766BDA6B-0DEB-461D-BA2C-07326786670A}" type="pres">
      <dgm:prSet presAssocID="{2C8DC6ED-550E-4186-8C12-B358659922DD}" presName="node" presStyleLbl="node1" presStyleIdx="7" presStyleCnt="12">
        <dgm:presLayoutVars>
          <dgm:bulletEnabled val="1"/>
        </dgm:presLayoutVars>
      </dgm:prSet>
      <dgm:spPr/>
    </dgm:pt>
    <dgm:pt modelId="{9DD414BD-99EF-4669-BCF2-98BF2074AF78}" type="pres">
      <dgm:prSet presAssocID="{DE0A0A65-8D9B-40CD-886D-F2F486265FAC}" presName="sibTrans" presStyleCnt="0"/>
      <dgm:spPr/>
    </dgm:pt>
    <dgm:pt modelId="{70E81097-E244-4C9D-85C6-4F1081334AFA}" type="pres">
      <dgm:prSet presAssocID="{F28D78C1-FFCC-44BC-B549-2FEAB8E3E824}" presName="node" presStyleLbl="node1" presStyleIdx="8" presStyleCnt="12">
        <dgm:presLayoutVars>
          <dgm:bulletEnabled val="1"/>
        </dgm:presLayoutVars>
      </dgm:prSet>
      <dgm:spPr/>
    </dgm:pt>
    <dgm:pt modelId="{BC4FAA23-7440-4C89-91C0-E506C6FC2BEA}" type="pres">
      <dgm:prSet presAssocID="{365D16F6-ACE2-40FE-95E8-84E083D5DF63}" presName="sibTrans" presStyleCnt="0"/>
      <dgm:spPr/>
    </dgm:pt>
    <dgm:pt modelId="{5A8F4090-48A0-46C7-BB93-B56EDE762F41}" type="pres">
      <dgm:prSet presAssocID="{C0F12B5B-4590-4D72-AF35-28AB8FDCE3C1}" presName="node" presStyleLbl="node1" presStyleIdx="9" presStyleCnt="12">
        <dgm:presLayoutVars>
          <dgm:bulletEnabled val="1"/>
        </dgm:presLayoutVars>
      </dgm:prSet>
      <dgm:spPr/>
    </dgm:pt>
    <dgm:pt modelId="{ADC0D1D9-4821-4FD1-A9DC-13680BFD7622}" type="pres">
      <dgm:prSet presAssocID="{66C499B5-7AFE-4469-8AE7-51C664A442D3}" presName="sibTrans" presStyleCnt="0"/>
      <dgm:spPr/>
    </dgm:pt>
    <dgm:pt modelId="{1E1F2E0A-7803-44BC-932A-8BF23863110F}" type="pres">
      <dgm:prSet presAssocID="{F519E83A-AE5C-4505-AEAC-7E46CE4FCC69}" presName="node" presStyleLbl="node1" presStyleIdx="10" presStyleCnt="12">
        <dgm:presLayoutVars>
          <dgm:bulletEnabled val="1"/>
        </dgm:presLayoutVars>
      </dgm:prSet>
      <dgm:spPr/>
    </dgm:pt>
    <dgm:pt modelId="{22F5AC0F-AA5E-4803-A108-7AB860E17FD4}" type="pres">
      <dgm:prSet presAssocID="{65553EDC-05CF-4709-B99D-44A2C0763E1C}" presName="sibTrans" presStyleCnt="0"/>
      <dgm:spPr/>
    </dgm:pt>
    <dgm:pt modelId="{A25861C0-6AA5-41F6-8B62-99A566779058}" type="pres">
      <dgm:prSet presAssocID="{BFBDA04A-F631-4742-9B50-904E04A7EA2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F5071E09-CD00-4B40-AB9E-77876A49DA0E}" type="presOf" srcId="{86913A1C-9BBF-48B6-80BA-D9B1EA0C8E2C}" destId="{DF007019-A9CD-419D-88D9-4A2A9FCFE3DD}" srcOrd="0" destOrd="0" presId="urn:microsoft.com/office/officeart/2005/8/layout/default"/>
    <dgm:cxn modelId="{972A4525-8237-4E18-89B8-735E7EDF0A63}" type="presOf" srcId="{2C8DC6ED-550E-4186-8C12-B358659922DD}" destId="{766BDA6B-0DEB-461D-BA2C-07326786670A}" srcOrd="0" destOrd="0" presId="urn:microsoft.com/office/officeart/2005/8/layout/default"/>
    <dgm:cxn modelId="{701BB835-085B-4B28-8200-1663FBCC914A}" type="presOf" srcId="{7CE52761-B972-414E-B3EE-0DBB3358F1B0}" destId="{1C19010C-7A66-43EC-AD2F-455C6EB2F046}" srcOrd="0" destOrd="0" presId="urn:microsoft.com/office/officeart/2005/8/layout/default"/>
    <dgm:cxn modelId="{2FB89E40-D373-4FDE-BD34-0DF1F0D512FD}" type="presOf" srcId="{E427FE99-A000-467C-8B3C-3D07AEAB010C}" destId="{ED0DCB62-9266-4069-A6E8-1FDBFC442ECA}" srcOrd="0" destOrd="0" presId="urn:microsoft.com/office/officeart/2005/8/layout/default"/>
    <dgm:cxn modelId="{63AB3541-C52B-46D8-B332-77347CBE0AA5}" srcId="{A3721204-0536-4839-AC1A-329372B6E07B}" destId="{BFBDA04A-F631-4742-9B50-904E04A7EA24}" srcOrd="11" destOrd="0" parTransId="{B4057C7A-4D9A-432B-B215-913C7772E1EC}" sibTransId="{0824DC84-BDE2-47F7-B533-318EC68AD79E}"/>
    <dgm:cxn modelId="{CA4F5764-983B-4DF2-ABC7-5E58C585C884}" srcId="{A3721204-0536-4839-AC1A-329372B6E07B}" destId="{C0F12B5B-4590-4D72-AF35-28AB8FDCE3C1}" srcOrd="9" destOrd="0" parTransId="{7025DF21-63FC-4CE8-AFD4-8A7545CEF34C}" sibTransId="{66C499B5-7AFE-4469-8AE7-51C664A442D3}"/>
    <dgm:cxn modelId="{A9E23C48-93DC-4CD1-96C6-E9A35422AD35}" type="presOf" srcId="{BFBDA04A-F631-4742-9B50-904E04A7EA24}" destId="{A25861C0-6AA5-41F6-8B62-99A566779058}" srcOrd="0" destOrd="0" presId="urn:microsoft.com/office/officeart/2005/8/layout/default"/>
    <dgm:cxn modelId="{904BA66A-D509-4551-9394-1DD38BB0E684}" srcId="{A3721204-0536-4839-AC1A-329372B6E07B}" destId="{F519E83A-AE5C-4505-AEAC-7E46CE4FCC69}" srcOrd="10" destOrd="0" parTransId="{7538A322-DA4E-4E0D-B880-E4C1478E3C0D}" sibTransId="{65553EDC-05CF-4709-B99D-44A2C0763E1C}"/>
    <dgm:cxn modelId="{BA206171-3102-4EDD-A473-5BA7B033B237}" type="presOf" srcId="{C0F12B5B-4590-4D72-AF35-28AB8FDCE3C1}" destId="{5A8F4090-48A0-46C7-BB93-B56EDE762F41}" srcOrd="0" destOrd="0" presId="urn:microsoft.com/office/officeart/2005/8/layout/default"/>
    <dgm:cxn modelId="{0031E256-8AE9-42B3-86CB-43B178617138}" srcId="{A3721204-0536-4839-AC1A-329372B6E07B}" destId="{0201AF8B-18A5-4C5C-BA72-7A97497CF591}" srcOrd="0" destOrd="0" parTransId="{4B1F8070-4EBA-4ACE-93D3-D843C543E425}" sibTransId="{04D10BEE-FDE1-4C44-BE64-2DD08D4C19D5}"/>
    <dgm:cxn modelId="{28616D78-7343-4EBD-8372-A3483EA197CC}" type="presOf" srcId="{D4C3B3AF-086D-462D-8385-64606477AF36}" destId="{AFF611B1-4BEB-4A39-83A0-65E57F4D981F}" srcOrd="0" destOrd="0" presId="urn:microsoft.com/office/officeart/2005/8/layout/default"/>
    <dgm:cxn modelId="{E5624B7C-A715-4814-931E-E4DA196F23F9}" srcId="{A3721204-0536-4839-AC1A-329372B6E07B}" destId="{D4C3B3AF-086D-462D-8385-64606477AF36}" srcOrd="1" destOrd="0" parTransId="{AF77232D-3438-4446-86FA-D84D944D36B2}" sibTransId="{65CB7267-9018-4C5A-AEC4-13B99B400073}"/>
    <dgm:cxn modelId="{23357B7E-E4B0-40CF-91AC-5428024EF8B6}" type="presOf" srcId="{A3721204-0536-4839-AC1A-329372B6E07B}" destId="{71D05037-638F-4B68-A4A7-78569B04E9E1}" srcOrd="0" destOrd="0" presId="urn:microsoft.com/office/officeart/2005/8/layout/default"/>
    <dgm:cxn modelId="{9F7B3B86-347D-417C-BBAF-07AD7D82679E}" type="presOf" srcId="{F28D78C1-FFCC-44BC-B549-2FEAB8E3E824}" destId="{70E81097-E244-4C9D-85C6-4F1081334AFA}" srcOrd="0" destOrd="0" presId="urn:microsoft.com/office/officeart/2005/8/layout/default"/>
    <dgm:cxn modelId="{2311CF97-01F9-4D74-8C11-18100223E7A3}" srcId="{A3721204-0536-4839-AC1A-329372B6E07B}" destId="{86913A1C-9BBF-48B6-80BA-D9B1EA0C8E2C}" srcOrd="5" destOrd="0" parTransId="{D48AB940-42F3-489D-AB24-F39E3B6AD6C7}" sibTransId="{DA72EEDA-F682-4233-B67D-3641AB3EA987}"/>
    <dgm:cxn modelId="{A82726A4-3A35-4362-B60E-BD8AFA78D7AB}" srcId="{A3721204-0536-4839-AC1A-329372B6E07B}" destId="{2C8DC6ED-550E-4186-8C12-B358659922DD}" srcOrd="7" destOrd="0" parTransId="{982E25F2-D87D-4F52-9B81-01F20D0F7B16}" sibTransId="{DE0A0A65-8D9B-40CD-886D-F2F486265FAC}"/>
    <dgm:cxn modelId="{C3D8AFAD-C332-4A6B-8262-8C6FEB0621EC}" srcId="{A3721204-0536-4839-AC1A-329372B6E07B}" destId="{73600991-C49C-490A-B192-AFA97709306F}" srcOrd="4" destOrd="0" parTransId="{711421DE-C68D-4E56-BDBF-7774444834B9}" sibTransId="{BE9CDA47-3B93-4E9F-B28E-C6DAAD1FF2D7}"/>
    <dgm:cxn modelId="{583CEAB1-F780-4723-B47B-5764A01F89C0}" type="presOf" srcId="{F519E83A-AE5C-4505-AEAC-7E46CE4FCC69}" destId="{1E1F2E0A-7803-44BC-932A-8BF23863110F}" srcOrd="0" destOrd="0" presId="urn:microsoft.com/office/officeart/2005/8/layout/default"/>
    <dgm:cxn modelId="{31FFE5B9-2F74-40CF-A808-8A1E81BA9185}" srcId="{A3721204-0536-4839-AC1A-329372B6E07B}" destId="{1E4D1B55-C33E-4ADC-AB42-304CDA0E4041}" srcOrd="3" destOrd="0" parTransId="{25F59E6F-2C87-44E1-AF8D-45716657735F}" sibTransId="{B65CCF22-4B98-435E-90F7-08CA36ACA7C2}"/>
    <dgm:cxn modelId="{287132BE-755A-42ED-89DD-D5DA7E98698D}" type="presOf" srcId="{1E4D1B55-C33E-4ADC-AB42-304CDA0E4041}" destId="{75BD41C8-F266-4286-AE82-02A63839BA79}" srcOrd="0" destOrd="0" presId="urn:microsoft.com/office/officeart/2005/8/layout/default"/>
    <dgm:cxn modelId="{E47DD4BE-6D19-47D5-B568-AC5EB3239EB5}" srcId="{A3721204-0536-4839-AC1A-329372B6E07B}" destId="{E427FE99-A000-467C-8B3C-3D07AEAB010C}" srcOrd="2" destOrd="0" parTransId="{A37A8C80-580C-4264-B243-E77E53AB8209}" sibTransId="{8788506D-8855-472D-9FE5-CB108B5D8F0A}"/>
    <dgm:cxn modelId="{DDEAF1BE-D0C8-4B5E-BBF4-BDDDAC6458F4}" type="presOf" srcId="{73600991-C49C-490A-B192-AFA97709306F}" destId="{283695E3-2B13-4A4C-B7A1-347FBA357582}" srcOrd="0" destOrd="0" presId="urn:microsoft.com/office/officeart/2005/8/layout/default"/>
    <dgm:cxn modelId="{367493C8-C7B6-443F-BBF6-A1A50CDB5879}" type="presOf" srcId="{0201AF8B-18A5-4C5C-BA72-7A97497CF591}" destId="{52798CDB-19F1-483D-A60A-3ACC410B56F6}" srcOrd="0" destOrd="0" presId="urn:microsoft.com/office/officeart/2005/8/layout/default"/>
    <dgm:cxn modelId="{D7EAA6DE-ED97-43AD-BE6E-B8D78B7855DB}" srcId="{A3721204-0536-4839-AC1A-329372B6E07B}" destId="{7CE52761-B972-414E-B3EE-0DBB3358F1B0}" srcOrd="6" destOrd="0" parTransId="{9F39F552-5B83-4254-8D5D-DEE88D28B247}" sibTransId="{1F51FE12-FD8F-423A-8CE0-6ABCEC3361F1}"/>
    <dgm:cxn modelId="{263992E0-D8EC-4655-B6CF-D37B145C6784}" srcId="{A3721204-0536-4839-AC1A-329372B6E07B}" destId="{F28D78C1-FFCC-44BC-B549-2FEAB8E3E824}" srcOrd="8" destOrd="0" parTransId="{179FD85F-3EEB-46F3-B2C2-781812B2EE32}" sibTransId="{365D16F6-ACE2-40FE-95E8-84E083D5DF63}"/>
    <dgm:cxn modelId="{DD77A771-E5F5-4B88-9E66-BE5D7526CA65}" type="presParOf" srcId="{71D05037-638F-4B68-A4A7-78569B04E9E1}" destId="{52798CDB-19F1-483D-A60A-3ACC410B56F6}" srcOrd="0" destOrd="0" presId="urn:microsoft.com/office/officeart/2005/8/layout/default"/>
    <dgm:cxn modelId="{F7238C73-0483-4F7C-8955-3CA0BA0DF228}" type="presParOf" srcId="{71D05037-638F-4B68-A4A7-78569B04E9E1}" destId="{156B717D-CECA-4F36-B003-DA12F5424B6F}" srcOrd="1" destOrd="0" presId="urn:microsoft.com/office/officeart/2005/8/layout/default"/>
    <dgm:cxn modelId="{FAA4409E-172A-43BF-8569-A031B185AB70}" type="presParOf" srcId="{71D05037-638F-4B68-A4A7-78569B04E9E1}" destId="{AFF611B1-4BEB-4A39-83A0-65E57F4D981F}" srcOrd="2" destOrd="0" presId="urn:microsoft.com/office/officeart/2005/8/layout/default"/>
    <dgm:cxn modelId="{901AA0D5-04DE-454E-BAAF-25EDA0A32AF9}" type="presParOf" srcId="{71D05037-638F-4B68-A4A7-78569B04E9E1}" destId="{D3FE7941-1CC5-428B-A709-9B4278608697}" srcOrd="3" destOrd="0" presId="urn:microsoft.com/office/officeart/2005/8/layout/default"/>
    <dgm:cxn modelId="{61E108C9-4FFA-4EE0-855A-73DD5966E8C9}" type="presParOf" srcId="{71D05037-638F-4B68-A4A7-78569B04E9E1}" destId="{ED0DCB62-9266-4069-A6E8-1FDBFC442ECA}" srcOrd="4" destOrd="0" presId="urn:microsoft.com/office/officeart/2005/8/layout/default"/>
    <dgm:cxn modelId="{5EB9F221-ECB2-498E-A6DD-570E9DE9E080}" type="presParOf" srcId="{71D05037-638F-4B68-A4A7-78569B04E9E1}" destId="{50265A67-289E-409F-B5A2-953ED2AD4696}" srcOrd="5" destOrd="0" presId="urn:microsoft.com/office/officeart/2005/8/layout/default"/>
    <dgm:cxn modelId="{D0E329FC-C2A2-467F-931E-8AA2919C3C47}" type="presParOf" srcId="{71D05037-638F-4B68-A4A7-78569B04E9E1}" destId="{75BD41C8-F266-4286-AE82-02A63839BA79}" srcOrd="6" destOrd="0" presId="urn:microsoft.com/office/officeart/2005/8/layout/default"/>
    <dgm:cxn modelId="{4396B5E3-BC96-48EE-81D1-9EFC9DF5E078}" type="presParOf" srcId="{71D05037-638F-4B68-A4A7-78569B04E9E1}" destId="{017A86CD-BC85-4CFB-B64E-FED3029A05A2}" srcOrd="7" destOrd="0" presId="urn:microsoft.com/office/officeart/2005/8/layout/default"/>
    <dgm:cxn modelId="{4C32842D-9FBF-4844-AFC1-0F8636D12F65}" type="presParOf" srcId="{71D05037-638F-4B68-A4A7-78569B04E9E1}" destId="{283695E3-2B13-4A4C-B7A1-347FBA357582}" srcOrd="8" destOrd="0" presId="urn:microsoft.com/office/officeart/2005/8/layout/default"/>
    <dgm:cxn modelId="{EDCFAE5C-7A86-49F1-88FB-C53A7D84EADA}" type="presParOf" srcId="{71D05037-638F-4B68-A4A7-78569B04E9E1}" destId="{48C5BB77-01E3-4264-907F-2463B8848A17}" srcOrd="9" destOrd="0" presId="urn:microsoft.com/office/officeart/2005/8/layout/default"/>
    <dgm:cxn modelId="{4743E02E-E865-45EC-88E7-65C233823914}" type="presParOf" srcId="{71D05037-638F-4B68-A4A7-78569B04E9E1}" destId="{DF007019-A9CD-419D-88D9-4A2A9FCFE3DD}" srcOrd="10" destOrd="0" presId="urn:microsoft.com/office/officeart/2005/8/layout/default"/>
    <dgm:cxn modelId="{0C2D8A8B-C2F9-4510-B23E-4C878A8B1614}" type="presParOf" srcId="{71D05037-638F-4B68-A4A7-78569B04E9E1}" destId="{C90255E6-46B8-418D-A464-20D477000604}" srcOrd="11" destOrd="0" presId="urn:microsoft.com/office/officeart/2005/8/layout/default"/>
    <dgm:cxn modelId="{035D519F-20B0-47D5-8E7B-C404C7352E65}" type="presParOf" srcId="{71D05037-638F-4B68-A4A7-78569B04E9E1}" destId="{1C19010C-7A66-43EC-AD2F-455C6EB2F046}" srcOrd="12" destOrd="0" presId="urn:microsoft.com/office/officeart/2005/8/layout/default"/>
    <dgm:cxn modelId="{78AB3249-F033-4ADF-8C5D-EBAF16B68CA3}" type="presParOf" srcId="{71D05037-638F-4B68-A4A7-78569B04E9E1}" destId="{75477EFE-DCB4-4347-98B1-5C0383371F9A}" srcOrd="13" destOrd="0" presId="urn:microsoft.com/office/officeart/2005/8/layout/default"/>
    <dgm:cxn modelId="{6145DCB8-BA3C-49F8-B452-3F9DD8C74B19}" type="presParOf" srcId="{71D05037-638F-4B68-A4A7-78569B04E9E1}" destId="{766BDA6B-0DEB-461D-BA2C-07326786670A}" srcOrd="14" destOrd="0" presId="urn:microsoft.com/office/officeart/2005/8/layout/default"/>
    <dgm:cxn modelId="{E550026A-9AED-4E3C-B873-925ACDABEC8F}" type="presParOf" srcId="{71D05037-638F-4B68-A4A7-78569B04E9E1}" destId="{9DD414BD-99EF-4669-BCF2-98BF2074AF78}" srcOrd="15" destOrd="0" presId="urn:microsoft.com/office/officeart/2005/8/layout/default"/>
    <dgm:cxn modelId="{389D551A-F0FB-46D6-8AC1-AF632307B694}" type="presParOf" srcId="{71D05037-638F-4B68-A4A7-78569B04E9E1}" destId="{70E81097-E244-4C9D-85C6-4F1081334AFA}" srcOrd="16" destOrd="0" presId="urn:microsoft.com/office/officeart/2005/8/layout/default"/>
    <dgm:cxn modelId="{E1F05776-AB70-4DE8-80F9-C0E1A9D43522}" type="presParOf" srcId="{71D05037-638F-4B68-A4A7-78569B04E9E1}" destId="{BC4FAA23-7440-4C89-91C0-E506C6FC2BEA}" srcOrd="17" destOrd="0" presId="urn:microsoft.com/office/officeart/2005/8/layout/default"/>
    <dgm:cxn modelId="{A6224FD5-466B-4D2D-8812-329DC893B927}" type="presParOf" srcId="{71D05037-638F-4B68-A4A7-78569B04E9E1}" destId="{5A8F4090-48A0-46C7-BB93-B56EDE762F41}" srcOrd="18" destOrd="0" presId="urn:microsoft.com/office/officeart/2005/8/layout/default"/>
    <dgm:cxn modelId="{069A548C-277A-4634-AF25-8F0358BCA07E}" type="presParOf" srcId="{71D05037-638F-4B68-A4A7-78569B04E9E1}" destId="{ADC0D1D9-4821-4FD1-A9DC-13680BFD7622}" srcOrd="19" destOrd="0" presId="urn:microsoft.com/office/officeart/2005/8/layout/default"/>
    <dgm:cxn modelId="{1192C086-4A64-4F0C-8BA8-EE2A042A9335}" type="presParOf" srcId="{71D05037-638F-4B68-A4A7-78569B04E9E1}" destId="{1E1F2E0A-7803-44BC-932A-8BF23863110F}" srcOrd="20" destOrd="0" presId="urn:microsoft.com/office/officeart/2005/8/layout/default"/>
    <dgm:cxn modelId="{920360A6-D47B-4CBC-933C-EA92EE67843D}" type="presParOf" srcId="{71D05037-638F-4B68-A4A7-78569B04E9E1}" destId="{22F5AC0F-AA5E-4803-A108-7AB860E17FD4}" srcOrd="21" destOrd="0" presId="urn:microsoft.com/office/officeart/2005/8/layout/default"/>
    <dgm:cxn modelId="{E927815E-228F-4506-A368-E4B0851A3CC1}" type="presParOf" srcId="{71D05037-638F-4B68-A4A7-78569B04E9E1}" destId="{A25861C0-6AA5-41F6-8B62-99A566779058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DB679-861F-42DE-BBC9-CEA7109DB563}" type="doc">
      <dgm:prSet loTypeId="urn:microsoft.com/office/officeart/2005/8/layout/rings+Icon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E6203D-5919-4B85-AE8B-5ECB986E1067}">
      <dgm:prSet phldrT="[Text]" custT="1"/>
      <dgm:spPr/>
      <dgm:t>
        <a:bodyPr/>
        <a:lstStyle/>
        <a:p>
          <a:r>
            <a:rPr lang="en-US" sz="1600" dirty="0"/>
            <a:t>placeholder</a:t>
          </a:r>
        </a:p>
      </dgm:t>
    </dgm:pt>
    <dgm:pt modelId="{8AFFC6E3-F2B1-4B5D-99B3-68F1A9CD20F2}" type="parTrans" cxnId="{E4D32795-E990-46D5-8BE6-C4F9225CEB97}">
      <dgm:prSet/>
      <dgm:spPr/>
      <dgm:t>
        <a:bodyPr/>
        <a:lstStyle/>
        <a:p>
          <a:endParaRPr lang="en-US"/>
        </a:p>
      </dgm:t>
    </dgm:pt>
    <dgm:pt modelId="{DA0D7921-97D2-4F67-A07C-BC6CFBC23D57}" type="sibTrans" cxnId="{E4D32795-E990-46D5-8BE6-C4F9225CEB97}">
      <dgm:prSet/>
      <dgm:spPr/>
      <dgm:t>
        <a:bodyPr/>
        <a:lstStyle/>
        <a:p>
          <a:endParaRPr lang="en-US"/>
        </a:p>
      </dgm:t>
    </dgm:pt>
    <dgm:pt modelId="{CB9010F5-F833-4E22-8856-88B56EDDA438}">
      <dgm:prSet phldrT="[Text]"/>
      <dgm:spPr/>
      <dgm:t>
        <a:bodyPr/>
        <a:lstStyle/>
        <a:p>
          <a:r>
            <a:rPr lang="en-US" dirty="0"/>
            <a:t>required</a:t>
          </a:r>
        </a:p>
      </dgm:t>
    </dgm:pt>
    <dgm:pt modelId="{C089FFBB-FB4D-44D1-BE56-C43BEA880962}" type="parTrans" cxnId="{B8A2A023-55FD-4248-9D04-493823E48803}">
      <dgm:prSet/>
      <dgm:spPr/>
      <dgm:t>
        <a:bodyPr/>
        <a:lstStyle/>
        <a:p>
          <a:endParaRPr lang="en-US"/>
        </a:p>
      </dgm:t>
    </dgm:pt>
    <dgm:pt modelId="{CCA03001-6843-4C28-BB7D-69F3E6FAFDC6}" type="sibTrans" cxnId="{B8A2A023-55FD-4248-9D04-493823E48803}">
      <dgm:prSet/>
      <dgm:spPr/>
      <dgm:t>
        <a:bodyPr/>
        <a:lstStyle/>
        <a:p>
          <a:endParaRPr lang="en-US"/>
        </a:p>
      </dgm:t>
    </dgm:pt>
    <dgm:pt modelId="{43452CEC-C9E2-4D66-9A5D-27D0BC8F7C60}">
      <dgm:prSet phldrT="[Text]"/>
      <dgm:spPr/>
      <dgm:t>
        <a:bodyPr/>
        <a:lstStyle/>
        <a:p>
          <a:r>
            <a:rPr lang="en-US" dirty="0"/>
            <a:t>autocomplete</a:t>
          </a:r>
        </a:p>
      </dgm:t>
    </dgm:pt>
    <dgm:pt modelId="{A5628A27-3A6A-4806-8EF2-66B2DBED153F}" type="parTrans" cxnId="{CD94DDCF-B76D-4BCF-9ADB-DF4BF552BE91}">
      <dgm:prSet/>
      <dgm:spPr/>
      <dgm:t>
        <a:bodyPr/>
        <a:lstStyle/>
        <a:p>
          <a:endParaRPr lang="en-US"/>
        </a:p>
      </dgm:t>
    </dgm:pt>
    <dgm:pt modelId="{9215B47B-53B2-4D1A-836D-69BFF3F2BA24}" type="sibTrans" cxnId="{CD94DDCF-B76D-4BCF-9ADB-DF4BF552BE91}">
      <dgm:prSet/>
      <dgm:spPr/>
      <dgm:t>
        <a:bodyPr/>
        <a:lstStyle/>
        <a:p>
          <a:endParaRPr lang="en-US"/>
        </a:p>
      </dgm:t>
    </dgm:pt>
    <dgm:pt modelId="{EB4DC87A-17CF-4489-9295-B48ADFFC824F}">
      <dgm:prSet phldrT="[Text]"/>
      <dgm:spPr/>
      <dgm:t>
        <a:bodyPr/>
        <a:lstStyle/>
        <a:p>
          <a:r>
            <a:rPr lang="en-US" dirty="0"/>
            <a:t>pattern</a:t>
          </a:r>
        </a:p>
      </dgm:t>
    </dgm:pt>
    <dgm:pt modelId="{7807D94A-3533-4708-96D6-02F5347D27F0}" type="parTrans" cxnId="{0E8660EA-341B-4524-B232-D5B9A4B5DAE9}">
      <dgm:prSet/>
      <dgm:spPr/>
      <dgm:t>
        <a:bodyPr/>
        <a:lstStyle/>
        <a:p>
          <a:endParaRPr lang="en-US"/>
        </a:p>
      </dgm:t>
    </dgm:pt>
    <dgm:pt modelId="{D5D6CD61-006C-48F7-9D5A-F7A09BEA4215}" type="sibTrans" cxnId="{0E8660EA-341B-4524-B232-D5B9A4B5DAE9}">
      <dgm:prSet/>
      <dgm:spPr/>
      <dgm:t>
        <a:bodyPr/>
        <a:lstStyle/>
        <a:p>
          <a:endParaRPr lang="en-US"/>
        </a:p>
      </dgm:t>
    </dgm:pt>
    <dgm:pt modelId="{2A18A885-C26F-40E2-AE60-A8D62F9AD25D}">
      <dgm:prSet phldrT="[Text]"/>
      <dgm:spPr/>
      <dgm:t>
        <a:bodyPr/>
        <a:lstStyle/>
        <a:p>
          <a:r>
            <a:rPr lang="en-US" dirty="0"/>
            <a:t>autofocus</a:t>
          </a:r>
        </a:p>
      </dgm:t>
    </dgm:pt>
    <dgm:pt modelId="{9DBC90AB-39B0-4122-BDBF-8B7D1F2F9EF0}" type="parTrans" cxnId="{12F87264-ED6E-4659-9D55-D58E974C9528}">
      <dgm:prSet/>
      <dgm:spPr/>
      <dgm:t>
        <a:bodyPr/>
        <a:lstStyle/>
        <a:p>
          <a:endParaRPr lang="en-US"/>
        </a:p>
      </dgm:t>
    </dgm:pt>
    <dgm:pt modelId="{7CC1B6A5-D33A-4060-8319-2DC3D2C0E1DB}" type="sibTrans" cxnId="{12F87264-ED6E-4659-9D55-D58E974C9528}">
      <dgm:prSet/>
      <dgm:spPr/>
      <dgm:t>
        <a:bodyPr/>
        <a:lstStyle/>
        <a:p>
          <a:endParaRPr lang="en-US"/>
        </a:p>
      </dgm:t>
    </dgm:pt>
    <dgm:pt modelId="{560E2DAA-23E6-461B-97B1-83566367E02A}" type="pres">
      <dgm:prSet presAssocID="{95EDB679-861F-42DE-BBC9-CEA7109DB563}" presName="Name0" presStyleCnt="0">
        <dgm:presLayoutVars>
          <dgm:chMax val="7"/>
          <dgm:dir/>
          <dgm:resizeHandles val="exact"/>
        </dgm:presLayoutVars>
      </dgm:prSet>
      <dgm:spPr/>
    </dgm:pt>
    <dgm:pt modelId="{5C160B0A-22B1-434D-99B2-0212D17B018F}" type="pres">
      <dgm:prSet presAssocID="{95EDB679-861F-42DE-BBC9-CEA7109DB563}" presName="ellipse1" presStyleLbl="vennNode1" presStyleIdx="0" presStyleCnt="5">
        <dgm:presLayoutVars>
          <dgm:bulletEnabled val="1"/>
        </dgm:presLayoutVars>
      </dgm:prSet>
      <dgm:spPr/>
    </dgm:pt>
    <dgm:pt modelId="{D5D5C5B0-4DA2-4727-9176-90CB8EFF6E3B}" type="pres">
      <dgm:prSet presAssocID="{95EDB679-861F-42DE-BBC9-CEA7109DB563}" presName="ellipse2" presStyleLbl="vennNode1" presStyleIdx="1" presStyleCnt="5">
        <dgm:presLayoutVars>
          <dgm:bulletEnabled val="1"/>
        </dgm:presLayoutVars>
      </dgm:prSet>
      <dgm:spPr/>
    </dgm:pt>
    <dgm:pt modelId="{F6F30E5F-8D6C-4A97-A2D4-DC079124C96A}" type="pres">
      <dgm:prSet presAssocID="{95EDB679-861F-42DE-BBC9-CEA7109DB563}" presName="ellipse3" presStyleLbl="vennNode1" presStyleIdx="2" presStyleCnt="5">
        <dgm:presLayoutVars>
          <dgm:bulletEnabled val="1"/>
        </dgm:presLayoutVars>
      </dgm:prSet>
      <dgm:spPr/>
    </dgm:pt>
    <dgm:pt modelId="{F5ACDD82-2EAA-4E14-9BB6-0E4CF43D37E0}" type="pres">
      <dgm:prSet presAssocID="{95EDB679-861F-42DE-BBC9-CEA7109DB563}" presName="ellipse4" presStyleLbl="vennNode1" presStyleIdx="3" presStyleCnt="5">
        <dgm:presLayoutVars>
          <dgm:bulletEnabled val="1"/>
        </dgm:presLayoutVars>
      </dgm:prSet>
      <dgm:spPr/>
    </dgm:pt>
    <dgm:pt modelId="{CD0E5251-E504-45C7-A325-7D085622F920}" type="pres">
      <dgm:prSet presAssocID="{95EDB679-861F-42DE-BBC9-CEA7109DB563}" presName="ellipse5" presStyleLbl="vennNode1" presStyleIdx="4" presStyleCnt="5">
        <dgm:presLayoutVars>
          <dgm:bulletEnabled val="1"/>
        </dgm:presLayoutVars>
      </dgm:prSet>
      <dgm:spPr/>
    </dgm:pt>
  </dgm:ptLst>
  <dgm:cxnLst>
    <dgm:cxn modelId="{B176770C-A6D6-40F9-92A6-7EAB768ACCF5}" type="presOf" srcId="{EB4DC87A-17CF-4489-9295-B48ADFFC824F}" destId="{F5ACDD82-2EAA-4E14-9BB6-0E4CF43D37E0}" srcOrd="0" destOrd="0" presId="urn:microsoft.com/office/officeart/2005/8/layout/rings+Icon"/>
    <dgm:cxn modelId="{B8A2A023-55FD-4248-9D04-493823E48803}" srcId="{95EDB679-861F-42DE-BBC9-CEA7109DB563}" destId="{CB9010F5-F833-4E22-8856-88B56EDDA438}" srcOrd="1" destOrd="0" parTransId="{C089FFBB-FB4D-44D1-BE56-C43BEA880962}" sibTransId="{CCA03001-6843-4C28-BB7D-69F3E6FAFDC6}"/>
    <dgm:cxn modelId="{12F87264-ED6E-4659-9D55-D58E974C9528}" srcId="{95EDB679-861F-42DE-BBC9-CEA7109DB563}" destId="{2A18A885-C26F-40E2-AE60-A8D62F9AD25D}" srcOrd="4" destOrd="0" parTransId="{9DBC90AB-39B0-4122-BDBF-8B7D1F2F9EF0}" sibTransId="{7CC1B6A5-D33A-4060-8319-2DC3D2C0E1DB}"/>
    <dgm:cxn modelId="{D2B90F5A-5965-4A6D-A1C8-4B35F9F91A75}" type="presOf" srcId="{95EDB679-861F-42DE-BBC9-CEA7109DB563}" destId="{560E2DAA-23E6-461B-97B1-83566367E02A}" srcOrd="0" destOrd="0" presId="urn:microsoft.com/office/officeart/2005/8/layout/rings+Icon"/>
    <dgm:cxn modelId="{ABDA227A-C2C6-4F0C-8C5F-2517FDB5B786}" type="presOf" srcId="{47E6203D-5919-4B85-AE8B-5ECB986E1067}" destId="{5C160B0A-22B1-434D-99B2-0212D17B018F}" srcOrd="0" destOrd="0" presId="urn:microsoft.com/office/officeart/2005/8/layout/rings+Icon"/>
    <dgm:cxn modelId="{E4D32795-E990-46D5-8BE6-C4F9225CEB97}" srcId="{95EDB679-861F-42DE-BBC9-CEA7109DB563}" destId="{47E6203D-5919-4B85-AE8B-5ECB986E1067}" srcOrd="0" destOrd="0" parTransId="{8AFFC6E3-F2B1-4B5D-99B3-68F1A9CD20F2}" sibTransId="{DA0D7921-97D2-4F67-A07C-BC6CFBC23D57}"/>
    <dgm:cxn modelId="{1DE2F296-E4C4-493E-B152-F4C26712F937}" type="presOf" srcId="{43452CEC-C9E2-4D66-9A5D-27D0BC8F7C60}" destId="{F6F30E5F-8D6C-4A97-A2D4-DC079124C96A}" srcOrd="0" destOrd="0" presId="urn:microsoft.com/office/officeart/2005/8/layout/rings+Icon"/>
    <dgm:cxn modelId="{A6C363CE-4D9B-486A-B9AF-D98408330B53}" type="presOf" srcId="{2A18A885-C26F-40E2-AE60-A8D62F9AD25D}" destId="{CD0E5251-E504-45C7-A325-7D085622F920}" srcOrd="0" destOrd="0" presId="urn:microsoft.com/office/officeart/2005/8/layout/rings+Icon"/>
    <dgm:cxn modelId="{CD94DDCF-B76D-4BCF-9ADB-DF4BF552BE91}" srcId="{95EDB679-861F-42DE-BBC9-CEA7109DB563}" destId="{43452CEC-C9E2-4D66-9A5D-27D0BC8F7C60}" srcOrd="2" destOrd="0" parTransId="{A5628A27-3A6A-4806-8EF2-66B2DBED153F}" sibTransId="{9215B47B-53B2-4D1A-836D-69BFF3F2BA24}"/>
    <dgm:cxn modelId="{0E8660EA-341B-4524-B232-D5B9A4B5DAE9}" srcId="{95EDB679-861F-42DE-BBC9-CEA7109DB563}" destId="{EB4DC87A-17CF-4489-9295-B48ADFFC824F}" srcOrd="3" destOrd="0" parTransId="{7807D94A-3533-4708-96D6-02F5347D27F0}" sibTransId="{D5D6CD61-006C-48F7-9D5A-F7A09BEA4215}"/>
    <dgm:cxn modelId="{0BC351FC-AAC0-4018-AB0F-70FF505742F7}" type="presOf" srcId="{CB9010F5-F833-4E22-8856-88B56EDDA438}" destId="{D5D5C5B0-4DA2-4727-9176-90CB8EFF6E3B}" srcOrd="0" destOrd="0" presId="urn:microsoft.com/office/officeart/2005/8/layout/rings+Icon"/>
    <dgm:cxn modelId="{B7126371-8966-4BCF-8970-642A27C29765}" type="presParOf" srcId="{560E2DAA-23E6-461B-97B1-83566367E02A}" destId="{5C160B0A-22B1-434D-99B2-0212D17B018F}" srcOrd="0" destOrd="0" presId="urn:microsoft.com/office/officeart/2005/8/layout/rings+Icon"/>
    <dgm:cxn modelId="{F0C31872-07B8-42CC-85BD-3C46D0B8DA7B}" type="presParOf" srcId="{560E2DAA-23E6-461B-97B1-83566367E02A}" destId="{D5D5C5B0-4DA2-4727-9176-90CB8EFF6E3B}" srcOrd="1" destOrd="0" presId="urn:microsoft.com/office/officeart/2005/8/layout/rings+Icon"/>
    <dgm:cxn modelId="{3E7462EF-2122-4FE8-8B79-1EB31399BA88}" type="presParOf" srcId="{560E2DAA-23E6-461B-97B1-83566367E02A}" destId="{F6F30E5F-8D6C-4A97-A2D4-DC079124C96A}" srcOrd="2" destOrd="0" presId="urn:microsoft.com/office/officeart/2005/8/layout/rings+Icon"/>
    <dgm:cxn modelId="{4A078CFD-8E7E-455F-8A7E-5BAE213BD689}" type="presParOf" srcId="{560E2DAA-23E6-461B-97B1-83566367E02A}" destId="{F5ACDD82-2EAA-4E14-9BB6-0E4CF43D37E0}" srcOrd="3" destOrd="0" presId="urn:microsoft.com/office/officeart/2005/8/layout/rings+Icon"/>
    <dgm:cxn modelId="{C8041878-D723-4315-85A8-989F249F6927}" type="presParOf" srcId="{560E2DAA-23E6-461B-97B1-83566367E02A}" destId="{CD0E5251-E504-45C7-A325-7D085622F920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98CDB-19F1-483D-A60A-3ACC410B56F6}">
      <dsp:nvSpPr>
        <dsp:cNvPr id="0" name=""/>
        <dsp:cNvSpPr/>
      </dsp:nvSpPr>
      <dsp:spPr>
        <a:xfrm>
          <a:off x="186672" y="3185"/>
          <a:ext cx="1542643" cy="9255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date</a:t>
          </a:r>
        </a:p>
      </dsp:txBody>
      <dsp:txXfrm>
        <a:off x="186672" y="3185"/>
        <a:ext cx="1542643" cy="925586"/>
      </dsp:txXfrm>
    </dsp:sp>
    <dsp:sp modelId="{AFF611B1-4BEB-4A39-83A0-65E57F4D981F}">
      <dsp:nvSpPr>
        <dsp:cNvPr id="0" name=""/>
        <dsp:cNvSpPr/>
      </dsp:nvSpPr>
      <dsp:spPr>
        <a:xfrm>
          <a:off x="1883581" y="3185"/>
          <a:ext cx="1542643" cy="925586"/>
        </a:xfrm>
        <a:prstGeom prst="rect">
          <a:avLst/>
        </a:prstGeom>
        <a:solidFill>
          <a:schemeClr val="accent5">
            <a:hueOff val="-903080"/>
            <a:satOff val="3619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number</a:t>
          </a:r>
        </a:p>
      </dsp:txBody>
      <dsp:txXfrm>
        <a:off x="1883581" y="3185"/>
        <a:ext cx="1542643" cy="925586"/>
      </dsp:txXfrm>
    </dsp:sp>
    <dsp:sp modelId="{ED0DCB62-9266-4069-A6E8-1FDBFC442ECA}">
      <dsp:nvSpPr>
        <dsp:cNvPr id="0" name=""/>
        <dsp:cNvSpPr/>
      </dsp:nvSpPr>
      <dsp:spPr>
        <a:xfrm>
          <a:off x="3580489" y="3185"/>
          <a:ext cx="1542643" cy="925586"/>
        </a:xfrm>
        <a:prstGeom prst="rect">
          <a:avLst/>
        </a:prstGeom>
        <a:solidFill>
          <a:schemeClr val="accent5">
            <a:hueOff val="-1806159"/>
            <a:satOff val="7238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range</a:t>
          </a:r>
        </a:p>
      </dsp:txBody>
      <dsp:txXfrm>
        <a:off x="3580489" y="3185"/>
        <a:ext cx="1542643" cy="925586"/>
      </dsp:txXfrm>
    </dsp:sp>
    <dsp:sp modelId="{75BD41C8-F266-4286-AE82-02A63839BA79}">
      <dsp:nvSpPr>
        <dsp:cNvPr id="0" name=""/>
        <dsp:cNvSpPr/>
      </dsp:nvSpPr>
      <dsp:spPr>
        <a:xfrm>
          <a:off x="186672" y="1083036"/>
          <a:ext cx="1542643" cy="925586"/>
        </a:xfrm>
        <a:prstGeom prst="rect">
          <a:avLst/>
        </a:prstGeom>
        <a:solidFill>
          <a:schemeClr val="accent5">
            <a:hueOff val="-2709239"/>
            <a:satOff val="10858"/>
            <a:lumOff val="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email</a:t>
          </a:r>
        </a:p>
      </dsp:txBody>
      <dsp:txXfrm>
        <a:off x="186672" y="1083036"/>
        <a:ext cx="1542643" cy="925586"/>
      </dsp:txXfrm>
    </dsp:sp>
    <dsp:sp modelId="{283695E3-2B13-4A4C-B7A1-347FBA357582}">
      <dsp:nvSpPr>
        <dsp:cNvPr id="0" name=""/>
        <dsp:cNvSpPr/>
      </dsp:nvSpPr>
      <dsp:spPr>
        <a:xfrm>
          <a:off x="1883581" y="1083036"/>
          <a:ext cx="1542643" cy="925586"/>
        </a:xfrm>
        <a:prstGeom prst="rect">
          <a:avLst/>
        </a:prstGeom>
        <a:solidFill>
          <a:schemeClr val="accent5">
            <a:hueOff val="-3612319"/>
            <a:satOff val="14477"/>
            <a:lumOff val="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url</a:t>
          </a:r>
          <a:endParaRPr lang="en-US" sz="2600" kern="1200" dirty="0"/>
        </a:p>
      </dsp:txBody>
      <dsp:txXfrm>
        <a:off x="1883581" y="1083036"/>
        <a:ext cx="1542643" cy="925586"/>
      </dsp:txXfrm>
    </dsp:sp>
    <dsp:sp modelId="{DF007019-A9CD-419D-88D9-4A2A9FCFE3DD}">
      <dsp:nvSpPr>
        <dsp:cNvPr id="0" name=""/>
        <dsp:cNvSpPr/>
      </dsp:nvSpPr>
      <dsp:spPr>
        <a:xfrm>
          <a:off x="3580489" y="1083036"/>
          <a:ext cx="1542643" cy="925586"/>
        </a:xfrm>
        <a:prstGeom prst="rect">
          <a:avLst/>
        </a:prstGeom>
        <a:solidFill>
          <a:schemeClr val="accent5">
            <a:hueOff val="-4515398"/>
            <a:satOff val="18096"/>
            <a:lumOff val="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search</a:t>
          </a:r>
        </a:p>
      </dsp:txBody>
      <dsp:txXfrm>
        <a:off x="3580489" y="1083036"/>
        <a:ext cx="1542643" cy="925586"/>
      </dsp:txXfrm>
    </dsp:sp>
    <dsp:sp modelId="{1C19010C-7A66-43EC-AD2F-455C6EB2F046}">
      <dsp:nvSpPr>
        <dsp:cNvPr id="0" name=""/>
        <dsp:cNvSpPr/>
      </dsp:nvSpPr>
      <dsp:spPr>
        <a:xfrm>
          <a:off x="186672" y="2162887"/>
          <a:ext cx="1542643" cy="925586"/>
        </a:xfrm>
        <a:prstGeom prst="rect">
          <a:avLst/>
        </a:prstGeom>
        <a:solidFill>
          <a:schemeClr val="accent5">
            <a:hueOff val="-5418478"/>
            <a:satOff val="21715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tel</a:t>
          </a:r>
          <a:endParaRPr lang="en-US" sz="2600" kern="1200" dirty="0"/>
        </a:p>
      </dsp:txBody>
      <dsp:txXfrm>
        <a:off x="186672" y="2162887"/>
        <a:ext cx="1542643" cy="925586"/>
      </dsp:txXfrm>
    </dsp:sp>
    <dsp:sp modelId="{766BDA6B-0DEB-461D-BA2C-07326786670A}">
      <dsp:nvSpPr>
        <dsp:cNvPr id="0" name=""/>
        <dsp:cNvSpPr/>
      </dsp:nvSpPr>
      <dsp:spPr>
        <a:xfrm>
          <a:off x="1883581" y="2162887"/>
          <a:ext cx="1542643" cy="925586"/>
        </a:xfrm>
        <a:prstGeom prst="rect">
          <a:avLst/>
        </a:prstGeom>
        <a:solidFill>
          <a:schemeClr val="accent5">
            <a:hueOff val="-6321557"/>
            <a:satOff val="25334"/>
            <a:lumOff val="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color</a:t>
          </a:r>
        </a:p>
      </dsp:txBody>
      <dsp:txXfrm>
        <a:off x="1883581" y="2162887"/>
        <a:ext cx="1542643" cy="925586"/>
      </dsp:txXfrm>
    </dsp:sp>
    <dsp:sp modelId="{70E81097-E244-4C9D-85C6-4F1081334AFA}">
      <dsp:nvSpPr>
        <dsp:cNvPr id="0" name=""/>
        <dsp:cNvSpPr/>
      </dsp:nvSpPr>
      <dsp:spPr>
        <a:xfrm>
          <a:off x="3580489" y="2162887"/>
          <a:ext cx="1542643" cy="925586"/>
        </a:xfrm>
        <a:prstGeom prst="rect">
          <a:avLst/>
        </a:prstGeom>
        <a:solidFill>
          <a:schemeClr val="accent5">
            <a:hueOff val="-7224638"/>
            <a:satOff val="28953"/>
            <a:lumOff val="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datetime</a:t>
          </a:r>
          <a:endParaRPr lang="en-US" sz="2600" kern="1200" dirty="0"/>
        </a:p>
      </dsp:txBody>
      <dsp:txXfrm>
        <a:off x="3580489" y="2162887"/>
        <a:ext cx="1542643" cy="925586"/>
      </dsp:txXfrm>
    </dsp:sp>
    <dsp:sp modelId="{5A8F4090-48A0-46C7-BB93-B56EDE762F41}">
      <dsp:nvSpPr>
        <dsp:cNvPr id="0" name=""/>
        <dsp:cNvSpPr/>
      </dsp:nvSpPr>
      <dsp:spPr>
        <a:xfrm>
          <a:off x="186672" y="3242737"/>
          <a:ext cx="1542643" cy="925586"/>
        </a:xfrm>
        <a:prstGeom prst="rect">
          <a:avLst/>
        </a:prstGeom>
        <a:solidFill>
          <a:schemeClr val="accent5">
            <a:hueOff val="-8127717"/>
            <a:satOff val="32573"/>
            <a:lumOff val="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month</a:t>
          </a:r>
        </a:p>
      </dsp:txBody>
      <dsp:txXfrm>
        <a:off x="186672" y="3242737"/>
        <a:ext cx="1542643" cy="925586"/>
      </dsp:txXfrm>
    </dsp:sp>
    <dsp:sp modelId="{1E1F2E0A-7803-44BC-932A-8BF23863110F}">
      <dsp:nvSpPr>
        <dsp:cNvPr id="0" name=""/>
        <dsp:cNvSpPr/>
      </dsp:nvSpPr>
      <dsp:spPr>
        <a:xfrm>
          <a:off x="1883581" y="3242737"/>
          <a:ext cx="1542643" cy="925586"/>
        </a:xfrm>
        <a:prstGeom prst="rect">
          <a:avLst/>
        </a:prstGeom>
        <a:solidFill>
          <a:schemeClr val="accent5">
            <a:hueOff val="-9030797"/>
            <a:satOff val="36192"/>
            <a:lumOff val="7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week</a:t>
          </a:r>
        </a:p>
      </dsp:txBody>
      <dsp:txXfrm>
        <a:off x="1883581" y="3242737"/>
        <a:ext cx="1542643" cy="925586"/>
      </dsp:txXfrm>
    </dsp:sp>
    <dsp:sp modelId="{A25861C0-6AA5-41F6-8B62-99A566779058}">
      <dsp:nvSpPr>
        <dsp:cNvPr id="0" name=""/>
        <dsp:cNvSpPr/>
      </dsp:nvSpPr>
      <dsp:spPr>
        <a:xfrm>
          <a:off x="3580489" y="3242737"/>
          <a:ext cx="1542643" cy="92558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Datetime</a:t>
          </a:r>
          <a:r>
            <a:rPr lang="en-US" sz="2600" kern="1200" dirty="0"/>
            <a:t>-local</a:t>
          </a:r>
        </a:p>
      </dsp:txBody>
      <dsp:txXfrm>
        <a:off x="3580489" y="3242737"/>
        <a:ext cx="1542643" cy="925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60B0A-22B1-434D-99B2-0212D17B018F}">
      <dsp:nvSpPr>
        <dsp:cNvPr id="0" name=""/>
        <dsp:cNvSpPr/>
      </dsp:nvSpPr>
      <dsp:spPr>
        <a:xfrm>
          <a:off x="0" y="546316"/>
          <a:ext cx="1893409" cy="189340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placeholder</a:t>
          </a:r>
        </a:p>
      </dsp:txBody>
      <dsp:txXfrm>
        <a:off x="277283" y="823599"/>
        <a:ext cx="1338843" cy="1338839"/>
      </dsp:txXfrm>
    </dsp:sp>
    <dsp:sp modelId="{D5D5C5B0-4DA2-4727-9176-90CB8EFF6E3B}">
      <dsp:nvSpPr>
        <dsp:cNvPr id="0" name=""/>
        <dsp:cNvSpPr/>
      </dsp:nvSpPr>
      <dsp:spPr>
        <a:xfrm>
          <a:off x="973621" y="1809113"/>
          <a:ext cx="1893409" cy="189340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required</a:t>
          </a:r>
        </a:p>
      </dsp:txBody>
      <dsp:txXfrm>
        <a:off x="1250904" y="2086396"/>
        <a:ext cx="1338843" cy="1338839"/>
      </dsp:txXfrm>
    </dsp:sp>
    <dsp:sp modelId="{F6F30E5F-8D6C-4A97-A2D4-DC079124C96A}">
      <dsp:nvSpPr>
        <dsp:cNvPr id="0" name=""/>
        <dsp:cNvSpPr/>
      </dsp:nvSpPr>
      <dsp:spPr>
        <a:xfrm>
          <a:off x="1947821" y="546316"/>
          <a:ext cx="1893409" cy="189340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autocomplete</a:t>
          </a:r>
        </a:p>
      </dsp:txBody>
      <dsp:txXfrm>
        <a:off x="2225104" y="823599"/>
        <a:ext cx="1338843" cy="1338839"/>
      </dsp:txXfrm>
    </dsp:sp>
    <dsp:sp modelId="{F5ACDD82-2EAA-4E14-9BB6-0E4CF43D37E0}">
      <dsp:nvSpPr>
        <dsp:cNvPr id="0" name=""/>
        <dsp:cNvSpPr/>
      </dsp:nvSpPr>
      <dsp:spPr>
        <a:xfrm>
          <a:off x="2921442" y="1809113"/>
          <a:ext cx="1893409" cy="189340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pattern</a:t>
          </a:r>
        </a:p>
      </dsp:txBody>
      <dsp:txXfrm>
        <a:off x="3198725" y="2086396"/>
        <a:ext cx="1338843" cy="1338839"/>
      </dsp:txXfrm>
    </dsp:sp>
    <dsp:sp modelId="{CD0E5251-E504-45C7-A325-7D085622F920}">
      <dsp:nvSpPr>
        <dsp:cNvPr id="0" name=""/>
        <dsp:cNvSpPr/>
      </dsp:nvSpPr>
      <dsp:spPr>
        <a:xfrm>
          <a:off x="3895063" y="546316"/>
          <a:ext cx="1893409" cy="1893405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autofocus</a:t>
          </a:r>
        </a:p>
      </dsp:txBody>
      <dsp:txXfrm>
        <a:off x="4172346" y="823599"/>
        <a:ext cx="1338843" cy="1338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F4924-D8C0-470A-8AA5-279A62EEA37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CAF34-9AD6-4FD1-BF9B-F2A833BC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HTML?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is the standard markup language for creating Web pages.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stands for Hyper Text Markup Language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describes the structure of Web pages using markup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elements are the building blocks of HTML pages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elements are represented by tags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tags label pieces of content such as "heading", "paragraph", "table", and so 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Browsers do not display the HTML tags, but use them to render the content of the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CAF34-9AD6-4FD1-BF9B-F2A833BCBF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3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global date-and-time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-local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date-and-time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date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month year-and-month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time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week year-and-week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number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range imprecise number-input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email e-mail address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search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telephone-number-input field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color color-well control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CAF34-9AD6-4FD1-BF9B-F2A833BCBF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CAF34-9AD6-4FD1-BF9B-F2A833BCBF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global date-and-time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-local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date-and-time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date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month year-and-month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time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week year-and-week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number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range imprecise number-input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email e-mail address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search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telephone-number-input field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color color-well control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CAF34-9AD6-4FD1-BF9B-F2A833BCBF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ctx.fillStyle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"red";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ctx.fillRect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x,y,width,height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Ctx.strokestyle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=“red”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ctx.lineWidth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ctx.moveTo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(50, 50);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ctx.lineTo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(100, 100);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ctx.stroke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CAF34-9AD6-4FD1-BF9B-F2A833BCBF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2130425"/>
            <a:ext cx="10336212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038" y="3886200"/>
            <a:ext cx="851376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4406900"/>
            <a:ext cx="10337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38" y="2906713"/>
            <a:ext cx="10337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2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600200"/>
            <a:ext cx="53959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5" y="1600200"/>
            <a:ext cx="5397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3" y="1535113"/>
            <a:ext cx="53736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13" y="2174875"/>
            <a:ext cx="53736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0" y="1535113"/>
            <a:ext cx="53752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0" y="2174875"/>
            <a:ext cx="53752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6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8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73050"/>
            <a:ext cx="40005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563" y="273050"/>
            <a:ext cx="6799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1435100"/>
            <a:ext cx="40005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2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25" y="4800600"/>
            <a:ext cx="72961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4425" y="612775"/>
            <a:ext cx="72961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4425" y="5367338"/>
            <a:ext cx="72961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3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1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8563" y="274638"/>
            <a:ext cx="27352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274638"/>
            <a:ext cx="8058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1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109458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3" y="1600200"/>
            <a:ext cx="10945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13" y="6356350"/>
            <a:ext cx="2838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6075" y="6356350"/>
            <a:ext cx="38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6356350"/>
            <a:ext cx="2838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geniuss\Desktop\HTML5CSS3Logos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68"/>
          <a:stretch/>
        </p:blipFill>
        <p:spPr bwMode="auto">
          <a:xfrm>
            <a:off x="3718719" y="564582"/>
            <a:ext cx="4479884" cy="553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0726" y="6183868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Menna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0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HTML5 New Elements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2438400"/>
            <a:ext cx="8610599" cy="3886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Semantic/ Structural Elements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19" y="14478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includes new elements for better structure, better form handling, drawing, and for media 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919" y="3278521"/>
            <a:ext cx="11582400" cy="32746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article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aside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details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 err="1">
                <a:solidFill>
                  <a:srgbClr val="0070C0"/>
                </a:solidFill>
              </a:rPr>
              <a:t>figcaption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</a:rPr>
              <a:t>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figure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footer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header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</a:rPr>
              <a:t>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main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mark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 err="1">
                <a:solidFill>
                  <a:srgbClr val="0070C0"/>
                </a:solidFill>
              </a:rPr>
              <a:t>nav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section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summary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time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6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HTML5 New Elements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2438400"/>
            <a:ext cx="8610599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Media Elements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19" y="14478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includes new elements for better structure, better form handling, drawing, and for media 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919" y="3124200"/>
            <a:ext cx="11582400" cy="108491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video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audio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source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track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365919" y="4419600"/>
            <a:ext cx="8610599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Form Elements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919" y="5194718"/>
            <a:ext cx="11582400" cy="108491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 err="1">
                <a:solidFill>
                  <a:srgbClr val="0070C0"/>
                </a:solidFill>
              </a:rPr>
              <a:t>datalist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output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</a:t>
            </a:r>
            <a:endParaRPr lang="en-US" sz="32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2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HTML5 New Elements</a:t>
            </a:r>
          </a:p>
        </p:txBody>
      </p:sp>
      <p:sp>
        <p:nvSpPr>
          <p:cNvPr id="11" name="Subtitle 6"/>
          <p:cNvSpPr txBox="1">
            <a:spLocks/>
          </p:cNvSpPr>
          <p:nvPr/>
        </p:nvSpPr>
        <p:spPr>
          <a:xfrm>
            <a:off x="777342" y="1981200"/>
            <a:ext cx="9799377" cy="3886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Plan the page: in very simple term it offers you very clean code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Google bot: easier for Google bot to crawl and index due to it`s clean markup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8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7368" y="533400"/>
            <a:ext cx="8040984" cy="110799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6600" b="1" spc="1200" dirty="0">
                <a:solidFill>
                  <a:schemeClr val="bg1"/>
                </a:solidFill>
                <a:latin typeface="Arial Rounded MT Bold" pitchFamily="34" charset="0"/>
              </a:rPr>
              <a:t>HTML5 FORMS</a:t>
            </a:r>
            <a:endParaRPr lang="en-US" sz="2400" b="1" spc="1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2271441"/>
              </p:ext>
            </p:extLst>
          </p:nvPr>
        </p:nvGraphicFramePr>
        <p:xfrm>
          <a:off x="3185319" y="1981200"/>
          <a:ext cx="5309806" cy="417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024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FF0000"/>
                </a:solidFill>
                <a:latin typeface="Arial Rounded MT Bold" pitchFamily="34" charset="0"/>
              </a:rPr>
              <a:t>HTML5 Forms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1241425"/>
            <a:ext cx="8610599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number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719" y="2031958"/>
            <a:ext cx="115824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type="</a:t>
            </a:r>
            <a:r>
              <a:rPr lang="en-US" sz="3200" b="1" dirty="0">
                <a:solidFill>
                  <a:srgbClr val="0070C0"/>
                </a:solidFill>
              </a:rPr>
              <a:t>number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min="</a:t>
            </a:r>
            <a:r>
              <a:rPr lang="en-US" sz="3200" b="1" dirty="0">
                <a:solidFill>
                  <a:srgbClr val="0070C0"/>
                </a:solidFill>
              </a:rPr>
              <a:t>0</a:t>
            </a:r>
            <a:r>
              <a:rPr lang="en-US" sz="3200" b="1" dirty="0">
                <a:solidFill>
                  <a:srgbClr val="00B050"/>
                </a:solidFill>
              </a:rPr>
              <a:t>" max="</a:t>
            </a:r>
            <a:r>
              <a:rPr lang="en-US" sz="3200" b="1" dirty="0">
                <a:solidFill>
                  <a:srgbClr val="0070C0"/>
                </a:solidFill>
              </a:rPr>
              <a:t>10</a:t>
            </a:r>
            <a:r>
              <a:rPr lang="en-US" sz="3200" b="1" dirty="0">
                <a:solidFill>
                  <a:srgbClr val="00B050"/>
                </a:solidFill>
              </a:rPr>
              <a:t>" step="</a:t>
            </a:r>
            <a:r>
              <a:rPr lang="en-US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>
                <a:solidFill>
                  <a:srgbClr val="00B050"/>
                </a:solidFill>
              </a:rPr>
              <a:t>" value="</a:t>
            </a:r>
            <a:r>
              <a:rPr lang="en-US" sz="3200" b="1" dirty="0">
                <a:solidFill>
                  <a:srgbClr val="0070C0"/>
                </a:solidFill>
              </a:rPr>
              <a:t>6</a:t>
            </a:r>
            <a:r>
              <a:rPr lang="en-US" sz="3200" b="1" dirty="0">
                <a:solidFill>
                  <a:srgbClr val="00B050"/>
                </a:solidFill>
              </a:rPr>
              <a:t>”</a:t>
            </a:r>
            <a:r>
              <a:rPr lang="en-US" sz="3200" b="1" dirty="0">
                <a:solidFill>
                  <a:srgbClr val="92D05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289719" y="3200400"/>
            <a:ext cx="8610599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JavaScript Methods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8119" y="4062484"/>
            <a:ext cx="6019800" cy="256224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stepUp</a:t>
            </a:r>
            <a:r>
              <a:rPr lang="en-US" sz="3200" b="1" dirty="0">
                <a:solidFill>
                  <a:srgbClr val="00B050"/>
                </a:solidFill>
              </a:rPr>
              <a:t>(n)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stepDown</a:t>
            </a:r>
            <a:r>
              <a:rPr lang="en-US" sz="3200" b="1" dirty="0">
                <a:solidFill>
                  <a:srgbClr val="00B050"/>
                </a:solidFill>
              </a:rPr>
              <a:t>(n)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valueAsNumber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68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FF0000"/>
                </a:solidFill>
                <a:latin typeface="Arial Rounded MT Bold" pitchFamily="34" charset="0"/>
              </a:rPr>
              <a:t>HTML5 Forms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1241425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number as slider: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only difference is the user 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719" y="2031958"/>
            <a:ext cx="115824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>
                <a:solidFill>
                  <a:srgbClr val="0070C0"/>
                </a:solidFill>
              </a:rPr>
              <a:t>range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min="</a:t>
            </a:r>
            <a:r>
              <a:rPr lang="en-US" sz="3200" b="1" dirty="0">
                <a:solidFill>
                  <a:srgbClr val="0070C0"/>
                </a:solidFill>
              </a:rPr>
              <a:t>0</a:t>
            </a:r>
            <a:r>
              <a:rPr lang="en-US" sz="3200" b="1" dirty="0">
                <a:solidFill>
                  <a:srgbClr val="00B050"/>
                </a:solidFill>
              </a:rPr>
              <a:t>" max="</a:t>
            </a:r>
            <a:r>
              <a:rPr lang="en-US" sz="3200" b="1" dirty="0">
                <a:solidFill>
                  <a:srgbClr val="0070C0"/>
                </a:solidFill>
              </a:rPr>
              <a:t>10</a:t>
            </a:r>
            <a:r>
              <a:rPr lang="en-US" sz="3200" b="1" dirty="0">
                <a:solidFill>
                  <a:srgbClr val="00B050"/>
                </a:solidFill>
              </a:rPr>
              <a:t>" step="</a:t>
            </a:r>
            <a:r>
              <a:rPr lang="en-US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>
                <a:solidFill>
                  <a:srgbClr val="00B050"/>
                </a:solidFill>
              </a:rPr>
              <a:t>" value="</a:t>
            </a:r>
            <a:r>
              <a:rPr lang="en-US" sz="3200" b="1" dirty="0">
                <a:solidFill>
                  <a:srgbClr val="0070C0"/>
                </a:solidFill>
              </a:rPr>
              <a:t>6</a:t>
            </a:r>
            <a:r>
              <a:rPr lang="en-US" sz="3200" b="1" dirty="0">
                <a:solidFill>
                  <a:srgbClr val="00B050"/>
                </a:solidFill>
              </a:rPr>
              <a:t>”</a:t>
            </a:r>
            <a:r>
              <a:rPr lang="en-US" sz="3200" b="1" dirty="0">
                <a:solidFill>
                  <a:srgbClr val="92D05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289719" y="3200400"/>
            <a:ext cx="8610599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JavaScript Methods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8119" y="4062484"/>
            <a:ext cx="6019800" cy="256224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stepUp</a:t>
            </a:r>
            <a:r>
              <a:rPr lang="en-US" sz="3200" b="1" dirty="0">
                <a:solidFill>
                  <a:srgbClr val="00B050"/>
                </a:solidFill>
              </a:rPr>
              <a:t>( )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stepDown</a:t>
            </a:r>
            <a:r>
              <a:rPr lang="en-US" sz="3200" b="1" dirty="0">
                <a:solidFill>
                  <a:srgbClr val="00B050"/>
                </a:solidFill>
              </a:rPr>
              <a:t>( )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valueAsNumber</a:t>
            </a:r>
            <a:r>
              <a:rPr lang="en-US" sz="3200" b="1" dirty="0">
                <a:solidFill>
                  <a:srgbClr val="00B050"/>
                </a:solidFill>
              </a:rPr>
              <a:t>( )</a:t>
            </a:r>
          </a:p>
          <a:p>
            <a:pPr algn="ctr">
              <a:lnSpc>
                <a:spcPct val="150000"/>
              </a:lnSpc>
            </a:pP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FF0000"/>
                </a:solidFill>
                <a:latin typeface="Arial Rounded MT Bold" pitchFamily="34" charset="0"/>
              </a:rPr>
              <a:t>HTML5 Forms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1241425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email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365919" y="3048000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en-US" sz="2400" u="sng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url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6119" y="3810000"/>
            <a:ext cx="731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 err="1">
                <a:solidFill>
                  <a:srgbClr val="0070C0"/>
                </a:solidFill>
              </a:rPr>
              <a:t>url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Subtitle 6"/>
          <p:cNvSpPr txBox="1">
            <a:spLocks/>
          </p:cNvSpPr>
          <p:nvPr/>
        </p:nvSpPr>
        <p:spPr>
          <a:xfrm>
            <a:off x="365919" y="4779270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search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6119" y="5569803"/>
            <a:ext cx="731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>
                <a:solidFill>
                  <a:srgbClr val="0070C0"/>
                </a:solidFill>
              </a:rPr>
              <a:t>search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6119" y="2209800"/>
            <a:ext cx="731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>
                <a:solidFill>
                  <a:srgbClr val="0070C0"/>
                </a:solidFill>
              </a:rPr>
              <a:t>email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3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FF0000"/>
                </a:solidFill>
                <a:latin typeface="Arial Rounded MT Bold" pitchFamily="34" charset="0"/>
              </a:rPr>
              <a:t>HTML5 Forms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1241425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en-US" sz="2400" u="sng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6119" y="2369403"/>
            <a:ext cx="731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 err="1">
                <a:solidFill>
                  <a:srgbClr val="0070C0"/>
                </a:solidFill>
              </a:rPr>
              <a:t>tel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365919" y="3733800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color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6119" y="4884003"/>
            <a:ext cx="731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>
                <a:solidFill>
                  <a:srgbClr val="0070C0"/>
                </a:solidFill>
              </a:rPr>
              <a:t>color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2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7368" y="533400"/>
            <a:ext cx="8040984" cy="110799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6600" b="1" spc="1200" dirty="0">
                <a:solidFill>
                  <a:schemeClr val="bg1"/>
                </a:solidFill>
                <a:latin typeface="Arial Rounded MT Bold" pitchFamily="34" charset="0"/>
              </a:rPr>
              <a:t>HTML5 FORMS</a:t>
            </a:r>
            <a:endParaRPr lang="en-US" sz="2400" b="1" spc="1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0916292"/>
              </p:ext>
            </p:extLst>
          </p:nvPr>
        </p:nvGraphicFramePr>
        <p:xfrm>
          <a:off x="3116055" y="2438400"/>
          <a:ext cx="5788473" cy="4248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8898" y="1981200"/>
            <a:ext cx="644278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Attributes and functions</a:t>
            </a:r>
            <a:endParaRPr lang="en-US" sz="1100" b="1" spc="3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0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5471" y="2306624"/>
            <a:ext cx="6706811" cy="144655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Questions ???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5475" y="2533338"/>
            <a:ext cx="18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0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5819" y="1160899"/>
            <a:ext cx="51220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HTML</a:t>
            </a:r>
            <a:br>
              <a:rPr lang="en-US" dirty="0"/>
            </a:b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en-US" sz="3200" b="1" dirty="0"/>
              <a:t>yper </a:t>
            </a:r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/>
              <a:t>ext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/>
              <a:t>arkup </a:t>
            </a:r>
            <a:r>
              <a:rPr lang="en-US" sz="3200" b="1" dirty="0">
                <a:solidFill>
                  <a:srgbClr val="FF0000"/>
                </a:solidFill>
              </a:rPr>
              <a:t>L</a:t>
            </a:r>
            <a:r>
              <a:rPr lang="en-US" sz="3200" b="1" dirty="0"/>
              <a:t>anguage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80115" y="4828153"/>
            <a:ext cx="10246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The standard </a:t>
            </a:r>
            <a:r>
              <a:rPr lang="en-US" sz="3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markup language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 for creating </a:t>
            </a:r>
            <a:r>
              <a:rPr lang="en-US" sz="36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web pages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 and </a:t>
            </a:r>
            <a:r>
              <a:rPr lang="en-US" sz="36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web applications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3" y="583015"/>
            <a:ext cx="5008977" cy="40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16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319" y="838200"/>
            <a:ext cx="4147417" cy="110799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6600" b="1" spc="1200" dirty="0">
                <a:solidFill>
                  <a:schemeClr val="bg1"/>
                </a:solidFill>
                <a:latin typeface="Arial Rounded MT Bold" pitchFamily="34" charset="0"/>
              </a:rPr>
              <a:t>Canvas</a:t>
            </a:r>
            <a:endParaRPr lang="en-US" sz="2400" b="1" spc="1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pic>
        <p:nvPicPr>
          <p:cNvPr id="5122" name="Picture 2" descr="C:\Users\geniuss\Desktop\1_1lLeBcOuVy2nwWhLrbTr2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58" y="1392198"/>
            <a:ext cx="5926561" cy="33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477" y="2460729"/>
            <a:ext cx="4929555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spc="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Let`s call it</a:t>
            </a:r>
          </a:p>
          <a:p>
            <a:pPr algn="ctr"/>
            <a:r>
              <a:rPr lang="en-US" sz="3600" b="1" spc="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drawing surface </a:t>
            </a:r>
            <a:endParaRPr lang="en-US" sz="1100" b="1" spc="3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1319" y="4960203"/>
            <a:ext cx="86106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&lt;canvas </a:t>
            </a:r>
            <a:r>
              <a:rPr lang="en-US" sz="3200" b="1" dirty="0">
                <a:solidFill>
                  <a:srgbClr val="0070C0"/>
                </a:solidFill>
              </a:rPr>
              <a:t>width =“300” height=“150”</a:t>
            </a:r>
            <a:r>
              <a:rPr lang="en-US" sz="3200" b="1" dirty="0">
                <a:solidFill>
                  <a:srgbClr val="FF0000"/>
                </a:solidFill>
              </a:rPr>
              <a:t> &gt;&lt;/canvas&gt;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0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2138" y="282575"/>
            <a:ext cx="10337562" cy="147002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Rounded MT Bold" pitchFamily="34" charset="0"/>
              </a:rPr>
              <a:t>What is HTML5 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04119" y="2209800"/>
            <a:ext cx="9906000" cy="38862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is the latest evolution of the standard that defines HTML.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term represents two different concepts. It is a new version of the language HTML, with new elements, attributes, and behaviors, and a larger set of technologies that allows the building of more diverse and powerful Web sites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7329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912138" y="282575"/>
            <a:ext cx="103375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Arial Rounded MT Bold" pitchFamily="34" charset="0"/>
              </a:rPr>
              <a:t>How Did HTML5 Get Started?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6" name="Subtitle 6"/>
          <p:cNvSpPr>
            <a:spLocks noGrp="1"/>
          </p:cNvSpPr>
          <p:nvPr>
            <p:ph type="subTitle" idx="1"/>
          </p:nvPr>
        </p:nvSpPr>
        <p:spPr>
          <a:xfrm>
            <a:off x="1204118" y="2209800"/>
            <a:ext cx="9906001" cy="38862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is a cooperation between the world wide web consortium (W3C) and the Web Hypertext Application Technology Working Group (WHATWG).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(WHATWG) was working with web forms and applications and W3C was working with XHTML 2.0 in 2006, they decided to cooperate and create a new version of HTML.</a:t>
            </a:r>
          </a:p>
        </p:txBody>
      </p:sp>
    </p:spTree>
    <p:extLst>
      <p:ext uri="{BB962C8B-B14F-4D97-AF65-F5344CB8AC3E}">
        <p14:creationId xmlns:p14="http://schemas.microsoft.com/office/powerpoint/2010/main" val="236084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912137" y="282575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How Did HTML5 Get Started?(cont`d)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6" name="Subtitle 6"/>
          <p:cNvSpPr>
            <a:spLocks noGrp="1"/>
          </p:cNvSpPr>
          <p:nvPr>
            <p:ph type="subTitle" idx="1"/>
          </p:nvPr>
        </p:nvSpPr>
        <p:spPr>
          <a:xfrm>
            <a:off x="1204118" y="2514600"/>
            <a:ext cx="10058401" cy="38862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features should be based on HTML, CSS, DOM, and JavaScript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Reduce the need for external plugins (like Flash).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More markup to replace scripting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should be device independent.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319" y="189607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4F81B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Some rules for HTML5 were established: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4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2138" y="282575"/>
            <a:ext cx="10337562" cy="147002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Rounded MT Bold" pitchFamily="34" charset="0"/>
              </a:rPr>
              <a:t>What is HTML5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412" y="2715161"/>
            <a:ext cx="2743200" cy="13716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[NEW] Tags</a:t>
            </a:r>
          </a:p>
        </p:txBody>
      </p:sp>
      <p:sp>
        <p:nvSpPr>
          <p:cNvPr id="5" name="Plus 4"/>
          <p:cNvSpPr/>
          <p:nvPr/>
        </p:nvSpPr>
        <p:spPr>
          <a:xfrm>
            <a:off x="3718719" y="2971800"/>
            <a:ext cx="914400" cy="838200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7919" y="2715161"/>
            <a:ext cx="2768093" cy="137160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</a:t>
            </a:r>
          </a:p>
          <a:p>
            <a:pPr algn="ctr"/>
            <a:r>
              <a:rPr lang="en-US" sz="4000" b="1" dirty="0"/>
              <a:t>APIS</a:t>
            </a:r>
          </a:p>
        </p:txBody>
      </p:sp>
      <p:sp>
        <p:nvSpPr>
          <p:cNvPr id="9" name="Equal 8"/>
          <p:cNvSpPr/>
          <p:nvPr/>
        </p:nvSpPr>
        <p:spPr>
          <a:xfrm>
            <a:off x="8062119" y="3048000"/>
            <a:ext cx="914400" cy="685800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357519" y="2666999"/>
            <a:ext cx="2362200" cy="1419763"/>
            <a:chOff x="0" y="345989"/>
            <a:chExt cx="1859717" cy="1115830"/>
          </a:xfrm>
        </p:grpSpPr>
        <p:sp>
          <p:nvSpPr>
            <p:cNvPr id="15" name="Rectangle 14"/>
            <p:cNvSpPr/>
            <p:nvPr/>
          </p:nvSpPr>
          <p:spPr>
            <a:xfrm>
              <a:off x="0" y="345989"/>
              <a:ext cx="1859717" cy="111583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0" y="345989"/>
              <a:ext cx="1859717" cy="111583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b="1" kern="1200" dirty="0"/>
                <a:t>HTML5</a:t>
              </a:r>
              <a:endParaRPr lang="en-US" sz="3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03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HTML5 – New Features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777342" y="2286000"/>
            <a:ext cx="8610599" cy="3886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&lt;canvas&gt; element for 2D drawing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&lt;video&gt; and &lt;audio&gt; elements for media playback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Support  for local storage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content-specific elements, like &lt;footer&gt;, &lt;header&gt;.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form controls, date, number, email.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19" y="1447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4F81B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Some of the most interesting new  features in HTML5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3079" name="Picture 7" descr="C:\Users\geniuss\Desktop\39768061-close-up-boy-feeling-surprised-to-see-somet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31" y="1644910"/>
            <a:ext cx="263048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9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Browser Support For HTML5 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777342" y="2286000"/>
            <a:ext cx="8610599" cy="3886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 is not  yet an official standard, and no browser have full HTML5 support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But all major browsers (Chrome, Safari, Firefox, Internet Explorer, Opera) continue to add new HTML5 features to their latest versions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19" y="1447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4F81B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Some of the most interesting new  features in HTML5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8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eniuss\Desktop\e7ce6d2e-eb03-ec68-612a-52a0df562133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1981200"/>
            <a:ext cx="4510881" cy="313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319" y="304800"/>
            <a:ext cx="1034488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spc="600" dirty="0">
                <a:solidFill>
                  <a:schemeClr val="bg1"/>
                </a:solidFill>
                <a:latin typeface="Arial Rounded MT Bold" pitchFamily="34" charset="0"/>
              </a:rPr>
              <a:t>HTML5 Detection Library</a:t>
            </a:r>
            <a:endParaRPr lang="en-US" sz="1100" b="1" spc="6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519" y="2286000"/>
            <a:ext cx="5970248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an open source JavaScript library that detects support for many HTML5  and CSS3 features</a:t>
            </a:r>
          </a:p>
          <a:p>
            <a:pPr lvl="0" algn="ctr">
              <a:spcBef>
                <a:spcPct val="20000"/>
              </a:spcBef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</a:pPr>
            <a:r>
              <a:rPr lang="en-US" sz="24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&lt;script 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modernizr.min.js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787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2" ma:contentTypeDescription="Create a new document." ma:contentTypeScope="" ma:versionID="86ebbbd58177b4400d2004438d099e6c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cde47813abe41e33c7d294ec14ac9768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5e844ac-5016-40b4-bad6-a04e9e3d7713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F57DCBD9-873D-48A6-8B88-1B48E4C75716}"/>
</file>

<file path=customXml/itemProps2.xml><?xml version="1.0" encoding="utf-8"?>
<ds:datastoreItem xmlns:ds="http://schemas.openxmlformats.org/officeDocument/2006/customXml" ds:itemID="{F0038F69-CA78-4FBB-81C9-8E33E8F57662}"/>
</file>

<file path=customXml/itemProps3.xml><?xml version="1.0" encoding="utf-8"?>
<ds:datastoreItem xmlns:ds="http://schemas.openxmlformats.org/officeDocument/2006/customXml" ds:itemID="{9CDD30DC-E0B7-4992-9B54-C40F44ADA0EF}"/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1057</Words>
  <Application>Microsoft Office PowerPoint</Application>
  <PresentationFormat>Custom</PresentationFormat>
  <Paragraphs>154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Arial Unicode MS</vt:lpstr>
      <vt:lpstr>Calibri</vt:lpstr>
      <vt:lpstr>Wingdings</vt:lpstr>
      <vt:lpstr>Office Theme</vt:lpstr>
      <vt:lpstr>Custom Design</vt:lpstr>
      <vt:lpstr>PowerPoint Presentation</vt:lpstr>
      <vt:lpstr>PowerPoint Presentation</vt:lpstr>
      <vt:lpstr>What is HTML5 ?</vt:lpstr>
      <vt:lpstr>PowerPoint Presentation</vt:lpstr>
      <vt:lpstr>PowerPoint Presentation</vt:lpstr>
      <vt:lpstr>What is HTML5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geniuss</dc:creator>
  <cp:lastModifiedBy>mennashata</cp:lastModifiedBy>
  <cp:revision>37</cp:revision>
  <dcterms:created xsi:type="dcterms:W3CDTF">2019-01-21T20:30:23Z</dcterms:created>
  <dcterms:modified xsi:type="dcterms:W3CDTF">2022-12-08T06:59:02Z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0x010100C2571A8CA3E18B44ACFE0AD4EB8285B1</vt:lpwstr>
  </property>
</Properties>
</file>