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6"/>
  </p:notesMasterIdLst>
  <p:sldIdLst>
    <p:sldId id="256" r:id="rId2"/>
    <p:sldId id="258" r:id="rId3"/>
    <p:sldId id="260" r:id="rId4"/>
    <p:sldId id="259" r:id="rId5"/>
    <p:sldId id="261" r:id="rId6"/>
    <p:sldId id="307" r:id="rId7"/>
    <p:sldId id="308" r:id="rId8"/>
    <p:sldId id="309" r:id="rId9"/>
    <p:sldId id="310" r:id="rId10"/>
    <p:sldId id="311" r:id="rId11"/>
    <p:sldId id="312" r:id="rId12"/>
    <p:sldId id="313" r:id="rId13"/>
    <p:sldId id="314" r:id="rId14"/>
    <p:sldId id="316" r:id="rId15"/>
    <p:sldId id="317" r:id="rId16"/>
    <p:sldId id="318" r:id="rId17"/>
    <p:sldId id="319" r:id="rId18"/>
    <p:sldId id="320" r:id="rId19"/>
    <p:sldId id="321" r:id="rId20"/>
    <p:sldId id="322" r:id="rId21"/>
    <p:sldId id="323" r:id="rId22"/>
    <p:sldId id="324" r:id="rId23"/>
    <p:sldId id="284" r:id="rId24"/>
    <p:sldId id="325" r:id="rId25"/>
  </p:sldIdLst>
  <p:sldSz cx="9144000" cy="5143500" type="screen16x9"/>
  <p:notesSz cx="6858000" cy="9144000"/>
  <p:embeddedFontLst>
    <p:embeddedFont>
      <p:font typeface="Bebas Neue" panose="020B0606020202050201" pitchFamily="34" charset="0"/>
      <p:regular r:id="rId27"/>
    </p:embeddedFont>
    <p:embeddedFont>
      <p:font typeface="Maven Pro" panose="020B0604020202020204" charset="0"/>
      <p:regular r:id="rId28"/>
      <p:bold r:id="rId29"/>
    </p:embeddedFont>
    <p:embeddedFont>
      <p:font typeface="Old Standard TT" panose="020B0604020202020204"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A61ECC-16FA-4FD9-9AB3-52D5C7D723CC}">
  <a:tblStyle styleId="{D1A61ECC-16FA-4FD9-9AB3-52D5C7D723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p:scale>
          <a:sx n="100" d="100"/>
          <a:sy n="100" d="100"/>
        </p:scale>
        <p:origin x="197"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0726D9CD-800A-0343-EF73-6EF5CB232CC6}"/>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8DC087C8-0568-9801-9A51-43211725DA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5E5D7FB0-B405-65B4-3CC6-35F035FEF6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12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4AB839C4-5D50-121B-2B23-825B1585313F}"/>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0C82F72D-3723-BC22-B253-B1CFEA8B6C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D2415785-8379-93DD-4E7A-02B0C084D3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790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AA5834B9-4094-BE0D-3363-AE162EABE2D7}"/>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0687F59C-7A0C-5B4A-BD67-4AFC793D68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1E9B5199-EF8C-154F-7E24-236D55C353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164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a:extLst>
            <a:ext uri="{FF2B5EF4-FFF2-40B4-BE49-F238E27FC236}">
              <a16:creationId xmlns:a16="http://schemas.microsoft.com/office/drawing/2014/main" id="{543B650C-EC99-F8AB-B862-AB4B03B9A2D4}"/>
            </a:ext>
          </a:extLst>
        </p:cNvPr>
        <p:cNvGrpSpPr/>
        <p:nvPr/>
      </p:nvGrpSpPr>
      <p:grpSpPr>
        <a:xfrm>
          <a:off x="0" y="0"/>
          <a:ext cx="0" cy="0"/>
          <a:chOff x="0" y="0"/>
          <a:chExt cx="0" cy="0"/>
        </a:xfrm>
      </p:grpSpPr>
      <p:sp>
        <p:nvSpPr>
          <p:cNvPr id="789" name="Google Shape;789;g20876d6c83e_0_13:notes">
            <a:extLst>
              <a:ext uri="{FF2B5EF4-FFF2-40B4-BE49-F238E27FC236}">
                <a16:creationId xmlns:a16="http://schemas.microsoft.com/office/drawing/2014/main" id="{3A6FB421-BF49-582E-CB2B-269CC56C51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0876d6c83e_0_13:notes">
            <a:extLst>
              <a:ext uri="{FF2B5EF4-FFF2-40B4-BE49-F238E27FC236}">
                <a16:creationId xmlns:a16="http://schemas.microsoft.com/office/drawing/2014/main" id="{D8AC8C04-A214-D680-0621-55A81E357E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225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a:extLst>
            <a:ext uri="{FF2B5EF4-FFF2-40B4-BE49-F238E27FC236}">
              <a16:creationId xmlns:a16="http://schemas.microsoft.com/office/drawing/2014/main" id="{31671AC3-7E2B-8EF9-15CB-37C53EF81978}"/>
            </a:ext>
          </a:extLst>
        </p:cNvPr>
        <p:cNvGrpSpPr/>
        <p:nvPr/>
      </p:nvGrpSpPr>
      <p:grpSpPr>
        <a:xfrm>
          <a:off x="0" y="0"/>
          <a:ext cx="0" cy="0"/>
          <a:chOff x="0" y="0"/>
          <a:chExt cx="0" cy="0"/>
        </a:xfrm>
      </p:grpSpPr>
      <p:sp>
        <p:nvSpPr>
          <p:cNvPr id="570" name="Google Shape;570;g1dcd1c8cd80_0_109:notes">
            <a:extLst>
              <a:ext uri="{FF2B5EF4-FFF2-40B4-BE49-F238E27FC236}">
                <a16:creationId xmlns:a16="http://schemas.microsoft.com/office/drawing/2014/main" id="{39B8EB82-BB22-BB77-DE0B-DF3A992962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dcd1c8cd80_0_109:notes">
            <a:extLst>
              <a:ext uri="{FF2B5EF4-FFF2-40B4-BE49-F238E27FC236}">
                <a16:creationId xmlns:a16="http://schemas.microsoft.com/office/drawing/2014/main" id="{5E5D6739-3FF3-4956-0A89-A6E12CB1A4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820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a:extLst>
            <a:ext uri="{FF2B5EF4-FFF2-40B4-BE49-F238E27FC236}">
              <a16:creationId xmlns:a16="http://schemas.microsoft.com/office/drawing/2014/main" id="{0A761945-FFF2-D9FF-5734-D76D18188248}"/>
            </a:ext>
          </a:extLst>
        </p:cNvPr>
        <p:cNvGrpSpPr/>
        <p:nvPr/>
      </p:nvGrpSpPr>
      <p:grpSpPr>
        <a:xfrm>
          <a:off x="0" y="0"/>
          <a:ext cx="0" cy="0"/>
          <a:chOff x="0" y="0"/>
          <a:chExt cx="0" cy="0"/>
        </a:xfrm>
      </p:grpSpPr>
      <p:sp>
        <p:nvSpPr>
          <p:cNvPr id="789" name="Google Shape;789;g20876d6c83e_0_13:notes">
            <a:extLst>
              <a:ext uri="{FF2B5EF4-FFF2-40B4-BE49-F238E27FC236}">
                <a16:creationId xmlns:a16="http://schemas.microsoft.com/office/drawing/2014/main" id="{8BDC3F18-C9F5-8109-2900-BF6D2787BC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0876d6c83e_0_13:notes">
            <a:extLst>
              <a:ext uri="{FF2B5EF4-FFF2-40B4-BE49-F238E27FC236}">
                <a16:creationId xmlns:a16="http://schemas.microsoft.com/office/drawing/2014/main" id="{B89FEB61-F806-62CC-FEA2-52FC1319B0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902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DE760A24-23A6-C297-BB4D-69DB7D4699F0}"/>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34BBC610-AB41-B24F-438A-8BB7746729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C78E2469-F94C-6573-DB02-89AB5A8646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951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a:extLst>
            <a:ext uri="{FF2B5EF4-FFF2-40B4-BE49-F238E27FC236}">
              <a16:creationId xmlns:a16="http://schemas.microsoft.com/office/drawing/2014/main" id="{E0F883E0-B752-A3A7-2070-4C452C440983}"/>
            </a:ext>
          </a:extLst>
        </p:cNvPr>
        <p:cNvGrpSpPr/>
        <p:nvPr/>
      </p:nvGrpSpPr>
      <p:grpSpPr>
        <a:xfrm>
          <a:off x="0" y="0"/>
          <a:ext cx="0" cy="0"/>
          <a:chOff x="0" y="0"/>
          <a:chExt cx="0" cy="0"/>
        </a:xfrm>
      </p:grpSpPr>
      <p:sp>
        <p:nvSpPr>
          <p:cNvPr id="789" name="Google Shape;789;g20876d6c83e_0_13:notes">
            <a:extLst>
              <a:ext uri="{FF2B5EF4-FFF2-40B4-BE49-F238E27FC236}">
                <a16:creationId xmlns:a16="http://schemas.microsoft.com/office/drawing/2014/main" id="{FBBCD0ED-B747-CF8F-86C1-7489D8CF01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0876d6c83e_0_13:notes">
            <a:extLst>
              <a:ext uri="{FF2B5EF4-FFF2-40B4-BE49-F238E27FC236}">
                <a16:creationId xmlns:a16="http://schemas.microsoft.com/office/drawing/2014/main" id="{8ED4B5B9-12B7-3F5F-85E9-1E2701FB4B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280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F7C3CF59-8B55-CFE1-8B06-B2FE04B7C6C5}"/>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2E8C4611-C447-B11E-961D-7EF36EDE9F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98975E5D-4690-9F4E-828D-F194505953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436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a:extLst>
            <a:ext uri="{FF2B5EF4-FFF2-40B4-BE49-F238E27FC236}">
              <a16:creationId xmlns:a16="http://schemas.microsoft.com/office/drawing/2014/main" id="{7153B2BF-6182-C1F0-FD86-918424F4E863}"/>
            </a:ext>
          </a:extLst>
        </p:cNvPr>
        <p:cNvGrpSpPr/>
        <p:nvPr/>
      </p:nvGrpSpPr>
      <p:grpSpPr>
        <a:xfrm>
          <a:off x="0" y="0"/>
          <a:ext cx="0" cy="0"/>
          <a:chOff x="0" y="0"/>
          <a:chExt cx="0" cy="0"/>
        </a:xfrm>
      </p:grpSpPr>
      <p:sp>
        <p:nvSpPr>
          <p:cNvPr id="789" name="Google Shape;789;g20876d6c83e_0_13:notes">
            <a:extLst>
              <a:ext uri="{FF2B5EF4-FFF2-40B4-BE49-F238E27FC236}">
                <a16:creationId xmlns:a16="http://schemas.microsoft.com/office/drawing/2014/main" id="{097AB8F2-E3B3-F097-1AD9-8064C9CB09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0876d6c83e_0_13:notes">
            <a:extLst>
              <a:ext uri="{FF2B5EF4-FFF2-40B4-BE49-F238E27FC236}">
                <a16:creationId xmlns:a16="http://schemas.microsoft.com/office/drawing/2014/main" id="{BBDA4F84-1929-2823-BF3F-BA7AF484DC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346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25797347-A3F9-6D38-82CA-12F64491F44D}"/>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A48A0A97-F41B-E20C-76DA-6FFF54330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C5D91A20-3CDA-93AD-62D7-39D2C79FAD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175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a:extLst>
            <a:ext uri="{FF2B5EF4-FFF2-40B4-BE49-F238E27FC236}">
              <a16:creationId xmlns:a16="http://schemas.microsoft.com/office/drawing/2014/main" id="{40ADD4F0-2D80-1AD9-D721-48D3FFA178B7}"/>
            </a:ext>
          </a:extLst>
        </p:cNvPr>
        <p:cNvGrpSpPr/>
        <p:nvPr/>
      </p:nvGrpSpPr>
      <p:grpSpPr>
        <a:xfrm>
          <a:off x="0" y="0"/>
          <a:ext cx="0" cy="0"/>
          <a:chOff x="0" y="0"/>
          <a:chExt cx="0" cy="0"/>
        </a:xfrm>
      </p:grpSpPr>
      <p:sp>
        <p:nvSpPr>
          <p:cNvPr id="789" name="Google Shape;789;g20876d6c83e_0_13:notes">
            <a:extLst>
              <a:ext uri="{FF2B5EF4-FFF2-40B4-BE49-F238E27FC236}">
                <a16:creationId xmlns:a16="http://schemas.microsoft.com/office/drawing/2014/main" id="{2E4C5B3C-A487-89FA-8B50-69EBBF712B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0876d6c83e_0_13:notes">
            <a:extLst>
              <a:ext uri="{FF2B5EF4-FFF2-40B4-BE49-F238E27FC236}">
                <a16:creationId xmlns:a16="http://schemas.microsoft.com/office/drawing/2014/main" id="{BD26A9F0-178B-D8FC-2B3D-D7A6EFCF2D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18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AA771235-98CA-F4AC-7357-0E6EF8515EDE}"/>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9934D2FE-D8C2-41BC-6C18-0670F08A8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22D19EAF-3885-3A25-14E0-7358A6CF61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9100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1105afc42a3_1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1105afc42a3_1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a:extLst>
            <a:ext uri="{FF2B5EF4-FFF2-40B4-BE49-F238E27FC236}">
              <a16:creationId xmlns:a16="http://schemas.microsoft.com/office/drawing/2014/main" id="{8C735A14-5A02-F3CC-CD29-9450841C97A1}"/>
            </a:ext>
          </a:extLst>
        </p:cNvPr>
        <p:cNvGrpSpPr/>
        <p:nvPr/>
      </p:nvGrpSpPr>
      <p:grpSpPr>
        <a:xfrm>
          <a:off x="0" y="0"/>
          <a:ext cx="0" cy="0"/>
          <a:chOff x="0" y="0"/>
          <a:chExt cx="0" cy="0"/>
        </a:xfrm>
      </p:grpSpPr>
      <p:sp>
        <p:nvSpPr>
          <p:cNvPr id="789" name="Google Shape;789;g20876d6c83e_0_13:notes">
            <a:extLst>
              <a:ext uri="{FF2B5EF4-FFF2-40B4-BE49-F238E27FC236}">
                <a16:creationId xmlns:a16="http://schemas.microsoft.com/office/drawing/2014/main" id="{C7B695CE-7CB2-4A86-611F-5DC97B2DA3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0876d6c83e_0_13:notes">
            <a:extLst>
              <a:ext uri="{FF2B5EF4-FFF2-40B4-BE49-F238E27FC236}">
                <a16:creationId xmlns:a16="http://schemas.microsoft.com/office/drawing/2014/main" id="{2401B288-6216-A435-8F23-FE47550CE4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58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dcd1c8cd80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dcd1c8cd8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0876d6c83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0876d6c83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40B8A4AD-60AB-F11B-9E71-E478E12275AF}"/>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FDAE2165-094C-5C3F-5617-15AD8164BB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50D2AF97-30FA-E532-76BA-E2BF44C765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996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a:extLst>
            <a:ext uri="{FF2B5EF4-FFF2-40B4-BE49-F238E27FC236}">
              <a16:creationId xmlns:a16="http://schemas.microsoft.com/office/drawing/2014/main" id="{EA4E6A0A-6C8C-CC6B-16EE-B56D868ABA0F}"/>
            </a:ext>
          </a:extLst>
        </p:cNvPr>
        <p:cNvGrpSpPr/>
        <p:nvPr/>
      </p:nvGrpSpPr>
      <p:grpSpPr>
        <a:xfrm>
          <a:off x="0" y="0"/>
          <a:ext cx="0" cy="0"/>
          <a:chOff x="0" y="0"/>
          <a:chExt cx="0" cy="0"/>
        </a:xfrm>
      </p:grpSpPr>
      <p:sp>
        <p:nvSpPr>
          <p:cNvPr id="570" name="Google Shape;570;g1dcd1c8cd80_0_109:notes">
            <a:extLst>
              <a:ext uri="{FF2B5EF4-FFF2-40B4-BE49-F238E27FC236}">
                <a16:creationId xmlns:a16="http://schemas.microsoft.com/office/drawing/2014/main" id="{4B5E47BF-114F-F6AC-D49A-EABEAA534D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dcd1c8cd80_0_109:notes">
            <a:extLst>
              <a:ext uri="{FF2B5EF4-FFF2-40B4-BE49-F238E27FC236}">
                <a16:creationId xmlns:a16="http://schemas.microsoft.com/office/drawing/2014/main" id="{32A3F0A9-2769-B36D-3763-80FD16C5F7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997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E8770492-C228-C646-85E1-8001AB6AF888}"/>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918E8BA9-5F47-BBE5-AAD4-1E141A7107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23BF76CC-E013-A8C1-23D7-A5D1A59B7A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53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A52EE44F-C5F9-63C0-0589-5C52965A293D}"/>
            </a:ext>
          </a:extLst>
        </p:cNvPr>
        <p:cNvGrpSpPr/>
        <p:nvPr/>
      </p:nvGrpSpPr>
      <p:grpSpPr>
        <a:xfrm>
          <a:off x="0" y="0"/>
          <a:ext cx="0" cy="0"/>
          <a:chOff x="0" y="0"/>
          <a:chExt cx="0" cy="0"/>
        </a:xfrm>
      </p:grpSpPr>
      <p:sp>
        <p:nvSpPr>
          <p:cNvPr id="535" name="Google Shape;535;g10f9e629ec3_0_31:notes">
            <a:extLst>
              <a:ext uri="{FF2B5EF4-FFF2-40B4-BE49-F238E27FC236}">
                <a16:creationId xmlns:a16="http://schemas.microsoft.com/office/drawing/2014/main" id="{80E245CC-912D-4F50-BE44-060A2E53D4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f9e629ec3_0_31:notes">
            <a:extLst>
              <a:ext uri="{FF2B5EF4-FFF2-40B4-BE49-F238E27FC236}">
                <a16:creationId xmlns:a16="http://schemas.microsoft.com/office/drawing/2014/main" id="{C3A50EED-6A45-8228-CEEC-31F8939799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395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32950" y="240300"/>
            <a:ext cx="2295500" cy="1300775"/>
          </a:xfrm>
          <a:custGeom>
            <a:avLst/>
            <a:gdLst/>
            <a:ahLst/>
            <a:cxnLst/>
            <a:rect l="l" t="t" r="r" b="b"/>
            <a:pathLst>
              <a:path w="91820" h="52031" extrusionOk="0">
                <a:moveTo>
                  <a:pt x="1" y="1"/>
                </a:moveTo>
                <a:lnTo>
                  <a:pt x="1" y="42717"/>
                </a:lnTo>
                <a:cubicBezTo>
                  <a:pt x="1" y="42717"/>
                  <a:pt x="7607" y="52031"/>
                  <a:pt x="19388" y="52031"/>
                </a:cubicBezTo>
                <a:cubicBezTo>
                  <a:pt x="20664" y="52031"/>
                  <a:pt x="21990" y="51921"/>
                  <a:pt x="23360" y="51679"/>
                </a:cubicBezTo>
                <a:cubicBezTo>
                  <a:pt x="37376" y="49201"/>
                  <a:pt x="32799" y="33945"/>
                  <a:pt x="43860" y="32992"/>
                </a:cubicBezTo>
                <a:cubicBezTo>
                  <a:pt x="54920" y="32038"/>
                  <a:pt x="60831" y="30037"/>
                  <a:pt x="61498" y="24792"/>
                </a:cubicBezTo>
                <a:cubicBezTo>
                  <a:pt x="62112" y="19982"/>
                  <a:pt x="66172" y="13568"/>
                  <a:pt x="75447" y="13568"/>
                </a:cubicBezTo>
                <a:cubicBezTo>
                  <a:pt x="76284" y="13568"/>
                  <a:pt x="77164" y="13620"/>
                  <a:pt x="78088" y="13731"/>
                </a:cubicBezTo>
                <a:cubicBezTo>
                  <a:pt x="78561" y="13787"/>
                  <a:pt x="79019" y="13814"/>
                  <a:pt x="79461" y="13814"/>
                </a:cubicBezTo>
                <a:cubicBezTo>
                  <a:pt x="89457" y="13814"/>
                  <a:pt x="91819" y="1"/>
                  <a:pt x="91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32950" y="240300"/>
            <a:ext cx="8678100" cy="4702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5100" y="1520413"/>
            <a:ext cx="6234300" cy="1617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5100" y="3311288"/>
            <a:ext cx="58044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rot="1150165">
            <a:off x="8470993" y="363373"/>
            <a:ext cx="271626" cy="302181"/>
          </a:xfrm>
          <a:custGeom>
            <a:avLst/>
            <a:gdLst/>
            <a:ahLst/>
            <a:cxnLst/>
            <a:rect l="l" t="t" r="r" b="b"/>
            <a:pathLst>
              <a:path w="7503" h="8347" extrusionOk="0">
                <a:moveTo>
                  <a:pt x="4598" y="0"/>
                </a:moveTo>
                <a:lnTo>
                  <a:pt x="0" y="6189"/>
                </a:lnTo>
                <a:lnTo>
                  <a:pt x="2904" y="8347"/>
                </a:lnTo>
                <a:lnTo>
                  <a:pt x="7503" y="2158"/>
                </a:lnTo>
                <a:lnTo>
                  <a:pt x="4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6975" y="4338575"/>
            <a:ext cx="198136" cy="188651"/>
          </a:xfrm>
          <a:custGeom>
            <a:avLst/>
            <a:gdLst/>
            <a:ahLst/>
            <a:cxnLst/>
            <a:rect l="l" t="t" r="r" b="b"/>
            <a:pathLst>
              <a:path w="5473" h="5211" extrusionOk="0">
                <a:moveTo>
                  <a:pt x="2791" y="889"/>
                </a:moveTo>
                <a:cubicBezTo>
                  <a:pt x="2877" y="889"/>
                  <a:pt x="2964" y="895"/>
                  <a:pt x="3051" y="909"/>
                </a:cubicBezTo>
                <a:cubicBezTo>
                  <a:pt x="3503" y="978"/>
                  <a:pt x="3902" y="1219"/>
                  <a:pt x="4174" y="1589"/>
                </a:cubicBezTo>
                <a:cubicBezTo>
                  <a:pt x="4445" y="1959"/>
                  <a:pt x="4557" y="2411"/>
                  <a:pt x="4487" y="2865"/>
                </a:cubicBezTo>
                <a:cubicBezTo>
                  <a:pt x="4419" y="3316"/>
                  <a:pt x="4177" y="3716"/>
                  <a:pt x="3808" y="3987"/>
                </a:cubicBezTo>
                <a:cubicBezTo>
                  <a:pt x="3511" y="4206"/>
                  <a:pt x="3159" y="4321"/>
                  <a:pt x="2796" y="4321"/>
                </a:cubicBezTo>
                <a:cubicBezTo>
                  <a:pt x="2709" y="4321"/>
                  <a:pt x="2621" y="4314"/>
                  <a:pt x="2533" y="4301"/>
                </a:cubicBezTo>
                <a:cubicBezTo>
                  <a:pt x="1597" y="4157"/>
                  <a:pt x="952" y="3281"/>
                  <a:pt x="1095" y="2345"/>
                </a:cubicBezTo>
                <a:cubicBezTo>
                  <a:pt x="1225" y="1498"/>
                  <a:pt x="1959" y="889"/>
                  <a:pt x="2791" y="889"/>
                </a:cubicBezTo>
                <a:close/>
                <a:moveTo>
                  <a:pt x="2790" y="0"/>
                </a:moveTo>
                <a:cubicBezTo>
                  <a:pt x="1526" y="0"/>
                  <a:pt x="413" y="925"/>
                  <a:pt x="218" y="2212"/>
                </a:cubicBezTo>
                <a:cubicBezTo>
                  <a:pt x="0" y="3631"/>
                  <a:pt x="979" y="4963"/>
                  <a:pt x="2399" y="5180"/>
                </a:cubicBezTo>
                <a:cubicBezTo>
                  <a:pt x="2533" y="5200"/>
                  <a:pt x="2666" y="5211"/>
                  <a:pt x="2797" y="5211"/>
                </a:cubicBezTo>
                <a:cubicBezTo>
                  <a:pt x="3348" y="5211"/>
                  <a:pt x="3882" y="5036"/>
                  <a:pt x="4336" y="4705"/>
                </a:cubicBezTo>
                <a:cubicBezTo>
                  <a:pt x="4896" y="4292"/>
                  <a:pt x="5263" y="3686"/>
                  <a:pt x="5367" y="2999"/>
                </a:cubicBezTo>
                <a:cubicBezTo>
                  <a:pt x="5473" y="2312"/>
                  <a:pt x="5304" y="1623"/>
                  <a:pt x="4891" y="1063"/>
                </a:cubicBezTo>
                <a:cubicBezTo>
                  <a:pt x="4479" y="502"/>
                  <a:pt x="3873" y="136"/>
                  <a:pt x="3185" y="30"/>
                </a:cubicBezTo>
                <a:cubicBezTo>
                  <a:pt x="3052" y="10"/>
                  <a:pt x="2920" y="0"/>
                  <a:pt x="27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4850" y="5571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12050" y="247042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232950" y="240300"/>
            <a:ext cx="2295500" cy="1300775"/>
          </a:xfrm>
          <a:custGeom>
            <a:avLst/>
            <a:gdLst/>
            <a:ahLst/>
            <a:cxnLst/>
            <a:rect l="l" t="t" r="r" b="b"/>
            <a:pathLst>
              <a:path w="91820" h="52031" extrusionOk="0">
                <a:moveTo>
                  <a:pt x="1" y="1"/>
                </a:moveTo>
                <a:lnTo>
                  <a:pt x="1" y="42717"/>
                </a:lnTo>
                <a:cubicBezTo>
                  <a:pt x="1" y="42717"/>
                  <a:pt x="7607" y="52031"/>
                  <a:pt x="19388" y="52031"/>
                </a:cubicBezTo>
                <a:cubicBezTo>
                  <a:pt x="20664" y="52031"/>
                  <a:pt x="21990" y="51921"/>
                  <a:pt x="23360" y="51679"/>
                </a:cubicBezTo>
                <a:cubicBezTo>
                  <a:pt x="37376" y="49201"/>
                  <a:pt x="32799" y="33945"/>
                  <a:pt x="43860" y="32992"/>
                </a:cubicBezTo>
                <a:cubicBezTo>
                  <a:pt x="54920" y="32038"/>
                  <a:pt x="60831" y="30037"/>
                  <a:pt x="61498" y="24792"/>
                </a:cubicBezTo>
                <a:cubicBezTo>
                  <a:pt x="62112" y="19982"/>
                  <a:pt x="66172" y="13568"/>
                  <a:pt x="75447" y="13568"/>
                </a:cubicBezTo>
                <a:cubicBezTo>
                  <a:pt x="76284" y="13568"/>
                  <a:pt x="77164" y="13620"/>
                  <a:pt x="78088" y="13731"/>
                </a:cubicBezTo>
                <a:cubicBezTo>
                  <a:pt x="78561" y="13787"/>
                  <a:pt x="79019" y="13814"/>
                  <a:pt x="79461" y="13814"/>
                </a:cubicBezTo>
                <a:cubicBezTo>
                  <a:pt x="89457" y="13814"/>
                  <a:pt x="91819" y="1"/>
                  <a:pt x="91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32950" y="240300"/>
            <a:ext cx="8678100" cy="4702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715100" y="2429800"/>
            <a:ext cx="41841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600">
                <a:highlight>
                  <a:schemeClr val="dk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715100" y="1460313"/>
            <a:ext cx="137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715100" y="3271600"/>
            <a:ext cx="4184100" cy="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360650" y="546088"/>
            <a:ext cx="274530" cy="288927"/>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684500" y="465582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flipH="1">
            <a:off x="5282312" y="240300"/>
            <a:ext cx="3666856" cy="917114"/>
          </a:xfrm>
          <a:custGeom>
            <a:avLst/>
            <a:gdLst/>
            <a:ahLst/>
            <a:cxnLst/>
            <a:rect l="l" t="t" r="r" b="b"/>
            <a:pathLst>
              <a:path w="71101" h="17783" extrusionOk="0">
                <a:moveTo>
                  <a:pt x="1111" y="0"/>
                </a:moveTo>
                <a:cubicBezTo>
                  <a:pt x="1111" y="0"/>
                  <a:pt x="0" y="15233"/>
                  <a:pt x="12959" y="16120"/>
                </a:cubicBezTo>
                <a:cubicBezTo>
                  <a:pt x="13629" y="16166"/>
                  <a:pt x="14273" y="16187"/>
                  <a:pt x="14891" y="16187"/>
                </a:cubicBezTo>
                <a:cubicBezTo>
                  <a:pt x="23410" y="16187"/>
                  <a:pt x="27259" y="12129"/>
                  <a:pt x="32764" y="12129"/>
                </a:cubicBezTo>
                <a:cubicBezTo>
                  <a:pt x="34587" y="12129"/>
                  <a:pt x="36591" y="12574"/>
                  <a:pt x="39007" y="13758"/>
                </a:cubicBezTo>
                <a:cubicBezTo>
                  <a:pt x="44193" y="16301"/>
                  <a:pt x="49025" y="17783"/>
                  <a:pt x="53375" y="17783"/>
                </a:cubicBezTo>
                <a:cubicBezTo>
                  <a:pt x="57615" y="17783"/>
                  <a:pt x="61398" y="16374"/>
                  <a:pt x="64605" y="13167"/>
                </a:cubicBezTo>
                <a:cubicBezTo>
                  <a:pt x="71101" y="6669"/>
                  <a:pt x="67854" y="0"/>
                  <a:pt x="678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title"/>
          </p:nvPr>
        </p:nvSpPr>
        <p:spPr>
          <a:xfrm>
            <a:off x="3561525" y="1644000"/>
            <a:ext cx="4867500" cy="18555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75" name="Google Shape;75;p8"/>
          <p:cNvSpPr/>
          <p:nvPr/>
        </p:nvSpPr>
        <p:spPr>
          <a:xfrm>
            <a:off x="232950" y="240300"/>
            <a:ext cx="8678100" cy="4702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402890" y="876571"/>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8513783" y="534992"/>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439575" y="204805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8577450" y="36861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4497300" y="1703575"/>
            <a:ext cx="3811500" cy="665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 name="Google Shape;82;p9"/>
          <p:cNvSpPr txBox="1">
            <a:spLocks noGrp="1"/>
          </p:cNvSpPr>
          <p:nvPr>
            <p:ph type="subTitle" idx="1"/>
          </p:nvPr>
        </p:nvSpPr>
        <p:spPr>
          <a:xfrm>
            <a:off x="4497300" y="2368975"/>
            <a:ext cx="3811500" cy="143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9"/>
          <p:cNvSpPr/>
          <p:nvPr/>
        </p:nvSpPr>
        <p:spPr>
          <a:xfrm>
            <a:off x="90554" y="4104900"/>
            <a:ext cx="2306963" cy="940329"/>
          </a:xfrm>
          <a:custGeom>
            <a:avLst/>
            <a:gdLst/>
            <a:ahLst/>
            <a:cxnLst/>
            <a:rect l="l" t="t" r="r" b="b"/>
            <a:pathLst>
              <a:path w="64857" h="26436" extrusionOk="0">
                <a:moveTo>
                  <a:pt x="19299" y="0"/>
                </a:moveTo>
                <a:cubicBezTo>
                  <a:pt x="5480" y="0"/>
                  <a:pt x="0" y="16805"/>
                  <a:pt x="0" y="16805"/>
                </a:cubicBezTo>
                <a:lnTo>
                  <a:pt x="784" y="26436"/>
                </a:lnTo>
                <a:lnTo>
                  <a:pt x="64857" y="26436"/>
                </a:lnTo>
                <a:cubicBezTo>
                  <a:pt x="64857" y="18146"/>
                  <a:pt x="55924" y="16589"/>
                  <a:pt x="47179" y="16589"/>
                </a:cubicBezTo>
                <a:cubicBezTo>
                  <a:pt x="44960" y="16589"/>
                  <a:pt x="42753" y="16689"/>
                  <a:pt x="40707" y="16805"/>
                </a:cubicBezTo>
                <a:cubicBezTo>
                  <a:pt x="40536" y="16815"/>
                  <a:pt x="40368" y="16819"/>
                  <a:pt x="40205" y="16819"/>
                </a:cubicBezTo>
                <a:cubicBezTo>
                  <a:pt x="30732" y="16819"/>
                  <a:pt x="34458" y="774"/>
                  <a:pt x="20212" y="24"/>
                </a:cubicBezTo>
                <a:cubicBezTo>
                  <a:pt x="19904" y="8"/>
                  <a:pt x="19600" y="0"/>
                  <a:pt x="192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6917925" y="98250"/>
            <a:ext cx="2114325" cy="1096250"/>
          </a:xfrm>
          <a:custGeom>
            <a:avLst/>
            <a:gdLst/>
            <a:ahLst/>
            <a:cxnLst/>
            <a:rect l="l" t="t" r="r" b="b"/>
            <a:pathLst>
              <a:path w="84573" h="43850" extrusionOk="0">
                <a:moveTo>
                  <a:pt x="1" y="0"/>
                </a:moveTo>
                <a:cubicBezTo>
                  <a:pt x="1" y="0"/>
                  <a:pt x="14487" y="16743"/>
                  <a:pt x="33940" y="19289"/>
                </a:cubicBezTo>
                <a:cubicBezTo>
                  <a:pt x="53394" y="21835"/>
                  <a:pt x="57971" y="37636"/>
                  <a:pt x="69412" y="42464"/>
                </a:cubicBezTo>
                <a:cubicBezTo>
                  <a:pt x="71761" y="43455"/>
                  <a:pt x="73785" y="43849"/>
                  <a:pt x="75518" y="43849"/>
                </a:cubicBezTo>
                <a:cubicBezTo>
                  <a:pt x="82224" y="43849"/>
                  <a:pt x="84573" y="37948"/>
                  <a:pt x="84573" y="37948"/>
                </a:cubicBezTo>
                <a:lnTo>
                  <a:pt x="84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111750" y="98250"/>
            <a:ext cx="8920500" cy="4947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7821250" y="2956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328900" y="2541225"/>
            <a:ext cx="89400" cy="8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635400" y="1596331"/>
            <a:ext cx="284348" cy="229142"/>
          </a:xfrm>
          <a:custGeom>
            <a:avLst/>
            <a:gdLst/>
            <a:ahLst/>
            <a:cxnLst/>
            <a:rect l="l" t="t" r="r" b="b"/>
            <a:pathLst>
              <a:path w="8236" h="6637" extrusionOk="0">
                <a:moveTo>
                  <a:pt x="6607" y="1"/>
                </a:moveTo>
                <a:lnTo>
                  <a:pt x="1" y="3815"/>
                </a:lnTo>
                <a:lnTo>
                  <a:pt x="1631" y="6637"/>
                </a:lnTo>
                <a:lnTo>
                  <a:pt x="8236" y="2823"/>
                </a:lnTo>
                <a:lnTo>
                  <a:pt x="66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283925" y="626500"/>
            <a:ext cx="179350" cy="183350"/>
          </a:xfrm>
          <a:custGeom>
            <a:avLst/>
            <a:gdLst/>
            <a:ahLst/>
            <a:cxnLst/>
            <a:rect l="l" t="t" r="r" b="b"/>
            <a:pathLst>
              <a:path w="7174" h="7334" extrusionOk="0">
                <a:moveTo>
                  <a:pt x="5528" y="1"/>
                </a:moveTo>
                <a:lnTo>
                  <a:pt x="1" y="5093"/>
                </a:lnTo>
                <a:lnTo>
                  <a:pt x="7174" y="7333"/>
                </a:lnTo>
                <a:lnTo>
                  <a:pt x="5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8572825" y="3713475"/>
            <a:ext cx="284359" cy="299291"/>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328900" y="1703567"/>
            <a:ext cx="314369" cy="299320"/>
          </a:xfrm>
          <a:custGeom>
            <a:avLst/>
            <a:gdLst/>
            <a:ahLst/>
            <a:cxnLst/>
            <a:rect l="l" t="t" r="r" b="b"/>
            <a:pathLst>
              <a:path w="5473" h="5211" extrusionOk="0">
                <a:moveTo>
                  <a:pt x="2791" y="889"/>
                </a:moveTo>
                <a:cubicBezTo>
                  <a:pt x="2877" y="889"/>
                  <a:pt x="2964" y="895"/>
                  <a:pt x="3051" y="909"/>
                </a:cubicBezTo>
                <a:cubicBezTo>
                  <a:pt x="3503" y="978"/>
                  <a:pt x="3902" y="1219"/>
                  <a:pt x="4174" y="1589"/>
                </a:cubicBezTo>
                <a:cubicBezTo>
                  <a:pt x="4445" y="1959"/>
                  <a:pt x="4557" y="2411"/>
                  <a:pt x="4487" y="2865"/>
                </a:cubicBezTo>
                <a:cubicBezTo>
                  <a:pt x="4419" y="3316"/>
                  <a:pt x="4177" y="3716"/>
                  <a:pt x="3808" y="3987"/>
                </a:cubicBezTo>
                <a:cubicBezTo>
                  <a:pt x="3511" y="4206"/>
                  <a:pt x="3159" y="4321"/>
                  <a:pt x="2796" y="4321"/>
                </a:cubicBezTo>
                <a:cubicBezTo>
                  <a:pt x="2709" y="4321"/>
                  <a:pt x="2621" y="4314"/>
                  <a:pt x="2533" y="4301"/>
                </a:cubicBezTo>
                <a:cubicBezTo>
                  <a:pt x="1597" y="4157"/>
                  <a:pt x="952" y="3281"/>
                  <a:pt x="1095" y="2345"/>
                </a:cubicBezTo>
                <a:cubicBezTo>
                  <a:pt x="1225" y="1498"/>
                  <a:pt x="1959" y="889"/>
                  <a:pt x="2791" y="889"/>
                </a:cubicBezTo>
                <a:close/>
                <a:moveTo>
                  <a:pt x="2790" y="0"/>
                </a:moveTo>
                <a:cubicBezTo>
                  <a:pt x="1526" y="0"/>
                  <a:pt x="413" y="925"/>
                  <a:pt x="218" y="2212"/>
                </a:cubicBezTo>
                <a:cubicBezTo>
                  <a:pt x="0" y="3631"/>
                  <a:pt x="979" y="4963"/>
                  <a:pt x="2399" y="5180"/>
                </a:cubicBezTo>
                <a:cubicBezTo>
                  <a:pt x="2533" y="5200"/>
                  <a:pt x="2666" y="5211"/>
                  <a:pt x="2797" y="5211"/>
                </a:cubicBezTo>
                <a:cubicBezTo>
                  <a:pt x="3348" y="5211"/>
                  <a:pt x="3882" y="5036"/>
                  <a:pt x="4336" y="4705"/>
                </a:cubicBezTo>
                <a:cubicBezTo>
                  <a:pt x="4896" y="4292"/>
                  <a:pt x="5263" y="3686"/>
                  <a:pt x="5367" y="2999"/>
                </a:cubicBezTo>
                <a:cubicBezTo>
                  <a:pt x="5473" y="2312"/>
                  <a:pt x="5304" y="1623"/>
                  <a:pt x="4891" y="1063"/>
                </a:cubicBezTo>
                <a:cubicBezTo>
                  <a:pt x="4479" y="502"/>
                  <a:pt x="3873" y="136"/>
                  <a:pt x="3185" y="30"/>
                </a:cubicBezTo>
                <a:cubicBezTo>
                  <a:pt x="3052" y="10"/>
                  <a:pt x="2920" y="0"/>
                  <a:pt x="2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7"/>
        <p:cNvGrpSpPr/>
        <p:nvPr/>
      </p:nvGrpSpPr>
      <p:grpSpPr>
        <a:xfrm>
          <a:off x="0" y="0"/>
          <a:ext cx="0" cy="0"/>
          <a:chOff x="0" y="0"/>
          <a:chExt cx="0" cy="0"/>
        </a:xfrm>
      </p:grpSpPr>
      <p:sp>
        <p:nvSpPr>
          <p:cNvPr id="108" name="Google Shape;108;p13"/>
          <p:cNvSpPr/>
          <p:nvPr/>
        </p:nvSpPr>
        <p:spPr>
          <a:xfrm flipH="1">
            <a:off x="111833" y="98250"/>
            <a:ext cx="1558892" cy="808265"/>
          </a:xfrm>
          <a:custGeom>
            <a:avLst/>
            <a:gdLst/>
            <a:ahLst/>
            <a:cxnLst/>
            <a:rect l="l" t="t" r="r" b="b"/>
            <a:pathLst>
              <a:path w="84573" h="43850" extrusionOk="0">
                <a:moveTo>
                  <a:pt x="1" y="0"/>
                </a:moveTo>
                <a:cubicBezTo>
                  <a:pt x="1" y="0"/>
                  <a:pt x="14487" y="16743"/>
                  <a:pt x="33940" y="19289"/>
                </a:cubicBezTo>
                <a:cubicBezTo>
                  <a:pt x="53394" y="21835"/>
                  <a:pt x="57971" y="37636"/>
                  <a:pt x="69412" y="42464"/>
                </a:cubicBezTo>
                <a:cubicBezTo>
                  <a:pt x="71761" y="43455"/>
                  <a:pt x="73785" y="43849"/>
                  <a:pt x="75518" y="43849"/>
                </a:cubicBezTo>
                <a:cubicBezTo>
                  <a:pt x="82224" y="43849"/>
                  <a:pt x="84573" y="37948"/>
                  <a:pt x="84573" y="37948"/>
                </a:cubicBezTo>
                <a:lnTo>
                  <a:pt x="84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flipH="1">
            <a:off x="111750" y="98250"/>
            <a:ext cx="8920500" cy="4947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txBox="1">
            <a:spLocks noGrp="1"/>
          </p:cNvSpPr>
          <p:nvPr>
            <p:ph type="title" hasCustomPrompt="1"/>
          </p:nvPr>
        </p:nvSpPr>
        <p:spPr>
          <a:xfrm>
            <a:off x="992000" y="1365450"/>
            <a:ext cx="597300" cy="50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1"/>
          </p:nvPr>
        </p:nvSpPr>
        <p:spPr>
          <a:xfrm>
            <a:off x="5815600" y="1365450"/>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2" hasCustomPrompt="1"/>
          </p:nvPr>
        </p:nvSpPr>
        <p:spPr>
          <a:xfrm>
            <a:off x="992000" y="1912894"/>
            <a:ext cx="597300" cy="50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3"/>
          </p:nvPr>
        </p:nvSpPr>
        <p:spPr>
          <a:xfrm>
            <a:off x="5815600" y="1912894"/>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13"/>
          <p:cNvSpPr txBox="1">
            <a:spLocks noGrp="1"/>
          </p:cNvSpPr>
          <p:nvPr>
            <p:ph type="title" idx="4" hasCustomPrompt="1"/>
          </p:nvPr>
        </p:nvSpPr>
        <p:spPr>
          <a:xfrm>
            <a:off x="992000" y="2460337"/>
            <a:ext cx="597300" cy="50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5"/>
          </p:nvPr>
        </p:nvSpPr>
        <p:spPr>
          <a:xfrm>
            <a:off x="5815600" y="2460337"/>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3"/>
          <p:cNvSpPr txBox="1">
            <a:spLocks noGrp="1"/>
          </p:cNvSpPr>
          <p:nvPr>
            <p:ph type="title" idx="6" hasCustomPrompt="1"/>
          </p:nvPr>
        </p:nvSpPr>
        <p:spPr>
          <a:xfrm>
            <a:off x="992000" y="3007781"/>
            <a:ext cx="597300" cy="50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7"/>
          </p:nvPr>
        </p:nvSpPr>
        <p:spPr>
          <a:xfrm>
            <a:off x="5815600" y="3007781"/>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8" hasCustomPrompt="1"/>
          </p:nvPr>
        </p:nvSpPr>
        <p:spPr>
          <a:xfrm>
            <a:off x="992000" y="3555225"/>
            <a:ext cx="597300" cy="50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subTitle" idx="9"/>
          </p:nvPr>
        </p:nvSpPr>
        <p:spPr>
          <a:xfrm>
            <a:off x="5815600" y="3555225"/>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title" idx="13" hasCustomPrompt="1"/>
          </p:nvPr>
        </p:nvSpPr>
        <p:spPr>
          <a:xfrm>
            <a:off x="992000" y="4102668"/>
            <a:ext cx="597300" cy="50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subTitle" idx="14"/>
          </p:nvPr>
        </p:nvSpPr>
        <p:spPr>
          <a:xfrm>
            <a:off x="5815600" y="4102668"/>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2" name="Google Shape;122;p13"/>
          <p:cNvSpPr txBox="1">
            <a:spLocks noGrp="1"/>
          </p:cNvSpPr>
          <p:nvPr>
            <p:ph type="title" idx="15"/>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3" name="Google Shape;123;p13"/>
          <p:cNvSpPr txBox="1">
            <a:spLocks noGrp="1"/>
          </p:cNvSpPr>
          <p:nvPr>
            <p:ph type="subTitle" idx="16"/>
          </p:nvPr>
        </p:nvSpPr>
        <p:spPr>
          <a:xfrm>
            <a:off x="2185500" y="1365450"/>
            <a:ext cx="3033900" cy="502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highlight>
                  <a:schemeClr val="dk2"/>
                </a:highlight>
                <a:latin typeface="Old Standard TT"/>
                <a:ea typeface="Old Standard TT"/>
                <a:cs typeface="Old Standard TT"/>
                <a:sym typeface="Old Standard T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4" name="Google Shape;124;p13"/>
          <p:cNvSpPr txBox="1">
            <a:spLocks noGrp="1"/>
          </p:cNvSpPr>
          <p:nvPr>
            <p:ph type="subTitle" idx="17"/>
          </p:nvPr>
        </p:nvSpPr>
        <p:spPr>
          <a:xfrm>
            <a:off x="2185500" y="1912894"/>
            <a:ext cx="3033900" cy="502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highlight>
                  <a:schemeClr val="dk2"/>
                </a:highlight>
                <a:latin typeface="Old Standard TT"/>
                <a:ea typeface="Old Standard TT"/>
                <a:cs typeface="Old Standard TT"/>
                <a:sym typeface="Old Standard T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5" name="Google Shape;125;p13"/>
          <p:cNvSpPr txBox="1">
            <a:spLocks noGrp="1"/>
          </p:cNvSpPr>
          <p:nvPr>
            <p:ph type="subTitle" idx="18"/>
          </p:nvPr>
        </p:nvSpPr>
        <p:spPr>
          <a:xfrm>
            <a:off x="2185500" y="2460337"/>
            <a:ext cx="3033900" cy="502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highlight>
                  <a:schemeClr val="dk2"/>
                </a:highlight>
                <a:latin typeface="Old Standard TT"/>
                <a:ea typeface="Old Standard TT"/>
                <a:cs typeface="Old Standard TT"/>
                <a:sym typeface="Old Standard T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6" name="Google Shape;126;p13"/>
          <p:cNvSpPr txBox="1">
            <a:spLocks noGrp="1"/>
          </p:cNvSpPr>
          <p:nvPr>
            <p:ph type="subTitle" idx="19"/>
          </p:nvPr>
        </p:nvSpPr>
        <p:spPr>
          <a:xfrm>
            <a:off x="2185500" y="3007781"/>
            <a:ext cx="3033900" cy="502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highlight>
                  <a:schemeClr val="dk2"/>
                </a:highlight>
                <a:latin typeface="Old Standard TT"/>
                <a:ea typeface="Old Standard TT"/>
                <a:cs typeface="Old Standard TT"/>
                <a:sym typeface="Old Standard T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 name="Google Shape;127;p13"/>
          <p:cNvSpPr txBox="1">
            <a:spLocks noGrp="1"/>
          </p:cNvSpPr>
          <p:nvPr>
            <p:ph type="subTitle" idx="20"/>
          </p:nvPr>
        </p:nvSpPr>
        <p:spPr>
          <a:xfrm>
            <a:off x="2185500" y="3555225"/>
            <a:ext cx="3033900" cy="502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highlight>
                  <a:schemeClr val="dk2"/>
                </a:highlight>
                <a:latin typeface="Old Standard TT"/>
                <a:ea typeface="Old Standard TT"/>
                <a:cs typeface="Old Standard TT"/>
                <a:sym typeface="Old Standard T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 name="Google Shape;128;p13"/>
          <p:cNvSpPr txBox="1">
            <a:spLocks noGrp="1"/>
          </p:cNvSpPr>
          <p:nvPr>
            <p:ph type="subTitle" idx="21"/>
          </p:nvPr>
        </p:nvSpPr>
        <p:spPr>
          <a:xfrm>
            <a:off x="2185500" y="4102668"/>
            <a:ext cx="3033900" cy="502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highlight>
                  <a:schemeClr val="dk2"/>
                </a:highlight>
                <a:latin typeface="Old Standard TT"/>
                <a:ea typeface="Old Standard TT"/>
                <a:cs typeface="Old Standard TT"/>
                <a:sym typeface="Old Standard T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9" name="Google Shape;129;p13"/>
          <p:cNvSpPr/>
          <p:nvPr/>
        </p:nvSpPr>
        <p:spPr>
          <a:xfrm>
            <a:off x="8494045" y="2352654"/>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8575823" y="269508"/>
            <a:ext cx="259717" cy="265509"/>
          </a:xfrm>
          <a:custGeom>
            <a:avLst/>
            <a:gdLst/>
            <a:ahLst/>
            <a:cxnLst/>
            <a:rect l="l" t="t" r="r" b="b"/>
            <a:pathLst>
              <a:path w="7174" h="7334" extrusionOk="0">
                <a:moveTo>
                  <a:pt x="5528" y="1"/>
                </a:moveTo>
                <a:lnTo>
                  <a:pt x="1" y="5093"/>
                </a:lnTo>
                <a:lnTo>
                  <a:pt x="7174" y="7333"/>
                </a:lnTo>
                <a:lnTo>
                  <a:pt x="5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8817650" y="16589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66275" y="1658975"/>
            <a:ext cx="314375" cy="29297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184800" y="11443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84810" y="2340708"/>
            <a:ext cx="259717" cy="265509"/>
          </a:xfrm>
          <a:custGeom>
            <a:avLst/>
            <a:gdLst/>
            <a:ahLst/>
            <a:cxnLst/>
            <a:rect l="l" t="t" r="r" b="b"/>
            <a:pathLst>
              <a:path w="7174" h="7334" extrusionOk="0">
                <a:moveTo>
                  <a:pt x="5528" y="1"/>
                </a:moveTo>
                <a:lnTo>
                  <a:pt x="1" y="5093"/>
                </a:lnTo>
                <a:lnTo>
                  <a:pt x="7174" y="7333"/>
                </a:lnTo>
                <a:lnTo>
                  <a:pt x="5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497325" y="939388"/>
            <a:ext cx="338236" cy="315212"/>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78"/>
        <p:cNvGrpSpPr/>
        <p:nvPr/>
      </p:nvGrpSpPr>
      <p:grpSpPr>
        <a:xfrm>
          <a:off x="0" y="0"/>
          <a:ext cx="0" cy="0"/>
          <a:chOff x="0" y="0"/>
          <a:chExt cx="0" cy="0"/>
        </a:xfrm>
      </p:grpSpPr>
      <p:sp>
        <p:nvSpPr>
          <p:cNvPr id="179" name="Google Shape;179;p18"/>
          <p:cNvSpPr/>
          <p:nvPr/>
        </p:nvSpPr>
        <p:spPr>
          <a:xfrm flipH="1">
            <a:off x="7036529" y="98250"/>
            <a:ext cx="1995721" cy="1217883"/>
          </a:xfrm>
          <a:custGeom>
            <a:avLst/>
            <a:gdLst/>
            <a:ahLst/>
            <a:cxnLst/>
            <a:rect l="l" t="t" r="r" b="b"/>
            <a:pathLst>
              <a:path w="71512" h="43640" extrusionOk="0">
                <a:moveTo>
                  <a:pt x="0" y="0"/>
                </a:moveTo>
                <a:lnTo>
                  <a:pt x="0" y="37973"/>
                </a:lnTo>
                <a:cubicBezTo>
                  <a:pt x="4056" y="42029"/>
                  <a:pt x="8794" y="43640"/>
                  <a:pt x="13243" y="43640"/>
                </a:cubicBezTo>
                <a:cubicBezTo>
                  <a:pt x="20199" y="43640"/>
                  <a:pt x="26451" y="39703"/>
                  <a:pt x="28294" y="35020"/>
                </a:cubicBezTo>
                <a:cubicBezTo>
                  <a:pt x="31315" y="27340"/>
                  <a:pt x="30886" y="26456"/>
                  <a:pt x="48651" y="22321"/>
                </a:cubicBezTo>
                <a:cubicBezTo>
                  <a:pt x="66415" y="18187"/>
                  <a:pt x="71511" y="0"/>
                  <a:pt x="71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txBox="1">
            <a:spLocks noGrp="1"/>
          </p:cNvSpPr>
          <p:nvPr>
            <p:ph type="subTitle" idx="1"/>
          </p:nvPr>
        </p:nvSpPr>
        <p:spPr>
          <a:xfrm>
            <a:off x="2118197" y="1722375"/>
            <a:ext cx="22704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highlight>
                  <a:schemeClr val="dk2"/>
                </a:highlight>
                <a:latin typeface="Old Standard TT"/>
                <a:ea typeface="Old Standard TT"/>
                <a:cs typeface="Old Standard TT"/>
                <a:sym typeface="Old Standard T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81" name="Google Shape;181;p18"/>
          <p:cNvSpPr txBox="1">
            <a:spLocks noGrp="1"/>
          </p:cNvSpPr>
          <p:nvPr>
            <p:ph type="subTitle" idx="2"/>
          </p:nvPr>
        </p:nvSpPr>
        <p:spPr>
          <a:xfrm>
            <a:off x="6158497" y="3019650"/>
            <a:ext cx="22704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highlight>
                  <a:schemeClr val="dk2"/>
                </a:highlight>
                <a:latin typeface="Old Standard TT"/>
                <a:ea typeface="Old Standard TT"/>
                <a:cs typeface="Old Standard TT"/>
                <a:sym typeface="Old Standard T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82" name="Google Shape;182;p18"/>
          <p:cNvSpPr txBox="1">
            <a:spLocks noGrp="1"/>
          </p:cNvSpPr>
          <p:nvPr>
            <p:ph type="subTitle" idx="3"/>
          </p:nvPr>
        </p:nvSpPr>
        <p:spPr>
          <a:xfrm>
            <a:off x="2118197" y="2179575"/>
            <a:ext cx="22704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8"/>
          <p:cNvSpPr txBox="1">
            <a:spLocks noGrp="1"/>
          </p:cNvSpPr>
          <p:nvPr>
            <p:ph type="subTitle" idx="4"/>
          </p:nvPr>
        </p:nvSpPr>
        <p:spPr>
          <a:xfrm>
            <a:off x="6158497" y="3476850"/>
            <a:ext cx="22704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85" name="Google Shape;185;p18"/>
          <p:cNvSpPr/>
          <p:nvPr/>
        </p:nvSpPr>
        <p:spPr>
          <a:xfrm flipH="1">
            <a:off x="111750" y="98250"/>
            <a:ext cx="8920500" cy="4947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8712100" y="2717875"/>
            <a:ext cx="183875" cy="175100"/>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223250" y="301700"/>
            <a:ext cx="314383" cy="321394"/>
          </a:xfrm>
          <a:custGeom>
            <a:avLst/>
            <a:gdLst/>
            <a:ahLst/>
            <a:cxnLst/>
            <a:rect l="l" t="t" r="r" b="b"/>
            <a:pathLst>
              <a:path w="7174" h="7334" extrusionOk="0">
                <a:moveTo>
                  <a:pt x="5528" y="1"/>
                </a:moveTo>
                <a:lnTo>
                  <a:pt x="1" y="5093"/>
                </a:lnTo>
                <a:lnTo>
                  <a:pt x="7174" y="7333"/>
                </a:lnTo>
                <a:lnTo>
                  <a:pt x="5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249775" y="1478143"/>
            <a:ext cx="187648" cy="175180"/>
          </a:xfrm>
          <a:custGeom>
            <a:avLst/>
            <a:gdLst/>
            <a:ahLst/>
            <a:cxnLst/>
            <a:rect l="l" t="t" r="r" b="b"/>
            <a:pathLst>
              <a:path w="3266" h="3049" extrusionOk="0">
                <a:moveTo>
                  <a:pt x="1631" y="0"/>
                </a:moveTo>
                <a:cubicBezTo>
                  <a:pt x="891" y="0"/>
                  <a:pt x="241" y="540"/>
                  <a:pt x="125" y="1295"/>
                </a:cubicBezTo>
                <a:cubicBezTo>
                  <a:pt x="0" y="2125"/>
                  <a:pt x="571" y="2903"/>
                  <a:pt x="1404" y="3031"/>
                </a:cubicBezTo>
                <a:cubicBezTo>
                  <a:pt x="1482" y="3043"/>
                  <a:pt x="1559" y="3048"/>
                  <a:pt x="1635" y="3048"/>
                </a:cubicBezTo>
                <a:cubicBezTo>
                  <a:pt x="2375" y="3048"/>
                  <a:pt x="3025" y="2508"/>
                  <a:pt x="3140" y="1754"/>
                </a:cubicBezTo>
                <a:cubicBezTo>
                  <a:pt x="3266" y="922"/>
                  <a:pt x="2695" y="144"/>
                  <a:pt x="1863" y="18"/>
                </a:cubicBezTo>
                <a:cubicBezTo>
                  <a:pt x="1785" y="6"/>
                  <a:pt x="1707"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8533675" y="755225"/>
            <a:ext cx="81700" cy="76225"/>
          </a:xfrm>
          <a:custGeom>
            <a:avLst/>
            <a:gdLst/>
            <a:ahLst/>
            <a:cxnLst/>
            <a:rect l="l" t="t" r="r" b="b"/>
            <a:pathLst>
              <a:path w="3268" h="3049" extrusionOk="0">
                <a:moveTo>
                  <a:pt x="1632" y="1"/>
                </a:moveTo>
                <a:cubicBezTo>
                  <a:pt x="892" y="1"/>
                  <a:pt x="243" y="540"/>
                  <a:pt x="127" y="1295"/>
                </a:cubicBezTo>
                <a:cubicBezTo>
                  <a:pt x="0" y="2126"/>
                  <a:pt x="573" y="2904"/>
                  <a:pt x="1405" y="3031"/>
                </a:cubicBezTo>
                <a:cubicBezTo>
                  <a:pt x="1483" y="3043"/>
                  <a:pt x="1560" y="3049"/>
                  <a:pt x="1637" y="3049"/>
                </a:cubicBezTo>
                <a:cubicBezTo>
                  <a:pt x="2377" y="3049"/>
                  <a:pt x="3026" y="2509"/>
                  <a:pt x="3141" y="1755"/>
                </a:cubicBezTo>
                <a:cubicBezTo>
                  <a:pt x="3268" y="922"/>
                  <a:pt x="2696" y="144"/>
                  <a:pt x="1865" y="18"/>
                </a:cubicBezTo>
                <a:cubicBezTo>
                  <a:pt x="1786" y="6"/>
                  <a:pt x="1709"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8741475" y="1635393"/>
            <a:ext cx="187648" cy="175180"/>
          </a:xfrm>
          <a:custGeom>
            <a:avLst/>
            <a:gdLst/>
            <a:ahLst/>
            <a:cxnLst/>
            <a:rect l="l" t="t" r="r" b="b"/>
            <a:pathLst>
              <a:path w="3266" h="3049" extrusionOk="0">
                <a:moveTo>
                  <a:pt x="1631" y="0"/>
                </a:moveTo>
                <a:cubicBezTo>
                  <a:pt x="891" y="0"/>
                  <a:pt x="241" y="540"/>
                  <a:pt x="125" y="1295"/>
                </a:cubicBezTo>
                <a:cubicBezTo>
                  <a:pt x="0" y="2125"/>
                  <a:pt x="571" y="2903"/>
                  <a:pt x="1404" y="3031"/>
                </a:cubicBezTo>
                <a:cubicBezTo>
                  <a:pt x="1482" y="3043"/>
                  <a:pt x="1559" y="3048"/>
                  <a:pt x="1635" y="3048"/>
                </a:cubicBezTo>
                <a:cubicBezTo>
                  <a:pt x="2375" y="3048"/>
                  <a:pt x="3025" y="2508"/>
                  <a:pt x="3140" y="1754"/>
                </a:cubicBezTo>
                <a:cubicBezTo>
                  <a:pt x="3266" y="922"/>
                  <a:pt x="2695" y="144"/>
                  <a:pt x="1863" y="18"/>
                </a:cubicBezTo>
                <a:cubicBezTo>
                  <a:pt x="1785" y="6"/>
                  <a:pt x="1707"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0"/>
        <p:cNvGrpSpPr/>
        <p:nvPr/>
      </p:nvGrpSpPr>
      <p:grpSpPr>
        <a:xfrm>
          <a:off x="0" y="0"/>
          <a:ext cx="0" cy="0"/>
          <a:chOff x="0" y="0"/>
          <a:chExt cx="0" cy="0"/>
        </a:xfrm>
      </p:grpSpPr>
      <p:sp>
        <p:nvSpPr>
          <p:cNvPr id="311" name="Google Shape;311;p27"/>
          <p:cNvSpPr/>
          <p:nvPr/>
        </p:nvSpPr>
        <p:spPr>
          <a:xfrm rot="10800000" flipH="1">
            <a:off x="98197" y="4608500"/>
            <a:ext cx="1777525" cy="444575"/>
          </a:xfrm>
          <a:custGeom>
            <a:avLst/>
            <a:gdLst/>
            <a:ahLst/>
            <a:cxnLst/>
            <a:rect l="l" t="t" r="r" b="b"/>
            <a:pathLst>
              <a:path w="71101" h="17783" extrusionOk="0">
                <a:moveTo>
                  <a:pt x="1111" y="0"/>
                </a:moveTo>
                <a:cubicBezTo>
                  <a:pt x="1111" y="0"/>
                  <a:pt x="0" y="15233"/>
                  <a:pt x="12959" y="16120"/>
                </a:cubicBezTo>
                <a:cubicBezTo>
                  <a:pt x="13629" y="16166"/>
                  <a:pt x="14273" y="16187"/>
                  <a:pt x="14891" y="16187"/>
                </a:cubicBezTo>
                <a:cubicBezTo>
                  <a:pt x="23410" y="16187"/>
                  <a:pt x="27259" y="12129"/>
                  <a:pt x="32764" y="12129"/>
                </a:cubicBezTo>
                <a:cubicBezTo>
                  <a:pt x="34587" y="12129"/>
                  <a:pt x="36591" y="12574"/>
                  <a:pt x="39007" y="13758"/>
                </a:cubicBezTo>
                <a:cubicBezTo>
                  <a:pt x="44193" y="16301"/>
                  <a:pt x="49025" y="17783"/>
                  <a:pt x="53375" y="17783"/>
                </a:cubicBezTo>
                <a:cubicBezTo>
                  <a:pt x="57615" y="17783"/>
                  <a:pt x="61398" y="16374"/>
                  <a:pt x="64605" y="13167"/>
                </a:cubicBezTo>
                <a:cubicBezTo>
                  <a:pt x="71101" y="6669"/>
                  <a:pt x="67854" y="0"/>
                  <a:pt x="678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flipH="1">
            <a:off x="7036529" y="98250"/>
            <a:ext cx="1995721" cy="1217883"/>
          </a:xfrm>
          <a:custGeom>
            <a:avLst/>
            <a:gdLst/>
            <a:ahLst/>
            <a:cxnLst/>
            <a:rect l="l" t="t" r="r" b="b"/>
            <a:pathLst>
              <a:path w="71512" h="43640" extrusionOk="0">
                <a:moveTo>
                  <a:pt x="0" y="0"/>
                </a:moveTo>
                <a:lnTo>
                  <a:pt x="0" y="37973"/>
                </a:lnTo>
                <a:cubicBezTo>
                  <a:pt x="4056" y="42029"/>
                  <a:pt x="8794" y="43640"/>
                  <a:pt x="13243" y="43640"/>
                </a:cubicBezTo>
                <a:cubicBezTo>
                  <a:pt x="20199" y="43640"/>
                  <a:pt x="26451" y="39703"/>
                  <a:pt x="28294" y="35020"/>
                </a:cubicBezTo>
                <a:cubicBezTo>
                  <a:pt x="31315" y="27340"/>
                  <a:pt x="30886" y="26456"/>
                  <a:pt x="48651" y="22321"/>
                </a:cubicBezTo>
                <a:cubicBezTo>
                  <a:pt x="66415" y="18187"/>
                  <a:pt x="71511" y="0"/>
                  <a:pt x="71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flipH="1">
            <a:off x="111750" y="98250"/>
            <a:ext cx="8920500" cy="4947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410018" y="2167768"/>
            <a:ext cx="305090" cy="290491"/>
          </a:xfrm>
          <a:custGeom>
            <a:avLst/>
            <a:gdLst/>
            <a:ahLst/>
            <a:cxnLst/>
            <a:rect l="l" t="t" r="r" b="b"/>
            <a:pathLst>
              <a:path w="7356" h="7004" extrusionOk="0">
                <a:moveTo>
                  <a:pt x="3608" y="889"/>
                </a:moveTo>
                <a:cubicBezTo>
                  <a:pt x="4160" y="889"/>
                  <a:pt x="4697" y="1064"/>
                  <a:pt x="5149" y="1396"/>
                </a:cubicBezTo>
                <a:cubicBezTo>
                  <a:pt x="5712" y="1810"/>
                  <a:pt x="6080" y="2417"/>
                  <a:pt x="6184" y="3107"/>
                </a:cubicBezTo>
                <a:cubicBezTo>
                  <a:pt x="6402" y="4531"/>
                  <a:pt x="5420" y="5866"/>
                  <a:pt x="3996" y="6084"/>
                </a:cubicBezTo>
                <a:cubicBezTo>
                  <a:pt x="3863" y="6104"/>
                  <a:pt x="3730" y="6114"/>
                  <a:pt x="3599" y="6114"/>
                </a:cubicBezTo>
                <a:cubicBezTo>
                  <a:pt x="2333" y="6114"/>
                  <a:pt x="1217" y="5186"/>
                  <a:pt x="1020" y="3895"/>
                </a:cubicBezTo>
                <a:cubicBezTo>
                  <a:pt x="915" y="3207"/>
                  <a:pt x="1084" y="2517"/>
                  <a:pt x="1498" y="1954"/>
                </a:cubicBezTo>
                <a:cubicBezTo>
                  <a:pt x="1911" y="1392"/>
                  <a:pt x="2518" y="1025"/>
                  <a:pt x="3208" y="920"/>
                </a:cubicBezTo>
                <a:cubicBezTo>
                  <a:pt x="3341" y="899"/>
                  <a:pt x="3475" y="889"/>
                  <a:pt x="3608" y="889"/>
                </a:cubicBezTo>
                <a:close/>
                <a:moveTo>
                  <a:pt x="3612" y="0"/>
                </a:moveTo>
                <a:cubicBezTo>
                  <a:pt x="3434" y="0"/>
                  <a:pt x="3254" y="14"/>
                  <a:pt x="3075" y="42"/>
                </a:cubicBezTo>
                <a:cubicBezTo>
                  <a:pt x="2149" y="182"/>
                  <a:pt x="1337" y="676"/>
                  <a:pt x="781" y="1429"/>
                </a:cubicBezTo>
                <a:cubicBezTo>
                  <a:pt x="227" y="2182"/>
                  <a:pt x="1" y="3106"/>
                  <a:pt x="141" y="4031"/>
                </a:cubicBezTo>
                <a:cubicBezTo>
                  <a:pt x="406" y="5760"/>
                  <a:pt x="1901" y="7003"/>
                  <a:pt x="3601" y="7003"/>
                </a:cubicBezTo>
                <a:cubicBezTo>
                  <a:pt x="3775" y="7003"/>
                  <a:pt x="3952" y="6991"/>
                  <a:pt x="4131" y="6963"/>
                </a:cubicBezTo>
                <a:cubicBezTo>
                  <a:pt x="6040" y="6674"/>
                  <a:pt x="7356" y="4883"/>
                  <a:pt x="7064" y="2976"/>
                </a:cubicBezTo>
                <a:cubicBezTo>
                  <a:pt x="6923" y="2051"/>
                  <a:pt x="6430" y="1236"/>
                  <a:pt x="5677" y="682"/>
                </a:cubicBezTo>
                <a:cubicBezTo>
                  <a:pt x="5070" y="235"/>
                  <a:pt x="4351" y="0"/>
                  <a:pt x="3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36489" y="3341757"/>
            <a:ext cx="292233" cy="30757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202768" y="432525"/>
            <a:ext cx="295053" cy="295012"/>
          </a:xfrm>
          <a:custGeom>
            <a:avLst/>
            <a:gdLst/>
            <a:ahLst/>
            <a:cxnLst/>
            <a:rect l="l" t="t" r="r" b="b"/>
            <a:pathLst>
              <a:path w="7114" h="7113" extrusionOk="0">
                <a:moveTo>
                  <a:pt x="4099" y="0"/>
                </a:moveTo>
                <a:lnTo>
                  <a:pt x="1" y="3014"/>
                </a:lnTo>
                <a:lnTo>
                  <a:pt x="3014" y="7113"/>
                </a:lnTo>
                <a:lnTo>
                  <a:pt x="7113" y="4100"/>
                </a:lnTo>
                <a:lnTo>
                  <a:pt x="4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8611300" y="2090872"/>
            <a:ext cx="305070" cy="284303"/>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362369" y="1316125"/>
            <a:ext cx="135457" cy="126457"/>
          </a:xfrm>
          <a:custGeom>
            <a:avLst/>
            <a:gdLst/>
            <a:ahLst/>
            <a:cxnLst/>
            <a:rect l="l" t="t" r="r" b="b"/>
            <a:pathLst>
              <a:path w="3266" h="3049" extrusionOk="0">
                <a:moveTo>
                  <a:pt x="1631" y="0"/>
                </a:moveTo>
                <a:cubicBezTo>
                  <a:pt x="891" y="0"/>
                  <a:pt x="241" y="540"/>
                  <a:pt x="125" y="1295"/>
                </a:cubicBezTo>
                <a:cubicBezTo>
                  <a:pt x="0" y="2125"/>
                  <a:pt x="571" y="2903"/>
                  <a:pt x="1404" y="3031"/>
                </a:cubicBezTo>
                <a:cubicBezTo>
                  <a:pt x="1482" y="3043"/>
                  <a:pt x="1559" y="3048"/>
                  <a:pt x="1635" y="3048"/>
                </a:cubicBezTo>
                <a:cubicBezTo>
                  <a:pt x="2375" y="3048"/>
                  <a:pt x="3025" y="2508"/>
                  <a:pt x="3140" y="1754"/>
                </a:cubicBezTo>
                <a:cubicBezTo>
                  <a:pt x="3266" y="922"/>
                  <a:pt x="2695" y="144"/>
                  <a:pt x="1863" y="18"/>
                </a:cubicBezTo>
                <a:cubicBezTo>
                  <a:pt x="1785" y="6"/>
                  <a:pt x="1707"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8566819" y="1485450"/>
            <a:ext cx="135457" cy="126457"/>
          </a:xfrm>
          <a:custGeom>
            <a:avLst/>
            <a:gdLst/>
            <a:ahLst/>
            <a:cxnLst/>
            <a:rect l="l" t="t" r="r" b="b"/>
            <a:pathLst>
              <a:path w="3266" h="3049" extrusionOk="0">
                <a:moveTo>
                  <a:pt x="1631" y="0"/>
                </a:moveTo>
                <a:cubicBezTo>
                  <a:pt x="891" y="0"/>
                  <a:pt x="241" y="540"/>
                  <a:pt x="125" y="1295"/>
                </a:cubicBezTo>
                <a:cubicBezTo>
                  <a:pt x="0" y="2125"/>
                  <a:pt x="571" y="2903"/>
                  <a:pt x="1404" y="3031"/>
                </a:cubicBezTo>
                <a:cubicBezTo>
                  <a:pt x="1482" y="3043"/>
                  <a:pt x="1559" y="3048"/>
                  <a:pt x="1635" y="3048"/>
                </a:cubicBezTo>
                <a:cubicBezTo>
                  <a:pt x="2375" y="3048"/>
                  <a:pt x="3025" y="2508"/>
                  <a:pt x="3140" y="1754"/>
                </a:cubicBezTo>
                <a:cubicBezTo>
                  <a:pt x="3266" y="922"/>
                  <a:pt x="2695" y="144"/>
                  <a:pt x="1863" y="18"/>
                </a:cubicBezTo>
                <a:cubicBezTo>
                  <a:pt x="1785" y="6"/>
                  <a:pt x="1707"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27"/>
          <p:cNvGrpSpPr/>
          <p:nvPr/>
        </p:nvGrpSpPr>
        <p:grpSpPr>
          <a:xfrm>
            <a:off x="5144470" y="3407429"/>
            <a:ext cx="3284423" cy="1646966"/>
            <a:chOff x="715100" y="3312524"/>
            <a:chExt cx="2584532" cy="1296008"/>
          </a:xfrm>
        </p:grpSpPr>
        <p:sp>
          <p:nvSpPr>
            <p:cNvPr id="321" name="Google Shape;321;p27"/>
            <p:cNvSpPr/>
            <p:nvPr/>
          </p:nvSpPr>
          <p:spPr>
            <a:xfrm>
              <a:off x="715100" y="3782925"/>
              <a:ext cx="2234400" cy="8256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1886650" y="3863325"/>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27"/>
            <p:cNvGrpSpPr/>
            <p:nvPr/>
          </p:nvGrpSpPr>
          <p:grpSpPr>
            <a:xfrm>
              <a:off x="2063458" y="3943896"/>
              <a:ext cx="592589" cy="583835"/>
              <a:chOff x="6116577" y="3565046"/>
              <a:chExt cx="619603" cy="610450"/>
            </a:xfrm>
          </p:grpSpPr>
          <p:grpSp>
            <p:nvGrpSpPr>
              <p:cNvPr id="324" name="Google Shape;324;p27"/>
              <p:cNvGrpSpPr/>
              <p:nvPr/>
            </p:nvGrpSpPr>
            <p:grpSpPr>
              <a:xfrm>
                <a:off x="6116577" y="3565046"/>
                <a:ext cx="619603" cy="610450"/>
                <a:chOff x="6116577" y="3565046"/>
                <a:chExt cx="619603" cy="610450"/>
              </a:xfrm>
            </p:grpSpPr>
            <p:sp>
              <p:nvSpPr>
                <p:cNvPr id="325" name="Google Shape;325;p27"/>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27"/>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7"/>
            <p:cNvSpPr/>
            <p:nvPr/>
          </p:nvSpPr>
          <p:spPr>
            <a:xfrm>
              <a:off x="831725" y="3863325"/>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flipH="1">
              <a:off x="2656042" y="3312524"/>
              <a:ext cx="643590" cy="1296008"/>
              <a:chOff x="7992899" y="3155950"/>
              <a:chExt cx="449749" cy="905602"/>
            </a:xfrm>
          </p:grpSpPr>
          <p:sp>
            <p:nvSpPr>
              <p:cNvPr id="335" name="Google Shape;335;p27"/>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27"/>
            <p:cNvSpPr/>
            <p:nvPr/>
          </p:nvSpPr>
          <p:spPr>
            <a:xfrm>
              <a:off x="885112" y="4312538"/>
              <a:ext cx="839336" cy="215188"/>
            </a:xfrm>
            <a:custGeom>
              <a:avLst/>
              <a:gdLst/>
              <a:ahLst/>
              <a:cxnLst/>
              <a:rect l="l" t="t" r="r" b="b"/>
              <a:pathLst>
                <a:path w="8936" h="2291" extrusionOk="0">
                  <a:moveTo>
                    <a:pt x="0" y="1"/>
                  </a:moveTo>
                  <a:lnTo>
                    <a:pt x="0" y="2291"/>
                  </a:lnTo>
                  <a:lnTo>
                    <a:pt x="8935" y="2291"/>
                  </a:lnTo>
                  <a:lnTo>
                    <a:pt x="89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1072778" y="4362413"/>
              <a:ext cx="464096" cy="115343"/>
            </a:xfrm>
            <a:custGeom>
              <a:avLst/>
              <a:gdLst/>
              <a:ahLst/>
              <a:cxnLst/>
              <a:rect l="l" t="t" r="r" b="b"/>
              <a:pathLst>
                <a:path w="4941" h="1228" extrusionOk="0">
                  <a:moveTo>
                    <a:pt x="2470" y="0"/>
                  </a:moveTo>
                  <a:cubicBezTo>
                    <a:pt x="1106" y="0"/>
                    <a:pt x="0" y="276"/>
                    <a:pt x="0" y="614"/>
                  </a:cubicBezTo>
                  <a:cubicBezTo>
                    <a:pt x="0" y="953"/>
                    <a:pt x="1106" y="1227"/>
                    <a:pt x="2470" y="1227"/>
                  </a:cubicBezTo>
                  <a:cubicBezTo>
                    <a:pt x="3834" y="1227"/>
                    <a:pt x="4941" y="953"/>
                    <a:pt x="4941" y="614"/>
                  </a:cubicBezTo>
                  <a:cubicBezTo>
                    <a:pt x="4941" y="276"/>
                    <a:pt x="3834" y="0"/>
                    <a:pt x="2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929822" y="4312538"/>
              <a:ext cx="23106" cy="215188"/>
            </a:xfrm>
            <a:custGeom>
              <a:avLst/>
              <a:gdLst/>
              <a:ahLst/>
              <a:cxnLst/>
              <a:rect l="l" t="t" r="r" b="b"/>
              <a:pathLst>
                <a:path w="246" h="2291" extrusionOk="0">
                  <a:moveTo>
                    <a:pt x="1" y="1"/>
                  </a:moveTo>
                  <a:lnTo>
                    <a:pt x="1" y="2291"/>
                  </a:lnTo>
                  <a:lnTo>
                    <a:pt x="246" y="2291"/>
                  </a:lnTo>
                  <a:lnTo>
                    <a:pt x="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1640191" y="4312538"/>
              <a:ext cx="11647" cy="215188"/>
            </a:xfrm>
            <a:custGeom>
              <a:avLst/>
              <a:gdLst/>
              <a:ahLst/>
              <a:cxnLst/>
              <a:rect l="l" t="t" r="r" b="b"/>
              <a:pathLst>
                <a:path w="124" h="2291" extrusionOk="0">
                  <a:moveTo>
                    <a:pt x="1" y="1"/>
                  </a:moveTo>
                  <a:lnTo>
                    <a:pt x="1" y="2291"/>
                  </a:lnTo>
                  <a:lnTo>
                    <a:pt x="124" y="2291"/>
                  </a:lnTo>
                  <a:lnTo>
                    <a:pt x="1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965420" y="4312538"/>
              <a:ext cx="90358" cy="215188"/>
            </a:xfrm>
            <a:custGeom>
              <a:avLst/>
              <a:gdLst/>
              <a:ahLst/>
              <a:cxnLst/>
              <a:rect l="l" t="t" r="r" b="b"/>
              <a:pathLst>
                <a:path w="962" h="2291" extrusionOk="0">
                  <a:moveTo>
                    <a:pt x="1" y="1"/>
                  </a:moveTo>
                  <a:lnTo>
                    <a:pt x="1" y="2291"/>
                  </a:lnTo>
                  <a:lnTo>
                    <a:pt x="962" y="2291"/>
                  </a:lnTo>
                  <a:lnTo>
                    <a:pt x="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1664424" y="4312538"/>
              <a:ext cx="60114" cy="215188"/>
            </a:xfrm>
            <a:custGeom>
              <a:avLst/>
              <a:gdLst/>
              <a:ahLst/>
              <a:cxnLst/>
              <a:rect l="l" t="t" r="r" b="b"/>
              <a:pathLst>
                <a:path w="640" h="2291" extrusionOk="0">
                  <a:moveTo>
                    <a:pt x="1" y="1"/>
                  </a:moveTo>
                  <a:lnTo>
                    <a:pt x="1" y="2291"/>
                  </a:lnTo>
                  <a:lnTo>
                    <a:pt x="639" y="2291"/>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1061413" y="4126375"/>
              <a:ext cx="486732" cy="187949"/>
            </a:xfrm>
            <a:custGeom>
              <a:avLst/>
              <a:gdLst/>
              <a:ahLst/>
              <a:cxnLst/>
              <a:rect l="l" t="t" r="r" b="b"/>
              <a:pathLst>
                <a:path w="5182" h="2001" extrusionOk="0">
                  <a:moveTo>
                    <a:pt x="0" y="0"/>
                  </a:moveTo>
                  <a:lnTo>
                    <a:pt x="0" y="2001"/>
                  </a:lnTo>
                  <a:lnTo>
                    <a:pt x="5181" y="2001"/>
                  </a:lnTo>
                  <a:lnTo>
                    <a:pt x="51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1106216" y="4126375"/>
              <a:ext cx="34659" cy="187949"/>
            </a:xfrm>
            <a:custGeom>
              <a:avLst/>
              <a:gdLst/>
              <a:ahLst/>
              <a:cxnLst/>
              <a:rect l="l" t="t" r="r" b="b"/>
              <a:pathLst>
                <a:path w="369" h="2001" extrusionOk="0">
                  <a:moveTo>
                    <a:pt x="1" y="0"/>
                  </a:moveTo>
                  <a:lnTo>
                    <a:pt x="1" y="2001"/>
                  </a:lnTo>
                  <a:lnTo>
                    <a:pt x="368" y="2001"/>
                  </a:lnTo>
                  <a:lnTo>
                    <a:pt x="3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1481736" y="4126375"/>
              <a:ext cx="34659" cy="187949"/>
            </a:xfrm>
            <a:custGeom>
              <a:avLst/>
              <a:gdLst/>
              <a:ahLst/>
              <a:cxnLst/>
              <a:rect l="l" t="t" r="r" b="b"/>
              <a:pathLst>
                <a:path w="369" h="2001" extrusionOk="0">
                  <a:moveTo>
                    <a:pt x="1" y="0"/>
                  </a:moveTo>
                  <a:lnTo>
                    <a:pt x="1" y="2001"/>
                  </a:lnTo>
                  <a:lnTo>
                    <a:pt x="368" y="2001"/>
                  </a:lnTo>
                  <a:lnTo>
                    <a:pt x="3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1287495" y="4126375"/>
              <a:ext cx="34565" cy="187949"/>
            </a:xfrm>
            <a:custGeom>
              <a:avLst/>
              <a:gdLst/>
              <a:ahLst/>
              <a:cxnLst/>
              <a:rect l="l" t="t" r="r" b="b"/>
              <a:pathLst>
                <a:path w="368" h="2001" extrusionOk="0">
                  <a:moveTo>
                    <a:pt x="0" y="0"/>
                  </a:moveTo>
                  <a:lnTo>
                    <a:pt x="0" y="2001"/>
                  </a:lnTo>
                  <a:lnTo>
                    <a:pt x="367" y="2001"/>
                  </a:lnTo>
                  <a:lnTo>
                    <a:pt x="3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7"/>
          <p:cNvSpPr/>
          <p:nvPr/>
        </p:nvSpPr>
        <p:spPr>
          <a:xfrm>
            <a:off x="8534885" y="2811567"/>
            <a:ext cx="278119" cy="295101"/>
          </a:xfrm>
          <a:custGeom>
            <a:avLst/>
            <a:gdLst/>
            <a:ahLst/>
            <a:cxnLst/>
            <a:rect l="l" t="t" r="r" b="b"/>
            <a:pathLst>
              <a:path w="7002" h="7430" extrusionOk="0">
                <a:moveTo>
                  <a:pt x="1134" y="1"/>
                </a:moveTo>
                <a:lnTo>
                  <a:pt x="1" y="7430"/>
                </a:lnTo>
                <a:lnTo>
                  <a:pt x="1" y="7430"/>
                </a:lnTo>
                <a:lnTo>
                  <a:pt x="7001" y="4698"/>
                </a:lnTo>
                <a:lnTo>
                  <a:pt x="1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7"/>
        <p:cNvGrpSpPr/>
        <p:nvPr/>
      </p:nvGrpSpPr>
      <p:grpSpPr>
        <a:xfrm>
          <a:off x="0" y="0"/>
          <a:ext cx="0" cy="0"/>
          <a:chOff x="0" y="0"/>
          <a:chExt cx="0" cy="0"/>
        </a:xfrm>
      </p:grpSpPr>
      <p:sp>
        <p:nvSpPr>
          <p:cNvPr id="358" name="Google Shape;358;p28"/>
          <p:cNvSpPr/>
          <p:nvPr/>
        </p:nvSpPr>
        <p:spPr>
          <a:xfrm>
            <a:off x="232950" y="240300"/>
            <a:ext cx="2295500" cy="1300775"/>
          </a:xfrm>
          <a:custGeom>
            <a:avLst/>
            <a:gdLst/>
            <a:ahLst/>
            <a:cxnLst/>
            <a:rect l="l" t="t" r="r" b="b"/>
            <a:pathLst>
              <a:path w="91820" h="52031" extrusionOk="0">
                <a:moveTo>
                  <a:pt x="1" y="1"/>
                </a:moveTo>
                <a:lnTo>
                  <a:pt x="1" y="42717"/>
                </a:lnTo>
                <a:cubicBezTo>
                  <a:pt x="1" y="42717"/>
                  <a:pt x="7607" y="52031"/>
                  <a:pt x="19388" y="52031"/>
                </a:cubicBezTo>
                <a:cubicBezTo>
                  <a:pt x="20664" y="52031"/>
                  <a:pt x="21990" y="51921"/>
                  <a:pt x="23360" y="51679"/>
                </a:cubicBezTo>
                <a:cubicBezTo>
                  <a:pt x="37376" y="49201"/>
                  <a:pt x="32799" y="33945"/>
                  <a:pt x="43860" y="32992"/>
                </a:cubicBezTo>
                <a:cubicBezTo>
                  <a:pt x="54920" y="32038"/>
                  <a:pt x="60831" y="30037"/>
                  <a:pt x="61498" y="24792"/>
                </a:cubicBezTo>
                <a:cubicBezTo>
                  <a:pt x="62112" y="19982"/>
                  <a:pt x="66172" y="13568"/>
                  <a:pt x="75447" y="13568"/>
                </a:cubicBezTo>
                <a:cubicBezTo>
                  <a:pt x="76284" y="13568"/>
                  <a:pt x="77164" y="13620"/>
                  <a:pt x="78088" y="13731"/>
                </a:cubicBezTo>
                <a:cubicBezTo>
                  <a:pt x="78561" y="13787"/>
                  <a:pt x="79019" y="13814"/>
                  <a:pt x="79461" y="13814"/>
                </a:cubicBezTo>
                <a:cubicBezTo>
                  <a:pt x="89457" y="13814"/>
                  <a:pt x="91819" y="1"/>
                  <a:pt x="91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232950" y="240300"/>
            <a:ext cx="8678100" cy="4702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flipH="1">
            <a:off x="8430305" y="3991207"/>
            <a:ext cx="292233" cy="30757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flipH="1">
            <a:off x="309921" y="2651579"/>
            <a:ext cx="287173" cy="32533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rot="-3057887" flipH="1">
            <a:off x="8526397" y="412809"/>
            <a:ext cx="238059" cy="360862"/>
          </a:xfrm>
          <a:custGeom>
            <a:avLst/>
            <a:gdLst/>
            <a:ahLst/>
            <a:cxnLst/>
            <a:rect l="l" t="t" r="r" b="b"/>
            <a:pathLst>
              <a:path w="5740" h="8701" extrusionOk="0">
                <a:moveTo>
                  <a:pt x="2976" y="0"/>
                </a:moveTo>
                <a:lnTo>
                  <a:pt x="0" y="7621"/>
                </a:lnTo>
                <a:lnTo>
                  <a:pt x="2764" y="8700"/>
                </a:lnTo>
                <a:lnTo>
                  <a:pt x="5740" y="1079"/>
                </a:lnTo>
                <a:lnTo>
                  <a:pt x="2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flipH="1">
            <a:off x="379606" y="1224304"/>
            <a:ext cx="295012" cy="295053"/>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flipH="1">
            <a:off x="8531931" y="2561025"/>
            <a:ext cx="226993" cy="216126"/>
          </a:xfrm>
          <a:custGeom>
            <a:avLst/>
            <a:gdLst/>
            <a:ahLst/>
            <a:cxnLst/>
            <a:rect l="l" t="t" r="r" b="b"/>
            <a:pathLst>
              <a:path w="5473" h="5211" extrusionOk="0">
                <a:moveTo>
                  <a:pt x="2791" y="889"/>
                </a:moveTo>
                <a:cubicBezTo>
                  <a:pt x="2877" y="889"/>
                  <a:pt x="2964" y="895"/>
                  <a:pt x="3051" y="909"/>
                </a:cubicBezTo>
                <a:cubicBezTo>
                  <a:pt x="3503" y="978"/>
                  <a:pt x="3902" y="1219"/>
                  <a:pt x="4174" y="1589"/>
                </a:cubicBezTo>
                <a:cubicBezTo>
                  <a:pt x="4445" y="1959"/>
                  <a:pt x="4557" y="2411"/>
                  <a:pt x="4487" y="2865"/>
                </a:cubicBezTo>
                <a:cubicBezTo>
                  <a:pt x="4419" y="3316"/>
                  <a:pt x="4177" y="3716"/>
                  <a:pt x="3808" y="3987"/>
                </a:cubicBezTo>
                <a:cubicBezTo>
                  <a:pt x="3511" y="4206"/>
                  <a:pt x="3159" y="4321"/>
                  <a:pt x="2796" y="4321"/>
                </a:cubicBezTo>
                <a:cubicBezTo>
                  <a:pt x="2709" y="4321"/>
                  <a:pt x="2621" y="4314"/>
                  <a:pt x="2533" y="4301"/>
                </a:cubicBezTo>
                <a:cubicBezTo>
                  <a:pt x="1597" y="4157"/>
                  <a:pt x="952" y="3281"/>
                  <a:pt x="1095" y="2345"/>
                </a:cubicBezTo>
                <a:cubicBezTo>
                  <a:pt x="1225" y="1498"/>
                  <a:pt x="1959" y="889"/>
                  <a:pt x="2791" y="889"/>
                </a:cubicBezTo>
                <a:close/>
                <a:moveTo>
                  <a:pt x="2790" y="0"/>
                </a:moveTo>
                <a:cubicBezTo>
                  <a:pt x="1526" y="0"/>
                  <a:pt x="413" y="925"/>
                  <a:pt x="218" y="2212"/>
                </a:cubicBezTo>
                <a:cubicBezTo>
                  <a:pt x="0" y="3631"/>
                  <a:pt x="979" y="4963"/>
                  <a:pt x="2399" y="5180"/>
                </a:cubicBezTo>
                <a:cubicBezTo>
                  <a:pt x="2533" y="5200"/>
                  <a:pt x="2666" y="5211"/>
                  <a:pt x="2797" y="5211"/>
                </a:cubicBezTo>
                <a:cubicBezTo>
                  <a:pt x="3348" y="5211"/>
                  <a:pt x="3882" y="5036"/>
                  <a:pt x="4336" y="4705"/>
                </a:cubicBezTo>
                <a:cubicBezTo>
                  <a:pt x="4896" y="4292"/>
                  <a:pt x="5263" y="3686"/>
                  <a:pt x="5367" y="2999"/>
                </a:cubicBezTo>
                <a:cubicBezTo>
                  <a:pt x="5473" y="2312"/>
                  <a:pt x="5304" y="1623"/>
                  <a:pt x="4891" y="1063"/>
                </a:cubicBezTo>
                <a:cubicBezTo>
                  <a:pt x="4479" y="502"/>
                  <a:pt x="3873" y="136"/>
                  <a:pt x="3185" y="30"/>
                </a:cubicBezTo>
                <a:cubicBezTo>
                  <a:pt x="3052" y="10"/>
                  <a:pt x="2920" y="0"/>
                  <a:pt x="2790" y="0"/>
                </a:cubicBezTo>
                <a:close/>
              </a:path>
            </a:pathLst>
          </a:custGeom>
          <a:solidFill>
            <a:srgbClr val="FF9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flipH="1">
            <a:off x="452950" y="4573040"/>
            <a:ext cx="297542" cy="304178"/>
          </a:xfrm>
          <a:custGeom>
            <a:avLst/>
            <a:gdLst/>
            <a:ahLst/>
            <a:cxnLst/>
            <a:rect l="l" t="t" r="r" b="b"/>
            <a:pathLst>
              <a:path w="7174" h="7334" extrusionOk="0">
                <a:moveTo>
                  <a:pt x="5528" y="1"/>
                </a:moveTo>
                <a:lnTo>
                  <a:pt x="1" y="5093"/>
                </a:lnTo>
                <a:lnTo>
                  <a:pt x="7174" y="7333"/>
                </a:lnTo>
                <a:lnTo>
                  <a:pt x="5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flipH="1">
            <a:off x="8656638" y="1669325"/>
            <a:ext cx="135457" cy="126457"/>
          </a:xfrm>
          <a:custGeom>
            <a:avLst/>
            <a:gdLst/>
            <a:ahLst/>
            <a:cxnLst/>
            <a:rect l="l" t="t" r="r" b="b"/>
            <a:pathLst>
              <a:path w="3266" h="3049" extrusionOk="0">
                <a:moveTo>
                  <a:pt x="1631" y="0"/>
                </a:moveTo>
                <a:cubicBezTo>
                  <a:pt x="891" y="0"/>
                  <a:pt x="241" y="540"/>
                  <a:pt x="125" y="1295"/>
                </a:cubicBezTo>
                <a:cubicBezTo>
                  <a:pt x="0" y="2125"/>
                  <a:pt x="571" y="2903"/>
                  <a:pt x="1404" y="3031"/>
                </a:cubicBezTo>
                <a:cubicBezTo>
                  <a:pt x="1482" y="3043"/>
                  <a:pt x="1559" y="3048"/>
                  <a:pt x="1635" y="3048"/>
                </a:cubicBezTo>
                <a:cubicBezTo>
                  <a:pt x="2375" y="3048"/>
                  <a:pt x="3025" y="2508"/>
                  <a:pt x="3140" y="1754"/>
                </a:cubicBezTo>
                <a:cubicBezTo>
                  <a:pt x="3266" y="922"/>
                  <a:pt x="2695" y="144"/>
                  <a:pt x="1863" y="18"/>
                </a:cubicBezTo>
                <a:cubicBezTo>
                  <a:pt x="1785" y="6"/>
                  <a:pt x="1707"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100"/>
              <a:buFont typeface="Old Standard TT"/>
              <a:buNone/>
              <a:defRPr sz="31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100"/>
              <a:buFont typeface="Old Standard TT"/>
              <a:buNone/>
              <a:defRPr sz="31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100"/>
              <a:buFont typeface="Old Standard TT"/>
              <a:buNone/>
              <a:defRPr sz="31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100"/>
              <a:buFont typeface="Old Standard TT"/>
              <a:buNone/>
              <a:defRPr sz="31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100"/>
              <a:buFont typeface="Old Standard TT"/>
              <a:buNone/>
              <a:defRPr sz="31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100"/>
              <a:buFont typeface="Old Standard TT"/>
              <a:buNone/>
              <a:defRPr sz="31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100"/>
              <a:buFont typeface="Old Standard TT"/>
              <a:buNone/>
              <a:defRPr sz="31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100"/>
              <a:buFont typeface="Old Standard TT"/>
              <a:buNone/>
              <a:defRPr sz="31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100"/>
              <a:buFont typeface="Old Standard TT"/>
              <a:buNone/>
              <a:defRPr sz="31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4" r:id="rId7"/>
    <p:sldLayoutId id="2147483673" r:id="rId8"/>
    <p:sldLayoutId id="214748367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2"/>
          <p:cNvSpPr txBox="1">
            <a:spLocks noGrp="1"/>
          </p:cNvSpPr>
          <p:nvPr>
            <p:ph type="ctrTitle"/>
          </p:nvPr>
        </p:nvSpPr>
        <p:spPr>
          <a:xfrm>
            <a:off x="301927" y="1708937"/>
            <a:ext cx="7141145" cy="161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dirty="0">
                <a:solidFill>
                  <a:schemeClr val="dk1"/>
                </a:solidFill>
              </a:rPr>
              <a:t>LIBRARY </a:t>
            </a:r>
            <a:r>
              <a:rPr lang="en-US" sz="4500" dirty="0">
                <a:solidFill>
                  <a:schemeClr val="dk1"/>
                </a:solidFill>
                <a:highlight>
                  <a:schemeClr val="dk2"/>
                </a:highlight>
              </a:rPr>
              <a:t>MANAGEMENT SYSTEM</a:t>
            </a:r>
          </a:p>
        </p:txBody>
      </p:sp>
      <p:cxnSp>
        <p:nvCxnSpPr>
          <p:cNvPr id="379" name="Google Shape;379;p32"/>
          <p:cNvCxnSpPr>
            <a:cxnSpLocks/>
          </p:cNvCxnSpPr>
          <p:nvPr/>
        </p:nvCxnSpPr>
        <p:spPr>
          <a:xfrm>
            <a:off x="461271" y="3417666"/>
            <a:ext cx="6064480" cy="0"/>
          </a:xfrm>
          <a:prstGeom prst="straightConnector1">
            <a:avLst/>
          </a:prstGeom>
          <a:noFill/>
          <a:ln w="9525" cap="flat" cmpd="sng">
            <a:solidFill>
              <a:schemeClr val="dk1"/>
            </a:solidFill>
            <a:prstDash val="solid"/>
            <a:round/>
            <a:headEnd type="none" w="med" len="med"/>
            <a:tailEnd type="none" w="med" len="med"/>
          </a:ln>
        </p:spPr>
      </p:cxnSp>
      <p:sp>
        <p:nvSpPr>
          <p:cNvPr id="380" name="Google Shape;380;p32"/>
          <p:cNvSpPr/>
          <p:nvPr/>
        </p:nvSpPr>
        <p:spPr>
          <a:xfrm>
            <a:off x="6126090" y="4452121"/>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5332283" y="471317"/>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3119400" y="67862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3958825" y="42219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32"/>
          <p:cNvGrpSpPr/>
          <p:nvPr/>
        </p:nvGrpSpPr>
        <p:grpSpPr>
          <a:xfrm>
            <a:off x="6383607" y="1084861"/>
            <a:ext cx="2438935" cy="3890668"/>
            <a:chOff x="6383607" y="1084861"/>
            <a:chExt cx="2438935" cy="3890668"/>
          </a:xfrm>
        </p:grpSpPr>
        <p:sp>
          <p:nvSpPr>
            <p:cNvPr id="385" name="Google Shape;385;p32"/>
            <p:cNvSpPr/>
            <p:nvPr/>
          </p:nvSpPr>
          <p:spPr>
            <a:xfrm>
              <a:off x="7395250" y="1359850"/>
              <a:ext cx="1115140" cy="3577110"/>
            </a:xfrm>
            <a:prstGeom prst="rect">
              <a:avLst/>
            </a:prstGeom>
            <a:solidFill>
              <a:srgbClr val="353537">
                <a:alpha val="81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519967" y="1505080"/>
              <a:ext cx="865523" cy="73450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519967" y="2355794"/>
              <a:ext cx="865523" cy="73450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519967" y="3206507"/>
              <a:ext cx="865523" cy="73450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519967" y="4057221"/>
              <a:ext cx="865523" cy="73450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32"/>
            <p:cNvGrpSpPr/>
            <p:nvPr/>
          </p:nvGrpSpPr>
          <p:grpSpPr>
            <a:xfrm>
              <a:off x="7760160" y="1569634"/>
              <a:ext cx="385321" cy="669947"/>
              <a:chOff x="8328075" y="1480875"/>
              <a:chExt cx="419100" cy="728678"/>
            </a:xfrm>
          </p:grpSpPr>
          <p:sp>
            <p:nvSpPr>
              <p:cNvPr id="391" name="Google Shape;391;p32"/>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32"/>
            <p:cNvSpPr/>
            <p:nvPr/>
          </p:nvSpPr>
          <p:spPr>
            <a:xfrm>
              <a:off x="7965635" y="3033785"/>
              <a:ext cx="160446" cy="29482"/>
            </a:xfrm>
            <a:custGeom>
              <a:avLst/>
              <a:gdLst/>
              <a:ahLst/>
              <a:cxnLst/>
              <a:rect l="l" t="t" r="r" b="b"/>
              <a:pathLst>
                <a:path w="3657" h="672" extrusionOk="0">
                  <a:moveTo>
                    <a:pt x="0" y="0"/>
                  </a:moveTo>
                  <a:lnTo>
                    <a:pt x="0" y="671"/>
                  </a:lnTo>
                  <a:lnTo>
                    <a:pt x="3656" y="671"/>
                  </a:lnTo>
                  <a:lnTo>
                    <a:pt x="3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32"/>
            <p:cNvGrpSpPr/>
            <p:nvPr/>
          </p:nvGrpSpPr>
          <p:grpSpPr>
            <a:xfrm>
              <a:off x="7712625" y="2355791"/>
              <a:ext cx="413500" cy="734498"/>
              <a:chOff x="8276374" y="2335951"/>
              <a:chExt cx="449750" cy="798889"/>
            </a:xfrm>
          </p:grpSpPr>
          <p:sp>
            <p:nvSpPr>
              <p:cNvPr id="407" name="Google Shape;407;p32"/>
              <p:cNvSpPr/>
              <p:nvPr/>
            </p:nvSpPr>
            <p:spPr>
              <a:xfrm>
                <a:off x="8551611" y="2683241"/>
                <a:ext cx="174464" cy="451598"/>
              </a:xfrm>
              <a:custGeom>
                <a:avLst/>
                <a:gdLst/>
                <a:ahLst/>
                <a:cxnLst/>
                <a:rect l="l" t="t" r="r" b="b"/>
                <a:pathLst>
                  <a:path w="3656" h="9464" extrusionOk="0">
                    <a:moveTo>
                      <a:pt x="0" y="1"/>
                    </a:moveTo>
                    <a:lnTo>
                      <a:pt x="0" y="9464"/>
                    </a:lnTo>
                    <a:lnTo>
                      <a:pt x="3655" y="9464"/>
                    </a:lnTo>
                    <a:lnTo>
                      <a:pt x="3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8551611" y="2724851"/>
                <a:ext cx="174512" cy="32066"/>
              </a:xfrm>
              <a:custGeom>
                <a:avLst/>
                <a:gdLst/>
                <a:ahLst/>
                <a:cxnLst/>
                <a:rect l="l" t="t" r="r" b="b"/>
                <a:pathLst>
                  <a:path w="3657" h="672" extrusionOk="0">
                    <a:moveTo>
                      <a:pt x="0" y="0"/>
                    </a:moveTo>
                    <a:lnTo>
                      <a:pt x="0" y="671"/>
                    </a:lnTo>
                    <a:lnTo>
                      <a:pt x="3656" y="671"/>
                    </a:lnTo>
                    <a:lnTo>
                      <a:pt x="3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8551611" y="2893057"/>
                <a:ext cx="174464" cy="32066"/>
              </a:xfrm>
              <a:custGeom>
                <a:avLst/>
                <a:gdLst/>
                <a:ahLst/>
                <a:cxnLst/>
                <a:rect l="l" t="t" r="r" b="b"/>
                <a:pathLst>
                  <a:path w="3656" h="672" extrusionOk="0">
                    <a:moveTo>
                      <a:pt x="0" y="0"/>
                    </a:moveTo>
                    <a:lnTo>
                      <a:pt x="0" y="671"/>
                    </a:lnTo>
                    <a:lnTo>
                      <a:pt x="3655" y="671"/>
                    </a:lnTo>
                    <a:lnTo>
                      <a:pt x="36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8276374" y="2335951"/>
                <a:ext cx="81697" cy="797980"/>
              </a:xfrm>
              <a:custGeom>
                <a:avLst/>
                <a:gdLst/>
                <a:ahLst/>
                <a:cxnLst/>
                <a:rect l="l" t="t" r="r" b="b"/>
                <a:pathLst>
                  <a:path w="1712" h="16723" extrusionOk="0">
                    <a:moveTo>
                      <a:pt x="0" y="1"/>
                    </a:moveTo>
                    <a:lnTo>
                      <a:pt x="0" y="16722"/>
                    </a:lnTo>
                    <a:lnTo>
                      <a:pt x="1712" y="16722"/>
                    </a:lnTo>
                    <a:lnTo>
                      <a:pt x="17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8323758" y="2392735"/>
                <a:ext cx="13266" cy="684508"/>
              </a:xfrm>
              <a:custGeom>
                <a:avLst/>
                <a:gdLst/>
                <a:ahLst/>
                <a:cxnLst/>
                <a:rect l="l" t="t" r="r" b="b"/>
                <a:pathLst>
                  <a:path w="278" h="14345" extrusionOk="0">
                    <a:moveTo>
                      <a:pt x="1" y="1"/>
                    </a:moveTo>
                    <a:lnTo>
                      <a:pt x="1" y="14344"/>
                    </a:lnTo>
                    <a:lnTo>
                      <a:pt x="277" y="14344"/>
                    </a:lnTo>
                    <a:lnTo>
                      <a:pt x="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8293409" y="2392735"/>
                <a:ext cx="13266" cy="684460"/>
              </a:xfrm>
              <a:custGeom>
                <a:avLst/>
                <a:gdLst/>
                <a:ahLst/>
                <a:cxnLst/>
                <a:rect l="l" t="t" r="r" b="b"/>
                <a:pathLst>
                  <a:path w="278" h="14344" extrusionOk="0">
                    <a:moveTo>
                      <a:pt x="1" y="1"/>
                    </a:moveTo>
                    <a:lnTo>
                      <a:pt x="1" y="14343"/>
                    </a:lnTo>
                    <a:lnTo>
                      <a:pt x="277" y="14343"/>
                    </a:lnTo>
                    <a:lnTo>
                      <a:pt x="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8458848" y="2511553"/>
                <a:ext cx="92815" cy="621568"/>
              </a:xfrm>
              <a:custGeom>
                <a:avLst/>
                <a:gdLst/>
                <a:ahLst/>
                <a:cxnLst/>
                <a:rect l="l" t="t" r="r" b="b"/>
                <a:pathLst>
                  <a:path w="1945" h="13026" extrusionOk="0">
                    <a:moveTo>
                      <a:pt x="0" y="0"/>
                    </a:moveTo>
                    <a:lnTo>
                      <a:pt x="0" y="13025"/>
                    </a:lnTo>
                    <a:lnTo>
                      <a:pt x="1944" y="13025"/>
                    </a:lnTo>
                    <a:lnTo>
                      <a:pt x="19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8458848" y="2557457"/>
                <a:ext cx="92815" cy="29871"/>
              </a:xfrm>
              <a:custGeom>
                <a:avLst/>
                <a:gdLst/>
                <a:ahLst/>
                <a:cxnLst/>
                <a:rect l="l" t="t" r="r" b="b"/>
                <a:pathLst>
                  <a:path w="1945" h="626" extrusionOk="0">
                    <a:moveTo>
                      <a:pt x="0" y="0"/>
                    </a:moveTo>
                    <a:lnTo>
                      <a:pt x="0" y="626"/>
                    </a:lnTo>
                    <a:lnTo>
                      <a:pt x="1944" y="626"/>
                    </a:lnTo>
                    <a:lnTo>
                      <a:pt x="1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8458848" y="2602598"/>
                <a:ext cx="92815" cy="29919"/>
              </a:xfrm>
              <a:custGeom>
                <a:avLst/>
                <a:gdLst/>
                <a:ahLst/>
                <a:cxnLst/>
                <a:rect l="l" t="t" r="r" b="b"/>
                <a:pathLst>
                  <a:path w="1945" h="627" extrusionOk="0">
                    <a:moveTo>
                      <a:pt x="0" y="1"/>
                    </a:moveTo>
                    <a:lnTo>
                      <a:pt x="0" y="626"/>
                    </a:lnTo>
                    <a:lnTo>
                      <a:pt x="1944" y="626"/>
                    </a:lnTo>
                    <a:lnTo>
                      <a:pt x="1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8458895" y="3042270"/>
                <a:ext cx="92815" cy="29967"/>
              </a:xfrm>
              <a:custGeom>
                <a:avLst/>
                <a:gdLst/>
                <a:ahLst/>
                <a:cxnLst/>
                <a:rect l="l" t="t" r="r" b="b"/>
                <a:pathLst>
                  <a:path w="1945" h="628" extrusionOk="0">
                    <a:moveTo>
                      <a:pt x="0" y="1"/>
                    </a:moveTo>
                    <a:lnTo>
                      <a:pt x="0" y="628"/>
                    </a:lnTo>
                    <a:lnTo>
                      <a:pt x="1944" y="628"/>
                    </a:lnTo>
                    <a:lnTo>
                      <a:pt x="1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8357971" y="2663105"/>
                <a:ext cx="100928" cy="470017"/>
              </a:xfrm>
              <a:custGeom>
                <a:avLst/>
                <a:gdLst/>
                <a:ahLst/>
                <a:cxnLst/>
                <a:rect l="l" t="t" r="r" b="b"/>
                <a:pathLst>
                  <a:path w="2115" h="9850" extrusionOk="0">
                    <a:moveTo>
                      <a:pt x="1" y="1"/>
                    </a:moveTo>
                    <a:lnTo>
                      <a:pt x="1" y="9849"/>
                    </a:lnTo>
                    <a:lnTo>
                      <a:pt x="2114" y="9849"/>
                    </a:lnTo>
                    <a:lnTo>
                      <a:pt x="21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8378299" y="2868005"/>
                <a:ext cx="60175" cy="60219"/>
              </a:xfrm>
              <a:custGeom>
                <a:avLst/>
                <a:gdLst/>
                <a:ahLst/>
                <a:cxnLst/>
                <a:rect l="l" t="t" r="r" b="b"/>
                <a:pathLst>
                  <a:path w="1261" h="1262" extrusionOk="0">
                    <a:moveTo>
                      <a:pt x="631" y="1"/>
                    </a:moveTo>
                    <a:lnTo>
                      <a:pt x="1" y="632"/>
                    </a:lnTo>
                    <a:lnTo>
                      <a:pt x="631" y="1262"/>
                    </a:lnTo>
                    <a:lnTo>
                      <a:pt x="1261" y="632"/>
                    </a:lnTo>
                    <a:lnTo>
                      <a:pt x="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8378299" y="2988683"/>
                <a:ext cx="60175" cy="60172"/>
              </a:xfrm>
              <a:custGeom>
                <a:avLst/>
                <a:gdLst/>
                <a:ahLst/>
                <a:cxnLst/>
                <a:rect l="l" t="t" r="r" b="b"/>
                <a:pathLst>
                  <a:path w="1261" h="1261" extrusionOk="0">
                    <a:moveTo>
                      <a:pt x="631" y="0"/>
                    </a:moveTo>
                    <a:lnTo>
                      <a:pt x="1" y="630"/>
                    </a:lnTo>
                    <a:lnTo>
                      <a:pt x="631" y="1260"/>
                    </a:lnTo>
                    <a:lnTo>
                      <a:pt x="1261" y="630"/>
                    </a:lnTo>
                    <a:lnTo>
                      <a:pt x="6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8378299" y="2747422"/>
                <a:ext cx="60175" cy="60172"/>
              </a:xfrm>
              <a:custGeom>
                <a:avLst/>
                <a:gdLst/>
                <a:ahLst/>
                <a:cxnLst/>
                <a:rect l="l" t="t" r="r" b="b"/>
                <a:pathLst>
                  <a:path w="1261" h="1261" extrusionOk="0">
                    <a:moveTo>
                      <a:pt x="631" y="1"/>
                    </a:moveTo>
                    <a:lnTo>
                      <a:pt x="1" y="631"/>
                    </a:lnTo>
                    <a:lnTo>
                      <a:pt x="631" y="1261"/>
                    </a:lnTo>
                    <a:lnTo>
                      <a:pt x="1261" y="631"/>
                    </a:lnTo>
                    <a:lnTo>
                      <a:pt x="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8326798" y="3946020"/>
              <a:ext cx="495744" cy="998300"/>
              <a:chOff x="7992899" y="3155950"/>
              <a:chExt cx="449749" cy="905602"/>
            </a:xfrm>
          </p:grpSpPr>
          <p:sp>
            <p:nvSpPr>
              <p:cNvPr id="422" name="Google Shape;422;p32"/>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32"/>
            <p:cNvGrpSpPr/>
            <p:nvPr/>
          </p:nvGrpSpPr>
          <p:grpSpPr>
            <a:xfrm>
              <a:off x="6383607" y="3591920"/>
              <a:ext cx="941968" cy="1383609"/>
              <a:chOff x="225575" y="3247475"/>
              <a:chExt cx="1282447" cy="1883720"/>
            </a:xfrm>
          </p:grpSpPr>
          <p:sp>
            <p:nvSpPr>
              <p:cNvPr id="434" name="Google Shape;434;p32"/>
              <p:cNvSpPr/>
              <p:nvPr/>
            </p:nvSpPr>
            <p:spPr>
              <a:xfrm>
                <a:off x="1062124" y="3795020"/>
                <a:ext cx="445898" cy="697096"/>
              </a:xfrm>
              <a:custGeom>
                <a:avLst/>
                <a:gdLst/>
                <a:ahLst/>
                <a:cxnLst/>
                <a:rect l="l" t="t" r="r" b="b"/>
                <a:pathLst>
                  <a:path w="3220" h="5034" extrusionOk="0">
                    <a:moveTo>
                      <a:pt x="2070" y="0"/>
                    </a:moveTo>
                    <a:cubicBezTo>
                      <a:pt x="1776" y="0"/>
                      <a:pt x="1457" y="137"/>
                      <a:pt x="1179" y="451"/>
                    </a:cubicBezTo>
                    <a:cubicBezTo>
                      <a:pt x="493" y="1221"/>
                      <a:pt x="0" y="4372"/>
                      <a:pt x="609" y="5034"/>
                    </a:cubicBezTo>
                    <a:cubicBezTo>
                      <a:pt x="609" y="5034"/>
                      <a:pt x="2624" y="2727"/>
                      <a:pt x="2975" y="1494"/>
                    </a:cubicBezTo>
                    <a:cubicBezTo>
                      <a:pt x="3220" y="632"/>
                      <a:pt x="2703" y="0"/>
                      <a:pt x="2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1119039" y="3959394"/>
                <a:ext cx="170743" cy="903427"/>
              </a:xfrm>
              <a:custGeom>
                <a:avLst/>
                <a:gdLst/>
                <a:ahLst/>
                <a:cxnLst/>
                <a:rect l="l" t="t" r="r" b="b"/>
                <a:pathLst>
                  <a:path w="1233" h="6524" extrusionOk="0">
                    <a:moveTo>
                      <a:pt x="1137" y="0"/>
                    </a:moveTo>
                    <a:cubicBezTo>
                      <a:pt x="858" y="431"/>
                      <a:pt x="624" y="1045"/>
                      <a:pt x="445" y="1822"/>
                    </a:cubicBezTo>
                    <a:cubicBezTo>
                      <a:pt x="302" y="2439"/>
                      <a:pt x="194" y="3163"/>
                      <a:pt x="122" y="3973"/>
                    </a:cubicBezTo>
                    <a:cubicBezTo>
                      <a:pt x="0" y="5348"/>
                      <a:pt x="28" y="6511"/>
                      <a:pt x="28" y="6523"/>
                    </a:cubicBezTo>
                    <a:lnTo>
                      <a:pt x="141" y="6520"/>
                    </a:lnTo>
                    <a:cubicBezTo>
                      <a:pt x="141" y="6509"/>
                      <a:pt x="113" y="5352"/>
                      <a:pt x="235" y="3981"/>
                    </a:cubicBezTo>
                    <a:cubicBezTo>
                      <a:pt x="395" y="2173"/>
                      <a:pt x="741" y="819"/>
                      <a:pt x="1233" y="62"/>
                    </a:cubicBez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225575" y="3332501"/>
                <a:ext cx="596700" cy="436343"/>
              </a:xfrm>
              <a:custGeom>
                <a:avLst/>
                <a:gdLst/>
                <a:ahLst/>
                <a:cxnLst/>
                <a:rect l="l" t="t" r="r" b="b"/>
                <a:pathLst>
                  <a:path w="4309" h="3151" extrusionOk="0">
                    <a:moveTo>
                      <a:pt x="2190" y="1"/>
                    </a:moveTo>
                    <a:cubicBezTo>
                      <a:pt x="2124" y="1"/>
                      <a:pt x="2055" y="5"/>
                      <a:pt x="1985" y="14"/>
                    </a:cubicBezTo>
                    <a:cubicBezTo>
                      <a:pt x="1" y="262"/>
                      <a:pt x="2501" y="2825"/>
                      <a:pt x="4308" y="3150"/>
                    </a:cubicBezTo>
                    <a:cubicBezTo>
                      <a:pt x="4308" y="3150"/>
                      <a:pt x="3994"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846928" y="3247475"/>
                <a:ext cx="498796" cy="945386"/>
              </a:xfrm>
              <a:custGeom>
                <a:avLst/>
                <a:gdLst/>
                <a:ahLst/>
                <a:cxnLst/>
                <a:rect l="l" t="t" r="r" b="b"/>
                <a:pathLst>
                  <a:path w="3602" h="6827" extrusionOk="0">
                    <a:moveTo>
                      <a:pt x="2421" y="0"/>
                    </a:moveTo>
                    <a:cubicBezTo>
                      <a:pt x="1927" y="0"/>
                      <a:pt x="1355" y="343"/>
                      <a:pt x="948" y="1263"/>
                    </a:cubicBezTo>
                    <a:cubicBezTo>
                      <a:pt x="1" y="3406"/>
                      <a:pt x="1504" y="6826"/>
                      <a:pt x="1504" y="6826"/>
                    </a:cubicBezTo>
                    <a:cubicBezTo>
                      <a:pt x="1504" y="6826"/>
                      <a:pt x="3130" y="2330"/>
                      <a:pt x="3422" y="1263"/>
                    </a:cubicBezTo>
                    <a:cubicBezTo>
                      <a:pt x="3601" y="606"/>
                      <a:pt x="3079" y="0"/>
                      <a:pt x="2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1013380" y="3396063"/>
                <a:ext cx="127122" cy="1583906"/>
              </a:xfrm>
              <a:custGeom>
                <a:avLst/>
                <a:gdLst/>
                <a:ahLst/>
                <a:cxnLst/>
                <a:rect l="l" t="t" r="r" b="b"/>
                <a:pathLst>
                  <a:path w="918" h="11438" extrusionOk="0">
                    <a:moveTo>
                      <a:pt x="780" y="0"/>
                    </a:moveTo>
                    <a:cubicBezTo>
                      <a:pt x="778" y="12"/>
                      <a:pt x="577" y="1168"/>
                      <a:pt x="384" y="3147"/>
                    </a:cubicBezTo>
                    <a:cubicBezTo>
                      <a:pt x="207" y="4974"/>
                      <a:pt x="0" y="7893"/>
                      <a:pt x="25" y="11438"/>
                    </a:cubicBezTo>
                    <a:lnTo>
                      <a:pt x="165" y="11438"/>
                    </a:lnTo>
                    <a:cubicBezTo>
                      <a:pt x="141" y="7899"/>
                      <a:pt x="347" y="4985"/>
                      <a:pt x="524" y="3163"/>
                    </a:cubicBezTo>
                    <a:cubicBezTo>
                      <a:pt x="716" y="1189"/>
                      <a:pt x="916" y="36"/>
                      <a:pt x="918" y="25"/>
                    </a:cubicBezTo>
                    <a:lnTo>
                      <a:pt x="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549476" y="3456301"/>
                <a:ext cx="496165" cy="958680"/>
              </a:xfrm>
              <a:custGeom>
                <a:avLst/>
                <a:gdLst/>
                <a:ahLst/>
                <a:cxnLst/>
                <a:rect l="l" t="t" r="r" b="b"/>
                <a:pathLst>
                  <a:path w="3583" h="6923" extrusionOk="0">
                    <a:moveTo>
                      <a:pt x="66" y="1"/>
                    </a:moveTo>
                    <a:lnTo>
                      <a:pt x="0" y="124"/>
                    </a:lnTo>
                    <a:cubicBezTo>
                      <a:pt x="528" y="405"/>
                      <a:pt x="1036" y="935"/>
                      <a:pt x="1513" y="1700"/>
                    </a:cubicBezTo>
                    <a:cubicBezTo>
                      <a:pt x="1898" y="2316"/>
                      <a:pt x="2259" y="3083"/>
                      <a:pt x="2592" y="3980"/>
                    </a:cubicBezTo>
                    <a:cubicBezTo>
                      <a:pt x="3160" y="5512"/>
                      <a:pt x="3443" y="6909"/>
                      <a:pt x="3446" y="6922"/>
                    </a:cubicBezTo>
                    <a:lnTo>
                      <a:pt x="3583" y="6896"/>
                    </a:lnTo>
                    <a:cubicBezTo>
                      <a:pt x="3580" y="6881"/>
                      <a:pt x="3294" y="5476"/>
                      <a:pt x="2723" y="3934"/>
                    </a:cubicBezTo>
                    <a:cubicBezTo>
                      <a:pt x="2387" y="3028"/>
                      <a:pt x="2020" y="2250"/>
                      <a:pt x="1631" y="1626"/>
                    </a:cubicBezTo>
                    <a:cubicBezTo>
                      <a:pt x="1142" y="841"/>
                      <a:pt x="615" y="294"/>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523442" y="3794881"/>
                <a:ext cx="496303" cy="632011"/>
              </a:xfrm>
              <a:custGeom>
                <a:avLst/>
                <a:gdLst/>
                <a:ahLst/>
                <a:cxnLst/>
                <a:rect l="l" t="t" r="r" b="b"/>
                <a:pathLst>
                  <a:path w="3584" h="4564" extrusionOk="0">
                    <a:moveTo>
                      <a:pt x="1482" y="1"/>
                    </a:moveTo>
                    <a:cubicBezTo>
                      <a:pt x="0" y="1"/>
                      <a:pt x="1463" y="3111"/>
                      <a:pt x="3229" y="4563"/>
                    </a:cubicBezTo>
                    <a:cubicBezTo>
                      <a:pt x="3229" y="4563"/>
                      <a:pt x="3583" y="352"/>
                      <a:pt x="1720" y="23"/>
                    </a:cubicBezTo>
                    <a:cubicBezTo>
                      <a:pt x="1633" y="8"/>
                      <a:pt x="1554" y="1"/>
                      <a:pt x="1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810508" y="4020878"/>
                <a:ext cx="205085" cy="807878"/>
              </a:xfrm>
              <a:custGeom>
                <a:avLst/>
                <a:gdLst/>
                <a:ahLst/>
                <a:cxnLst/>
                <a:rect l="l" t="t" r="r" b="b"/>
                <a:pathLst>
                  <a:path w="1481" h="5834" extrusionOk="0">
                    <a:moveTo>
                      <a:pt x="106" y="1"/>
                    </a:moveTo>
                    <a:lnTo>
                      <a:pt x="0" y="68"/>
                    </a:lnTo>
                    <a:cubicBezTo>
                      <a:pt x="808" y="1309"/>
                      <a:pt x="1115" y="2808"/>
                      <a:pt x="1229" y="3844"/>
                    </a:cubicBezTo>
                    <a:cubicBezTo>
                      <a:pt x="1355" y="4971"/>
                      <a:pt x="1288" y="5814"/>
                      <a:pt x="1286" y="5823"/>
                    </a:cubicBezTo>
                    <a:lnTo>
                      <a:pt x="1411" y="5834"/>
                    </a:lnTo>
                    <a:cubicBezTo>
                      <a:pt x="1412" y="5824"/>
                      <a:pt x="1480" y="4971"/>
                      <a:pt x="1355" y="3833"/>
                    </a:cubicBezTo>
                    <a:cubicBezTo>
                      <a:pt x="1281" y="3165"/>
                      <a:pt x="1156" y="2530"/>
                      <a:pt x="982" y="1944"/>
                    </a:cubicBezTo>
                    <a:cubicBezTo>
                      <a:pt x="762" y="1214"/>
                      <a:pt x="469" y="559"/>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59548" y="4554575"/>
                <a:ext cx="571912" cy="571774"/>
              </a:xfrm>
              <a:custGeom>
                <a:avLst/>
                <a:gdLst/>
                <a:ahLst/>
                <a:cxnLst/>
                <a:rect l="l" t="t" r="r" b="b"/>
                <a:pathLst>
                  <a:path w="4130" h="4129" extrusionOk="0">
                    <a:moveTo>
                      <a:pt x="3" y="0"/>
                    </a:moveTo>
                    <a:lnTo>
                      <a:pt x="3" y="2065"/>
                    </a:lnTo>
                    <a:cubicBezTo>
                      <a:pt x="0" y="3205"/>
                      <a:pt x="924" y="4129"/>
                      <a:pt x="2066" y="4129"/>
                    </a:cubicBezTo>
                    <a:cubicBezTo>
                      <a:pt x="3205" y="4129"/>
                      <a:pt x="4130" y="3205"/>
                      <a:pt x="4130" y="2065"/>
                    </a:cubicBezTo>
                    <a:lnTo>
                      <a:pt x="41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832111" y="4554852"/>
                <a:ext cx="427203" cy="576343"/>
              </a:xfrm>
              <a:custGeom>
                <a:avLst/>
                <a:gdLst/>
                <a:ahLst/>
                <a:cxnLst/>
                <a:rect l="l" t="t" r="r" b="b"/>
                <a:pathLst>
                  <a:path w="3085" h="4162" extrusionOk="0">
                    <a:moveTo>
                      <a:pt x="1" y="0"/>
                    </a:moveTo>
                    <a:lnTo>
                      <a:pt x="1" y="2815"/>
                    </a:lnTo>
                    <a:cubicBezTo>
                      <a:pt x="1" y="3558"/>
                      <a:pt x="691" y="4161"/>
                      <a:pt x="1542" y="4161"/>
                    </a:cubicBezTo>
                    <a:cubicBezTo>
                      <a:pt x="2390" y="4161"/>
                      <a:pt x="3081" y="3557"/>
                      <a:pt x="3084" y="2815"/>
                    </a:cubicBezTo>
                    <a:lnTo>
                      <a:pt x="3084" y="0"/>
                    </a:lnTo>
                    <a:lnTo>
                      <a:pt x="3014" y="0"/>
                    </a:lnTo>
                    <a:lnTo>
                      <a:pt x="3014" y="2815"/>
                    </a:lnTo>
                    <a:cubicBezTo>
                      <a:pt x="3014" y="3519"/>
                      <a:pt x="2353" y="4091"/>
                      <a:pt x="1543" y="4091"/>
                    </a:cubicBezTo>
                    <a:cubicBezTo>
                      <a:pt x="730" y="4091"/>
                      <a:pt x="72" y="3518"/>
                      <a:pt x="72" y="2815"/>
                    </a:cubicBezTo>
                    <a:lnTo>
                      <a:pt x="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949956" y="4554852"/>
                <a:ext cx="191653" cy="576343"/>
              </a:xfrm>
              <a:custGeom>
                <a:avLst/>
                <a:gdLst/>
                <a:ahLst/>
                <a:cxnLst/>
                <a:rect l="l" t="t" r="r" b="b"/>
                <a:pathLst>
                  <a:path w="1384" h="4162" extrusionOk="0">
                    <a:moveTo>
                      <a:pt x="0" y="0"/>
                    </a:moveTo>
                    <a:lnTo>
                      <a:pt x="0" y="2815"/>
                    </a:lnTo>
                    <a:cubicBezTo>
                      <a:pt x="0" y="3172"/>
                      <a:pt x="69" y="3506"/>
                      <a:pt x="196" y="3758"/>
                    </a:cubicBezTo>
                    <a:cubicBezTo>
                      <a:pt x="325" y="4018"/>
                      <a:pt x="501" y="4161"/>
                      <a:pt x="691" y="4161"/>
                    </a:cubicBezTo>
                    <a:cubicBezTo>
                      <a:pt x="878" y="4161"/>
                      <a:pt x="1054" y="4018"/>
                      <a:pt x="1187" y="3758"/>
                    </a:cubicBezTo>
                    <a:cubicBezTo>
                      <a:pt x="1313" y="3506"/>
                      <a:pt x="1383" y="3172"/>
                      <a:pt x="1383" y="2815"/>
                    </a:cubicBezTo>
                    <a:lnTo>
                      <a:pt x="1383" y="0"/>
                    </a:lnTo>
                    <a:lnTo>
                      <a:pt x="1312" y="0"/>
                    </a:lnTo>
                    <a:lnTo>
                      <a:pt x="1312" y="2815"/>
                    </a:lnTo>
                    <a:cubicBezTo>
                      <a:pt x="1312" y="3162"/>
                      <a:pt x="1246" y="3484"/>
                      <a:pt x="1124" y="3727"/>
                    </a:cubicBezTo>
                    <a:cubicBezTo>
                      <a:pt x="1006" y="3963"/>
                      <a:pt x="852" y="4093"/>
                      <a:pt x="692" y="4093"/>
                    </a:cubicBezTo>
                    <a:cubicBezTo>
                      <a:pt x="530" y="4093"/>
                      <a:pt x="376" y="3963"/>
                      <a:pt x="258" y="3727"/>
                    </a:cubicBezTo>
                    <a:cubicBezTo>
                      <a:pt x="137" y="3484"/>
                      <a:pt x="71" y="3160"/>
                      <a:pt x="71" y="2815"/>
                    </a:cubicBezTo>
                    <a:lnTo>
                      <a:pt x="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1040521" y="4554575"/>
                <a:ext cx="9832" cy="571635"/>
              </a:xfrm>
              <a:custGeom>
                <a:avLst/>
                <a:gdLst/>
                <a:ahLst/>
                <a:cxnLst/>
                <a:rect l="l" t="t" r="r" b="b"/>
                <a:pathLst>
                  <a:path w="71" h="4128" extrusionOk="0">
                    <a:moveTo>
                      <a:pt x="1" y="0"/>
                    </a:moveTo>
                    <a:lnTo>
                      <a:pt x="1" y="4128"/>
                    </a:lnTo>
                    <a:lnTo>
                      <a:pt x="70" y="4128"/>
                    </a:lnTo>
                    <a:lnTo>
                      <a:pt x="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7549410" y="3371830"/>
              <a:ext cx="201686" cy="569192"/>
            </a:xfrm>
            <a:custGeom>
              <a:avLst/>
              <a:gdLst/>
              <a:ahLst/>
              <a:cxnLst/>
              <a:rect l="l" t="t" r="r" b="b"/>
              <a:pathLst>
                <a:path w="3857" h="8320" extrusionOk="0">
                  <a:moveTo>
                    <a:pt x="0" y="0"/>
                  </a:moveTo>
                  <a:lnTo>
                    <a:pt x="0" y="8319"/>
                  </a:lnTo>
                  <a:lnTo>
                    <a:pt x="3857" y="8319"/>
                  </a:lnTo>
                  <a:lnTo>
                    <a:pt x="3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583661" y="3417666"/>
              <a:ext cx="133237" cy="174247"/>
            </a:xfrm>
            <a:custGeom>
              <a:avLst/>
              <a:gdLst/>
              <a:ahLst/>
              <a:cxnLst/>
              <a:rect l="l" t="t" r="r" b="b"/>
              <a:pathLst>
                <a:path w="2548" h="2547" extrusionOk="0">
                  <a:moveTo>
                    <a:pt x="1" y="0"/>
                  </a:moveTo>
                  <a:lnTo>
                    <a:pt x="1"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583661" y="3623654"/>
              <a:ext cx="133237" cy="32770"/>
            </a:xfrm>
            <a:custGeom>
              <a:avLst/>
              <a:gdLst/>
              <a:ahLst/>
              <a:cxnLst/>
              <a:rect l="l" t="t" r="r" b="b"/>
              <a:pathLst>
                <a:path w="2548" h="479"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583661" y="3731814"/>
              <a:ext cx="133237" cy="32770"/>
            </a:xfrm>
            <a:custGeom>
              <a:avLst/>
              <a:gdLst/>
              <a:ahLst/>
              <a:cxnLst/>
              <a:rect l="l" t="t" r="r" b="b"/>
              <a:pathLst>
                <a:path w="2548" h="479" extrusionOk="0">
                  <a:moveTo>
                    <a:pt x="1" y="0"/>
                  </a:moveTo>
                  <a:lnTo>
                    <a:pt x="1"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583661" y="3777992"/>
              <a:ext cx="133237" cy="32701"/>
            </a:xfrm>
            <a:custGeom>
              <a:avLst/>
              <a:gdLst/>
              <a:ahLst/>
              <a:cxnLst/>
              <a:rect l="l" t="t" r="r" b="b"/>
              <a:pathLst>
                <a:path w="2548" h="478" extrusionOk="0">
                  <a:moveTo>
                    <a:pt x="1" y="0"/>
                  </a:moveTo>
                  <a:lnTo>
                    <a:pt x="1"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83661" y="3824101"/>
              <a:ext cx="133237" cy="32701"/>
            </a:xfrm>
            <a:custGeom>
              <a:avLst/>
              <a:gdLst/>
              <a:ahLst/>
              <a:cxnLst/>
              <a:rect l="l" t="t" r="r" b="b"/>
              <a:pathLst>
                <a:path w="2548" h="478"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751094" y="3371830"/>
              <a:ext cx="201790" cy="569192"/>
            </a:xfrm>
            <a:custGeom>
              <a:avLst/>
              <a:gdLst/>
              <a:ahLst/>
              <a:cxnLst/>
              <a:rect l="l" t="t" r="r" b="b"/>
              <a:pathLst>
                <a:path w="3859" h="8320" extrusionOk="0">
                  <a:moveTo>
                    <a:pt x="1" y="0"/>
                  </a:moveTo>
                  <a:lnTo>
                    <a:pt x="1" y="8319"/>
                  </a:lnTo>
                  <a:lnTo>
                    <a:pt x="3859" y="8319"/>
                  </a:lnTo>
                  <a:lnTo>
                    <a:pt x="38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7785345" y="3623654"/>
              <a:ext cx="133237" cy="32770"/>
            </a:xfrm>
            <a:custGeom>
              <a:avLst/>
              <a:gdLst/>
              <a:ahLst/>
              <a:cxnLst/>
              <a:rect l="l" t="t" r="r" b="b"/>
              <a:pathLst>
                <a:path w="2548" h="479"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7785345" y="3731814"/>
              <a:ext cx="133237" cy="32770"/>
            </a:xfrm>
            <a:custGeom>
              <a:avLst/>
              <a:gdLst/>
              <a:ahLst/>
              <a:cxnLst/>
              <a:rect l="l" t="t" r="r" b="b"/>
              <a:pathLst>
                <a:path w="2548" h="479" extrusionOk="0">
                  <a:moveTo>
                    <a:pt x="1" y="0"/>
                  </a:moveTo>
                  <a:lnTo>
                    <a:pt x="1"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7785345" y="3777992"/>
              <a:ext cx="133237" cy="32701"/>
            </a:xfrm>
            <a:custGeom>
              <a:avLst/>
              <a:gdLst/>
              <a:ahLst/>
              <a:cxnLst/>
              <a:rect l="l" t="t" r="r" b="b"/>
              <a:pathLst>
                <a:path w="2548" h="478" extrusionOk="0">
                  <a:moveTo>
                    <a:pt x="1" y="0"/>
                  </a:moveTo>
                  <a:lnTo>
                    <a:pt x="1"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787384" y="3417666"/>
              <a:ext cx="133289" cy="174247"/>
            </a:xfrm>
            <a:custGeom>
              <a:avLst/>
              <a:gdLst/>
              <a:ahLst/>
              <a:cxnLst/>
              <a:rect l="l" t="t" r="r" b="b"/>
              <a:pathLst>
                <a:path w="2549" h="2547" extrusionOk="0">
                  <a:moveTo>
                    <a:pt x="0" y="0"/>
                  </a:moveTo>
                  <a:lnTo>
                    <a:pt x="0" y="2547"/>
                  </a:lnTo>
                  <a:lnTo>
                    <a:pt x="2548" y="2547"/>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952779" y="3371830"/>
              <a:ext cx="201790" cy="569192"/>
            </a:xfrm>
            <a:custGeom>
              <a:avLst/>
              <a:gdLst/>
              <a:ahLst/>
              <a:cxnLst/>
              <a:rect l="l" t="t" r="r" b="b"/>
              <a:pathLst>
                <a:path w="3859" h="8320" extrusionOk="0">
                  <a:moveTo>
                    <a:pt x="1" y="0"/>
                  </a:moveTo>
                  <a:lnTo>
                    <a:pt x="1" y="8319"/>
                  </a:lnTo>
                  <a:lnTo>
                    <a:pt x="3859" y="8319"/>
                  </a:lnTo>
                  <a:lnTo>
                    <a:pt x="38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987081" y="3824101"/>
              <a:ext cx="133185" cy="32701"/>
            </a:xfrm>
            <a:custGeom>
              <a:avLst/>
              <a:gdLst/>
              <a:ahLst/>
              <a:cxnLst/>
              <a:rect l="l" t="t" r="r" b="b"/>
              <a:pathLst>
                <a:path w="2547" h="478"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987081" y="3623654"/>
              <a:ext cx="133185" cy="32770"/>
            </a:xfrm>
            <a:custGeom>
              <a:avLst/>
              <a:gdLst/>
              <a:ahLst/>
              <a:cxnLst/>
              <a:rect l="l" t="t" r="r" b="b"/>
              <a:pathLst>
                <a:path w="2547" h="479"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7987081" y="3731814"/>
              <a:ext cx="133185" cy="32770"/>
            </a:xfrm>
            <a:custGeom>
              <a:avLst/>
              <a:gdLst/>
              <a:ahLst/>
              <a:cxnLst/>
              <a:rect l="l" t="t" r="r" b="b"/>
              <a:pathLst>
                <a:path w="2547" h="479" extrusionOk="0">
                  <a:moveTo>
                    <a:pt x="0" y="0"/>
                  </a:moveTo>
                  <a:lnTo>
                    <a:pt x="0"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7987081" y="3777992"/>
              <a:ext cx="133185" cy="32701"/>
            </a:xfrm>
            <a:custGeom>
              <a:avLst/>
              <a:gdLst/>
              <a:ahLst/>
              <a:cxnLst/>
              <a:rect l="l" t="t" r="r" b="b"/>
              <a:pathLst>
                <a:path w="2547" h="478" extrusionOk="0">
                  <a:moveTo>
                    <a:pt x="0" y="0"/>
                  </a:moveTo>
                  <a:lnTo>
                    <a:pt x="0"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7987081" y="3417666"/>
              <a:ext cx="133185" cy="174247"/>
            </a:xfrm>
            <a:custGeom>
              <a:avLst/>
              <a:gdLst/>
              <a:ahLst/>
              <a:cxnLst/>
              <a:rect l="l" t="t" r="r" b="b"/>
              <a:pathLst>
                <a:path w="2547" h="2547" extrusionOk="0">
                  <a:moveTo>
                    <a:pt x="0" y="0"/>
                  </a:moveTo>
                  <a:lnTo>
                    <a:pt x="0"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154515" y="3371830"/>
              <a:ext cx="201738" cy="569192"/>
            </a:xfrm>
            <a:custGeom>
              <a:avLst/>
              <a:gdLst/>
              <a:ahLst/>
              <a:cxnLst/>
              <a:rect l="l" t="t" r="r" b="b"/>
              <a:pathLst>
                <a:path w="3858" h="8320" extrusionOk="0">
                  <a:moveTo>
                    <a:pt x="1" y="0"/>
                  </a:moveTo>
                  <a:lnTo>
                    <a:pt x="1" y="8319"/>
                  </a:lnTo>
                  <a:lnTo>
                    <a:pt x="3857" y="8319"/>
                  </a:lnTo>
                  <a:lnTo>
                    <a:pt x="38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8188765" y="3623654"/>
              <a:ext cx="133185" cy="32770"/>
            </a:xfrm>
            <a:custGeom>
              <a:avLst/>
              <a:gdLst/>
              <a:ahLst/>
              <a:cxnLst/>
              <a:rect l="l" t="t" r="r" b="b"/>
              <a:pathLst>
                <a:path w="2547" h="479"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8188765" y="3731814"/>
              <a:ext cx="133185" cy="32770"/>
            </a:xfrm>
            <a:custGeom>
              <a:avLst/>
              <a:gdLst/>
              <a:ahLst/>
              <a:cxnLst/>
              <a:rect l="l" t="t" r="r" b="b"/>
              <a:pathLst>
                <a:path w="2547" h="479" extrusionOk="0">
                  <a:moveTo>
                    <a:pt x="0" y="0"/>
                  </a:moveTo>
                  <a:lnTo>
                    <a:pt x="0"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8188765" y="3777992"/>
              <a:ext cx="133185" cy="32701"/>
            </a:xfrm>
            <a:custGeom>
              <a:avLst/>
              <a:gdLst/>
              <a:ahLst/>
              <a:cxnLst/>
              <a:rect l="l" t="t" r="r" b="b"/>
              <a:pathLst>
                <a:path w="2547" h="478" extrusionOk="0">
                  <a:moveTo>
                    <a:pt x="0" y="0"/>
                  </a:moveTo>
                  <a:lnTo>
                    <a:pt x="0"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8188765" y="3824101"/>
              <a:ext cx="133185" cy="32701"/>
            </a:xfrm>
            <a:custGeom>
              <a:avLst/>
              <a:gdLst/>
              <a:ahLst/>
              <a:cxnLst/>
              <a:rect l="l" t="t" r="r" b="b"/>
              <a:pathLst>
                <a:path w="2547" h="478"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8188765" y="3417666"/>
              <a:ext cx="133185" cy="174247"/>
            </a:xfrm>
            <a:custGeom>
              <a:avLst/>
              <a:gdLst/>
              <a:ahLst/>
              <a:cxnLst/>
              <a:rect l="l" t="t" r="r" b="b"/>
              <a:pathLst>
                <a:path w="2547" h="2547" extrusionOk="0">
                  <a:moveTo>
                    <a:pt x="0" y="0"/>
                  </a:moveTo>
                  <a:lnTo>
                    <a:pt x="0"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7970873" y="4735645"/>
              <a:ext cx="180239" cy="50277"/>
            </a:xfrm>
            <a:custGeom>
              <a:avLst/>
              <a:gdLst/>
              <a:ahLst/>
              <a:cxnLst/>
              <a:rect l="l" t="t" r="r" b="b"/>
              <a:pathLst>
                <a:path w="3524" h="983" extrusionOk="0">
                  <a:moveTo>
                    <a:pt x="0" y="1"/>
                  </a:moveTo>
                  <a:lnTo>
                    <a:pt x="0" y="982"/>
                  </a:lnTo>
                  <a:lnTo>
                    <a:pt x="3524" y="982"/>
                  </a:lnTo>
                  <a:lnTo>
                    <a:pt x="35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7754833" y="4733241"/>
              <a:ext cx="132929" cy="19180"/>
            </a:xfrm>
            <a:custGeom>
              <a:avLst/>
              <a:gdLst/>
              <a:ahLst/>
              <a:cxnLst/>
              <a:rect l="l" t="t" r="r" b="b"/>
              <a:pathLst>
                <a:path w="2599" h="375" extrusionOk="0">
                  <a:moveTo>
                    <a:pt x="2597" y="1"/>
                  </a:moveTo>
                  <a:lnTo>
                    <a:pt x="1" y="4"/>
                  </a:lnTo>
                  <a:lnTo>
                    <a:pt x="2" y="375"/>
                  </a:lnTo>
                  <a:lnTo>
                    <a:pt x="2598" y="372"/>
                  </a:lnTo>
                  <a:lnTo>
                    <a:pt x="25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7754322" y="4090242"/>
              <a:ext cx="396791" cy="830677"/>
              <a:chOff x="7675450" y="4214476"/>
              <a:chExt cx="431576" cy="903500"/>
            </a:xfrm>
          </p:grpSpPr>
          <p:sp>
            <p:nvSpPr>
              <p:cNvPr id="472" name="Google Shape;472;p32"/>
              <p:cNvSpPr/>
              <p:nvPr/>
            </p:nvSpPr>
            <p:spPr>
              <a:xfrm>
                <a:off x="7910930" y="4214476"/>
                <a:ext cx="196040" cy="764579"/>
              </a:xfrm>
              <a:custGeom>
                <a:avLst/>
                <a:gdLst/>
                <a:ahLst/>
                <a:cxnLst/>
                <a:rect l="l" t="t" r="r" b="b"/>
                <a:pathLst>
                  <a:path w="3524" h="13744" extrusionOk="0">
                    <a:moveTo>
                      <a:pt x="0" y="0"/>
                    </a:moveTo>
                    <a:lnTo>
                      <a:pt x="0" y="13743"/>
                    </a:lnTo>
                    <a:lnTo>
                      <a:pt x="3524" y="13743"/>
                    </a:lnTo>
                    <a:lnTo>
                      <a:pt x="3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7956491" y="4385430"/>
                <a:ext cx="105029" cy="422788"/>
              </a:xfrm>
              <a:custGeom>
                <a:avLst/>
                <a:gdLst/>
                <a:ahLst/>
                <a:cxnLst/>
                <a:rect l="l" t="t" r="r" b="b"/>
                <a:pathLst>
                  <a:path w="1888" h="7600" extrusionOk="0">
                    <a:moveTo>
                      <a:pt x="944" y="0"/>
                    </a:moveTo>
                    <a:cubicBezTo>
                      <a:pt x="423" y="0"/>
                      <a:pt x="1" y="1701"/>
                      <a:pt x="1" y="3800"/>
                    </a:cubicBezTo>
                    <a:cubicBezTo>
                      <a:pt x="1" y="5898"/>
                      <a:pt x="423" y="7599"/>
                      <a:pt x="944" y="7599"/>
                    </a:cubicBezTo>
                    <a:cubicBezTo>
                      <a:pt x="1465" y="7599"/>
                      <a:pt x="1887" y="5899"/>
                      <a:pt x="1887" y="3800"/>
                    </a:cubicBezTo>
                    <a:cubicBezTo>
                      <a:pt x="1887" y="1701"/>
                      <a:pt x="1465" y="0"/>
                      <a:pt x="9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7910930" y="4902408"/>
                <a:ext cx="196040" cy="10570"/>
              </a:xfrm>
              <a:custGeom>
                <a:avLst/>
                <a:gdLst/>
                <a:ahLst/>
                <a:cxnLst/>
                <a:rect l="l" t="t" r="r" b="b"/>
                <a:pathLst>
                  <a:path w="3524" h="190" extrusionOk="0">
                    <a:moveTo>
                      <a:pt x="0" y="1"/>
                    </a:moveTo>
                    <a:lnTo>
                      <a:pt x="0" y="189"/>
                    </a:lnTo>
                    <a:lnTo>
                      <a:pt x="3524" y="189"/>
                    </a:lnTo>
                    <a:lnTo>
                      <a:pt x="3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7910986" y="4287686"/>
                <a:ext cx="196040" cy="82277"/>
              </a:xfrm>
              <a:custGeom>
                <a:avLst/>
                <a:gdLst/>
                <a:ahLst/>
                <a:cxnLst/>
                <a:rect l="l" t="t" r="r" b="b"/>
                <a:pathLst>
                  <a:path w="3524" h="1479" extrusionOk="0">
                    <a:moveTo>
                      <a:pt x="0" y="1"/>
                    </a:moveTo>
                    <a:lnTo>
                      <a:pt x="0" y="1479"/>
                    </a:lnTo>
                    <a:lnTo>
                      <a:pt x="3524" y="1479"/>
                    </a:lnTo>
                    <a:lnTo>
                      <a:pt x="3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7928120" y="4979067"/>
                <a:ext cx="56687" cy="138908"/>
              </a:xfrm>
              <a:custGeom>
                <a:avLst/>
                <a:gdLst/>
                <a:ahLst/>
                <a:cxnLst/>
                <a:rect l="l" t="t" r="r" b="b"/>
                <a:pathLst>
                  <a:path w="1019" h="2497" extrusionOk="0">
                    <a:moveTo>
                      <a:pt x="1017" y="0"/>
                    </a:moveTo>
                    <a:lnTo>
                      <a:pt x="0" y="1"/>
                    </a:lnTo>
                    <a:lnTo>
                      <a:pt x="4" y="2497"/>
                    </a:lnTo>
                    <a:lnTo>
                      <a:pt x="511" y="1880"/>
                    </a:lnTo>
                    <a:lnTo>
                      <a:pt x="1019" y="2496"/>
                    </a:lnTo>
                    <a:lnTo>
                      <a:pt x="1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7675450" y="4485844"/>
                <a:ext cx="145139" cy="493160"/>
              </a:xfrm>
              <a:custGeom>
                <a:avLst/>
                <a:gdLst/>
                <a:ahLst/>
                <a:cxnLst/>
                <a:rect l="l" t="t" r="r" b="b"/>
                <a:pathLst>
                  <a:path w="2609" h="8865" extrusionOk="0">
                    <a:moveTo>
                      <a:pt x="2597" y="0"/>
                    </a:moveTo>
                    <a:lnTo>
                      <a:pt x="0" y="3"/>
                    </a:lnTo>
                    <a:lnTo>
                      <a:pt x="12" y="8864"/>
                    </a:lnTo>
                    <a:lnTo>
                      <a:pt x="2608" y="8861"/>
                    </a:lnTo>
                    <a:lnTo>
                      <a:pt x="25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7729689" y="4863967"/>
                <a:ext cx="37105" cy="33823"/>
              </a:xfrm>
              <a:custGeom>
                <a:avLst/>
                <a:gdLst/>
                <a:ahLst/>
                <a:cxnLst/>
                <a:rect l="l" t="t" r="r" b="b"/>
                <a:pathLst>
                  <a:path w="667" h="608" extrusionOk="0">
                    <a:moveTo>
                      <a:pt x="333" y="1"/>
                    </a:moveTo>
                    <a:cubicBezTo>
                      <a:pt x="194" y="1"/>
                      <a:pt x="69" y="96"/>
                      <a:pt x="37" y="238"/>
                    </a:cubicBezTo>
                    <a:cubicBezTo>
                      <a:pt x="1" y="402"/>
                      <a:pt x="103" y="562"/>
                      <a:pt x="267" y="600"/>
                    </a:cubicBezTo>
                    <a:cubicBezTo>
                      <a:pt x="289" y="605"/>
                      <a:pt x="312" y="608"/>
                      <a:pt x="334" y="608"/>
                    </a:cubicBezTo>
                    <a:cubicBezTo>
                      <a:pt x="473" y="608"/>
                      <a:pt x="597" y="512"/>
                      <a:pt x="630" y="371"/>
                    </a:cubicBezTo>
                    <a:cubicBezTo>
                      <a:pt x="666" y="207"/>
                      <a:pt x="564" y="46"/>
                      <a:pt x="400" y="8"/>
                    </a:cubicBezTo>
                    <a:cubicBezTo>
                      <a:pt x="378" y="3"/>
                      <a:pt x="355"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7729633" y="4812008"/>
                <a:ext cx="37105" cy="33767"/>
              </a:xfrm>
              <a:custGeom>
                <a:avLst/>
                <a:gdLst/>
                <a:ahLst/>
                <a:cxnLst/>
                <a:rect l="l" t="t" r="r" b="b"/>
                <a:pathLst>
                  <a:path w="667" h="607" extrusionOk="0">
                    <a:moveTo>
                      <a:pt x="335" y="1"/>
                    </a:moveTo>
                    <a:cubicBezTo>
                      <a:pt x="196" y="1"/>
                      <a:pt x="69" y="97"/>
                      <a:pt x="37" y="238"/>
                    </a:cubicBezTo>
                    <a:cubicBezTo>
                      <a:pt x="1" y="401"/>
                      <a:pt x="103" y="562"/>
                      <a:pt x="267" y="599"/>
                    </a:cubicBezTo>
                    <a:cubicBezTo>
                      <a:pt x="290" y="604"/>
                      <a:pt x="313" y="607"/>
                      <a:pt x="335" y="607"/>
                    </a:cubicBezTo>
                    <a:cubicBezTo>
                      <a:pt x="474" y="607"/>
                      <a:pt x="597" y="512"/>
                      <a:pt x="628" y="371"/>
                    </a:cubicBezTo>
                    <a:cubicBezTo>
                      <a:pt x="666" y="207"/>
                      <a:pt x="564" y="45"/>
                      <a:pt x="400" y="8"/>
                    </a:cubicBezTo>
                    <a:cubicBezTo>
                      <a:pt x="378" y="3"/>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7729522" y="4760048"/>
                <a:ext cx="37105" cy="33823"/>
              </a:xfrm>
              <a:custGeom>
                <a:avLst/>
                <a:gdLst/>
                <a:ahLst/>
                <a:cxnLst/>
                <a:rect l="l" t="t" r="r" b="b"/>
                <a:pathLst>
                  <a:path w="667" h="608" extrusionOk="0">
                    <a:moveTo>
                      <a:pt x="332" y="1"/>
                    </a:moveTo>
                    <a:cubicBezTo>
                      <a:pt x="195" y="1"/>
                      <a:pt x="70" y="96"/>
                      <a:pt x="38" y="237"/>
                    </a:cubicBezTo>
                    <a:cubicBezTo>
                      <a:pt x="0" y="401"/>
                      <a:pt x="103" y="563"/>
                      <a:pt x="267" y="600"/>
                    </a:cubicBezTo>
                    <a:cubicBezTo>
                      <a:pt x="289" y="605"/>
                      <a:pt x="312" y="607"/>
                      <a:pt x="334" y="607"/>
                    </a:cubicBezTo>
                    <a:cubicBezTo>
                      <a:pt x="473" y="607"/>
                      <a:pt x="598" y="512"/>
                      <a:pt x="629" y="370"/>
                    </a:cubicBezTo>
                    <a:cubicBezTo>
                      <a:pt x="666" y="207"/>
                      <a:pt x="564" y="46"/>
                      <a:pt x="400" y="9"/>
                    </a:cubicBezTo>
                    <a:cubicBezTo>
                      <a:pt x="377" y="4"/>
                      <a:pt x="354"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7821033" y="4328798"/>
                <a:ext cx="90065" cy="650259"/>
              </a:xfrm>
              <a:custGeom>
                <a:avLst/>
                <a:gdLst/>
                <a:ahLst/>
                <a:cxnLst/>
                <a:rect l="l" t="t" r="r" b="b"/>
                <a:pathLst>
                  <a:path w="1619" h="11689" extrusionOk="0">
                    <a:moveTo>
                      <a:pt x="1" y="0"/>
                    </a:moveTo>
                    <a:lnTo>
                      <a:pt x="1" y="11688"/>
                    </a:lnTo>
                    <a:lnTo>
                      <a:pt x="1618" y="11688"/>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7840948" y="4628815"/>
                <a:ext cx="50123" cy="50123"/>
              </a:xfrm>
              <a:custGeom>
                <a:avLst/>
                <a:gdLst/>
                <a:ahLst/>
                <a:cxnLst/>
                <a:rect l="l" t="t" r="r" b="b"/>
                <a:pathLst>
                  <a:path w="901" h="901" extrusionOk="0">
                    <a:moveTo>
                      <a:pt x="450" y="1"/>
                    </a:moveTo>
                    <a:lnTo>
                      <a:pt x="0" y="451"/>
                    </a:lnTo>
                    <a:lnTo>
                      <a:pt x="450" y="901"/>
                    </a:lnTo>
                    <a:lnTo>
                      <a:pt x="901" y="451"/>
                    </a:lnTo>
                    <a:lnTo>
                      <a:pt x="4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7840948" y="4756989"/>
                <a:ext cx="50067" cy="50123"/>
              </a:xfrm>
              <a:custGeom>
                <a:avLst/>
                <a:gdLst/>
                <a:ahLst/>
                <a:cxnLst/>
                <a:rect l="l" t="t" r="r" b="b"/>
                <a:pathLst>
                  <a:path w="900" h="901" extrusionOk="0">
                    <a:moveTo>
                      <a:pt x="450" y="0"/>
                    </a:moveTo>
                    <a:lnTo>
                      <a:pt x="0" y="450"/>
                    </a:lnTo>
                    <a:lnTo>
                      <a:pt x="450" y="901"/>
                    </a:lnTo>
                    <a:lnTo>
                      <a:pt x="900" y="450"/>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7840948" y="4500697"/>
                <a:ext cx="50123" cy="50123"/>
              </a:xfrm>
              <a:custGeom>
                <a:avLst/>
                <a:gdLst/>
                <a:ahLst/>
                <a:cxnLst/>
                <a:rect l="l" t="t" r="r" b="b"/>
                <a:pathLst>
                  <a:path w="901" h="901" extrusionOk="0">
                    <a:moveTo>
                      <a:pt x="450" y="1"/>
                    </a:moveTo>
                    <a:lnTo>
                      <a:pt x="0" y="450"/>
                    </a:lnTo>
                    <a:lnTo>
                      <a:pt x="450" y="900"/>
                    </a:lnTo>
                    <a:lnTo>
                      <a:pt x="901" y="450"/>
                    </a:lnTo>
                    <a:lnTo>
                      <a:pt x="4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2"/>
            <p:cNvGrpSpPr/>
            <p:nvPr/>
          </p:nvGrpSpPr>
          <p:grpSpPr>
            <a:xfrm>
              <a:off x="7339248" y="1084861"/>
              <a:ext cx="1226933" cy="278326"/>
              <a:chOff x="7223988" y="945625"/>
              <a:chExt cx="1334493" cy="302726"/>
            </a:xfrm>
          </p:grpSpPr>
          <p:sp>
            <p:nvSpPr>
              <p:cNvPr id="486" name="Google Shape;486;p32"/>
              <p:cNvSpPr/>
              <p:nvPr/>
            </p:nvSpPr>
            <p:spPr>
              <a:xfrm>
                <a:off x="7223988" y="1153388"/>
                <a:ext cx="1334493" cy="94963"/>
              </a:xfrm>
              <a:custGeom>
                <a:avLst/>
                <a:gdLst/>
                <a:ahLst/>
                <a:cxnLst/>
                <a:rect l="l" t="t" r="r" b="b"/>
                <a:pathLst>
                  <a:path w="22358" h="1591" extrusionOk="0">
                    <a:moveTo>
                      <a:pt x="1" y="1"/>
                    </a:moveTo>
                    <a:lnTo>
                      <a:pt x="1" y="1591"/>
                    </a:lnTo>
                    <a:lnTo>
                      <a:pt x="22358" y="1591"/>
                    </a:lnTo>
                    <a:lnTo>
                      <a:pt x="2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7321872" y="1153388"/>
                <a:ext cx="15041" cy="94963"/>
              </a:xfrm>
              <a:custGeom>
                <a:avLst/>
                <a:gdLst/>
                <a:ahLst/>
                <a:cxnLst/>
                <a:rect l="l" t="t" r="r" b="b"/>
                <a:pathLst>
                  <a:path w="252" h="1591" extrusionOk="0">
                    <a:moveTo>
                      <a:pt x="1" y="1"/>
                    </a:moveTo>
                    <a:lnTo>
                      <a:pt x="1" y="1591"/>
                    </a:lnTo>
                    <a:lnTo>
                      <a:pt x="252" y="1591"/>
                    </a:lnTo>
                    <a:lnTo>
                      <a:pt x="2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356728" y="1153388"/>
                <a:ext cx="15041" cy="94963"/>
              </a:xfrm>
              <a:custGeom>
                <a:avLst/>
                <a:gdLst/>
                <a:ahLst/>
                <a:cxnLst/>
                <a:rect l="l" t="t" r="r" b="b"/>
                <a:pathLst>
                  <a:path w="252" h="1591" extrusionOk="0">
                    <a:moveTo>
                      <a:pt x="1" y="1"/>
                    </a:moveTo>
                    <a:lnTo>
                      <a:pt x="1" y="1591"/>
                    </a:lnTo>
                    <a:lnTo>
                      <a:pt x="252" y="1591"/>
                    </a:lnTo>
                    <a:lnTo>
                      <a:pt x="2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8378839" y="1153388"/>
                <a:ext cx="179540" cy="94963"/>
              </a:xfrm>
              <a:custGeom>
                <a:avLst/>
                <a:gdLst/>
                <a:ahLst/>
                <a:cxnLst/>
                <a:rect l="l" t="t" r="r" b="b"/>
                <a:pathLst>
                  <a:path w="3008" h="1591" extrusionOk="0">
                    <a:moveTo>
                      <a:pt x="0" y="1"/>
                    </a:moveTo>
                    <a:lnTo>
                      <a:pt x="0" y="1591"/>
                    </a:lnTo>
                    <a:lnTo>
                      <a:pt x="3008" y="1591"/>
                    </a:lnTo>
                    <a:lnTo>
                      <a:pt x="30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7515730" y="945625"/>
                <a:ext cx="750988" cy="103916"/>
              </a:xfrm>
              <a:custGeom>
                <a:avLst/>
                <a:gdLst/>
                <a:ahLst/>
                <a:cxnLst/>
                <a:rect l="l" t="t" r="r" b="b"/>
                <a:pathLst>
                  <a:path w="12582" h="1741" extrusionOk="0">
                    <a:moveTo>
                      <a:pt x="1" y="0"/>
                    </a:moveTo>
                    <a:lnTo>
                      <a:pt x="1" y="1740"/>
                    </a:lnTo>
                    <a:lnTo>
                      <a:pt x="12581" y="1740"/>
                    </a:lnTo>
                    <a:lnTo>
                      <a:pt x="125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7862323" y="968663"/>
                <a:ext cx="57777" cy="57777"/>
              </a:xfrm>
              <a:custGeom>
                <a:avLst/>
                <a:gdLst/>
                <a:ahLst/>
                <a:cxnLst/>
                <a:rect l="l" t="t" r="r" b="b"/>
                <a:pathLst>
                  <a:path w="968" h="968" extrusionOk="0">
                    <a:moveTo>
                      <a:pt x="484" y="0"/>
                    </a:moveTo>
                    <a:lnTo>
                      <a:pt x="0" y="484"/>
                    </a:lnTo>
                    <a:lnTo>
                      <a:pt x="484" y="967"/>
                    </a:lnTo>
                    <a:lnTo>
                      <a:pt x="967" y="484"/>
                    </a:lnTo>
                    <a:lnTo>
                      <a:pt x="4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8010282" y="968663"/>
                <a:ext cx="57777" cy="57777"/>
              </a:xfrm>
              <a:custGeom>
                <a:avLst/>
                <a:gdLst/>
                <a:ahLst/>
                <a:cxnLst/>
                <a:rect l="l" t="t" r="r" b="b"/>
                <a:pathLst>
                  <a:path w="968" h="968" extrusionOk="0">
                    <a:moveTo>
                      <a:pt x="484" y="0"/>
                    </a:moveTo>
                    <a:lnTo>
                      <a:pt x="0" y="484"/>
                    </a:lnTo>
                    <a:lnTo>
                      <a:pt x="484" y="967"/>
                    </a:lnTo>
                    <a:lnTo>
                      <a:pt x="967" y="484"/>
                    </a:lnTo>
                    <a:lnTo>
                      <a:pt x="4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7714363" y="968663"/>
                <a:ext cx="57777" cy="57777"/>
              </a:xfrm>
              <a:custGeom>
                <a:avLst/>
                <a:gdLst/>
                <a:ahLst/>
                <a:cxnLst/>
                <a:rect l="l" t="t" r="r" b="b"/>
                <a:pathLst>
                  <a:path w="968" h="968" extrusionOk="0">
                    <a:moveTo>
                      <a:pt x="484" y="0"/>
                    </a:moveTo>
                    <a:lnTo>
                      <a:pt x="0" y="484"/>
                    </a:lnTo>
                    <a:lnTo>
                      <a:pt x="484" y="967"/>
                    </a:lnTo>
                    <a:lnTo>
                      <a:pt x="967" y="484"/>
                    </a:lnTo>
                    <a:lnTo>
                      <a:pt x="4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7380065" y="1049537"/>
                <a:ext cx="1022268" cy="103916"/>
              </a:xfrm>
              <a:custGeom>
                <a:avLst/>
                <a:gdLst/>
                <a:ahLst/>
                <a:cxnLst/>
                <a:rect l="l" t="t" r="r" b="b"/>
                <a:pathLst>
                  <a:path w="17127" h="1741" extrusionOk="0">
                    <a:moveTo>
                      <a:pt x="1" y="0"/>
                    </a:moveTo>
                    <a:lnTo>
                      <a:pt x="1" y="1741"/>
                    </a:lnTo>
                    <a:lnTo>
                      <a:pt x="17126" y="1741"/>
                    </a:lnTo>
                    <a:lnTo>
                      <a:pt x="17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7587531" y="1087496"/>
                <a:ext cx="27874" cy="27874"/>
              </a:xfrm>
              <a:custGeom>
                <a:avLst/>
                <a:gdLst/>
                <a:ahLst/>
                <a:cxnLst/>
                <a:rect l="l" t="t" r="r" b="b"/>
                <a:pathLst>
                  <a:path w="467" h="467" extrusionOk="0">
                    <a:moveTo>
                      <a:pt x="1" y="1"/>
                    </a:moveTo>
                    <a:lnTo>
                      <a:pt x="1" y="467"/>
                    </a:lnTo>
                    <a:lnTo>
                      <a:pt x="467" y="467"/>
                    </a:lnTo>
                    <a:lnTo>
                      <a:pt x="4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7877304" y="1087496"/>
                <a:ext cx="27874" cy="27874"/>
              </a:xfrm>
              <a:custGeom>
                <a:avLst/>
                <a:gdLst/>
                <a:ahLst/>
                <a:cxnLst/>
                <a:rect l="l" t="t" r="r" b="b"/>
                <a:pathLst>
                  <a:path w="467" h="467" extrusionOk="0">
                    <a:moveTo>
                      <a:pt x="0" y="1"/>
                    </a:moveTo>
                    <a:lnTo>
                      <a:pt x="0" y="467"/>
                    </a:lnTo>
                    <a:lnTo>
                      <a:pt x="466" y="467"/>
                    </a:lnTo>
                    <a:lnTo>
                      <a:pt x="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8166956" y="1087556"/>
                <a:ext cx="27874" cy="27874"/>
              </a:xfrm>
              <a:custGeom>
                <a:avLst/>
                <a:gdLst/>
                <a:ahLst/>
                <a:cxnLst/>
                <a:rect l="l" t="t" r="r" b="b"/>
                <a:pathLst>
                  <a:path w="467" h="467" extrusionOk="0">
                    <a:moveTo>
                      <a:pt x="1" y="1"/>
                    </a:moveTo>
                    <a:lnTo>
                      <a:pt x="1" y="467"/>
                    </a:lnTo>
                    <a:lnTo>
                      <a:pt x="467" y="467"/>
                    </a:lnTo>
                    <a:lnTo>
                      <a:pt x="4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8" name="Google Shape;498;p32"/>
          <p:cNvSpPr/>
          <p:nvPr/>
        </p:nvSpPr>
        <p:spPr>
          <a:xfrm>
            <a:off x="2036225" y="4366568"/>
            <a:ext cx="385317" cy="428660"/>
          </a:xfrm>
          <a:custGeom>
            <a:avLst/>
            <a:gdLst/>
            <a:ahLst/>
            <a:cxnLst/>
            <a:rect l="l" t="t" r="r" b="b"/>
            <a:pathLst>
              <a:path w="7503" h="8347" extrusionOk="0">
                <a:moveTo>
                  <a:pt x="4598" y="0"/>
                </a:moveTo>
                <a:lnTo>
                  <a:pt x="0" y="6189"/>
                </a:lnTo>
                <a:lnTo>
                  <a:pt x="2904" y="8347"/>
                </a:lnTo>
                <a:lnTo>
                  <a:pt x="7503" y="2158"/>
                </a:lnTo>
                <a:lnTo>
                  <a:pt x="45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6820925" y="1114550"/>
            <a:ext cx="298025" cy="312050"/>
          </a:xfrm>
          <a:custGeom>
            <a:avLst/>
            <a:gdLst/>
            <a:ahLst/>
            <a:cxnLst/>
            <a:rect l="l" t="t" r="r" b="b"/>
            <a:pathLst>
              <a:path w="11921" h="12482" extrusionOk="0">
                <a:moveTo>
                  <a:pt x="9739" y="1"/>
                </a:moveTo>
                <a:cubicBezTo>
                  <a:pt x="9623" y="125"/>
                  <a:pt x="9575" y="162"/>
                  <a:pt x="9090" y="162"/>
                </a:cubicBezTo>
                <a:cubicBezTo>
                  <a:pt x="9037" y="162"/>
                  <a:pt x="8979" y="161"/>
                  <a:pt x="8914" y="161"/>
                </a:cubicBezTo>
                <a:cubicBezTo>
                  <a:pt x="8846" y="160"/>
                  <a:pt x="8774" y="159"/>
                  <a:pt x="8698" y="159"/>
                </a:cubicBezTo>
                <a:cubicBezTo>
                  <a:pt x="7941" y="159"/>
                  <a:pt x="6827" y="240"/>
                  <a:pt x="5873" y="1277"/>
                </a:cubicBezTo>
                <a:cubicBezTo>
                  <a:pt x="4823" y="2418"/>
                  <a:pt x="4940" y="3659"/>
                  <a:pt x="5009" y="4400"/>
                </a:cubicBezTo>
                <a:cubicBezTo>
                  <a:pt x="5071" y="5045"/>
                  <a:pt x="5045" y="5096"/>
                  <a:pt x="4919" y="5234"/>
                </a:cubicBezTo>
                <a:cubicBezTo>
                  <a:pt x="4803" y="5361"/>
                  <a:pt x="4748" y="5396"/>
                  <a:pt x="4257" y="5396"/>
                </a:cubicBezTo>
                <a:cubicBezTo>
                  <a:pt x="4207" y="5396"/>
                  <a:pt x="4153" y="5396"/>
                  <a:pt x="4095" y="5395"/>
                </a:cubicBezTo>
                <a:cubicBezTo>
                  <a:pt x="4028" y="5394"/>
                  <a:pt x="3957" y="5394"/>
                  <a:pt x="3883" y="5394"/>
                </a:cubicBezTo>
                <a:cubicBezTo>
                  <a:pt x="3128" y="5394"/>
                  <a:pt x="2009" y="5475"/>
                  <a:pt x="1052" y="6514"/>
                </a:cubicBezTo>
                <a:cubicBezTo>
                  <a:pt x="0" y="7654"/>
                  <a:pt x="118" y="8895"/>
                  <a:pt x="188" y="9636"/>
                </a:cubicBezTo>
                <a:cubicBezTo>
                  <a:pt x="249" y="10280"/>
                  <a:pt x="223" y="10332"/>
                  <a:pt x="95" y="10471"/>
                </a:cubicBezTo>
                <a:lnTo>
                  <a:pt x="2277" y="12482"/>
                </a:lnTo>
                <a:cubicBezTo>
                  <a:pt x="3327" y="11341"/>
                  <a:pt x="3211" y="10100"/>
                  <a:pt x="3143" y="9358"/>
                </a:cubicBezTo>
                <a:cubicBezTo>
                  <a:pt x="3081" y="8714"/>
                  <a:pt x="3107" y="8663"/>
                  <a:pt x="3235" y="8524"/>
                </a:cubicBezTo>
                <a:cubicBezTo>
                  <a:pt x="3350" y="8398"/>
                  <a:pt x="3403" y="8361"/>
                  <a:pt x="3885" y="8361"/>
                </a:cubicBezTo>
                <a:cubicBezTo>
                  <a:pt x="3938" y="8361"/>
                  <a:pt x="3996" y="8362"/>
                  <a:pt x="4060" y="8363"/>
                </a:cubicBezTo>
                <a:cubicBezTo>
                  <a:pt x="4126" y="8363"/>
                  <a:pt x="4196" y="8364"/>
                  <a:pt x="4270" y="8364"/>
                </a:cubicBezTo>
                <a:cubicBezTo>
                  <a:pt x="5026" y="8364"/>
                  <a:pt x="6144" y="8283"/>
                  <a:pt x="7101" y="7244"/>
                </a:cubicBezTo>
                <a:cubicBezTo>
                  <a:pt x="8151" y="6104"/>
                  <a:pt x="8034" y="4862"/>
                  <a:pt x="7964" y="4122"/>
                </a:cubicBezTo>
                <a:cubicBezTo>
                  <a:pt x="7902" y="3477"/>
                  <a:pt x="7928" y="3426"/>
                  <a:pt x="8055" y="3288"/>
                </a:cubicBezTo>
                <a:cubicBezTo>
                  <a:pt x="8169" y="3164"/>
                  <a:pt x="8218" y="3127"/>
                  <a:pt x="8692" y="3127"/>
                </a:cubicBezTo>
                <a:cubicBezTo>
                  <a:pt x="8748" y="3127"/>
                  <a:pt x="8811" y="3127"/>
                  <a:pt x="8879" y="3128"/>
                </a:cubicBezTo>
                <a:cubicBezTo>
                  <a:pt x="8944" y="3129"/>
                  <a:pt x="9012" y="3129"/>
                  <a:pt x="9084" y="3129"/>
                </a:cubicBezTo>
                <a:cubicBezTo>
                  <a:pt x="9839" y="3129"/>
                  <a:pt x="10962" y="3053"/>
                  <a:pt x="11921" y="2012"/>
                </a:cubicBezTo>
                <a:lnTo>
                  <a:pt x="9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DC113829-05D1-8F47-9D7D-3CEB82E95E04}"/>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D20E1919-1D47-17E1-B166-D883AF4CF27B}"/>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5066B9A0-131A-5A44-D875-C6F3105901B2}"/>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665DB0C9-403C-C5EC-2BD3-90EBD42F221C}"/>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8627D15E-F7F1-3F73-D902-2A1A59C436EA}"/>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86EAB741-DBFE-21C5-79C6-A28417BCA344}"/>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A590C16D-C9DB-30B7-DB70-C5FFC6CD0059}"/>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033141D1-FDC0-F522-2ED7-3DFEAE0A7090}"/>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A27E2F6E-91D8-A538-69A7-1C28D15633C0}"/>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D08559CA-5E0F-6A90-277B-94A0C05F7059}"/>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067709F1-6A7F-1401-C440-06502C4C7D15}"/>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05D77DAD-5170-EDF1-5F25-CEE4FADB23DA}"/>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0E4C9DA5-99E8-014A-5F83-58C2302D83CA}"/>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F9462A44-A909-C459-C473-A4FB07B33D46}"/>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a:extLst>
              <a:ext uri="{FF2B5EF4-FFF2-40B4-BE49-F238E27FC236}">
                <a16:creationId xmlns:a16="http://schemas.microsoft.com/office/drawing/2014/main" id="{5F3A8D59-5E6D-406F-9F0C-7BBEF7FF4B7A}"/>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ABE14166-6A3A-0EC7-2E2C-D709DFB0764F}"/>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538FF646-9D99-1FAB-DE73-8450B69F5FC8}"/>
              </a:ext>
            </a:extLst>
          </p:cNvPr>
          <p:cNvPicPr>
            <a:picLocks noChangeAspect="1"/>
          </p:cNvPicPr>
          <p:nvPr/>
        </p:nvPicPr>
        <p:blipFill>
          <a:blip r:embed="rId3"/>
          <a:stretch>
            <a:fillRect/>
          </a:stretch>
        </p:blipFill>
        <p:spPr>
          <a:xfrm>
            <a:off x="1304848" y="47080"/>
            <a:ext cx="6522432" cy="5049339"/>
          </a:xfrm>
          <a:prstGeom prst="rect">
            <a:avLst/>
          </a:prstGeom>
        </p:spPr>
      </p:pic>
    </p:spTree>
    <p:extLst>
      <p:ext uri="{BB962C8B-B14F-4D97-AF65-F5344CB8AC3E}">
        <p14:creationId xmlns:p14="http://schemas.microsoft.com/office/powerpoint/2010/main" val="386014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D6215D59-470F-3FAB-0444-6D6BD3728B17}"/>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A7570887-2744-DE67-5B24-AE3050FB539F}"/>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E307C7DA-5FB7-555C-BDC0-1CF4D557F5D9}"/>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EA3DDFDF-F866-2C02-4649-3110EF16F1FE}"/>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D2188E44-FD52-F051-BE22-322308E365C3}"/>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B880A099-088E-1082-B23D-D0895831C843}"/>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AF38FDD3-01EC-A9B9-D95C-9DD1E56E652C}"/>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143B4D3B-7F35-58BD-C947-E728EA6C94AE}"/>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81816CEA-C308-F680-DE10-7C7944D529E5}"/>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BCEB7A80-0D91-4629-669C-4C25DD5EDD59}"/>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A9330AD6-4601-2431-DFFE-D2FBFAAA3839}"/>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C0E234D9-E1EF-A175-1962-11986864F71B}"/>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61936288-A2A5-2A15-FBED-E1A54F13942D}"/>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D656B630-22F2-700F-CA60-B91F19920DD8}"/>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a:extLst>
              <a:ext uri="{FF2B5EF4-FFF2-40B4-BE49-F238E27FC236}">
                <a16:creationId xmlns:a16="http://schemas.microsoft.com/office/drawing/2014/main" id="{FFC26D98-EB30-0882-D9A3-8ED9EFB44442}"/>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23D9DBD8-41BD-E315-819C-ECC7C61913C7}"/>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871C8D1-2D64-FEB1-50EA-3812C39BF195}"/>
              </a:ext>
            </a:extLst>
          </p:cNvPr>
          <p:cNvPicPr>
            <a:picLocks noChangeAspect="1"/>
          </p:cNvPicPr>
          <p:nvPr/>
        </p:nvPicPr>
        <p:blipFill>
          <a:blip r:embed="rId3"/>
          <a:stretch>
            <a:fillRect/>
          </a:stretch>
        </p:blipFill>
        <p:spPr>
          <a:xfrm>
            <a:off x="516217" y="1394512"/>
            <a:ext cx="8505825" cy="3019425"/>
          </a:xfrm>
          <a:prstGeom prst="rect">
            <a:avLst/>
          </a:prstGeom>
        </p:spPr>
      </p:pic>
    </p:spTree>
    <p:extLst>
      <p:ext uri="{BB962C8B-B14F-4D97-AF65-F5344CB8AC3E}">
        <p14:creationId xmlns:p14="http://schemas.microsoft.com/office/powerpoint/2010/main" val="32682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B57DBE3B-EFA1-6822-2430-C45700322E08}"/>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DC6412F2-B39F-F808-335D-30F2FD73BD63}"/>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F6CB1412-4D3D-3011-3EF1-539E6D4C7D3E}"/>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66916E62-FFEB-82EE-711D-F45A4F0B2C62}"/>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3590EE9B-98AD-7039-CF65-E262D662300C}"/>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464567B3-508D-6720-9250-950A32008FC6}"/>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8409BFAB-843E-903C-7C98-E32C68931B6F}"/>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3BA98614-F1B5-408B-E165-D4B6ADEE8158}"/>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CC95062F-1726-A6DE-E243-6BF4A43727F5}"/>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F22B7F01-FCBA-6B20-0939-E9578CAD7512}"/>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A92BE4BD-6F91-D1AF-6C30-A212C2D6A648}"/>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5B375BA8-79B4-39F2-1A35-902BE81A93FF}"/>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245F5C94-21C6-C743-3F64-17D2F6B74E27}"/>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9609A8AC-2E2F-D687-FC83-20609D56256E}"/>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a:extLst>
              <a:ext uri="{FF2B5EF4-FFF2-40B4-BE49-F238E27FC236}">
                <a16:creationId xmlns:a16="http://schemas.microsoft.com/office/drawing/2014/main" id="{553E1E6B-65C2-B850-280D-A0FA3EB6C9F9}"/>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0A593789-4367-EB34-D4A7-BA830C34A7F2}"/>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F25D74D0-8720-AA82-B497-EFF57DB9987E}"/>
              </a:ext>
            </a:extLst>
          </p:cNvPr>
          <p:cNvPicPr>
            <a:picLocks noChangeAspect="1"/>
          </p:cNvPicPr>
          <p:nvPr/>
        </p:nvPicPr>
        <p:blipFill>
          <a:blip r:embed="rId3"/>
          <a:stretch>
            <a:fillRect/>
          </a:stretch>
        </p:blipFill>
        <p:spPr>
          <a:xfrm>
            <a:off x="0" y="1360152"/>
            <a:ext cx="9144000" cy="2411104"/>
          </a:xfrm>
          <a:prstGeom prst="rect">
            <a:avLst/>
          </a:prstGeom>
        </p:spPr>
      </p:pic>
    </p:spTree>
    <p:extLst>
      <p:ext uri="{BB962C8B-B14F-4D97-AF65-F5344CB8AC3E}">
        <p14:creationId xmlns:p14="http://schemas.microsoft.com/office/powerpoint/2010/main" val="163249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1">
          <a:extLst>
            <a:ext uri="{FF2B5EF4-FFF2-40B4-BE49-F238E27FC236}">
              <a16:creationId xmlns:a16="http://schemas.microsoft.com/office/drawing/2014/main" id="{5E6A7446-1B1C-571E-77C5-195AFBABF478}"/>
            </a:ext>
          </a:extLst>
        </p:cNvPr>
        <p:cNvGrpSpPr/>
        <p:nvPr/>
      </p:nvGrpSpPr>
      <p:grpSpPr>
        <a:xfrm>
          <a:off x="0" y="0"/>
          <a:ext cx="0" cy="0"/>
          <a:chOff x="0" y="0"/>
          <a:chExt cx="0" cy="0"/>
        </a:xfrm>
      </p:grpSpPr>
      <p:sp>
        <p:nvSpPr>
          <p:cNvPr id="793" name="Google Shape;793;p37">
            <a:extLst>
              <a:ext uri="{FF2B5EF4-FFF2-40B4-BE49-F238E27FC236}">
                <a16:creationId xmlns:a16="http://schemas.microsoft.com/office/drawing/2014/main" id="{E2A1AAD5-E6F5-7F1B-65B0-D468293E3DA0}"/>
              </a:ext>
            </a:extLst>
          </p:cNvPr>
          <p:cNvSpPr/>
          <p:nvPr/>
        </p:nvSpPr>
        <p:spPr>
          <a:xfrm>
            <a:off x="4183475" y="7065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5F408D8A-69C0-6A27-575F-97C348C1F590}"/>
              </a:ext>
            </a:extLst>
          </p:cNvPr>
          <p:cNvSpPr/>
          <p:nvPr/>
        </p:nvSpPr>
        <p:spPr>
          <a:xfrm>
            <a:off x="3508534" y="3615885"/>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7">
            <a:extLst>
              <a:ext uri="{FF2B5EF4-FFF2-40B4-BE49-F238E27FC236}">
                <a16:creationId xmlns:a16="http://schemas.microsoft.com/office/drawing/2014/main" id="{4FBB94F1-F672-D495-0FFB-6B3D0B805164}"/>
              </a:ext>
            </a:extLst>
          </p:cNvPr>
          <p:cNvGrpSpPr/>
          <p:nvPr/>
        </p:nvGrpSpPr>
        <p:grpSpPr>
          <a:xfrm>
            <a:off x="715100" y="989053"/>
            <a:ext cx="4867500" cy="3951461"/>
            <a:chOff x="715100" y="989053"/>
            <a:chExt cx="4867500" cy="3951461"/>
          </a:xfrm>
        </p:grpSpPr>
        <p:sp>
          <p:nvSpPr>
            <p:cNvPr id="796" name="Google Shape;796;p37">
              <a:extLst>
                <a:ext uri="{FF2B5EF4-FFF2-40B4-BE49-F238E27FC236}">
                  <a16:creationId xmlns:a16="http://schemas.microsoft.com/office/drawing/2014/main" id="{F80425A4-CAB2-D6F6-8B11-35204681F37A}"/>
                </a:ext>
              </a:extLst>
            </p:cNvPr>
            <p:cNvSpPr/>
            <p:nvPr/>
          </p:nvSpPr>
          <p:spPr>
            <a:xfrm>
              <a:off x="3348200" y="4114800"/>
              <a:ext cx="2234400" cy="8256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a:extLst>
                <a:ext uri="{FF2B5EF4-FFF2-40B4-BE49-F238E27FC236}">
                  <a16:creationId xmlns:a16="http://schemas.microsoft.com/office/drawing/2014/main" id="{4EBC2128-7F58-A1C1-66F2-46D89A1B2C98}"/>
                </a:ext>
              </a:extLst>
            </p:cNvPr>
            <p:cNvSpPr/>
            <p:nvPr/>
          </p:nvSpPr>
          <p:spPr>
            <a:xfrm>
              <a:off x="4519750"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7">
              <a:extLst>
                <a:ext uri="{FF2B5EF4-FFF2-40B4-BE49-F238E27FC236}">
                  <a16:creationId xmlns:a16="http://schemas.microsoft.com/office/drawing/2014/main" id="{9DC1159F-80CC-67E5-9E30-36734043BA09}"/>
                </a:ext>
              </a:extLst>
            </p:cNvPr>
            <p:cNvGrpSpPr/>
            <p:nvPr/>
          </p:nvGrpSpPr>
          <p:grpSpPr>
            <a:xfrm>
              <a:off x="4696558" y="4275771"/>
              <a:ext cx="592589" cy="583835"/>
              <a:chOff x="6116577" y="3565046"/>
              <a:chExt cx="619603" cy="610450"/>
            </a:xfrm>
          </p:grpSpPr>
          <p:grpSp>
            <p:nvGrpSpPr>
              <p:cNvPr id="799" name="Google Shape;799;p37">
                <a:extLst>
                  <a:ext uri="{FF2B5EF4-FFF2-40B4-BE49-F238E27FC236}">
                    <a16:creationId xmlns:a16="http://schemas.microsoft.com/office/drawing/2014/main" id="{9AC3D235-5CC6-C9BF-9EE6-E8B641858078}"/>
                  </a:ext>
                </a:extLst>
              </p:cNvPr>
              <p:cNvGrpSpPr/>
              <p:nvPr/>
            </p:nvGrpSpPr>
            <p:grpSpPr>
              <a:xfrm>
                <a:off x="6116577" y="3565046"/>
                <a:ext cx="619603" cy="610450"/>
                <a:chOff x="6116577" y="3565046"/>
                <a:chExt cx="619603" cy="610450"/>
              </a:xfrm>
            </p:grpSpPr>
            <p:sp>
              <p:nvSpPr>
                <p:cNvPr id="800" name="Google Shape;800;p37">
                  <a:extLst>
                    <a:ext uri="{FF2B5EF4-FFF2-40B4-BE49-F238E27FC236}">
                      <a16:creationId xmlns:a16="http://schemas.microsoft.com/office/drawing/2014/main" id="{D2D22077-CAAA-477C-B832-201BFA27F72B}"/>
                    </a:ext>
                  </a:extLst>
                </p:cNvPr>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8942D62A-2F56-E90B-9A11-089BA9D56640}"/>
                    </a:ext>
                  </a:extLst>
                </p:cNvPr>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a:extLst>
                    <a:ext uri="{FF2B5EF4-FFF2-40B4-BE49-F238E27FC236}">
                      <a16:creationId xmlns:a16="http://schemas.microsoft.com/office/drawing/2014/main" id="{7AA9A82A-D232-0E66-7EF2-1EEB63B9699F}"/>
                    </a:ext>
                  </a:extLst>
                </p:cNvPr>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a:extLst>
                    <a:ext uri="{FF2B5EF4-FFF2-40B4-BE49-F238E27FC236}">
                      <a16:creationId xmlns:a16="http://schemas.microsoft.com/office/drawing/2014/main" id="{5462E444-E024-1AF5-3A62-E565D71B5DF5}"/>
                    </a:ext>
                  </a:extLst>
                </p:cNvPr>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F118E82B-B0D9-FBEA-59D1-F28E1DB954D7}"/>
                    </a:ext>
                  </a:extLst>
                </p:cNvPr>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E1A25F6E-DD86-F198-032C-8F4CAF6ECD33}"/>
                    </a:ext>
                  </a:extLst>
                </p:cNvPr>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37">
                <a:extLst>
                  <a:ext uri="{FF2B5EF4-FFF2-40B4-BE49-F238E27FC236}">
                    <a16:creationId xmlns:a16="http://schemas.microsoft.com/office/drawing/2014/main" id="{26525DFF-339C-6221-C2C0-6FA5116A210E}"/>
                  </a:ext>
                </a:extLst>
              </p:cNvPr>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A6BF1F6D-7CCE-C2C8-6E49-EAC2D0B4F5C8}"/>
                  </a:ext>
                </a:extLst>
              </p:cNvPr>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7">
              <a:extLst>
                <a:ext uri="{FF2B5EF4-FFF2-40B4-BE49-F238E27FC236}">
                  <a16:creationId xmlns:a16="http://schemas.microsoft.com/office/drawing/2014/main" id="{7DF70AC1-24FF-4AC5-F4A5-41C4761ECB55}"/>
                </a:ext>
              </a:extLst>
            </p:cNvPr>
            <p:cNvSpPr/>
            <p:nvPr/>
          </p:nvSpPr>
          <p:spPr>
            <a:xfrm>
              <a:off x="715100"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7D34F519-05C4-86C6-42C6-3CA01CC8510F}"/>
                </a:ext>
              </a:extLst>
            </p:cNvPr>
            <p:cNvSpPr/>
            <p:nvPr/>
          </p:nvSpPr>
          <p:spPr>
            <a:xfrm>
              <a:off x="801463"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7814481A-F031-5BFA-51A9-D97026E7DE15}"/>
                </a:ext>
              </a:extLst>
            </p:cNvPr>
            <p:cNvSpPr/>
            <p:nvPr/>
          </p:nvSpPr>
          <p:spPr>
            <a:xfrm>
              <a:off x="801463"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F25A955E-4329-67C4-7DCC-134C6697CB98}"/>
                </a:ext>
              </a:extLst>
            </p:cNvPr>
            <p:cNvSpPr/>
            <p:nvPr/>
          </p:nvSpPr>
          <p:spPr>
            <a:xfrm>
              <a:off x="801463"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7">
              <a:extLst>
                <a:ext uri="{FF2B5EF4-FFF2-40B4-BE49-F238E27FC236}">
                  <a16:creationId xmlns:a16="http://schemas.microsoft.com/office/drawing/2014/main" id="{9F92B53B-3051-812E-9E5A-8362B9DE09E9}"/>
                </a:ext>
              </a:extLst>
            </p:cNvPr>
            <p:cNvGrpSpPr/>
            <p:nvPr/>
          </p:nvGrpSpPr>
          <p:grpSpPr>
            <a:xfrm>
              <a:off x="1307226" y="3709915"/>
              <a:ext cx="946276" cy="299183"/>
              <a:chOff x="4903850" y="2988955"/>
              <a:chExt cx="989415" cy="312822"/>
            </a:xfrm>
          </p:grpSpPr>
          <p:sp>
            <p:nvSpPr>
              <p:cNvPr id="813" name="Google Shape;813;p37">
                <a:extLst>
                  <a:ext uri="{FF2B5EF4-FFF2-40B4-BE49-F238E27FC236}">
                    <a16:creationId xmlns:a16="http://schemas.microsoft.com/office/drawing/2014/main" id="{ECDA5A6D-7776-1DDC-4A0B-AD076D26EE5A}"/>
                  </a:ext>
                </a:extLst>
              </p:cNvPr>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DF8B9970-C118-E5A3-A831-BD5E035294C5}"/>
                  </a:ext>
                </a:extLst>
              </p:cNvPr>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B3CDACDB-96DF-AF32-6907-06B8B5C8D8F1}"/>
                  </a:ext>
                </a:extLst>
              </p:cNvPr>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E1C390CF-8C14-6EAF-2874-2E37D129E404}"/>
                  </a:ext>
                </a:extLst>
              </p:cNvPr>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D7B2550B-DCD9-8685-3918-7D6E250E6ED9}"/>
                  </a:ext>
                </a:extLst>
              </p:cNvPr>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a:extLst>
                  <a:ext uri="{FF2B5EF4-FFF2-40B4-BE49-F238E27FC236}">
                    <a16:creationId xmlns:a16="http://schemas.microsoft.com/office/drawing/2014/main" id="{E627D307-4E76-6FF2-DA6A-3C7BDC6C901C}"/>
                  </a:ext>
                </a:extLst>
              </p:cNvPr>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a:extLst>
                  <a:ext uri="{FF2B5EF4-FFF2-40B4-BE49-F238E27FC236}">
                    <a16:creationId xmlns:a16="http://schemas.microsoft.com/office/drawing/2014/main" id="{851ED5B5-CD88-C670-E034-64F78C9153DE}"/>
                  </a:ext>
                </a:extLst>
              </p:cNvPr>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a:extLst>
                  <a:ext uri="{FF2B5EF4-FFF2-40B4-BE49-F238E27FC236}">
                    <a16:creationId xmlns:a16="http://schemas.microsoft.com/office/drawing/2014/main" id="{4A99E158-C79B-CD2D-3485-33A23771AF4F}"/>
                  </a:ext>
                </a:extLst>
              </p:cNvPr>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032083A7-E023-15DD-1876-7D5F190B1407}"/>
                  </a:ext>
                </a:extLst>
              </p:cNvPr>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0BC90D41-204F-07E6-70CC-A9D8FE37A3C1}"/>
                  </a:ext>
                </a:extLst>
              </p:cNvPr>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F2A067E7-C4CA-EB47-BCED-1F99C4236029}"/>
                  </a:ext>
                </a:extLst>
              </p:cNvPr>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7">
              <a:extLst>
                <a:ext uri="{FF2B5EF4-FFF2-40B4-BE49-F238E27FC236}">
                  <a16:creationId xmlns:a16="http://schemas.microsoft.com/office/drawing/2014/main" id="{BD4B9A9D-3966-EC49-8A9A-6DD6B395B4DD}"/>
                </a:ext>
              </a:extLst>
            </p:cNvPr>
            <p:cNvGrpSpPr/>
            <p:nvPr/>
          </p:nvGrpSpPr>
          <p:grpSpPr>
            <a:xfrm>
              <a:off x="2352100" y="3414932"/>
              <a:ext cx="339737" cy="601958"/>
              <a:chOff x="6228825" y="2672375"/>
              <a:chExt cx="355225" cy="629400"/>
            </a:xfrm>
          </p:grpSpPr>
          <p:sp>
            <p:nvSpPr>
              <p:cNvPr id="825" name="Google Shape;825;p37">
                <a:extLst>
                  <a:ext uri="{FF2B5EF4-FFF2-40B4-BE49-F238E27FC236}">
                    <a16:creationId xmlns:a16="http://schemas.microsoft.com/office/drawing/2014/main" id="{804C4F9D-3772-4447-CA97-C1A51DF0CA62}"/>
                  </a:ext>
                </a:extLst>
              </p:cNvPr>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3AC7D5B6-4F2A-3784-E7DE-99B14A75C5A6}"/>
                  </a:ext>
                </a:extLst>
              </p:cNvPr>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ACC3D5CF-83DC-FE26-DEE7-3D075A6F37F8}"/>
                  </a:ext>
                </a:extLst>
              </p:cNvPr>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4A491DEA-A144-F96D-C9B7-8256D26607A7}"/>
                  </a:ext>
                </a:extLst>
              </p:cNvPr>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91DD1C24-B22C-DD9C-096C-1D1A409BA8FF}"/>
                  </a:ext>
                </a:extLst>
              </p:cNvPr>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35539859-0D30-AB3D-B362-AA56EB190631}"/>
                  </a:ext>
                </a:extLst>
              </p:cNvPr>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6B2C4CFB-5226-FA78-0364-2BD38FFD0791}"/>
                  </a:ext>
                </a:extLst>
              </p:cNvPr>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6EA59BAE-F635-CD41-1BD7-6DFE5039E70D}"/>
                  </a:ext>
                </a:extLst>
              </p:cNvPr>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41462718-0951-03FA-8D09-FAEE27AC2B79}"/>
                  </a:ext>
                </a:extLst>
              </p:cNvPr>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a:extLst>
                  <a:ext uri="{FF2B5EF4-FFF2-40B4-BE49-F238E27FC236}">
                    <a16:creationId xmlns:a16="http://schemas.microsoft.com/office/drawing/2014/main" id="{AAAFB9F2-3722-D0FD-1A70-9D007D3690AF}"/>
                  </a:ext>
                </a:extLst>
              </p:cNvPr>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2FBCD0A6-10CD-1BB4-932B-9B5C818BB8CC}"/>
                  </a:ext>
                </a:extLst>
              </p:cNvPr>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B0D2A524-BA41-C4EA-7E06-DD4F9FFE278B}"/>
                  </a:ext>
                </a:extLst>
              </p:cNvPr>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15515690-494F-6BED-9CAF-2554863D2EF6}"/>
                  </a:ext>
                </a:extLst>
              </p:cNvPr>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52784C17-D6DB-DFA0-A0CE-2EA379B5630A}"/>
                  </a:ext>
                </a:extLst>
              </p:cNvPr>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a:extLst>
                  <a:ext uri="{FF2B5EF4-FFF2-40B4-BE49-F238E27FC236}">
                    <a16:creationId xmlns:a16="http://schemas.microsoft.com/office/drawing/2014/main" id="{638E40E9-970F-ECF4-2E03-E078CEC7129C}"/>
                  </a:ext>
                </a:extLst>
              </p:cNvPr>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a:extLst>
                  <a:ext uri="{FF2B5EF4-FFF2-40B4-BE49-F238E27FC236}">
                    <a16:creationId xmlns:a16="http://schemas.microsoft.com/office/drawing/2014/main" id="{F71CBEF7-E925-2A3A-1BFE-570F50FB543E}"/>
                  </a:ext>
                </a:extLst>
              </p:cNvPr>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7">
              <a:extLst>
                <a:ext uri="{FF2B5EF4-FFF2-40B4-BE49-F238E27FC236}">
                  <a16:creationId xmlns:a16="http://schemas.microsoft.com/office/drawing/2014/main" id="{F7462EEA-CE66-C995-F92B-9215FB562139}"/>
                </a:ext>
              </a:extLst>
            </p:cNvPr>
            <p:cNvGrpSpPr/>
            <p:nvPr/>
          </p:nvGrpSpPr>
          <p:grpSpPr>
            <a:xfrm>
              <a:off x="2035847" y="2785406"/>
              <a:ext cx="771501" cy="393652"/>
              <a:chOff x="6651775" y="3763900"/>
              <a:chExt cx="806672" cy="411598"/>
            </a:xfrm>
          </p:grpSpPr>
          <p:sp>
            <p:nvSpPr>
              <p:cNvPr id="842" name="Google Shape;842;p37">
                <a:extLst>
                  <a:ext uri="{FF2B5EF4-FFF2-40B4-BE49-F238E27FC236}">
                    <a16:creationId xmlns:a16="http://schemas.microsoft.com/office/drawing/2014/main" id="{A206317A-F4E5-EF27-B9F7-EB86C8A55216}"/>
                  </a:ext>
                </a:extLst>
              </p:cNvPr>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a:extLst>
                  <a:ext uri="{FF2B5EF4-FFF2-40B4-BE49-F238E27FC236}">
                    <a16:creationId xmlns:a16="http://schemas.microsoft.com/office/drawing/2014/main" id="{0E535C50-FD57-AEFE-859A-FCA9A918F4BB}"/>
                  </a:ext>
                </a:extLst>
              </p:cNvPr>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a:extLst>
                  <a:ext uri="{FF2B5EF4-FFF2-40B4-BE49-F238E27FC236}">
                    <a16:creationId xmlns:a16="http://schemas.microsoft.com/office/drawing/2014/main" id="{8BFD884B-D09E-DC5E-B49E-2FFA7F3C60DB}"/>
                  </a:ext>
                </a:extLst>
              </p:cNvPr>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a:extLst>
                  <a:ext uri="{FF2B5EF4-FFF2-40B4-BE49-F238E27FC236}">
                    <a16:creationId xmlns:a16="http://schemas.microsoft.com/office/drawing/2014/main" id="{D593FC7D-7AF3-2C6D-08CE-609D7C7706D6}"/>
                  </a:ext>
                </a:extLst>
              </p:cNvPr>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a:extLst>
                  <a:ext uri="{FF2B5EF4-FFF2-40B4-BE49-F238E27FC236}">
                    <a16:creationId xmlns:a16="http://schemas.microsoft.com/office/drawing/2014/main" id="{017EF6D1-6172-719A-AF26-84DA7630BB19}"/>
                  </a:ext>
                </a:extLst>
              </p:cNvPr>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a:extLst>
                  <a:ext uri="{FF2B5EF4-FFF2-40B4-BE49-F238E27FC236}">
                    <a16:creationId xmlns:a16="http://schemas.microsoft.com/office/drawing/2014/main" id="{DEE2A23D-67FA-2AC9-0DE3-69DF33F2536E}"/>
                  </a:ext>
                </a:extLst>
              </p:cNvPr>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a:extLst>
                  <a:ext uri="{FF2B5EF4-FFF2-40B4-BE49-F238E27FC236}">
                    <a16:creationId xmlns:a16="http://schemas.microsoft.com/office/drawing/2014/main" id="{5816842D-E4AB-8948-C948-189849478765}"/>
                  </a:ext>
                </a:extLst>
              </p:cNvPr>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a:extLst>
                  <a:ext uri="{FF2B5EF4-FFF2-40B4-BE49-F238E27FC236}">
                    <a16:creationId xmlns:a16="http://schemas.microsoft.com/office/drawing/2014/main" id="{187FCF7B-8C6A-01B5-D64B-BDAA9AC41E5D}"/>
                  </a:ext>
                </a:extLst>
              </p:cNvPr>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a:extLst>
                  <a:ext uri="{FF2B5EF4-FFF2-40B4-BE49-F238E27FC236}">
                    <a16:creationId xmlns:a16="http://schemas.microsoft.com/office/drawing/2014/main" id="{93922C17-C947-89F8-7135-66B79667F757}"/>
                  </a:ext>
                </a:extLst>
              </p:cNvPr>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a:extLst>
                  <a:ext uri="{FF2B5EF4-FFF2-40B4-BE49-F238E27FC236}">
                    <a16:creationId xmlns:a16="http://schemas.microsoft.com/office/drawing/2014/main" id="{04A3A422-12C0-E72A-071B-94777E5A495F}"/>
                  </a:ext>
                </a:extLst>
              </p:cNvPr>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a:extLst>
                  <a:ext uri="{FF2B5EF4-FFF2-40B4-BE49-F238E27FC236}">
                    <a16:creationId xmlns:a16="http://schemas.microsoft.com/office/drawing/2014/main" id="{CDAB4884-FC21-9081-B211-D13B26F94CBF}"/>
                  </a:ext>
                </a:extLst>
              </p:cNvPr>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37">
              <a:extLst>
                <a:ext uri="{FF2B5EF4-FFF2-40B4-BE49-F238E27FC236}">
                  <a16:creationId xmlns:a16="http://schemas.microsoft.com/office/drawing/2014/main" id="{BC8C8FB5-40E7-6BFE-2B17-013E727B12C5}"/>
                </a:ext>
              </a:extLst>
            </p:cNvPr>
            <p:cNvSpPr/>
            <p:nvPr/>
          </p:nvSpPr>
          <p:spPr>
            <a:xfrm>
              <a:off x="1366287" y="2532158"/>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a:extLst>
                <a:ext uri="{FF2B5EF4-FFF2-40B4-BE49-F238E27FC236}">
                  <a16:creationId xmlns:a16="http://schemas.microsoft.com/office/drawing/2014/main" id="{C4D2EBCE-2088-0CBB-88FF-8B0BB781365C}"/>
                </a:ext>
              </a:extLst>
            </p:cNvPr>
            <p:cNvSpPr/>
            <p:nvPr/>
          </p:nvSpPr>
          <p:spPr>
            <a:xfrm>
              <a:off x="1447058" y="2728958"/>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a:extLst>
                <a:ext uri="{FF2B5EF4-FFF2-40B4-BE49-F238E27FC236}">
                  <a16:creationId xmlns:a16="http://schemas.microsoft.com/office/drawing/2014/main" id="{96A2CB45-505E-C71E-FB4B-ED699B41AB59}"/>
                </a:ext>
              </a:extLst>
            </p:cNvPr>
            <p:cNvSpPr/>
            <p:nvPr/>
          </p:nvSpPr>
          <p:spPr>
            <a:xfrm>
              <a:off x="1497486" y="2937967"/>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a:extLst>
                <a:ext uri="{FF2B5EF4-FFF2-40B4-BE49-F238E27FC236}">
                  <a16:creationId xmlns:a16="http://schemas.microsoft.com/office/drawing/2014/main" id="{364195A1-37DD-5B38-FEE2-5414E23D2C2A}"/>
                </a:ext>
              </a:extLst>
            </p:cNvPr>
            <p:cNvSpPr/>
            <p:nvPr/>
          </p:nvSpPr>
          <p:spPr>
            <a:xfrm>
              <a:off x="1472200" y="2833426"/>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a:extLst>
                <a:ext uri="{FF2B5EF4-FFF2-40B4-BE49-F238E27FC236}">
                  <a16:creationId xmlns:a16="http://schemas.microsoft.com/office/drawing/2014/main" id="{249C2D6D-C1A0-2414-1E5B-403997515A25}"/>
                </a:ext>
              </a:extLst>
            </p:cNvPr>
            <p:cNvSpPr/>
            <p:nvPr/>
          </p:nvSpPr>
          <p:spPr>
            <a:xfrm>
              <a:off x="1352833" y="2556505"/>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a:extLst>
                <a:ext uri="{FF2B5EF4-FFF2-40B4-BE49-F238E27FC236}">
                  <a16:creationId xmlns:a16="http://schemas.microsoft.com/office/drawing/2014/main" id="{4C2E71AD-14CD-1E6B-B152-96E75F591603}"/>
                </a:ext>
              </a:extLst>
            </p:cNvPr>
            <p:cNvSpPr/>
            <p:nvPr/>
          </p:nvSpPr>
          <p:spPr>
            <a:xfrm>
              <a:off x="1362297" y="2596168"/>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a:extLst>
                <a:ext uri="{FF2B5EF4-FFF2-40B4-BE49-F238E27FC236}">
                  <a16:creationId xmlns:a16="http://schemas.microsoft.com/office/drawing/2014/main" id="{F594340C-DC2B-5DA9-E648-8028FEF37CB5}"/>
                </a:ext>
              </a:extLst>
            </p:cNvPr>
            <p:cNvSpPr/>
            <p:nvPr/>
          </p:nvSpPr>
          <p:spPr>
            <a:xfrm>
              <a:off x="1479987" y="3084411"/>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a:extLst>
                <a:ext uri="{FF2B5EF4-FFF2-40B4-BE49-F238E27FC236}">
                  <a16:creationId xmlns:a16="http://schemas.microsoft.com/office/drawing/2014/main" id="{FD2FEC89-895D-3D94-3EF9-6D45D6F1AA79}"/>
                </a:ext>
              </a:extLst>
            </p:cNvPr>
            <p:cNvSpPr/>
            <p:nvPr/>
          </p:nvSpPr>
          <p:spPr>
            <a:xfrm>
              <a:off x="1483904" y="2542850"/>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a:extLst>
                <a:ext uri="{FF2B5EF4-FFF2-40B4-BE49-F238E27FC236}">
                  <a16:creationId xmlns:a16="http://schemas.microsoft.com/office/drawing/2014/main" id="{4C7A1C9A-A64E-F8E4-DBB7-1E78765D8C9D}"/>
                </a:ext>
              </a:extLst>
            </p:cNvPr>
            <p:cNvSpPr/>
            <p:nvPr/>
          </p:nvSpPr>
          <p:spPr>
            <a:xfrm>
              <a:off x="1550443" y="2742179"/>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a:extLst>
                <a:ext uri="{FF2B5EF4-FFF2-40B4-BE49-F238E27FC236}">
                  <a16:creationId xmlns:a16="http://schemas.microsoft.com/office/drawing/2014/main" id="{9BA61DC5-89F9-C210-CB19-D71E28CCDA0D}"/>
                </a:ext>
              </a:extLst>
            </p:cNvPr>
            <p:cNvSpPr/>
            <p:nvPr/>
          </p:nvSpPr>
          <p:spPr>
            <a:xfrm>
              <a:off x="1508885" y="2646091"/>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a:extLst>
                <a:ext uri="{FF2B5EF4-FFF2-40B4-BE49-F238E27FC236}">
                  <a16:creationId xmlns:a16="http://schemas.microsoft.com/office/drawing/2014/main" id="{B84A3667-A99F-D38A-107E-C5F74712FDD8}"/>
                </a:ext>
              </a:extLst>
            </p:cNvPr>
            <p:cNvSpPr/>
            <p:nvPr/>
          </p:nvSpPr>
          <p:spPr>
            <a:xfrm>
              <a:off x="1574140" y="2838195"/>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a:extLst>
                <a:ext uri="{FF2B5EF4-FFF2-40B4-BE49-F238E27FC236}">
                  <a16:creationId xmlns:a16="http://schemas.microsoft.com/office/drawing/2014/main" id="{0D26D477-2D46-40EB-1F2B-6A3A6976682F}"/>
                </a:ext>
              </a:extLst>
            </p:cNvPr>
            <p:cNvSpPr/>
            <p:nvPr/>
          </p:nvSpPr>
          <p:spPr>
            <a:xfrm>
              <a:off x="1596247" y="2934138"/>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a:extLst>
                <a:ext uri="{FF2B5EF4-FFF2-40B4-BE49-F238E27FC236}">
                  <a16:creationId xmlns:a16="http://schemas.microsoft.com/office/drawing/2014/main" id="{78E62BD2-E663-23B7-109D-6EDB357ABE2C}"/>
                </a:ext>
              </a:extLst>
            </p:cNvPr>
            <p:cNvSpPr/>
            <p:nvPr/>
          </p:nvSpPr>
          <p:spPr>
            <a:xfrm>
              <a:off x="1619872" y="3030443"/>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a:extLst>
                <a:ext uri="{FF2B5EF4-FFF2-40B4-BE49-F238E27FC236}">
                  <a16:creationId xmlns:a16="http://schemas.microsoft.com/office/drawing/2014/main" id="{E4180A7D-7F01-60BB-9460-B6C131D61CDC}"/>
                </a:ext>
              </a:extLst>
            </p:cNvPr>
            <p:cNvSpPr/>
            <p:nvPr/>
          </p:nvSpPr>
          <p:spPr>
            <a:xfrm>
              <a:off x="1191812" y="2633881"/>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a:extLst>
                <a:ext uri="{FF2B5EF4-FFF2-40B4-BE49-F238E27FC236}">
                  <a16:creationId xmlns:a16="http://schemas.microsoft.com/office/drawing/2014/main" id="{AF9EC2F2-D483-7C94-9F3E-86212522C3FE}"/>
                </a:ext>
              </a:extLst>
            </p:cNvPr>
            <p:cNvSpPr/>
            <p:nvPr/>
          </p:nvSpPr>
          <p:spPr>
            <a:xfrm>
              <a:off x="1191740" y="3047493"/>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a:extLst>
                <a:ext uri="{FF2B5EF4-FFF2-40B4-BE49-F238E27FC236}">
                  <a16:creationId xmlns:a16="http://schemas.microsoft.com/office/drawing/2014/main" id="{D50F6126-1968-1B9C-3779-F74F734BC9DD}"/>
                </a:ext>
              </a:extLst>
            </p:cNvPr>
            <p:cNvSpPr/>
            <p:nvPr/>
          </p:nvSpPr>
          <p:spPr>
            <a:xfrm>
              <a:off x="1191740" y="2963109"/>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a:extLst>
                <a:ext uri="{FF2B5EF4-FFF2-40B4-BE49-F238E27FC236}">
                  <a16:creationId xmlns:a16="http://schemas.microsoft.com/office/drawing/2014/main" id="{4F6E6EBC-27AA-6DE0-FA4B-502E3C4AB8FA}"/>
                </a:ext>
              </a:extLst>
            </p:cNvPr>
            <p:cNvSpPr/>
            <p:nvPr/>
          </p:nvSpPr>
          <p:spPr>
            <a:xfrm>
              <a:off x="1191740" y="2878725"/>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a:extLst>
                <a:ext uri="{FF2B5EF4-FFF2-40B4-BE49-F238E27FC236}">
                  <a16:creationId xmlns:a16="http://schemas.microsoft.com/office/drawing/2014/main" id="{71A7619C-749D-4888-A806-3F7B278DE4B1}"/>
                </a:ext>
              </a:extLst>
            </p:cNvPr>
            <p:cNvSpPr/>
            <p:nvPr/>
          </p:nvSpPr>
          <p:spPr>
            <a:xfrm>
              <a:off x="1191740" y="2794413"/>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a:extLst>
                <a:ext uri="{FF2B5EF4-FFF2-40B4-BE49-F238E27FC236}">
                  <a16:creationId xmlns:a16="http://schemas.microsoft.com/office/drawing/2014/main" id="{2EE16BA4-65C6-1738-7D55-E1A17F3B332E}"/>
                </a:ext>
              </a:extLst>
            </p:cNvPr>
            <p:cNvSpPr/>
            <p:nvPr/>
          </p:nvSpPr>
          <p:spPr>
            <a:xfrm>
              <a:off x="1191740" y="2710029"/>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a:extLst>
                <a:ext uri="{FF2B5EF4-FFF2-40B4-BE49-F238E27FC236}">
                  <a16:creationId xmlns:a16="http://schemas.microsoft.com/office/drawing/2014/main" id="{D0D69E5D-7954-2338-EE20-21683577DCD2}"/>
                </a:ext>
              </a:extLst>
            </p:cNvPr>
            <p:cNvSpPr/>
            <p:nvPr/>
          </p:nvSpPr>
          <p:spPr>
            <a:xfrm>
              <a:off x="1191740" y="2633881"/>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a:extLst>
                <a:ext uri="{FF2B5EF4-FFF2-40B4-BE49-F238E27FC236}">
                  <a16:creationId xmlns:a16="http://schemas.microsoft.com/office/drawing/2014/main" id="{087DD27B-1F4F-E337-820A-3F107ACC1F87}"/>
                </a:ext>
              </a:extLst>
            </p:cNvPr>
            <p:cNvSpPr/>
            <p:nvPr/>
          </p:nvSpPr>
          <p:spPr>
            <a:xfrm>
              <a:off x="1236460" y="2633881"/>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37">
              <a:extLst>
                <a:ext uri="{FF2B5EF4-FFF2-40B4-BE49-F238E27FC236}">
                  <a16:creationId xmlns:a16="http://schemas.microsoft.com/office/drawing/2014/main" id="{E487485C-187B-8D94-4111-32C95C6113F0}"/>
                </a:ext>
              </a:extLst>
            </p:cNvPr>
            <p:cNvGrpSpPr/>
            <p:nvPr/>
          </p:nvGrpSpPr>
          <p:grpSpPr>
            <a:xfrm>
              <a:off x="2046026" y="4513740"/>
              <a:ext cx="1065355" cy="336540"/>
              <a:chOff x="5058788" y="4697345"/>
              <a:chExt cx="1113921" cy="351882"/>
            </a:xfrm>
          </p:grpSpPr>
          <p:sp>
            <p:nvSpPr>
              <p:cNvPr id="875" name="Google Shape;875;p37">
                <a:extLst>
                  <a:ext uri="{FF2B5EF4-FFF2-40B4-BE49-F238E27FC236}">
                    <a16:creationId xmlns:a16="http://schemas.microsoft.com/office/drawing/2014/main" id="{4595CA0D-ED75-61B3-C777-0645B087945B}"/>
                  </a:ext>
                </a:extLst>
              </p:cNvPr>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37">
                <a:extLst>
                  <a:ext uri="{FF2B5EF4-FFF2-40B4-BE49-F238E27FC236}">
                    <a16:creationId xmlns:a16="http://schemas.microsoft.com/office/drawing/2014/main" id="{825D555F-859E-194E-4A84-B6C656AC8CBD}"/>
                  </a:ext>
                </a:extLst>
              </p:cNvPr>
              <p:cNvGrpSpPr/>
              <p:nvPr/>
            </p:nvGrpSpPr>
            <p:grpSpPr>
              <a:xfrm>
                <a:off x="5058788" y="4697345"/>
                <a:ext cx="1113921" cy="351882"/>
                <a:chOff x="5058788" y="4697345"/>
                <a:chExt cx="1113921" cy="351882"/>
              </a:xfrm>
            </p:grpSpPr>
            <p:sp>
              <p:nvSpPr>
                <p:cNvPr id="877" name="Google Shape;877;p37">
                  <a:extLst>
                    <a:ext uri="{FF2B5EF4-FFF2-40B4-BE49-F238E27FC236}">
                      <a16:creationId xmlns:a16="http://schemas.microsoft.com/office/drawing/2014/main" id="{DBA498C5-5150-7D4F-8AD1-BF9FF94E7CDF}"/>
                    </a:ext>
                  </a:extLst>
                </p:cNvPr>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a:extLst>
                    <a:ext uri="{FF2B5EF4-FFF2-40B4-BE49-F238E27FC236}">
                      <a16:creationId xmlns:a16="http://schemas.microsoft.com/office/drawing/2014/main" id="{FEC81AAE-AC7A-C054-B63D-E33052EB625C}"/>
                    </a:ext>
                  </a:extLst>
                </p:cNvPr>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a:extLst>
                    <a:ext uri="{FF2B5EF4-FFF2-40B4-BE49-F238E27FC236}">
                      <a16:creationId xmlns:a16="http://schemas.microsoft.com/office/drawing/2014/main" id="{31EA309B-3F17-56C6-2FD8-C0CAD7E34A58}"/>
                    </a:ext>
                  </a:extLst>
                </p:cNvPr>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a:extLst>
                    <a:ext uri="{FF2B5EF4-FFF2-40B4-BE49-F238E27FC236}">
                      <a16:creationId xmlns:a16="http://schemas.microsoft.com/office/drawing/2014/main" id="{6C3BE675-1AA4-B3C4-DADE-725A196C972C}"/>
                    </a:ext>
                  </a:extLst>
                </p:cNvPr>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a:extLst>
                    <a:ext uri="{FF2B5EF4-FFF2-40B4-BE49-F238E27FC236}">
                      <a16:creationId xmlns:a16="http://schemas.microsoft.com/office/drawing/2014/main" id="{0BAA70AD-E451-CC75-8B7C-B4FE51C7FB55}"/>
                    </a:ext>
                  </a:extLst>
                </p:cNvPr>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a:extLst>
                    <a:ext uri="{FF2B5EF4-FFF2-40B4-BE49-F238E27FC236}">
                      <a16:creationId xmlns:a16="http://schemas.microsoft.com/office/drawing/2014/main" id="{4A9D3F12-ECDD-AD2E-041A-AB9D46813EC5}"/>
                    </a:ext>
                  </a:extLst>
                </p:cNvPr>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a:extLst>
                    <a:ext uri="{FF2B5EF4-FFF2-40B4-BE49-F238E27FC236}">
                      <a16:creationId xmlns:a16="http://schemas.microsoft.com/office/drawing/2014/main" id="{8235F46A-A8E2-302C-B0B4-54CDB2F00B87}"/>
                    </a:ext>
                  </a:extLst>
                </p:cNvPr>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a:extLst>
                    <a:ext uri="{FF2B5EF4-FFF2-40B4-BE49-F238E27FC236}">
                      <a16:creationId xmlns:a16="http://schemas.microsoft.com/office/drawing/2014/main" id="{591C9F6C-388D-5A9C-A04D-81789415A523}"/>
                    </a:ext>
                  </a:extLst>
                </p:cNvPr>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a:extLst>
                    <a:ext uri="{FF2B5EF4-FFF2-40B4-BE49-F238E27FC236}">
                      <a16:creationId xmlns:a16="http://schemas.microsoft.com/office/drawing/2014/main" id="{4E063F96-361A-F1CC-6DB0-EAA9F98FA37E}"/>
                    </a:ext>
                  </a:extLst>
                </p:cNvPr>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a:extLst>
                    <a:ext uri="{FF2B5EF4-FFF2-40B4-BE49-F238E27FC236}">
                      <a16:creationId xmlns:a16="http://schemas.microsoft.com/office/drawing/2014/main" id="{AA99D0CD-9734-9B85-18F7-AB1D29D171D7}"/>
                    </a:ext>
                  </a:extLst>
                </p:cNvPr>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37">
              <a:extLst>
                <a:ext uri="{FF2B5EF4-FFF2-40B4-BE49-F238E27FC236}">
                  <a16:creationId xmlns:a16="http://schemas.microsoft.com/office/drawing/2014/main" id="{C4564C56-F655-E2F1-C4C0-408EE13363C5}"/>
                </a:ext>
              </a:extLst>
            </p:cNvPr>
            <p:cNvGrpSpPr/>
            <p:nvPr/>
          </p:nvGrpSpPr>
          <p:grpSpPr>
            <a:xfrm>
              <a:off x="1048595" y="4248319"/>
              <a:ext cx="420921" cy="601954"/>
              <a:chOff x="6260475" y="4419824"/>
              <a:chExt cx="440110" cy="629395"/>
            </a:xfrm>
          </p:grpSpPr>
          <p:sp>
            <p:nvSpPr>
              <p:cNvPr id="888" name="Google Shape;888;p37">
                <a:extLst>
                  <a:ext uri="{FF2B5EF4-FFF2-40B4-BE49-F238E27FC236}">
                    <a16:creationId xmlns:a16="http://schemas.microsoft.com/office/drawing/2014/main" id="{955E938A-42A2-5E5D-E29F-0CF64D7FB6C0}"/>
                  </a:ext>
                </a:extLst>
              </p:cNvPr>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a:extLst>
                  <a:ext uri="{FF2B5EF4-FFF2-40B4-BE49-F238E27FC236}">
                    <a16:creationId xmlns:a16="http://schemas.microsoft.com/office/drawing/2014/main" id="{F2AF23EC-5E49-9F2A-0DEE-B1B72D70FE0E}"/>
                  </a:ext>
                </a:extLst>
              </p:cNvPr>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a:extLst>
                  <a:ext uri="{FF2B5EF4-FFF2-40B4-BE49-F238E27FC236}">
                    <a16:creationId xmlns:a16="http://schemas.microsoft.com/office/drawing/2014/main" id="{A6B262FB-9069-3E9F-A2CA-306BF9CF9377}"/>
                  </a:ext>
                </a:extLst>
              </p:cNvPr>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a:extLst>
                  <a:ext uri="{FF2B5EF4-FFF2-40B4-BE49-F238E27FC236}">
                    <a16:creationId xmlns:a16="http://schemas.microsoft.com/office/drawing/2014/main" id="{5FCDE809-DC49-B1AD-AB7B-46406DCB868C}"/>
                  </a:ext>
                </a:extLst>
              </p:cNvPr>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a:extLst>
                  <a:ext uri="{FF2B5EF4-FFF2-40B4-BE49-F238E27FC236}">
                    <a16:creationId xmlns:a16="http://schemas.microsoft.com/office/drawing/2014/main" id="{DDC03B72-FE36-A947-8215-69FA892FC38B}"/>
                  </a:ext>
                </a:extLst>
              </p:cNvPr>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a:extLst>
                  <a:ext uri="{FF2B5EF4-FFF2-40B4-BE49-F238E27FC236}">
                    <a16:creationId xmlns:a16="http://schemas.microsoft.com/office/drawing/2014/main" id="{1D0E7195-0872-989B-E3B5-B8907F306AEB}"/>
                  </a:ext>
                </a:extLst>
              </p:cNvPr>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extLst>
                  <a:ext uri="{FF2B5EF4-FFF2-40B4-BE49-F238E27FC236}">
                    <a16:creationId xmlns:a16="http://schemas.microsoft.com/office/drawing/2014/main" id="{77D5A666-E812-C764-83C1-3FFB5DF76F2E}"/>
                  </a:ext>
                </a:extLst>
              </p:cNvPr>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a:extLst>
                  <a:ext uri="{FF2B5EF4-FFF2-40B4-BE49-F238E27FC236}">
                    <a16:creationId xmlns:a16="http://schemas.microsoft.com/office/drawing/2014/main" id="{B43E9A70-BDFF-434A-3314-CC2A86289074}"/>
                  </a:ext>
                </a:extLst>
              </p:cNvPr>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7">
              <a:extLst>
                <a:ext uri="{FF2B5EF4-FFF2-40B4-BE49-F238E27FC236}">
                  <a16:creationId xmlns:a16="http://schemas.microsoft.com/office/drawing/2014/main" id="{68C810C9-98FB-3D75-C45F-8D2083C01C9C}"/>
                </a:ext>
              </a:extLst>
            </p:cNvPr>
            <p:cNvGrpSpPr/>
            <p:nvPr/>
          </p:nvGrpSpPr>
          <p:grpSpPr>
            <a:xfrm>
              <a:off x="1514703" y="3503072"/>
              <a:ext cx="531319" cy="202685"/>
              <a:chOff x="6867636" y="4836160"/>
              <a:chExt cx="555540" cy="211925"/>
            </a:xfrm>
          </p:grpSpPr>
          <p:sp>
            <p:nvSpPr>
              <p:cNvPr id="897" name="Google Shape;897;p37">
                <a:extLst>
                  <a:ext uri="{FF2B5EF4-FFF2-40B4-BE49-F238E27FC236}">
                    <a16:creationId xmlns:a16="http://schemas.microsoft.com/office/drawing/2014/main" id="{C9645993-C532-656D-C83B-019D9970C710}"/>
                  </a:ext>
                </a:extLst>
              </p:cNvPr>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a:extLst>
                  <a:ext uri="{FF2B5EF4-FFF2-40B4-BE49-F238E27FC236}">
                    <a16:creationId xmlns:a16="http://schemas.microsoft.com/office/drawing/2014/main" id="{13F57719-5DB5-B8E6-A54F-1E5C71619C53}"/>
                  </a:ext>
                </a:extLst>
              </p:cNvPr>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a:extLst>
                  <a:ext uri="{FF2B5EF4-FFF2-40B4-BE49-F238E27FC236}">
                    <a16:creationId xmlns:a16="http://schemas.microsoft.com/office/drawing/2014/main" id="{E9CA713F-4444-BD07-D217-12F36151AE6F}"/>
                  </a:ext>
                </a:extLst>
              </p:cNvPr>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a:extLst>
                  <a:ext uri="{FF2B5EF4-FFF2-40B4-BE49-F238E27FC236}">
                    <a16:creationId xmlns:a16="http://schemas.microsoft.com/office/drawing/2014/main" id="{40BA777C-AC18-F14E-40D2-73035A330CA2}"/>
                  </a:ext>
                </a:extLst>
              </p:cNvPr>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a:extLst>
                  <a:ext uri="{FF2B5EF4-FFF2-40B4-BE49-F238E27FC236}">
                    <a16:creationId xmlns:a16="http://schemas.microsoft.com/office/drawing/2014/main" id="{FA655EC2-0688-5838-FBF9-68710D8ADBB0}"/>
                  </a:ext>
                </a:extLst>
              </p:cNvPr>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a:extLst>
                  <a:ext uri="{FF2B5EF4-FFF2-40B4-BE49-F238E27FC236}">
                    <a16:creationId xmlns:a16="http://schemas.microsoft.com/office/drawing/2014/main" id="{D3E0DA70-6AF2-A13D-E36D-A4D34417CA17}"/>
                  </a:ext>
                </a:extLst>
              </p:cNvPr>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a:extLst>
                  <a:ext uri="{FF2B5EF4-FFF2-40B4-BE49-F238E27FC236}">
                    <a16:creationId xmlns:a16="http://schemas.microsoft.com/office/drawing/2014/main" id="{3EBA3434-FF7F-43EB-F467-9D129F651F78}"/>
                  </a:ext>
                </a:extLst>
              </p:cNvPr>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7">
              <a:extLst>
                <a:ext uri="{FF2B5EF4-FFF2-40B4-BE49-F238E27FC236}">
                  <a16:creationId xmlns:a16="http://schemas.microsoft.com/office/drawing/2014/main" id="{B55CF648-0237-E6D6-2996-4443891C41D8}"/>
                </a:ext>
              </a:extLst>
            </p:cNvPr>
            <p:cNvGrpSpPr/>
            <p:nvPr/>
          </p:nvGrpSpPr>
          <p:grpSpPr>
            <a:xfrm>
              <a:off x="1545091" y="4158455"/>
              <a:ext cx="400827" cy="696908"/>
              <a:chOff x="8328075" y="1480875"/>
              <a:chExt cx="419100" cy="728678"/>
            </a:xfrm>
          </p:grpSpPr>
          <p:sp>
            <p:nvSpPr>
              <p:cNvPr id="905" name="Google Shape;905;p37">
                <a:extLst>
                  <a:ext uri="{FF2B5EF4-FFF2-40B4-BE49-F238E27FC236}">
                    <a16:creationId xmlns:a16="http://schemas.microsoft.com/office/drawing/2014/main" id="{9991B520-2611-182E-38AC-627D759764BF}"/>
                  </a:ext>
                </a:extLst>
              </p:cNvPr>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a:extLst>
                  <a:ext uri="{FF2B5EF4-FFF2-40B4-BE49-F238E27FC236}">
                    <a16:creationId xmlns:a16="http://schemas.microsoft.com/office/drawing/2014/main" id="{6373BFBA-4CB4-1CA6-5AE2-33EBE6B96C2F}"/>
                  </a:ext>
                </a:extLst>
              </p:cNvPr>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a:extLst>
                  <a:ext uri="{FF2B5EF4-FFF2-40B4-BE49-F238E27FC236}">
                    <a16:creationId xmlns:a16="http://schemas.microsoft.com/office/drawing/2014/main" id="{A359952D-1184-B036-45BB-9B9128482B7B}"/>
                  </a:ext>
                </a:extLst>
              </p:cNvPr>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a:extLst>
                  <a:ext uri="{FF2B5EF4-FFF2-40B4-BE49-F238E27FC236}">
                    <a16:creationId xmlns:a16="http://schemas.microsoft.com/office/drawing/2014/main" id="{045AE3CB-CBFA-9BB5-BA05-B9156807BE3A}"/>
                  </a:ext>
                </a:extLst>
              </p:cNvPr>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a:extLst>
                  <a:ext uri="{FF2B5EF4-FFF2-40B4-BE49-F238E27FC236}">
                    <a16:creationId xmlns:a16="http://schemas.microsoft.com/office/drawing/2014/main" id="{36C31621-3A0B-8402-9F5D-A7171E74695D}"/>
                  </a:ext>
                </a:extLst>
              </p:cNvPr>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a:extLst>
                  <a:ext uri="{FF2B5EF4-FFF2-40B4-BE49-F238E27FC236}">
                    <a16:creationId xmlns:a16="http://schemas.microsoft.com/office/drawing/2014/main" id="{9C169738-EA43-E16A-4A1B-A7523B0099FB}"/>
                  </a:ext>
                </a:extLst>
              </p:cNvPr>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a:extLst>
                  <a:ext uri="{FF2B5EF4-FFF2-40B4-BE49-F238E27FC236}">
                    <a16:creationId xmlns:a16="http://schemas.microsoft.com/office/drawing/2014/main" id="{9C780E35-0F70-37E2-C8CF-EB4A0514D0B8}"/>
                  </a:ext>
                </a:extLst>
              </p:cNvPr>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a:extLst>
                  <a:ext uri="{FF2B5EF4-FFF2-40B4-BE49-F238E27FC236}">
                    <a16:creationId xmlns:a16="http://schemas.microsoft.com/office/drawing/2014/main" id="{A3E8CB24-A297-BCAE-5EF8-6E9C0C2E1E2D}"/>
                  </a:ext>
                </a:extLst>
              </p:cNvPr>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a:extLst>
                  <a:ext uri="{FF2B5EF4-FFF2-40B4-BE49-F238E27FC236}">
                    <a16:creationId xmlns:a16="http://schemas.microsoft.com/office/drawing/2014/main" id="{B9FED00C-4EAF-9BC8-3087-A338F01845B1}"/>
                  </a:ext>
                </a:extLst>
              </p:cNvPr>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a:extLst>
                  <a:ext uri="{FF2B5EF4-FFF2-40B4-BE49-F238E27FC236}">
                    <a16:creationId xmlns:a16="http://schemas.microsoft.com/office/drawing/2014/main" id="{DF387FA9-7869-B638-BDB8-B63D6A740A26}"/>
                  </a:ext>
                </a:extLst>
              </p:cNvPr>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a:extLst>
                  <a:ext uri="{FF2B5EF4-FFF2-40B4-BE49-F238E27FC236}">
                    <a16:creationId xmlns:a16="http://schemas.microsoft.com/office/drawing/2014/main" id="{261B5E1A-A301-B7B7-0570-7BF38E3BFCEF}"/>
                  </a:ext>
                </a:extLst>
              </p:cNvPr>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a:extLst>
                  <a:ext uri="{FF2B5EF4-FFF2-40B4-BE49-F238E27FC236}">
                    <a16:creationId xmlns:a16="http://schemas.microsoft.com/office/drawing/2014/main" id="{1C9702EA-CD02-3D8C-E6D1-6037F01EBA03}"/>
                  </a:ext>
                </a:extLst>
              </p:cNvPr>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a:extLst>
                  <a:ext uri="{FF2B5EF4-FFF2-40B4-BE49-F238E27FC236}">
                    <a16:creationId xmlns:a16="http://schemas.microsoft.com/office/drawing/2014/main" id="{98DFC6F5-AF13-2F4B-85FD-CD42285F307B}"/>
                  </a:ext>
                </a:extLst>
              </p:cNvPr>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extLst>
                  <a:ext uri="{FF2B5EF4-FFF2-40B4-BE49-F238E27FC236}">
                    <a16:creationId xmlns:a16="http://schemas.microsoft.com/office/drawing/2014/main" id="{05790BA4-A705-D570-CF1B-D7188EF65C7F}"/>
                  </a:ext>
                </a:extLst>
              </p:cNvPr>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7">
              <a:extLst>
                <a:ext uri="{FF2B5EF4-FFF2-40B4-BE49-F238E27FC236}">
                  <a16:creationId xmlns:a16="http://schemas.microsoft.com/office/drawing/2014/main" id="{618DD8B6-3E09-5F2B-2D10-AF4B26AC16C4}"/>
                </a:ext>
              </a:extLst>
            </p:cNvPr>
            <p:cNvSpPr/>
            <p:nvPr/>
          </p:nvSpPr>
          <p:spPr>
            <a:xfrm>
              <a:off x="3464825"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37">
              <a:extLst>
                <a:ext uri="{FF2B5EF4-FFF2-40B4-BE49-F238E27FC236}">
                  <a16:creationId xmlns:a16="http://schemas.microsoft.com/office/drawing/2014/main" id="{2C350C4C-34C6-82FA-1A9A-55E4B9C411C0}"/>
                </a:ext>
              </a:extLst>
            </p:cNvPr>
            <p:cNvGrpSpPr/>
            <p:nvPr/>
          </p:nvGrpSpPr>
          <p:grpSpPr>
            <a:xfrm>
              <a:off x="3611704" y="4463166"/>
              <a:ext cx="641888" cy="393657"/>
              <a:chOff x="6752025" y="2890176"/>
              <a:chExt cx="671150" cy="411603"/>
            </a:xfrm>
          </p:grpSpPr>
          <p:sp>
            <p:nvSpPr>
              <p:cNvPr id="921" name="Google Shape;921;p37">
                <a:extLst>
                  <a:ext uri="{FF2B5EF4-FFF2-40B4-BE49-F238E27FC236}">
                    <a16:creationId xmlns:a16="http://schemas.microsoft.com/office/drawing/2014/main" id="{ACE371E1-5D89-565B-A3C8-BEC46B32B5D6}"/>
                  </a:ext>
                </a:extLst>
              </p:cNvPr>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a:extLst>
                  <a:ext uri="{FF2B5EF4-FFF2-40B4-BE49-F238E27FC236}">
                    <a16:creationId xmlns:a16="http://schemas.microsoft.com/office/drawing/2014/main" id="{910C4EA9-7C1F-07CC-40B2-1AAABCF7FC53}"/>
                  </a:ext>
                </a:extLst>
              </p:cNvPr>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a:extLst>
                  <a:ext uri="{FF2B5EF4-FFF2-40B4-BE49-F238E27FC236}">
                    <a16:creationId xmlns:a16="http://schemas.microsoft.com/office/drawing/2014/main" id="{A79894F4-64E4-CBCB-A955-16BF0F7F8743}"/>
                  </a:ext>
                </a:extLst>
              </p:cNvPr>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a:extLst>
                  <a:ext uri="{FF2B5EF4-FFF2-40B4-BE49-F238E27FC236}">
                    <a16:creationId xmlns:a16="http://schemas.microsoft.com/office/drawing/2014/main" id="{8EC186E8-823E-3ED3-36DC-1FAAF5CE653E}"/>
                  </a:ext>
                </a:extLst>
              </p:cNvPr>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a:extLst>
                  <a:ext uri="{FF2B5EF4-FFF2-40B4-BE49-F238E27FC236}">
                    <a16:creationId xmlns:a16="http://schemas.microsoft.com/office/drawing/2014/main" id="{7FA60155-DA8C-2BA3-E255-3AB416AAD2BA}"/>
                  </a:ext>
                </a:extLst>
              </p:cNvPr>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a:extLst>
                  <a:ext uri="{FF2B5EF4-FFF2-40B4-BE49-F238E27FC236}">
                    <a16:creationId xmlns:a16="http://schemas.microsoft.com/office/drawing/2014/main" id="{4414EA38-5004-32B8-C631-1949ACB3BCAB}"/>
                  </a:ext>
                </a:extLst>
              </p:cNvPr>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7">
              <a:extLst>
                <a:ext uri="{FF2B5EF4-FFF2-40B4-BE49-F238E27FC236}">
                  <a16:creationId xmlns:a16="http://schemas.microsoft.com/office/drawing/2014/main" id="{99DC17E9-B2B4-E16E-0616-DEA5D69F836F}"/>
                </a:ext>
              </a:extLst>
            </p:cNvPr>
            <p:cNvGrpSpPr/>
            <p:nvPr/>
          </p:nvGrpSpPr>
          <p:grpSpPr>
            <a:xfrm>
              <a:off x="1331988" y="989053"/>
              <a:ext cx="941957" cy="1383593"/>
              <a:chOff x="225575" y="3247475"/>
              <a:chExt cx="1282447" cy="1883720"/>
            </a:xfrm>
          </p:grpSpPr>
          <p:sp>
            <p:nvSpPr>
              <p:cNvPr id="928" name="Google Shape;928;p37">
                <a:extLst>
                  <a:ext uri="{FF2B5EF4-FFF2-40B4-BE49-F238E27FC236}">
                    <a16:creationId xmlns:a16="http://schemas.microsoft.com/office/drawing/2014/main" id="{D2CBAF94-C401-A01E-15A0-EDC98131CE40}"/>
                  </a:ext>
                </a:extLst>
              </p:cNvPr>
              <p:cNvSpPr/>
              <p:nvPr/>
            </p:nvSpPr>
            <p:spPr>
              <a:xfrm>
                <a:off x="1062124" y="3795020"/>
                <a:ext cx="445898" cy="697096"/>
              </a:xfrm>
              <a:custGeom>
                <a:avLst/>
                <a:gdLst/>
                <a:ahLst/>
                <a:cxnLst/>
                <a:rect l="l" t="t" r="r" b="b"/>
                <a:pathLst>
                  <a:path w="3220" h="5034" extrusionOk="0">
                    <a:moveTo>
                      <a:pt x="2070" y="0"/>
                    </a:moveTo>
                    <a:cubicBezTo>
                      <a:pt x="1776" y="0"/>
                      <a:pt x="1457" y="137"/>
                      <a:pt x="1179" y="451"/>
                    </a:cubicBezTo>
                    <a:cubicBezTo>
                      <a:pt x="493" y="1221"/>
                      <a:pt x="0" y="4372"/>
                      <a:pt x="609" y="5034"/>
                    </a:cubicBezTo>
                    <a:cubicBezTo>
                      <a:pt x="609" y="5034"/>
                      <a:pt x="2624" y="2727"/>
                      <a:pt x="2975" y="1494"/>
                    </a:cubicBezTo>
                    <a:cubicBezTo>
                      <a:pt x="3220" y="632"/>
                      <a:pt x="2703" y="0"/>
                      <a:pt x="2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a:extLst>
                  <a:ext uri="{FF2B5EF4-FFF2-40B4-BE49-F238E27FC236}">
                    <a16:creationId xmlns:a16="http://schemas.microsoft.com/office/drawing/2014/main" id="{22DB8DE2-4B4F-77A4-7CDB-4CFECF21B55D}"/>
                  </a:ext>
                </a:extLst>
              </p:cNvPr>
              <p:cNvSpPr/>
              <p:nvPr/>
            </p:nvSpPr>
            <p:spPr>
              <a:xfrm>
                <a:off x="1119039" y="3959394"/>
                <a:ext cx="170743" cy="903427"/>
              </a:xfrm>
              <a:custGeom>
                <a:avLst/>
                <a:gdLst/>
                <a:ahLst/>
                <a:cxnLst/>
                <a:rect l="l" t="t" r="r" b="b"/>
                <a:pathLst>
                  <a:path w="1233" h="6524" extrusionOk="0">
                    <a:moveTo>
                      <a:pt x="1137" y="0"/>
                    </a:moveTo>
                    <a:cubicBezTo>
                      <a:pt x="858" y="431"/>
                      <a:pt x="624" y="1045"/>
                      <a:pt x="445" y="1822"/>
                    </a:cubicBezTo>
                    <a:cubicBezTo>
                      <a:pt x="302" y="2439"/>
                      <a:pt x="194" y="3163"/>
                      <a:pt x="122" y="3973"/>
                    </a:cubicBezTo>
                    <a:cubicBezTo>
                      <a:pt x="0" y="5348"/>
                      <a:pt x="28" y="6511"/>
                      <a:pt x="28" y="6523"/>
                    </a:cubicBezTo>
                    <a:lnTo>
                      <a:pt x="141" y="6520"/>
                    </a:lnTo>
                    <a:cubicBezTo>
                      <a:pt x="141" y="6509"/>
                      <a:pt x="113" y="5352"/>
                      <a:pt x="235" y="3981"/>
                    </a:cubicBezTo>
                    <a:cubicBezTo>
                      <a:pt x="395" y="2173"/>
                      <a:pt x="741" y="819"/>
                      <a:pt x="1233" y="62"/>
                    </a:cubicBez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a:extLst>
                  <a:ext uri="{FF2B5EF4-FFF2-40B4-BE49-F238E27FC236}">
                    <a16:creationId xmlns:a16="http://schemas.microsoft.com/office/drawing/2014/main" id="{E2AE3EA5-8CDE-4E12-BB10-474AD518AD7B}"/>
                  </a:ext>
                </a:extLst>
              </p:cNvPr>
              <p:cNvSpPr/>
              <p:nvPr/>
            </p:nvSpPr>
            <p:spPr>
              <a:xfrm>
                <a:off x="225575" y="3332501"/>
                <a:ext cx="596700" cy="436343"/>
              </a:xfrm>
              <a:custGeom>
                <a:avLst/>
                <a:gdLst/>
                <a:ahLst/>
                <a:cxnLst/>
                <a:rect l="l" t="t" r="r" b="b"/>
                <a:pathLst>
                  <a:path w="4309" h="3151" extrusionOk="0">
                    <a:moveTo>
                      <a:pt x="2190" y="1"/>
                    </a:moveTo>
                    <a:cubicBezTo>
                      <a:pt x="2124" y="1"/>
                      <a:pt x="2055" y="5"/>
                      <a:pt x="1985" y="14"/>
                    </a:cubicBezTo>
                    <a:cubicBezTo>
                      <a:pt x="1" y="262"/>
                      <a:pt x="2501" y="2825"/>
                      <a:pt x="4308" y="3150"/>
                    </a:cubicBezTo>
                    <a:cubicBezTo>
                      <a:pt x="4308" y="3150"/>
                      <a:pt x="3994"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a:extLst>
                  <a:ext uri="{FF2B5EF4-FFF2-40B4-BE49-F238E27FC236}">
                    <a16:creationId xmlns:a16="http://schemas.microsoft.com/office/drawing/2014/main" id="{9E03F9BD-917D-EC12-4678-606CEC7AB46F}"/>
                  </a:ext>
                </a:extLst>
              </p:cNvPr>
              <p:cNvSpPr/>
              <p:nvPr/>
            </p:nvSpPr>
            <p:spPr>
              <a:xfrm>
                <a:off x="846928" y="3247475"/>
                <a:ext cx="498796" cy="945386"/>
              </a:xfrm>
              <a:custGeom>
                <a:avLst/>
                <a:gdLst/>
                <a:ahLst/>
                <a:cxnLst/>
                <a:rect l="l" t="t" r="r" b="b"/>
                <a:pathLst>
                  <a:path w="3602" h="6827" extrusionOk="0">
                    <a:moveTo>
                      <a:pt x="2421" y="0"/>
                    </a:moveTo>
                    <a:cubicBezTo>
                      <a:pt x="1927" y="0"/>
                      <a:pt x="1355" y="343"/>
                      <a:pt x="948" y="1263"/>
                    </a:cubicBezTo>
                    <a:cubicBezTo>
                      <a:pt x="1" y="3406"/>
                      <a:pt x="1504" y="6826"/>
                      <a:pt x="1504" y="6826"/>
                    </a:cubicBezTo>
                    <a:cubicBezTo>
                      <a:pt x="1504" y="6826"/>
                      <a:pt x="3130" y="2330"/>
                      <a:pt x="3422" y="1263"/>
                    </a:cubicBezTo>
                    <a:cubicBezTo>
                      <a:pt x="3601" y="606"/>
                      <a:pt x="3079" y="0"/>
                      <a:pt x="2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a:extLst>
                  <a:ext uri="{FF2B5EF4-FFF2-40B4-BE49-F238E27FC236}">
                    <a16:creationId xmlns:a16="http://schemas.microsoft.com/office/drawing/2014/main" id="{C840CD08-BE80-26AC-9B22-EFBFF9AA72D2}"/>
                  </a:ext>
                </a:extLst>
              </p:cNvPr>
              <p:cNvSpPr/>
              <p:nvPr/>
            </p:nvSpPr>
            <p:spPr>
              <a:xfrm>
                <a:off x="1013380" y="3396063"/>
                <a:ext cx="127122" cy="1583906"/>
              </a:xfrm>
              <a:custGeom>
                <a:avLst/>
                <a:gdLst/>
                <a:ahLst/>
                <a:cxnLst/>
                <a:rect l="l" t="t" r="r" b="b"/>
                <a:pathLst>
                  <a:path w="918" h="11438" extrusionOk="0">
                    <a:moveTo>
                      <a:pt x="780" y="0"/>
                    </a:moveTo>
                    <a:cubicBezTo>
                      <a:pt x="778" y="12"/>
                      <a:pt x="577" y="1168"/>
                      <a:pt x="384" y="3147"/>
                    </a:cubicBezTo>
                    <a:cubicBezTo>
                      <a:pt x="207" y="4974"/>
                      <a:pt x="0" y="7893"/>
                      <a:pt x="25" y="11438"/>
                    </a:cubicBezTo>
                    <a:lnTo>
                      <a:pt x="165" y="11438"/>
                    </a:lnTo>
                    <a:cubicBezTo>
                      <a:pt x="141" y="7899"/>
                      <a:pt x="347" y="4985"/>
                      <a:pt x="524" y="3163"/>
                    </a:cubicBezTo>
                    <a:cubicBezTo>
                      <a:pt x="716" y="1189"/>
                      <a:pt x="916" y="36"/>
                      <a:pt x="918" y="25"/>
                    </a:cubicBezTo>
                    <a:lnTo>
                      <a:pt x="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a:extLst>
                  <a:ext uri="{FF2B5EF4-FFF2-40B4-BE49-F238E27FC236}">
                    <a16:creationId xmlns:a16="http://schemas.microsoft.com/office/drawing/2014/main" id="{CCD13E95-D078-5D59-8FBD-EA1F41087D84}"/>
                  </a:ext>
                </a:extLst>
              </p:cNvPr>
              <p:cNvSpPr/>
              <p:nvPr/>
            </p:nvSpPr>
            <p:spPr>
              <a:xfrm>
                <a:off x="549476" y="3456301"/>
                <a:ext cx="496165" cy="958680"/>
              </a:xfrm>
              <a:custGeom>
                <a:avLst/>
                <a:gdLst/>
                <a:ahLst/>
                <a:cxnLst/>
                <a:rect l="l" t="t" r="r" b="b"/>
                <a:pathLst>
                  <a:path w="3583" h="6923" extrusionOk="0">
                    <a:moveTo>
                      <a:pt x="66" y="1"/>
                    </a:moveTo>
                    <a:lnTo>
                      <a:pt x="0" y="124"/>
                    </a:lnTo>
                    <a:cubicBezTo>
                      <a:pt x="528" y="405"/>
                      <a:pt x="1036" y="935"/>
                      <a:pt x="1513" y="1700"/>
                    </a:cubicBezTo>
                    <a:cubicBezTo>
                      <a:pt x="1898" y="2316"/>
                      <a:pt x="2259" y="3083"/>
                      <a:pt x="2592" y="3980"/>
                    </a:cubicBezTo>
                    <a:cubicBezTo>
                      <a:pt x="3160" y="5512"/>
                      <a:pt x="3443" y="6909"/>
                      <a:pt x="3446" y="6922"/>
                    </a:cubicBezTo>
                    <a:lnTo>
                      <a:pt x="3583" y="6896"/>
                    </a:lnTo>
                    <a:cubicBezTo>
                      <a:pt x="3580" y="6881"/>
                      <a:pt x="3294" y="5476"/>
                      <a:pt x="2723" y="3934"/>
                    </a:cubicBezTo>
                    <a:cubicBezTo>
                      <a:pt x="2387" y="3028"/>
                      <a:pt x="2020" y="2250"/>
                      <a:pt x="1631" y="1626"/>
                    </a:cubicBezTo>
                    <a:cubicBezTo>
                      <a:pt x="1142" y="841"/>
                      <a:pt x="615" y="294"/>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a:extLst>
                  <a:ext uri="{FF2B5EF4-FFF2-40B4-BE49-F238E27FC236}">
                    <a16:creationId xmlns:a16="http://schemas.microsoft.com/office/drawing/2014/main" id="{BB48D2F7-14EB-C4C9-74EC-89F5F8E9D315}"/>
                  </a:ext>
                </a:extLst>
              </p:cNvPr>
              <p:cNvSpPr/>
              <p:nvPr/>
            </p:nvSpPr>
            <p:spPr>
              <a:xfrm>
                <a:off x="523442" y="3794881"/>
                <a:ext cx="496303" cy="632011"/>
              </a:xfrm>
              <a:custGeom>
                <a:avLst/>
                <a:gdLst/>
                <a:ahLst/>
                <a:cxnLst/>
                <a:rect l="l" t="t" r="r" b="b"/>
                <a:pathLst>
                  <a:path w="3584" h="4564" extrusionOk="0">
                    <a:moveTo>
                      <a:pt x="1482" y="1"/>
                    </a:moveTo>
                    <a:cubicBezTo>
                      <a:pt x="0" y="1"/>
                      <a:pt x="1463" y="3111"/>
                      <a:pt x="3229" y="4563"/>
                    </a:cubicBezTo>
                    <a:cubicBezTo>
                      <a:pt x="3229" y="4563"/>
                      <a:pt x="3583" y="352"/>
                      <a:pt x="1720" y="23"/>
                    </a:cubicBezTo>
                    <a:cubicBezTo>
                      <a:pt x="1633" y="8"/>
                      <a:pt x="1554" y="1"/>
                      <a:pt x="1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a:extLst>
                  <a:ext uri="{FF2B5EF4-FFF2-40B4-BE49-F238E27FC236}">
                    <a16:creationId xmlns:a16="http://schemas.microsoft.com/office/drawing/2014/main" id="{6A7F753E-E1B9-5F0B-3FD6-CCA458A3138B}"/>
                  </a:ext>
                </a:extLst>
              </p:cNvPr>
              <p:cNvSpPr/>
              <p:nvPr/>
            </p:nvSpPr>
            <p:spPr>
              <a:xfrm>
                <a:off x="810508" y="4020878"/>
                <a:ext cx="205085" cy="807878"/>
              </a:xfrm>
              <a:custGeom>
                <a:avLst/>
                <a:gdLst/>
                <a:ahLst/>
                <a:cxnLst/>
                <a:rect l="l" t="t" r="r" b="b"/>
                <a:pathLst>
                  <a:path w="1481" h="5834" extrusionOk="0">
                    <a:moveTo>
                      <a:pt x="106" y="1"/>
                    </a:moveTo>
                    <a:lnTo>
                      <a:pt x="0" y="68"/>
                    </a:lnTo>
                    <a:cubicBezTo>
                      <a:pt x="808" y="1309"/>
                      <a:pt x="1115" y="2808"/>
                      <a:pt x="1229" y="3844"/>
                    </a:cubicBezTo>
                    <a:cubicBezTo>
                      <a:pt x="1355" y="4971"/>
                      <a:pt x="1288" y="5814"/>
                      <a:pt x="1286" y="5823"/>
                    </a:cubicBezTo>
                    <a:lnTo>
                      <a:pt x="1411" y="5834"/>
                    </a:lnTo>
                    <a:cubicBezTo>
                      <a:pt x="1412" y="5824"/>
                      <a:pt x="1480" y="4971"/>
                      <a:pt x="1355" y="3833"/>
                    </a:cubicBezTo>
                    <a:cubicBezTo>
                      <a:pt x="1281" y="3165"/>
                      <a:pt x="1156" y="2530"/>
                      <a:pt x="982" y="1944"/>
                    </a:cubicBezTo>
                    <a:cubicBezTo>
                      <a:pt x="762" y="1214"/>
                      <a:pt x="469" y="559"/>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a:extLst>
                  <a:ext uri="{FF2B5EF4-FFF2-40B4-BE49-F238E27FC236}">
                    <a16:creationId xmlns:a16="http://schemas.microsoft.com/office/drawing/2014/main" id="{8B5E2732-62DE-7901-3EBF-51A2CC3D48B8}"/>
                  </a:ext>
                </a:extLst>
              </p:cNvPr>
              <p:cNvSpPr/>
              <p:nvPr/>
            </p:nvSpPr>
            <p:spPr>
              <a:xfrm>
                <a:off x="759548" y="4554575"/>
                <a:ext cx="571912" cy="571774"/>
              </a:xfrm>
              <a:custGeom>
                <a:avLst/>
                <a:gdLst/>
                <a:ahLst/>
                <a:cxnLst/>
                <a:rect l="l" t="t" r="r" b="b"/>
                <a:pathLst>
                  <a:path w="4130" h="4129" extrusionOk="0">
                    <a:moveTo>
                      <a:pt x="3" y="0"/>
                    </a:moveTo>
                    <a:lnTo>
                      <a:pt x="3" y="2065"/>
                    </a:lnTo>
                    <a:cubicBezTo>
                      <a:pt x="0" y="3205"/>
                      <a:pt x="924" y="4129"/>
                      <a:pt x="2066" y="4129"/>
                    </a:cubicBezTo>
                    <a:cubicBezTo>
                      <a:pt x="3205" y="4129"/>
                      <a:pt x="4130" y="3205"/>
                      <a:pt x="4130" y="2065"/>
                    </a:cubicBezTo>
                    <a:lnTo>
                      <a:pt x="4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extLst>
                  <a:ext uri="{FF2B5EF4-FFF2-40B4-BE49-F238E27FC236}">
                    <a16:creationId xmlns:a16="http://schemas.microsoft.com/office/drawing/2014/main" id="{53F50616-6732-9625-06FC-AB474A12615F}"/>
                  </a:ext>
                </a:extLst>
              </p:cNvPr>
              <p:cNvSpPr/>
              <p:nvPr/>
            </p:nvSpPr>
            <p:spPr>
              <a:xfrm>
                <a:off x="832111" y="4554852"/>
                <a:ext cx="427203" cy="576343"/>
              </a:xfrm>
              <a:custGeom>
                <a:avLst/>
                <a:gdLst/>
                <a:ahLst/>
                <a:cxnLst/>
                <a:rect l="l" t="t" r="r" b="b"/>
                <a:pathLst>
                  <a:path w="3085" h="4162" extrusionOk="0">
                    <a:moveTo>
                      <a:pt x="1" y="0"/>
                    </a:moveTo>
                    <a:lnTo>
                      <a:pt x="1" y="2815"/>
                    </a:lnTo>
                    <a:cubicBezTo>
                      <a:pt x="1" y="3558"/>
                      <a:pt x="691" y="4161"/>
                      <a:pt x="1542" y="4161"/>
                    </a:cubicBezTo>
                    <a:cubicBezTo>
                      <a:pt x="2390" y="4161"/>
                      <a:pt x="3081" y="3557"/>
                      <a:pt x="3084" y="2815"/>
                    </a:cubicBezTo>
                    <a:lnTo>
                      <a:pt x="3084" y="0"/>
                    </a:lnTo>
                    <a:lnTo>
                      <a:pt x="3014" y="0"/>
                    </a:lnTo>
                    <a:lnTo>
                      <a:pt x="3014" y="2815"/>
                    </a:lnTo>
                    <a:cubicBezTo>
                      <a:pt x="3014" y="3519"/>
                      <a:pt x="2353" y="4091"/>
                      <a:pt x="1543" y="4091"/>
                    </a:cubicBezTo>
                    <a:cubicBezTo>
                      <a:pt x="730" y="4091"/>
                      <a:pt x="72" y="3518"/>
                      <a:pt x="72" y="2815"/>
                    </a:cubicBezTo>
                    <a:lnTo>
                      <a:pt x="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a:extLst>
                  <a:ext uri="{FF2B5EF4-FFF2-40B4-BE49-F238E27FC236}">
                    <a16:creationId xmlns:a16="http://schemas.microsoft.com/office/drawing/2014/main" id="{62AC7E5D-9A8A-792D-04A7-F5F13BC02712}"/>
                  </a:ext>
                </a:extLst>
              </p:cNvPr>
              <p:cNvSpPr/>
              <p:nvPr/>
            </p:nvSpPr>
            <p:spPr>
              <a:xfrm>
                <a:off x="949956" y="4554852"/>
                <a:ext cx="191653" cy="576343"/>
              </a:xfrm>
              <a:custGeom>
                <a:avLst/>
                <a:gdLst/>
                <a:ahLst/>
                <a:cxnLst/>
                <a:rect l="l" t="t" r="r" b="b"/>
                <a:pathLst>
                  <a:path w="1384" h="4162" extrusionOk="0">
                    <a:moveTo>
                      <a:pt x="0" y="0"/>
                    </a:moveTo>
                    <a:lnTo>
                      <a:pt x="0" y="2815"/>
                    </a:lnTo>
                    <a:cubicBezTo>
                      <a:pt x="0" y="3172"/>
                      <a:pt x="69" y="3506"/>
                      <a:pt x="196" y="3758"/>
                    </a:cubicBezTo>
                    <a:cubicBezTo>
                      <a:pt x="325" y="4018"/>
                      <a:pt x="501" y="4161"/>
                      <a:pt x="691" y="4161"/>
                    </a:cubicBezTo>
                    <a:cubicBezTo>
                      <a:pt x="878" y="4161"/>
                      <a:pt x="1054" y="4018"/>
                      <a:pt x="1187" y="3758"/>
                    </a:cubicBezTo>
                    <a:cubicBezTo>
                      <a:pt x="1313" y="3506"/>
                      <a:pt x="1383" y="3172"/>
                      <a:pt x="1383" y="2815"/>
                    </a:cubicBezTo>
                    <a:lnTo>
                      <a:pt x="1383" y="0"/>
                    </a:lnTo>
                    <a:lnTo>
                      <a:pt x="1312" y="0"/>
                    </a:lnTo>
                    <a:lnTo>
                      <a:pt x="1312" y="2815"/>
                    </a:lnTo>
                    <a:cubicBezTo>
                      <a:pt x="1312" y="3162"/>
                      <a:pt x="1246" y="3484"/>
                      <a:pt x="1124" y="3727"/>
                    </a:cubicBezTo>
                    <a:cubicBezTo>
                      <a:pt x="1006" y="3963"/>
                      <a:pt x="852" y="4093"/>
                      <a:pt x="692" y="4093"/>
                    </a:cubicBezTo>
                    <a:cubicBezTo>
                      <a:pt x="530" y="4093"/>
                      <a:pt x="376" y="3963"/>
                      <a:pt x="258" y="3727"/>
                    </a:cubicBezTo>
                    <a:cubicBezTo>
                      <a:pt x="137" y="3484"/>
                      <a:pt x="71" y="3160"/>
                      <a:pt x="71" y="2815"/>
                    </a:cubicBezTo>
                    <a:lnTo>
                      <a:pt x="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a:extLst>
                  <a:ext uri="{FF2B5EF4-FFF2-40B4-BE49-F238E27FC236}">
                    <a16:creationId xmlns:a16="http://schemas.microsoft.com/office/drawing/2014/main" id="{624886E9-D169-9BC6-8F04-98B59CB30F79}"/>
                  </a:ext>
                </a:extLst>
              </p:cNvPr>
              <p:cNvSpPr/>
              <p:nvPr/>
            </p:nvSpPr>
            <p:spPr>
              <a:xfrm>
                <a:off x="1040521" y="4554575"/>
                <a:ext cx="9832" cy="571635"/>
              </a:xfrm>
              <a:custGeom>
                <a:avLst/>
                <a:gdLst/>
                <a:ahLst/>
                <a:cxnLst/>
                <a:rect l="l" t="t" r="r" b="b"/>
                <a:pathLst>
                  <a:path w="71" h="4128" extrusionOk="0">
                    <a:moveTo>
                      <a:pt x="1" y="0"/>
                    </a:moveTo>
                    <a:lnTo>
                      <a:pt x="1" y="4128"/>
                    </a:lnTo>
                    <a:lnTo>
                      <a:pt x="70" y="4128"/>
                    </a:lnTo>
                    <a:lnTo>
                      <a:pt x="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0" name="Google Shape;940;p37">
            <a:extLst>
              <a:ext uri="{FF2B5EF4-FFF2-40B4-BE49-F238E27FC236}">
                <a16:creationId xmlns:a16="http://schemas.microsoft.com/office/drawing/2014/main" id="{727AD892-2FEB-EDBF-3A98-8FDFBBBFF98C}"/>
              </a:ext>
            </a:extLst>
          </p:cNvPr>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a:extLst>
              <a:ext uri="{FF2B5EF4-FFF2-40B4-BE49-F238E27FC236}">
                <a16:creationId xmlns:a16="http://schemas.microsoft.com/office/drawing/2014/main" id="{842ED38D-4419-E907-1798-D27EDEE6F8A5}"/>
              </a:ext>
            </a:extLst>
          </p:cNvPr>
          <p:cNvSpPr/>
          <p:nvPr/>
        </p:nvSpPr>
        <p:spPr>
          <a:xfrm>
            <a:off x="3284000" y="130089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75;p36">
            <a:extLst>
              <a:ext uri="{FF2B5EF4-FFF2-40B4-BE49-F238E27FC236}">
                <a16:creationId xmlns:a16="http://schemas.microsoft.com/office/drawing/2014/main" id="{961FBF1A-7B38-9900-60CD-9B11CC1FC80A}"/>
              </a:ext>
            </a:extLst>
          </p:cNvPr>
          <p:cNvSpPr txBox="1">
            <a:spLocks noGrp="1"/>
          </p:cNvSpPr>
          <p:nvPr>
            <p:ph type="title"/>
          </p:nvPr>
        </p:nvSpPr>
        <p:spPr>
          <a:xfrm>
            <a:off x="6555617" y="1732467"/>
            <a:ext cx="1728384" cy="9086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3" name="Picture 2">
            <a:extLst>
              <a:ext uri="{FF2B5EF4-FFF2-40B4-BE49-F238E27FC236}">
                <a16:creationId xmlns:a16="http://schemas.microsoft.com/office/drawing/2014/main" id="{5DA49B7E-29FF-D8E3-1FFA-81E68CE3D28C}"/>
              </a:ext>
            </a:extLst>
          </p:cNvPr>
          <p:cNvPicPr>
            <a:picLocks noChangeAspect="1"/>
          </p:cNvPicPr>
          <p:nvPr/>
        </p:nvPicPr>
        <p:blipFill>
          <a:blip r:embed="rId3"/>
          <a:stretch>
            <a:fillRect/>
          </a:stretch>
        </p:blipFill>
        <p:spPr>
          <a:xfrm>
            <a:off x="6200951" y="2682331"/>
            <a:ext cx="1774090" cy="24386"/>
          </a:xfrm>
          <a:prstGeom prst="rect">
            <a:avLst/>
          </a:prstGeom>
        </p:spPr>
      </p:pic>
      <p:sp>
        <p:nvSpPr>
          <p:cNvPr id="6" name="TextBox 5">
            <a:extLst>
              <a:ext uri="{FF2B5EF4-FFF2-40B4-BE49-F238E27FC236}">
                <a16:creationId xmlns:a16="http://schemas.microsoft.com/office/drawing/2014/main" id="{8A2D220C-B983-EC6C-0D52-14AC33BC8805}"/>
              </a:ext>
            </a:extLst>
          </p:cNvPr>
          <p:cNvSpPr txBox="1"/>
          <p:nvPr/>
        </p:nvSpPr>
        <p:spPr>
          <a:xfrm>
            <a:off x="3587840" y="2815570"/>
            <a:ext cx="5318650" cy="800219"/>
          </a:xfrm>
          <a:prstGeom prst="rect">
            <a:avLst/>
          </a:prstGeom>
          <a:noFill/>
        </p:spPr>
        <p:txBody>
          <a:bodyPr wrap="square">
            <a:spAutoFit/>
          </a:bodyPr>
          <a:lstStyle/>
          <a:p>
            <a:r>
              <a:rPr lang="en" sz="4600" dirty="0">
                <a:solidFill>
                  <a:srgbClr val="353537"/>
                </a:solidFill>
                <a:highlight>
                  <a:srgbClr val="E9D6C8"/>
                </a:highlight>
                <a:latin typeface="Old Standard TT"/>
                <a:sym typeface="Old Standard TT"/>
              </a:rPr>
              <a:t>SYSTEM DESIGN</a:t>
            </a:r>
            <a:endParaRPr lang="en-US" dirty="0"/>
          </a:p>
        </p:txBody>
      </p:sp>
    </p:spTree>
    <p:extLst>
      <p:ext uri="{BB962C8B-B14F-4D97-AF65-F5344CB8AC3E}">
        <p14:creationId xmlns:p14="http://schemas.microsoft.com/office/powerpoint/2010/main" val="2666846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2">
          <a:extLst>
            <a:ext uri="{FF2B5EF4-FFF2-40B4-BE49-F238E27FC236}">
              <a16:creationId xmlns:a16="http://schemas.microsoft.com/office/drawing/2014/main" id="{3435B6C7-DECF-3D3A-9B89-B0E1F40DEDE0}"/>
            </a:ext>
          </a:extLst>
        </p:cNvPr>
        <p:cNvGrpSpPr/>
        <p:nvPr/>
      </p:nvGrpSpPr>
      <p:grpSpPr>
        <a:xfrm>
          <a:off x="0" y="0"/>
          <a:ext cx="0" cy="0"/>
          <a:chOff x="0" y="0"/>
          <a:chExt cx="0" cy="0"/>
        </a:xfrm>
      </p:grpSpPr>
      <p:sp>
        <p:nvSpPr>
          <p:cNvPr id="577" name="Google Shape;577;p36">
            <a:extLst>
              <a:ext uri="{FF2B5EF4-FFF2-40B4-BE49-F238E27FC236}">
                <a16:creationId xmlns:a16="http://schemas.microsoft.com/office/drawing/2014/main" id="{91089BA6-ABCF-6F9C-E2DE-CC2486B41141}"/>
              </a:ext>
            </a:extLst>
          </p:cNvPr>
          <p:cNvSpPr/>
          <p:nvPr/>
        </p:nvSpPr>
        <p:spPr>
          <a:xfrm>
            <a:off x="4989440" y="7477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a:extLst>
              <a:ext uri="{FF2B5EF4-FFF2-40B4-BE49-F238E27FC236}">
                <a16:creationId xmlns:a16="http://schemas.microsoft.com/office/drawing/2014/main" id="{0032447E-AC89-9A86-8C32-E0FB96299F7E}"/>
              </a:ext>
            </a:extLst>
          </p:cNvPr>
          <p:cNvSpPr/>
          <p:nvPr/>
        </p:nvSpPr>
        <p:spPr>
          <a:xfrm>
            <a:off x="6430183" y="1836417"/>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a:extLst>
              <a:ext uri="{FF2B5EF4-FFF2-40B4-BE49-F238E27FC236}">
                <a16:creationId xmlns:a16="http://schemas.microsoft.com/office/drawing/2014/main" id="{AB935D28-C0B9-184C-A79A-0E2125E5AD2F}"/>
              </a:ext>
            </a:extLst>
          </p:cNvPr>
          <p:cNvSpPr/>
          <p:nvPr/>
        </p:nvSpPr>
        <p:spPr>
          <a:xfrm>
            <a:off x="2614900" y="9472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a:extLst>
              <a:ext uri="{FF2B5EF4-FFF2-40B4-BE49-F238E27FC236}">
                <a16:creationId xmlns:a16="http://schemas.microsoft.com/office/drawing/2014/main" id="{921F783E-FED7-F09A-51D1-5B3407ADD149}"/>
              </a:ext>
            </a:extLst>
          </p:cNvPr>
          <p:cNvSpPr/>
          <p:nvPr/>
        </p:nvSpPr>
        <p:spPr>
          <a:xfrm>
            <a:off x="5611750" y="1414946"/>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a:extLst>
              <a:ext uri="{FF2B5EF4-FFF2-40B4-BE49-F238E27FC236}">
                <a16:creationId xmlns:a16="http://schemas.microsoft.com/office/drawing/2014/main" id="{612BC22A-CFF1-4646-7633-1F98FD74A2EB}"/>
              </a:ext>
            </a:extLst>
          </p:cNvPr>
          <p:cNvSpPr/>
          <p:nvPr/>
        </p:nvSpPr>
        <p:spPr>
          <a:xfrm>
            <a:off x="2614900" y="9472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a:extLst>
              <a:ext uri="{FF2B5EF4-FFF2-40B4-BE49-F238E27FC236}">
                <a16:creationId xmlns:a16="http://schemas.microsoft.com/office/drawing/2014/main" id="{7F7A9E7D-62C7-8718-8C8A-A9047A2CE5C3}"/>
              </a:ext>
            </a:extLst>
          </p:cNvPr>
          <p:cNvSpPr/>
          <p:nvPr/>
        </p:nvSpPr>
        <p:spPr>
          <a:xfrm>
            <a:off x="3143488" y="4034371"/>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6">
            <a:extLst>
              <a:ext uri="{FF2B5EF4-FFF2-40B4-BE49-F238E27FC236}">
                <a16:creationId xmlns:a16="http://schemas.microsoft.com/office/drawing/2014/main" id="{90D80572-1C63-B252-28EC-717E384DA216}"/>
              </a:ext>
            </a:extLst>
          </p:cNvPr>
          <p:cNvGrpSpPr/>
          <p:nvPr/>
        </p:nvGrpSpPr>
        <p:grpSpPr>
          <a:xfrm>
            <a:off x="5108625" y="485978"/>
            <a:ext cx="3725685" cy="4454536"/>
            <a:chOff x="5108625" y="485978"/>
            <a:chExt cx="3725685" cy="4454536"/>
          </a:xfrm>
        </p:grpSpPr>
        <p:sp>
          <p:nvSpPr>
            <p:cNvPr id="584" name="Google Shape;584;p36">
              <a:extLst>
                <a:ext uri="{FF2B5EF4-FFF2-40B4-BE49-F238E27FC236}">
                  <a16:creationId xmlns:a16="http://schemas.microsoft.com/office/drawing/2014/main" id="{2FBCF64F-C0E2-3539-143C-7AAFB75B43DA}"/>
                </a:ext>
              </a:extLst>
            </p:cNvPr>
            <p:cNvSpPr/>
            <p:nvPr/>
          </p:nvSpPr>
          <p:spPr>
            <a:xfrm>
              <a:off x="5108625"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a:extLst>
                <a:ext uri="{FF2B5EF4-FFF2-40B4-BE49-F238E27FC236}">
                  <a16:creationId xmlns:a16="http://schemas.microsoft.com/office/drawing/2014/main" id="{D0D4BA0F-2136-8F5A-E6BD-8CB071E79AED}"/>
                </a:ext>
              </a:extLst>
            </p:cNvPr>
            <p:cNvSpPr/>
            <p:nvPr/>
          </p:nvSpPr>
          <p:spPr>
            <a:xfrm>
              <a:off x="7769010" y="1524550"/>
              <a:ext cx="1065300" cy="34158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a:extLst>
                <a:ext uri="{FF2B5EF4-FFF2-40B4-BE49-F238E27FC236}">
                  <a16:creationId xmlns:a16="http://schemas.microsoft.com/office/drawing/2014/main" id="{0BAE802E-C154-3D08-3BA9-4BF039121AF8}"/>
                </a:ext>
              </a:extLst>
            </p:cNvPr>
            <p:cNvSpPr/>
            <p:nvPr/>
          </p:nvSpPr>
          <p:spPr>
            <a:xfrm>
              <a:off x="5194988"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a:extLst>
                <a:ext uri="{FF2B5EF4-FFF2-40B4-BE49-F238E27FC236}">
                  <a16:creationId xmlns:a16="http://schemas.microsoft.com/office/drawing/2014/main" id="{942539D1-70DD-0128-5F6C-F3FDA99E9ABA}"/>
                </a:ext>
              </a:extLst>
            </p:cNvPr>
            <p:cNvSpPr/>
            <p:nvPr/>
          </p:nvSpPr>
          <p:spPr>
            <a:xfrm>
              <a:off x="5194988"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a:extLst>
                <a:ext uri="{FF2B5EF4-FFF2-40B4-BE49-F238E27FC236}">
                  <a16:creationId xmlns:a16="http://schemas.microsoft.com/office/drawing/2014/main" id="{1F860208-7934-71BD-D176-AB0BD00A8DD6}"/>
                </a:ext>
              </a:extLst>
            </p:cNvPr>
            <p:cNvSpPr/>
            <p:nvPr/>
          </p:nvSpPr>
          <p:spPr>
            <a:xfrm>
              <a:off x="5194988"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a:extLst>
                <a:ext uri="{FF2B5EF4-FFF2-40B4-BE49-F238E27FC236}">
                  <a16:creationId xmlns:a16="http://schemas.microsoft.com/office/drawing/2014/main" id="{8BA9AE4F-418E-2B81-2595-644FE3EBA58B}"/>
                </a:ext>
              </a:extLst>
            </p:cNvPr>
            <p:cNvSpPr/>
            <p:nvPr/>
          </p:nvSpPr>
          <p:spPr>
            <a:xfrm>
              <a:off x="7825342" y="1641124"/>
              <a:ext cx="946200" cy="88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a:extLst>
                <a:ext uri="{FF2B5EF4-FFF2-40B4-BE49-F238E27FC236}">
                  <a16:creationId xmlns:a16="http://schemas.microsoft.com/office/drawing/2014/main" id="{F9CD98CB-B492-06E6-E102-377D3ACBAFD6}"/>
                </a:ext>
              </a:extLst>
            </p:cNvPr>
            <p:cNvSpPr/>
            <p:nvPr/>
          </p:nvSpPr>
          <p:spPr>
            <a:xfrm>
              <a:off x="7825342" y="2658058"/>
              <a:ext cx="946200" cy="88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a:extLst>
                <a:ext uri="{FF2B5EF4-FFF2-40B4-BE49-F238E27FC236}">
                  <a16:creationId xmlns:a16="http://schemas.microsoft.com/office/drawing/2014/main" id="{EC225D92-728D-0E22-EE0F-9CF875747BE8}"/>
                </a:ext>
              </a:extLst>
            </p:cNvPr>
            <p:cNvSpPr/>
            <p:nvPr/>
          </p:nvSpPr>
          <p:spPr>
            <a:xfrm>
              <a:off x="7825342" y="3674992"/>
              <a:ext cx="946200" cy="88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36">
              <a:extLst>
                <a:ext uri="{FF2B5EF4-FFF2-40B4-BE49-F238E27FC236}">
                  <a16:creationId xmlns:a16="http://schemas.microsoft.com/office/drawing/2014/main" id="{6B46BC56-416F-9EC0-3739-9DB34251DBA4}"/>
                </a:ext>
              </a:extLst>
            </p:cNvPr>
            <p:cNvGrpSpPr/>
            <p:nvPr/>
          </p:nvGrpSpPr>
          <p:grpSpPr>
            <a:xfrm>
              <a:off x="5160126" y="2879836"/>
              <a:ext cx="946276" cy="299183"/>
              <a:chOff x="4903850" y="2988955"/>
              <a:chExt cx="989415" cy="312822"/>
            </a:xfrm>
          </p:grpSpPr>
          <p:sp>
            <p:nvSpPr>
              <p:cNvPr id="593" name="Google Shape;593;p36">
                <a:extLst>
                  <a:ext uri="{FF2B5EF4-FFF2-40B4-BE49-F238E27FC236}">
                    <a16:creationId xmlns:a16="http://schemas.microsoft.com/office/drawing/2014/main" id="{7493EB4B-BB3C-7D40-BD76-093F7C8568BF}"/>
                  </a:ext>
                </a:extLst>
              </p:cNvPr>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a:extLst>
                  <a:ext uri="{FF2B5EF4-FFF2-40B4-BE49-F238E27FC236}">
                    <a16:creationId xmlns:a16="http://schemas.microsoft.com/office/drawing/2014/main" id="{F9AA82CA-0ACC-A292-8FB9-E951F804B4BD}"/>
                  </a:ext>
                </a:extLst>
              </p:cNvPr>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a:extLst>
                  <a:ext uri="{FF2B5EF4-FFF2-40B4-BE49-F238E27FC236}">
                    <a16:creationId xmlns:a16="http://schemas.microsoft.com/office/drawing/2014/main" id="{B06AD6FD-4FDD-CA4B-33D3-236133274E68}"/>
                  </a:ext>
                </a:extLst>
              </p:cNvPr>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a:extLst>
                  <a:ext uri="{FF2B5EF4-FFF2-40B4-BE49-F238E27FC236}">
                    <a16:creationId xmlns:a16="http://schemas.microsoft.com/office/drawing/2014/main" id="{FFEA7CE8-EE7C-E32D-7FBC-3E2530CEAFC6}"/>
                  </a:ext>
                </a:extLst>
              </p:cNvPr>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a:extLst>
                  <a:ext uri="{FF2B5EF4-FFF2-40B4-BE49-F238E27FC236}">
                    <a16:creationId xmlns:a16="http://schemas.microsoft.com/office/drawing/2014/main" id="{F0F3CFC3-FC69-B14C-2096-03BAB34D0905}"/>
                  </a:ext>
                </a:extLst>
              </p:cNvPr>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a:extLst>
                  <a:ext uri="{FF2B5EF4-FFF2-40B4-BE49-F238E27FC236}">
                    <a16:creationId xmlns:a16="http://schemas.microsoft.com/office/drawing/2014/main" id="{A9EC94DE-A00E-1E6A-4204-58E152260229}"/>
                  </a:ext>
                </a:extLst>
              </p:cNvPr>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a:extLst>
                  <a:ext uri="{FF2B5EF4-FFF2-40B4-BE49-F238E27FC236}">
                    <a16:creationId xmlns:a16="http://schemas.microsoft.com/office/drawing/2014/main" id="{48E85389-A0EC-320A-118B-43F62EFA1E67}"/>
                  </a:ext>
                </a:extLst>
              </p:cNvPr>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a:extLst>
                  <a:ext uri="{FF2B5EF4-FFF2-40B4-BE49-F238E27FC236}">
                    <a16:creationId xmlns:a16="http://schemas.microsoft.com/office/drawing/2014/main" id="{CCCACB53-B772-ED5D-1A65-EAB458464C61}"/>
                  </a:ext>
                </a:extLst>
              </p:cNvPr>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a:extLst>
                  <a:ext uri="{FF2B5EF4-FFF2-40B4-BE49-F238E27FC236}">
                    <a16:creationId xmlns:a16="http://schemas.microsoft.com/office/drawing/2014/main" id="{D4D4DA0B-0B5C-096E-CE28-197A59F8AB70}"/>
                  </a:ext>
                </a:extLst>
              </p:cNvPr>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a:extLst>
                  <a:ext uri="{FF2B5EF4-FFF2-40B4-BE49-F238E27FC236}">
                    <a16:creationId xmlns:a16="http://schemas.microsoft.com/office/drawing/2014/main" id="{3FA89147-DA51-F433-9B91-21F4E764093C}"/>
                  </a:ext>
                </a:extLst>
              </p:cNvPr>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a:extLst>
                  <a:ext uri="{FF2B5EF4-FFF2-40B4-BE49-F238E27FC236}">
                    <a16:creationId xmlns:a16="http://schemas.microsoft.com/office/drawing/2014/main" id="{44882E90-CA17-9036-F0FF-573CA8C1DD14}"/>
                  </a:ext>
                </a:extLst>
              </p:cNvPr>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6">
              <a:extLst>
                <a:ext uri="{FF2B5EF4-FFF2-40B4-BE49-F238E27FC236}">
                  <a16:creationId xmlns:a16="http://schemas.microsoft.com/office/drawing/2014/main" id="{F6C38E03-377F-EE8B-63C0-BEF4DF8B0215}"/>
                </a:ext>
              </a:extLst>
            </p:cNvPr>
            <p:cNvGrpSpPr/>
            <p:nvPr/>
          </p:nvGrpSpPr>
          <p:grpSpPr>
            <a:xfrm>
              <a:off x="8043546" y="485978"/>
              <a:ext cx="515682" cy="1038454"/>
              <a:chOff x="7992899" y="3155950"/>
              <a:chExt cx="449749" cy="905602"/>
            </a:xfrm>
          </p:grpSpPr>
          <p:sp>
            <p:nvSpPr>
              <p:cNvPr id="605" name="Google Shape;605;p36">
                <a:extLst>
                  <a:ext uri="{FF2B5EF4-FFF2-40B4-BE49-F238E27FC236}">
                    <a16:creationId xmlns:a16="http://schemas.microsoft.com/office/drawing/2014/main" id="{1987BB39-1F1F-2C98-5ABF-177F927BFC70}"/>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a:extLst>
                  <a:ext uri="{FF2B5EF4-FFF2-40B4-BE49-F238E27FC236}">
                    <a16:creationId xmlns:a16="http://schemas.microsoft.com/office/drawing/2014/main" id="{8D102155-3E5A-E49E-C0B8-6ED6D438530D}"/>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a:extLst>
                  <a:ext uri="{FF2B5EF4-FFF2-40B4-BE49-F238E27FC236}">
                    <a16:creationId xmlns:a16="http://schemas.microsoft.com/office/drawing/2014/main" id="{3889B1D0-E6A7-F0EC-4DBE-2195EA157CE2}"/>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a:extLst>
                  <a:ext uri="{FF2B5EF4-FFF2-40B4-BE49-F238E27FC236}">
                    <a16:creationId xmlns:a16="http://schemas.microsoft.com/office/drawing/2014/main" id="{34F3143D-24F1-34A1-5AA7-C1D6D8968A10}"/>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a:extLst>
                  <a:ext uri="{FF2B5EF4-FFF2-40B4-BE49-F238E27FC236}">
                    <a16:creationId xmlns:a16="http://schemas.microsoft.com/office/drawing/2014/main" id="{6E2EC372-AD30-EBA4-450F-63F7E899BD9D}"/>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a:extLst>
                  <a:ext uri="{FF2B5EF4-FFF2-40B4-BE49-F238E27FC236}">
                    <a16:creationId xmlns:a16="http://schemas.microsoft.com/office/drawing/2014/main" id="{8CE0DF88-9ADF-0E6A-2F76-5526FDB281A7}"/>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a:extLst>
                  <a:ext uri="{FF2B5EF4-FFF2-40B4-BE49-F238E27FC236}">
                    <a16:creationId xmlns:a16="http://schemas.microsoft.com/office/drawing/2014/main" id="{68057E7F-E43F-C572-0EED-A861DBFDDD65}"/>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a:extLst>
                  <a:ext uri="{FF2B5EF4-FFF2-40B4-BE49-F238E27FC236}">
                    <a16:creationId xmlns:a16="http://schemas.microsoft.com/office/drawing/2014/main" id="{B036B094-5196-8217-BB39-7CB2DB1362E0}"/>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a:extLst>
                  <a:ext uri="{FF2B5EF4-FFF2-40B4-BE49-F238E27FC236}">
                    <a16:creationId xmlns:a16="http://schemas.microsoft.com/office/drawing/2014/main" id="{EEFD3214-EA9C-0F58-97A1-0C93C1B0C1BC}"/>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a:extLst>
                  <a:ext uri="{FF2B5EF4-FFF2-40B4-BE49-F238E27FC236}">
                    <a16:creationId xmlns:a16="http://schemas.microsoft.com/office/drawing/2014/main" id="{6E17AB5C-2797-3176-EE2C-C7AB50137DB6}"/>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a:extLst>
                  <a:ext uri="{FF2B5EF4-FFF2-40B4-BE49-F238E27FC236}">
                    <a16:creationId xmlns:a16="http://schemas.microsoft.com/office/drawing/2014/main" id="{075D00C0-C988-2A13-4519-097D26368E10}"/>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6">
              <a:extLst>
                <a:ext uri="{FF2B5EF4-FFF2-40B4-BE49-F238E27FC236}">
                  <a16:creationId xmlns:a16="http://schemas.microsoft.com/office/drawing/2014/main" id="{48A256E6-E5E7-FDBD-10A6-A0B60EDEDA03}"/>
                </a:ext>
              </a:extLst>
            </p:cNvPr>
            <p:cNvGrpSpPr/>
            <p:nvPr/>
          </p:nvGrpSpPr>
          <p:grpSpPr>
            <a:xfrm>
              <a:off x="6880688" y="2785364"/>
              <a:ext cx="641888" cy="393657"/>
              <a:chOff x="6752025" y="2890176"/>
              <a:chExt cx="671150" cy="411603"/>
            </a:xfrm>
          </p:grpSpPr>
          <p:sp>
            <p:nvSpPr>
              <p:cNvPr id="617" name="Google Shape;617;p36">
                <a:extLst>
                  <a:ext uri="{FF2B5EF4-FFF2-40B4-BE49-F238E27FC236}">
                    <a16:creationId xmlns:a16="http://schemas.microsoft.com/office/drawing/2014/main" id="{D97CA868-EC50-B37F-5053-B7204A645FC5}"/>
                  </a:ext>
                </a:extLst>
              </p:cNvPr>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a:extLst>
                  <a:ext uri="{FF2B5EF4-FFF2-40B4-BE49-F238E27FC236}">
                    <a16:creationId xmlns:a16="http://schemas.microsoft.com/office/drawing/2014/main" id="{4DAA8BB2-98C5-B1FE-D47B-868515CEC2E7}"/>
                  </a:ext>
                </a:extLst>
              </p:cNvPr>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a:extLst>
                  <a:ext uri="{FF2B5EF4-FFF2-40B4-BE49-F238E27FC236}">
                    <a16:creationId xmlns:a16="http://schemas.microsoft.com/office/drawing/2014/main" id="{20A45C67-F9B0-9402-BA7B-5089384CE276}"/>
                  </a:ext>
                </a:extLst>
              </p:cNvPr>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a:extLst>
                  <a:ext uri="{FF2B5EF4-FFF2-40B4-BE49-F238E27FC236}">
                    <a16:creationId xmlns:a16="http://schemas.microsoft.com/office/drawing/2014/main" id="{5D2DAD22-0650-BA4D-479D-1E8846A3D1F4}"/>
                  </a:ext>
                </a:extLst>
              </p:cNvPr>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a:extLst>
                  <a:ext uri="{FF2B5EF4-FFF2-40B4-BE49-F238E27FC236}">
                    <a16:creationId xmlns:a16="http://schemas.microsoft.com/office/drawing/2014/main" id="{CF3F89C7-35C4-7AE3-D641-FC1C01D653E1}"/>
                  </a:ext>
                </a:extLst>
              </p:cNvPr>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a:extLst>
                  <a:ext uri="{FF2B5EF4-FFF2-40B4-BE49-F238E27FC236}">
                    <a16:creationId xmlns:a16="http://schemas.microsoft.com/office/drawing/2014/main" id="{2BEB84D9-22DB-F26D-8560-D7806ED746E4}"/>
                  </a:ext>
                </a:extLst>
              </p:cNvPr>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6">
              <a:extLst>
                <a:ext uri="{FF2B5EF4-FFF2-40B4-BE49-F238E27FC236}">
                  <a16:creationId xmlns:a16="http://schemas.microsoft.com/office/drawing/2014/main" id="{8429660F-C6E5-9BAB-4492-C8E3B56C03DF}"/>
                </a:ext>
              </a:extLst>
            </p:cNvPr>
            <p:cNvGrpSpPr/>
            <p:nvPr/>
          </p:nvGrpSpPr>
          <p:grpSpPr>
            <a:xfrm>
              <a:off x="6380300" y="2577059"/>
              <a:ext cx="339737" cy="601958"/>
              <a:chOff x="6228825" y="2672375"/>
              <a:chExt cx="355225" cy="629400"/>
            </a:xfrm>
          </p:grpSpPr>
          <p:sp>
            <p:nvSpPr>
              <p:cNvPr id="624" name="Google Shape;624;p36">
                <a:extLst>
                  <a:ext uri="{FF2B5EF4-FFF2-40B4-BE49-F238E27FC236}">
                    <a16:creationId xmlns:a16="http://schemas.microsoft.com/office/drawing/2014/main" id="{0961C23D-3EDD-196C-39AD-7AD14A9D4AA5}"/>
                  </a:ext>
                </a:extLst>
              </p:cNvPr>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a:extLst>
                  <a:ext uri="{FF2B5EF4-FFF2-40B4-BE49-F238E27FC236}">
                    <a16:creationId xmlns:a16="http://schemas.microsoft.com/office/drawing/2014/main" id="{60CB49CD-AB97-FC00-CDDB-F44024B9868A}"/>
                  </a:ext>
                </a:extLst>
              </p:cNvPr>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a:extLst>
                  <a:ext uri="{FF2B5EF4-FFF2-40B4-BE49-F238E27FC236}">
                    <a16:creationId xmlns:a16="http://schemas.microsoft.com/office/drawing/2014/main" id="{8E567571-9B38-D217-F63F-A2866DA0BC9F}"/>
                  </a:ext>
                </a:extLst>
              </p:cNvPr>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a:extLst>
                  <a:ext uri="{FF2B5EF4-FFF2-40B4-BE49-F238E27FC236}">
                    <a16:creationId xmlns:a16="http://schemas.microsoft.com/office/drawing/2014/main" id="{EE4740A6-4AD5-6F8C-65F9-15E5495FB3E0}"/>
                  </a:ext>
                </a:extLst>
              </p:cNvPr>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a:extLst>
                  <a:ext uri="{FF2B5EF4-FFF2-40B4-BE49-F238E27FC236}">
                    <a16:creationId xmlns:a16="http://schemas.microsoft.com/office/drawing/2014/main" id="{FF70ECF2-3B7E-7601-A45F-E63E3C8C1900}"/>
                  </a:ext>
                </a:extLst>
              </p:cNvPr>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a:extLst>
                  <a:ext uri="{FF2B5EF4-FFF2-40B4-BE49-F238E27FC236}">
                    <a16:creationId xmlns:a16="http://schemas.microsoft.com/office/drawing/2014/main" id="{9B9F9DBA-6C4C-4111-6767-09988D534DE0}"/>
                  </a:ext>
                </a:extLst>
              </p:cNvPr>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a:extLst>
                  <a:ext uri="{FF2B5EF4-FFF2-40B4-BE49-F238E27FC236}">
                    <a16:creationId xmlns:a16="http://schemas.microsoft.com/office/drawing/2014/main" id="{A80EC8F9-F6EE-3DA8-6946-EE57E3957904}"/>
                  </a:ext>
                </a:extLst>
              </p:cNvPr>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a:extLst>
                  <a:ext uri="{FF2B5EF4-FFF2-40B4-BE49-F238E27FC236}">
                    <a16:creationId xmlns:a16="http://schemas.microsoft.com/office/drawing/2014/main" id="{05E54810-53C8-1E14-FA8B-2F19C56737B5}"/>
                  </a:ext>
                </a:extLst>
              </p:cNvPr>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a:extLst>
                  <a:ext uri="{FF2B5EF4-FFF2-40B4-BE49-F238E27FC236}">
                    <a16:creationId xmlns:a16="http://schemas.microsoft.com/office/drawing/2014/main" id="{6C768FBE-AC61-81B1-8B8C-F49D53B81DD2}"/>
                  </a:ext>
                </a:extLst>
              </p:cNvPr>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a:extLst>
                  <a:ext uri="{FF2B5EF4-FFF2-40B4-BE49-F238E27FC236}">
                    <a16:creationId xmlns:a16="http://schemas.microsoft.com/office/drawing/2014/main" id="{E7F47750-1983-665B-8CE8-6BCBEBCB126C}"/>
                  </a:ext>
                </a:extLst>
              </p:cNvPr>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a:extLst>
                  <a:ext uri="{FF2B5EF4-FFF2-40B4-BE49-F238E27FC236}">
                    <a16:creationId xmlns:a16="http://schemas.microsoft.com/office/drawing/2014/main" id="{9FCA9642-DCBC-7D45-6DFB-8DFA219A2948}"/>
                  </a:ext>
                </a:extLst>
              </p:cNvPr>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a:extLst>
                  <a:ext uri="{FF2B5EF4-FFF2-40B4-BE49-F238E27FC236}">
                    <a16:creationId xmlns:a16="http://schemas.microsoft.com/office/drawing/2014/main" id="{611D3AB6-8623-6C91-2757-E8CA47DC7FE7}"/>
                  </a:ext>
                </a:extLst>
              </p:cNvPr>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a:extLst>
                  <a:ext uri="{FF2B5EF4-FFF2-40B4-BE49-F238E27FC236}">
                    <a16:creationId xmlns:a16="http://schemas.microsoft.com/office/drawing/2014/main" id="{9F4E0B3A-A538-F110-4D8E-DE8C2DC808F4}"/>
                  </a:ext>
                </a:extLst>
              </p:cNvPr>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a:extLst>
                  <a:ext uri="{FF2B5EF4-FFF2-40B4-BE49-F238E27FC236}">
                    <a16:creationId xmlns:a16="http://schemas.microsoft.com/office/drawing/2014/main" id="{AEB8E784-C746-6E35-0924-E58C7F22D436}"/>
                  </a:ext>
                </a:extLst>
              </p:cNvPr>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a:extLst>
                  <a:ext uri="{FF2B5EF4-FFF2-40B4-BE49-F238E27FC236}">
                    <a16:creationId xmlns:a16="http://schemas.microsoft.com/office/drawing/2014/main" id="{A1C81F42-5C2E-4AB6-90AD-445237CD3B8E}"/>
                  </a:ext>
                </a:extLst>
              </p:cNvPr>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a:extLst>
                  <a:ext uri="{FF2B5EF4-FFF2-40B4-BE49-F238E27FC236}">
                    <a16:creationId xmlns:a16="http://schemas.microsoft.com/office/drawing/2014/main" id="{3EEA8768-60B8-D494-8404-9F89183361B1}"/>
                  </a:ext>
                </a:extLst>
              </p:cNvPr>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6">
              <a:extLst>
                <a:ext uri="{FF2B5EF4-FFF2-40B4-BE49-F238E27FC236}">
                  <a16:creationId xmlns:a16="http://schemas.microsoft.com/office/drawing/2014/main" id="{0603207E-DECE-4842-88F6-F5C64759982F}"/>
                </a:ext>
              </a:extLst>
            </p:cNvPr>
            <p:cNvGrpSpPr/>
            <p:nvPr/>
          </p:nvGrpSpPr>
          <p:grpSpPr>
            <a:xfrm>
              <a:off x="6524834" y="3620731"/>
              <a:ext cx="771501" cy="393652"/>
              <a:chOff x="6651775" y="3763900"/>
              <a:chExt cx="806672" cy="411598"/>
            </a:xfrm>
          </p:grpSpPr>
          <p:sp>
            <p:nvSpPr>
              <p:cNvPr id="641" name="Google Shape;641;p36">
                <a:extLst>
                  <a:ext uri="{FF2B5EF4-FFF2-40B4-BE49-F238E27FC236}">
                    <a16:creationId xmlns:a16="http://schemas.microsoft.com/office/drawing/2014/main" id="{2799C47D-94C9-408C-1A00-E5DA06B3A1D0}"/>
                  </a:ext>
                </a:extLst>
              </p:cNvPr>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a:extLst>
                  <a:ext uri="{FF2B5EF4-FFF2-40B4-BE49-F238E27FC236}">
                    <a16:creationId xmlns:a16="http://schemas.microsoft.com/office/drawing/2014/main" id="{78354443-6E98-0F73-FA76-FB6D5FF31F96}"/>
                  </a:ext>
                </a:extLst>
              </p:cNvPr>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a:extLst>
                  <a:ext uri="{FF2B5EF4-FFF2-40B4-BE49-F238E27FC236}">
                    <a16:creationId xmlns:a16="http://schemas.microsoft.com/office/drawing/2014/main" id="{BAD7AC68-F71F-6B5D-03BA-A03C115E137A}"/>
                  </a:ext>
                </a:extLst>
              </p:cNvPr>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a:extLst>
                  <a:ext uri="{FF2B5EF4-FFF2-40B4-BE49-F238E27FC236}">
                    <a16:creationId xmlns:a16="http://schemas.microsoft.com/office/drawing/2014/main" id="{3E65EE07-7746-6DFF-96A3-6F830777315D}"/>
                  </a:ext>
                </a:extLst>
              </p:cNvPr>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a:extLst>
                  <a:ext uri="{FF2B5EF4-FFF2-40B4-BE49-F238E27FC236}">
                    <a16:creationId xmlns:a16="http://schemas.microsoft.com/office/drawing/2014/main" id="{2450A5F6-E79B-3516-5C6A-B9E4A1643FEA}"/>
                  </a:ext>
                </a:extLst>
              </p:cNvPr>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a:extLst>
                  <a:ext uri="{FF2B5EF4-FFF2-40B4-BE49-F238E27FC236}">
                    <a16:creationId xmlns:a16="http://schemas.microsoft.com/office/drawing/2014/main" id="{5F1EAAED-AB43-DB5B-97FC-094B3396E6B0}"/>
                  </a:ext>
                </a:extLst>
              </p:cNvPr>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a:extLst>
                  <a:ext uri="{FF2B5EF4-FFF2-40B4-BE49-F238E27FC236}">
                    <a16:creationId xmlns:a16="http://schemas.microsoft.com/office/drawing/2014/main" id="{103AF2CC-25DE-6A00-F8A1-74F70030A4F3}"/>
                  </a:ext>
                </a:extLst>
              </p:cNvPr>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a:extLst>
                  <a:ext uri="{FF2B5EF4-FFF2-40B4-BE49-F238E27FC236}">
                    <a16:creationId xmlns:a16="http://schemas.microsoft.com/office/drawing/2014/main" id="{0BB5DF42-DBC9-8A17-FCF8-42FA9F6F286B}"/>
                  </a:ext>
                </a:extLst>
              </p:cNvPr>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a:extLst>
                  <a:ext uri="{FF2B5EF4-FFF2-40B4-BE49-F238E27FC236}">
                    <a16:creationId xmlns:a16="http://schemas.microsoft.com/office/drawing/2014/main" id="{9519932B-A49B-A054-4B06-657E7F0925E6}"/>
                  </a:ext>
                </a:extLst>
              </p:cNvPr>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a:extLst>
                  <a:ext uri="{FF2B5EF4-FFF2-40B4-BE49-F238E27FC236}">
                    <a16:creationId xmlns:a16="http://schemas.microsoft.com/office/drawing/2014/main" id="{F506E46C-E05E-FCB6-8B7A-9C25333A51CB}"/>
                  </a:ext>
                </a:extLst>
              </p:cNvPr>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a:extLst>
                  <a:ext uri="{FF2B5EF4-FFF2-40B4-BE49-F238E27FC236}">
                    <a16:creationId xmlns:a16="http://schemas.microsoft.com/office/drawing/2014/main" id="{0A4DF5FC-B40B-D36A-9B8A-B78C31871186}"/>
                  </a:ext>
                </a:extLst>
              </p:cNvPr>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6">
              <a:extLst>
                <a:ext uri="{FF2B5EF4-FFF2-40B4-BE49-F238E27FC236}">
                  <a16:creationId xmlns:a16="http://schemas.microsoft.com/office/drawing/2014/main" id="{22368A71-A560-024C-C69C-E8BD134D9B6F}"/>
                </a:ext>
              </a:extLst>
            </p:cNvPr>
            <p:cNvGrpSpPr/>
            <p:nvPr/>
          </p:nvGrpSpPr>
          <p:grpSpPr>
            <a:xfrm>
              <a:off x="6012971" y="3430546"/>
              <a:ext cx="592589" cy="583835"/>
              <a:chOff x="6116577" y="3565046"/>
              <a:chExt cx="619603" cy="610450"/>
            </a:xfrm>
          </p:grpSpPr>
          <p:grpSp>
            <p:nvGrpSpPr>
              <p:cNvPr id="653" name="Google Shape;653;p36">
                <a:extLst>
                  <a:ext uri="{FF2B5EF4-FFF2-40B4-BE49-F238E27FC236}">
                    <a16:creationId xmlns:a16="http://schemas.microsoft.com/office/drawing/2014/main" id="{52A928A4-93CD-91C2-20E4-AEC1A87DB542}"/>
                  </a:ext>
                </a:extLst>
              </p:cNvPr>
              <p:cNvGrpSpPr/>
              <p:nvPr/>
            </p:nvGrpSpPr>
            <p:grpSpPr>
              <a:xfrm>
                <a:off x="6116577" y="3565046"/>
                <a:ext cx="619603" cy="610450"/>
                <a:chOff x="6116577" y="3565046"/>
                <a:chExt cx="619603" cy="610450"/>
              </a:xfrm>
            </p:grpSpPr>
            <p:sp>
              <p:nvSpPr>
                <p:cNvPr id="654" name="Google Shape;654;p36">
                  <a:extLst>
                    <a:ext uri="{FF2B5EF4-FFF2-40B4-BE49-F238E27FC236}">
                      <a16:creationId xmlns:a16="http://schemas.microsoft.com/office/drawing/2014/main" id="{16587EFB-3979-C52E-30D3-08D592D2A442}"/>
                    </a:ext>
                  </a:extLst>
                </p:cNvPr>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a:extLst>
                    <a:ext uri="{FF2B5EF4-FFF2-40B4-BE49-F238E27FC236}">
                      <a16:creationId xmlns:a16="http://schemas.microsoft.com/office/drawing/2014/main" id="{506133C3-D3B2-6D50-11F1-7AD44397F0A5}"/>
                    </a:ext>
                  </a:extLst>
                </p:cNvPr>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a:extLst>
                    <a:ext uri="{FF2B5EF4-FFF2-40B4-BE49-F238E27FC236}">
                      <a16:creationId xmlns:a16="http://schemas.microsoft.com/office/drawing/2014/main" id="{B7FAD064-A35D-0F42-4B9D-1FE03979D75B}"/>
                    </a:ext>
                  </a:extLst>
                </p:cNvPr>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a:extLst>
                    <a:ext uri="{FF2B5EF4-FFF2-40B4-BE49-F238E27FC236}">
                      <a16:creationId xmlns:a16="http://schemas.microsoft.com/office/drawing/2014/main" id="{6D39651F-6E27-B8CB-7293-20D97B26EC8B}"/>
                    </a:ext>
                  </a:extLst>
                </p:cNvPr>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a:extLst>
                    <a:ext uri="{FF2B5EF4-FFF2-40B4-BE49-F238E27FC236}">
                      <a16:creationId xmlns:a16="http://schemas.microsoft.com/office/drawing/2014/main" id="{AA6A3964-900D-643B-1E8B-1C3764003E91}"/>
                    </a:ext>
                  </a:extLst>
                </p:cNvPr>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a:extLst>
                    <a:ext uri="{FF2B5EF4-FFF2-40B4-BE49-F238E27FC236}">
                      <a16:creationId xmlns:a16="http://schemas.microsoft.com/office/drawing/2014/main" id="{3911BD4F-8686-CF56-DB8A-FDC99B1F5DCF}"/>
                    </a:ext>
                  </a:extLst>
                </p:cNvPr>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36">
                <a:extLst>
                  <a:ext uri="{FF2B5EF4-FFF2-40B4-BE49-F238E27FC236}">
                    <a16:creationId xmlns:a16="http://schemas.microsoft.com/office/drawing/2014/main" id="{7340BD3B-32E7-9187-0C59-19DA761D4CBA}"/>
                  </a:ext>
                </a:extLst>
              </p:cNvPr>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a:extLst>
                  <a:ext uri="{FF2B5EF4-FFF2-40B4-BE49-F238E27FC236}">
                    <a16:creationId xmlns:a16="http://schemas.microsoft.com/office/drawing/2014/main" id="{524EEFED-F307-E81B-D7CA-586282592595}"/>
                  </a:ext>
                </a:extLst>
              </p:cNvPr>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6">
              <a:extLst>
                <a:ext uri="{FF2B5EF4-FFF2-40B4-BE49-F238E27FC236}">
                  <a16:creationId xmlns:a16="http://schemas.microsoft.com/office/drawing/2014/main" id="{B45ABE90-FD6C-F1B5-3EF9-2192A85E0022}"/>
                </a:ext>
              </a:extLst>
            </p:cNvPr>
            <p:cNvGrpSpPr/>
            <p:nvPr/>
          </p:nvGrpSpPr>
          <p:grpSpPr>
            <a:xfrm>
              <a:off x="7865961" y="1669493"/>
              <a:ext cx="796393" cy="978451"/>
              <a:chOff x="7782214" y="1723435"/>
              <a:chExt cx="832699" cy="1023056"/>
            </a:xfrm>
          </p:grpSpPr>
          <p:grpSp>
            <p:nvGrpSpPr>
              <p:cNvPr id="663" name="Google Shape;663;p36">
                <a:extLst>
                  <a:ext uri="{FF2B5EF4-FFF2-40B4-BE49-F238E27FC236}">
                    <a16:creationId xmlns:a16="http://schemas.microsoft.com/office/drawing/2014/main" id="{0DBDB957-22F2-7468-271C-A5CE9606A070}"/>
                  </a:ext>
                </a:extLst>
              </p:cNvPr>
              <p:cNvGrpSpPr/>
              <p:nvPr/>
            </p:nvGrpSpPr>
            <p:grpSpPr>
              <a:xfrm>
                <a:off x="7782214" y="1723435"/>
                <a:ext cx="832699" cy="893858"/>
                <a:chOff x="7739700" y="1693776"/>
                <a:chExt cx="875235" cy="939518"/>
              </a:xfrm>
            </p:grpSpPr>
            <p:sp>
              <p:nvSpPr>
                <p:cNvPr id="664" name="Google Shape;664;p36">
                  <a:extLst>
                    <a:ext uri="{FF2B5EF4-FFF2-40B4-BE49-F238E27FC236}">
                      <a16:creationId xmlns:a16="http://schemas.microsoft.com/office/drawing/2014/main" id="{4C4B08EF-5188-048E-FC07-F9D19F8A6485}"/>
                    </a:ext>
                  </a:extLst>
                </p:cNvPr>
                <p:cNvSpPr/>
                <p:nvPr/>
              </p:nvSpPr>
              <p:spPr>
                <a:xfrm>
                  <a:off x="7739700" y="1693776"/>
                  <a:ext cx="548727" cy="916991"/>
                </a:xfrm>
                <a:custGeom>
                  <a:avLst/>
                  <a:gdLst/>
                  <a:ahLst/>
                  <a:cxnLst/>
                  <a:rect l="l" t="t" r="r" b="b"/>
                  <a:pathLst>
                    <a:path w="6358" h="10625" extrusionOk="0">
                      <a:moveTo>
                        <a:pt x="4605" y="0"/>
                      </a:moveTo>
                      <a:lnTo>
                        <a:pt x="1" y="9802"/>
                      </a:lnTo>
                      <a:lnTo>
                        <a:pt x="1751" y="10625"/>
                      </a:lnTo>
                      <a:lnTo>
                        <a:pt x="6357" y="823"/>
                      </a:lnTo>
                      <a:lnTo>
                        <a:pt x="46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a:extLst>
                    <a:ext uri="{FF2B5EF4-FFF2-40B4-BE49-F238E27FC236}">
                      <a16:creationId xmlns:a16="http://schemas.microsoft.com/office/drawing/2014/main" id="{A9E9B283-7D73-CBE0-2BDE-F2468C42F1A1}"/>
                    </a:ext>
                  </a:extLst>
                </p:cNvPr>
                <p:cNvSpPr/>
                <p:nvPr/>
              </p:nvSpPr>
              <p:spPr>
                <a:xfrm>
                  <a:off x="8044623" y="1976772"/>
                  <a:ext cx="72496" cy="63779"/>
                </a:xfrm>
                <a:custGeom>
                  <a:avLst/>
                  <a:gdLst/>
                  <a:ahLst/>
                  <a:cxnLst/>
                  <a:rect l="l" t="t" r="r" b="b"/>
                  <a:pathLst>
                    <a:path w="840" h="739" extrusionOk="0">
                      <a:moveTo>
                        <a:pt x="421" y="1"/>
                      </a:moveTo>
                      <a:cubicBezTo>
                        <a:pt x="283" y="1"/>
                        <a:pt x="151" y="80"/>
                        <a:pt x="88" y="213"/>
                      </a:cubicBezTo>
                      <a:cubicBezTo>
                        <a:pt x="1" y="398"/>
                        <a:pt x="80" y="616"/>
                        <a:pt x="264" y="703"/>
                      </a:cubicBezTo>
                      <a:cubicBezTo>
                        <a:pt x="315" y="727"/>
                        <a:pt x="369" y="738"/>
                        <a:pt x="421" y="738"/>
                      </a:cubicBezTo>
                      <a:cubicBezTo>
                        <a:pt x="560" y="738"/>
                        <a:pt x="692" y="660"/>
                        <a:pt x="755" y="527"/>
                      </a:cubicBezTo>
                      <a:cubicBezTo>
                        <a:pt x="840" y="343"/>
                        <a:pt x="762" y="123"/>
                        <a:pt x="578" y="36"/>
                      </a:cubicBezTo>
                      <a:cubicBezTo>
                        <a:pt x="527" y="12"/>
                        <a:pt x="474" y="1"/>
                        <a:pt x="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a:extLst>
                    <a:ext uri="{FF2B5EF4-FFF2-40B4-BE49-F238E27FC236}">
                      <a16:creationId xmlns:a16="http://schemas.microsoft.com/office/drawing/2014/main" id="{1B4CDE89-9315-CD6E-217E-DDA3680AB5E2}"/>
                    </a:ext>
                  </a:extLst>
                </p:cNvPr>
                <p:cNvSpPr/>
                <p:nvPr/>
              </p:nvSpPr>
              <p:spPr>
                <a:xfrm>
                  <a:off x="7910243" y="2262790"/>
                  <a:ext cx="72583" cy="63779"/>
                </a:xfrm>
                <a:custGeom>
                  <a:avLst/>
                  <a:gdLst/>
                  <a:ahLst/>
                  <a:cxnLst/>
                  <a:rect l="l" t="t" r="r" b="b"/>
                  <a:pathLst>
                    <a:path w="841" h="739" extrusionOk="0">
                      <a:moveTo>
                        <a:pt x="421" y="1"/>
                      </a:moveTo>
                      <a:cubicBezTo>
                        <a:pt x="283" y="1"/>
                        <a:pt x="151" y="79"/>
                        <a:pt x="88" y="213"/>
                      </a:cubicBezTo>
                      <a:cubicBezTo>
                        <a:pt x="1" y="397"/>
                        <a:pt x="80" y="616"/>
                        <a:pt x="264" y="703"/>
                      </a:cubicBezTo>
                      <a:cubicBezTo>
                        <a:pt x="315" y="727"/>
                        <a:pt x="369" y="738"/>
                        <a:pt x="421" y="738"/>
                      </a:cubicBezTo>
                      <a:cubicBezTo>
                        <a:pt x="560" y="738"/>
                        <a:pt x="692" y="660"/>
                        <a:pt x="755" y="527"/>
                      </a:cubicBezTo>
                      <a:cubicBezTo>
                        <a:pt x="841" y="342"/>
                        <a:pt x="761" y="123"/>
                        <a:pt x="578" y="36"/>
                      </a:cubicBezTo>
                      <a:cubicBezTo>
                        <a:pt x="527" y="12"/>
                        <a:pt x="474" y="1"/>
                        <a:pt x="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a:extLst>
                    <a:ext uri="{FF2B5EF4-FFF2-40B4-BE49-F238E27FC236}">
                      <a16:creationId xmlns:a16="http://schemas.microsoft.com/office/drawing/2014/main" id="{E742FA88-BA72-BD27-2240-D9E870CA7CC1}"/>
                    </a:ext>
                  </a:extLst>
                </p:cNvPr>
                <p:cNvSpPr/>
                <p:nvPr/>
              </p:nvSpPr>
              <p:spPr>
                <a:xfrm>
                  <a:off x="7977476" y="2119867"/>
                  <a:ext cx="72583" cy="63693"/>
                </a:xfrm>
                <a:custGeom>
                  <a:avLst/>
                  <a:gdLst/>
                  <a:ahLst/>
                  <a:cxnLst/>
                  <a:rect l="l" t="t" r="r" b="b"/>
                  <a:pathLst>
                    <a:path w="841" h="738" extrusionOk="0">
                      <a:moveTo>
                        <a:pt x="420" y="0"/>
                      </a:moveTo>
                      <a:cubicBezTo>
                        <a:pt x="282" y="0"/>
                        <a:pt x="150" y="78"/>
                        <a:pt x="87" y="212"/>
                      </a:cubicBezTo>
                      <a:cubicBezTo>
                        <a:pt x="0" y="396"/>
                        <a:pt x="79" y="615"/>
                        <a:pt x="264" y="702"/>
                      </a:cubicBezTo>
                      <a:cubicBezTo>
                        <a:pt x="314" y="726"/>
                        <a:pt x="368" y="738"/>
                        <a:pt x="420" y="738"/>
                      </a:cubicBezTo>
                      <a:cubicBezTo>
                        <a:pt x="559" y="738"/>
                        <a:pt x="691" y="659"/>
                        <a:pt x="754" y="525"/>
                      </a:cubicBezTo>
                      <a:cubicBezTo>
                        <a:pt x="840" y="341"/>
                        <a:pt x="760" y="123"/>
                        <a:pt x="577" y="35"/>
                      </a:cubicBezTo>
                      <a:cubicBezTo>
                        <a:pt x="526" y="11"/>
                        <a:pt x="473" y="0"/>
                        <a:pt x="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a:extLst>
                    <a:ext uri="{FF2B5EF4-FFF2-40B4-BE49-F238E27FC236}">
                      <a16:creationId xmlns:a16="http://schemas.microsoft.com/office/drawing/2014/main" id="{35ADA95D-5AFC-AEE1-7258-54AB26C54F26}"/>
                    </a:ext>
                  </a:extLst>
                </p:cNvPr>
                <p:cNvSpPr/>
                <p:nvPr/>
              </p:nvSpPr>
              <p:spPr>
                <a:xfrm>
                  <a:off x="8104952" y="1726745"/>
                  <a:ext cx="167691" cy="106069"/>
                </a:xfrm>
                <a:custGeom>
                  <a:avLst/>
                  <a:gdLst/>
                  <a:ahLst/>
                  <a:cxnLst/>
                  <a:rect l="l" t="t" r="r" b="b"/>
                  <a:pathLst>
                    <a:path w="1943" h="1229" extrusionOk="0">
                      <a:moveTo>
                        <a:pt x="191" y="0"/>
                      </a:moveTo>
                      <a:lnTo>
                        <a:pt x="0" y="406"/>
                      </a:lnTo>
                      <a:lnTo>
                        <a:pt x="1752" y="1228"/>
                      </a:lnTo>
                      <a:lnTo>
                        <a:pt x="1943" y="823"/>
                      </a:lnTo>
                      <a:lnTo>
                        <a:pt x="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a:extLst>
                    <a:ext uri="{FF2B5EF4-FFF2-40B4-BE49-F238E27FC236}">
                      <a16:creationId xmlns:a16="http://schemas.microsoft.com/office/drawing/2014/main" id="{9309ACA3-BDF0-9F19-6C1F-1B346443CD82}"/>
                    </a:ext>
                  </a:extLst>
                </p:cNvPr>
                <p:cNvSpPr/>
                <p:nvPr/>
              </p:nvSpPr>
              <p:spPr>
                <a:xfrm>
                  <a:off x="8080182" y="1779823"/>
                  <a:ext cx="167604" cy="106155"/>
                </a:xfrm>
                <a:custGeom>
                  <a:avLst/>
                  <a:gdLst/>
                  <a:ahLst/>
                  <a:cxnLst/>
                  <a:rect l="l" t="t" r="r" b="b"/>
                  <a:pathLst>
                    <a:path w="1942" h="1230" extrusionOk="0">
                      <a:moveTo>
                        <a:pt x="191" y="1"/>
                      </a:moveTo>
                      <a:lnTo>
                        <a:pt x="1" y="407"/>
                      </a:lnTo>
                      <a:lnTo>
                        <a:pt x="1751" y="1229"/>
                      </a:lnTo>
                      <a:lnTo>
                        <a:pt x="1942" y="823"/>
                      </a:lnTo>
                      <a:lnTo>
                        <a:pt x="1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a:extLst>
                    <a:ext uri="{FF2B5EF4-FFF2-40B4-BE49-F238E27FC236}">
                      <a16:creationId xmlns:a16="http://schemas.microsoft.com/office/drawing/2014/main" id="{DF53FE5C-9A09-C8AA-6E8B-8C90B69F6A24}"/>
                    </a:ext>
                  </a:extLst>
                </p:cNvPr>
                <p:cNvSpPr/>
                <p:nvPr/>
              </p:nvSpPr>
              <p:spPr>
                <a:xfrm>
                  <a:off x="7739873" y="2447829"/>
                  <a:ext cx="194100" cy="162167"/>
                </a:xfrm>
                <a:custGeom>
                  <a:avLst/>
                  <a:gdLst/>
                  <a:ahLst/>
                  <a:cxnLst/>
                  <a:rect l="l" t="t" r="r" b="b"/>
                  <a:pathLst>
                    <a:path w="2249" h="1879" extrusionOk="0">
                      <a:moveTo>
                        <a:pt x="497" y="0"/>
                      </a:moveTo>
                      <a:lnTo>
                        <a:pt x="1" y="1056"/>
                      </a:lnTo>
                      <a:lnTo>
                        <a:pt x="1752" y="1879"/>
                      </a:lnTo>
                      <a:lnTo>
                        <a:pt x="2248" y="823"/>
                      </a:lnTo>
                      <a:lnTo>
                        <a:pt x="4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a:extLst>
                    <a:ext uri="{FF2B5EF4-FFF2-40B4-BE49-F238E27FC236}">
                      <a16:creationId xmlns:a16="http://schemas.microsoft.com/office/drawing/2014/main" id="{057B5725-3329-54C7-90B5-2B1702124B84}"/>
                    </a:ext>
                  </a:extLst>
                </p:cNvPr>
                <p:cNvSpPr/>
                <p:nvPr/>
              </p:nvSpPr>
              <p:spPr>
                <a:xfrm>
                  <a:off x="8364651" y="1821681"/>
                  <a:ext cx="250285" cy="809282"/>
                </a:xfrm>
                <a:custGeom>
                  <a:avLst/>
                  <a:gdLst/>
                  <a:ahLst/>
                  <a:cxnLst/>
                  <a:rect l="l" t="t" r="r" b="b"/>
                  <a:pathLst>
                    <a:path w="2900" h="9377" extrusionOk="0">
                      <a:moveTo>
                        <a:pt x="0" y="0"/>
                      </a:moveTo>
                      <a:lnTo>
                        <a:pt x="0" y="9377"/>
                      </a:lnTo>
                      <a:lnTo>
                        <a:pt x="2899" y="9377"/>
                      </a:lnTo>
                      <a:lnTo>
                        <a:pt x="2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a:extLst>
                    <a:ext uri="{FF2B5EF4-FFF2-40B4-BE49-F238E27FC236}">
                      <a16:creationId xmlns:a16="http://schemas.microsoft.com/office/drawing/2014/main" id="{8D7731A3-5E25-73A4-D656-EA10FD8F3570}"/>
                    </a:ext>
                  </a:extLst>
                </p:cNvPr>
                <p:cNvSpPr/>
                <p:nvPr/>
              </p:nvSpPr>
              <p:spPr>
                <a:xfrm>
                  <a:off x="8378460" y="2115121"/>
                  <a:ext cx="222494" cy="222408"/>
                </a:xfrm>
                <a:custGeom>
                  <a:avLst/>
                  <a:gdLst/>
                  <a:ahLst/>
                  <a:cxnLst/>
                  <a:rect l="l" t="t" r="r" b="b"/>
                  <a:pathLst>
                    <a:path w="2578" h="2577" extrusionOk="0">
                      <a:moveTo>
                        <a:pt x="1289" y="254"/>
                      </a:moveTo>
                      <a:cubicBezTo>
                        <a:pt x="1860" y="254"/>
                        <a:pt x="2325" y="718"/>
                        <a:pt x="2325" y="1290"/>
                      </a:cubicBezTo>
                      <a:cubicBezTo>
                        <a:pt x="2325" y="1861"/>
                        <a:pt x="1860" y="2326"/>
                        <a:pt x="1289" y="2326"/>
                      </a:cubicBezTo>
                      <a:cubicBezTo>
                        <a:pt x="718" y="2326"/>
                        <a:pt x="253" y="1861"/>
                        <a:pt x="253" y="1290"/>
                      </a:cubicBezTo>
                      <a:cubicBezTo>
                        <a:pt x="253" y="718"/>
                        <a:pt x="718" y="254"/>
                        <a:pt x="1289" y="254"/>
                      </a:cubicBezTo>
                      <a:close/>
                      <a:moveTo>
                        <a:pt x="1289" y="0"/>
                      </a:moveTo>
                      <a:cubicBezTo>
                        <a:pt x="579" y="0"/>
                        <a:pt x="1" y="578"/>
                        <a:pt x="1" y="1288"/>
                      </a:cubicBezTo>
                      <a:cubicBezTo>
                        <a:pt x="1" y="1999"/>
                        <a:pt x="579" y="2577"/>
                        <a:pt x="1289" y="2577"/>
                      </a:cubicBezTo>
                      <a:cubicBezTo>
                        <a:pt x="1999" y="2577"/>
                        <a:pt x="2577" y="1999"/>
                        <a:pt x="2577" y="1288"/>
                      </a:cubicBezTo>
                      <a:cubicBezTo>
                        <a:pt x="2577" y="578"/>
                        <a:pt x="1999" y="0"/>
                        <a:pt x="1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a:extLst>
                    <a:ext uri="{FF2B5EF4-FFF2-40B4-BE49-F238E27FC236}">
                      <a16:creationId xmlns:a16="http://schemas.microsoft.com/office/drawing/2014/main" id="{E41CA7A0-41EB-3C76-E250-DBFB085DBDF5}"/>
                    </a:ext>
                  </a:extLst>
                </p:cNvPr>
                <p:cNvSpPr/>
                <p:nvPr/>
              </p:nvSpPr>
              <p:spPr>
                <a:xfrm>
                  <a:off x="8364564" y="2040466"/>
                  <a:ext cx="250285" cy="371543"/>
                </a:xfrm>
                <a:custGeom>
                  <a:avLst/>
                  <a:gdLst/>
                  <a:ahLst/>
                  <a:cxnLst/>
                  <a:rect l="l" t="t" r="r" b="b"/>
                  <a:pathLst>
                    <a:path w="2900" h="4305" extrusionOk="0">
                      <a:moveTo>
                        <a:pt x="1450" y="1"/>
                      </a:moveTo>
                      <a:cubicBezTo>
                        <a:pt x="891" y="1"/>
                        <a:pt x="383" y="215"/>
                        <a:pt x="0" y="563"/>
                      </a:cubicBezTo>
                      <a:lnTo>
                        <a:pt x="0" y="927"/>
                      </a:lnTo>
                      <a:cubicBezTo>
                        <a:pt x="348" y="516"/>
                        <a:pt x="870" y="253"/>
                        <a:pt x="1450" y="253"/>
                      </a:cubicBezTo>
                      <a:cubicBezTo>
                        <a:pt x="2030" y="253"/>
                        <a:pt x="2550" y="514"/>
                        <a:pt x="2899" y="927"/>
                      </a:cubicBezTo>
                      <a:lnTo>
                        <a:pt x="2899" y="563"/>
                      </a:lnTo>
                      <a:cubicBezTo>
                        <a:pt x="2517" y="215"/>
                        <a:pt x="2008" y="1"/>
                        <a:pt x="1450" y="1"/>
                      </a:cubicBezTo>
                      <a:close/>
                      <a:moveTo>
                        <a:pt x="0" y="3379"/>
                      </a:moveTo>
                      <a:lnTo>
                        <a:pt x="0" y="3743"/>
                      </a:lnTo>
                      <a:cubicBezTo>
                        <a:pt x="383" y="4092"/>
                        <a:pt x="891" y="4304"/>
                        <a:pt x="1450" y="4304"/>
                      </a:cubicBezTo>
                      <a:cubicBezTo>
                        <a:pt x="2008" y="4304"/>
                        <a:pt x="2517" y="4091"/>
                        <a:pt x="2899" y="3743"/>
                      </a:cubicBezTo>
                      <a:lnTo>
                        <a:pt x="2899" y="3379"/>
                      </a:lnTo>
                      <a:cubicBezTo>
                        <a:pt x="2551" y="3791"/>
                        <a:pt x="2031" y="4052"/>
                        <a:pt x="1450" y="4052"/>
                      </a:cubicBezTo>
                      <a:cubicBezTo>
                        <a:pt x="870" y="4052"/>
                        <a:pt x="348" y="3791"/>
                        <a:pt x="0" y="33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a:extLst>
                    <a:ext uri="{FF2B5EF4-FFF2-40B4-BE49-F238E27FC236}">
                      <a16:creationId xmlns:a16="http://schemas.microsoft.com/office/drawing/2014/main" id="{39D6A574-B1BB-B939-4509-2D4FE1A74101}"/>
                    </a:ext>
                  </a:extLst>
                </p:cNvPr>
                <p:cNvSpPr/>
                <p:nvPr/>
              </p:nvSpPr>
              <p:spPr>
                <a:xfrm>
                  <a:off x="8364564" y="1955196"/>
                  <a:ext cx="250285" cy="542168"/>
                </a:xfrm>
                <a:custGeom>
                  <a:avLst/>
                  <a:gdLst/>
                  <a:ahLst/>
                  <a:cxnLst/>
                  <a:rect l="l" t="t" r="r" b="b"/>
                  <a:pathLst>
                    <a:path w="2900" h="6282" extrusionOk="0">
                      <a:moveTo>
                        <a:pt x="1450" y="0"/>
                      </a:moveTo>
                      <a:cubicBezTo>
                        <a:pt x="936" y="0"/>
                        <a:pt x="443" y="122"/>
                        <a:pt x="0" y="353"/>
                      </a:cubicBezTo>
                      <a:lnTo>
                        <a:pt x="0" y="644"/>
                      </a:lnTo>
                      <a:cubicBezTo>
                        <a:pt x="426" y="395"/>
                        <a:pt x="922" y="253"/>
                        <a:pt x="1450" y="253"/>
                      </a:cubicBezTo>
                      <a:cubicBezTo>
                        <a:pt x="1977" y="253"/>
                        <a:pt x="2473" y="395"/>
                        <a:pt x="2899" y="644"/>
                      </a:cubicBezTo>
                      <a:lnTo>
                        <a:pt x="2899" y="353"/>
                      </a:lnTo>
                      <a:cubicBezTo>
                        <a:pt x="2458" y="123"/>
                        <a:pt x="1964" y="0"/>
                        <a:pt x="1450" y="0"/>
                      </a:cubicBezTo>
                      <a:close/>
                      <a:moveTo>
                        <a:pt x="0" y="5638"/>
                      </a:moveTo>
                      <a:lnTo>
                        <a:pt x="0" y="5929"/>
                      </a:lnTo>
                      <a:cubicBezTo>
                        <a:pt x="443" y="6160"/>
                        <a:pt x="936" y="6282"/>
                        <a:pt x="1450" y="6282"/>
                      </a:cubicBezTo>
                      <a:cubicBezTo>
                        <a:pt x="1964" y="6282"/>
                        <a:pt x="2457" y="6160"/>
                        <a:pt x="2899" y="5929"/>
                      </a:cubicBezTo>
                      <a:lnTo>
                        <a:pt x="2899" y="5638"/>
                      </a:lnTo>
                      <a:cubicBezTo>
                        <a:pt x="2473" y="5887"/>
                        <a:pt x="1979" y="6029"/>
                        <a:pt x="1450" y="6029"/>
                      </a:cubicBezTo>
                      <a:cubicBezTo>
                        <a:pt x="922" y="6029"/>
                        <a:pt x="427" y="5887"/>
                        <a:pt x="0" y="56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a:extLst>
                    <a:ext uri="{FF2B5EF4-FFF2-40B4-BE49-F238E27FC236}">
                      <a16:creationId xmlns:a16="http://schemas.microsoft.com/office/drawing/2014/main" id="{FB01E667-3F9B-CEAB-48B6-1A3425F326BF}"/>
                    </a:ext>
                  </a:extLst>
                </p:cNvPr>
                <p:cNvSpPr/>
                <p:nvPr/>
              </p:nvSpPr>
              <p:spPr>
                <a:xfrm>
                  <a:off x="8364564" y="1863021"/>
                  <a:ext cx="250285" cy="726602"/>
                </a:xfrm>
                <a:custGeom>
                  <a:avLst/>
                  <a:gdLst/>
                  <a:ahLst/>
                  <a:cxnLst/>
                  <a:rect l="l" t="t" r="r" b="b"/>
                  <a:pathLst>
                    <a:path w="2900" h="8419" extrusionOk="0">
                      <a:moveTo>
                        <a:pt x="1450" y="1"/>
                      </a:moveTo>
                      <a:cubicBezTo>
                        <a:pt x="948" y="1"/>
                        <a:pt x="459" y="88"/>
                        <a:pt x="0" y="256"/>
                      </a:cubicBezTo>
                      <a:lnTo>
                        <a:pt x="0" y="528"/>
                      </a:lnTo>
                      <a:cubicBezTo>
                        <a:pt x="450" y="350"/>
                        <a:pt x="938" y="253"/>
                        <a:pt x="1450" y="253"/>
                      </a:cubicBezTo>
                      <a:cubicBezTo>
                        <a:pt x="1961" y="253"/>
                        <a:pt x="2450" y="350"/>
                        <a:pt x="2899" y="528"/>
                      </a:cubicBezTo>
                      <a:lnTo>
                        <a:pt x="2899" y="256"/>
                      </a:lnTo>
                      <a:cubicBezTo>
                        <a:pt x="2442" y="88"/>
                        <a:pt x="1954" y="1"/>
                        <a:pt x="1450" y="1"/>
                      </a:cubicBezTo>
                      <a:close/>
                      <a:moveTo>
                        <a:pt x="0" y="7891"/>
                      </a:moveTo>
                      <a:lnTo>
                        <a:pt x="0" y="8164"/>
                      </a:lnTo>
                      <a:cubicBezTo>
                        <a:pt x="459" y="8331"/>
                        <a:pt x="948" y="8418"/>
                        <a:pt x="1450" y="8418"/>
                      </a:cubicBezTo>
                      <a:cubicBezTo>
                        <a:pt x="1951" y="8418"/>
                        <a:pt x="2441" y="8331"/>
                        <a:pt x="2899" y="8164"/>
                      </a:cubicBezTo>
                      <a:lnTo>
                        <a:pt x="2899" y="7891"/>
                      </a:lnTo>
                      <a:cubicBezTo>
                        <a:pt x="2451" y="8069"/>
                        <a:pt x="1962" y="8166"/>
                        <a:pt x="1450" y="8166"/>
                      </a:cubicBezTo>
                      <a:cubicBezTo>
                        <a:pt x="939" y="8166"/>
                        <a:pt x="450" y="8069"/>
                        <a:pt x="0" y="78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a:extLst>
                    <a:ext uri="{FF2B5EF4-FFF2-40B4-BE49-F238E27FC236}">
                      <a16:creationId xmlns:a16="http://schemas.microsoft.com/office/drawing/2014/main" id="{967E8583-7550-8DB7-2F53-470213B6E6D9}"/>
                    </a:ext>
                  </a:extLst>
                </p:cNvPr>
                <p:cNvSpPr/>
                <p:nvPr/>
              </p:nvSpPr>
              <p:spPr>
                <a:xfrm>
                  <a:off x="8224229" y="1900564"/>
                  <a:ext cx="140591" cy="732729"/>
                </a:xfrm>
                <a:custGeom>
                  <a:avLst/>
                  <a:gdLst/>
                  <a:ahLst/>
                  <a:cxnLst/>
                  <a:rect l="l" t="t" r="r" b="b"/>
                  <a:pathLst>
                    <a:path w="1629" h="8490" extrusionOk="0">
                      <a:moveTo>
                        <a:pt x="0" y="0"/>
                      </a:moveTo>
                      <a:lnTo>
                        <a:pt x="0" y="8489"/>
                      </a:lnTo>
                      <a:lnTo>
                        <a:pt x="1628" y="8489"/>
                      </a:lnTo>
                      <a:lnTo>
                        <a:pt x="16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a:extLst>
                    <a:ext uri="{FF2B5EF4-FFF2-40B4-BE49-F238E27FC236}">
                      <a16:creationId xmlns:a16="http://schemas.microsoft.com/office/drawing/2014/main" id="{DFC91E98-0759-4816-3ACB-4536049A01ED}"/>
                    </a:ext>
                  </a:extLst>
                </p:cNvPr>
                <p:cNvSpPr/>
                <p:nvPr/>
              </p:nvSpPr>
              <p:spPr>
                <a:xfrm>
                  <a:off x="8258320" y="1998522"/>
                  <a:ext cx="73014" cy="366365"/>
                </a:xfrm>
                <a:custGeom>
                  <a:avLst/>
                  <a:gdLst/>
                  <a:ahLst/>
                  <a:cxnLst/>
                  <a:rect l="l" t="t" r="r" b="b"/>
                  <a:pathLst>
                    <a:path w="846" h="4245" extrusionOk="0">
                      <a:moveTo>
                        <a:pt x="424" y="0"/>
                      </a:moveTo>
                      <a:cubicBezTo>
                        <a:pt x="190" y="0"/>
                        <a:pt x="1" y="951"/>
                        <a:pt x="1" y="2123"/>
                      </a:cubicBezTo>
                      <a:cubicBezTo>
                        <a:pt x="1" y="3294"/>
                        <a:pt x="190" y="4244"/>
                        <a:pt x="424" y="4244"/>
                      </a:cubicBezTo>
                      <a:cubicBezTo>
                        <a:pt x="656" y="4244"/>
                        <a:pt x="846" y="3294"/>
                        <a:pt x="846" y="2123"/>
                      </a:cubicBezTo>
                      <a:cubicBezTo>
                        <a:pt x="846" y="951"/>
                        <a:pt x="657" y="0"/>
                        <a:pt x="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a:extLst>
                    <a:ext uri="{FF2B5EF4-FFF2-40B4-BE49-F238E27FC236}">
                      <a16:creationId xmlns:a16="http://schemas.microsoft.com/office/drawing/2014/main" id="{082E0AE1-2EC0-B8FE-A7B8-4B7BB5E5B265}"/>
                    </a:ext>
                  </a:extLst>
                </p:cNvPr>
                <p:cNvSpPr/>
                <p:nvPr/>
              </p:nvSpPr>
              <p:spPr>
                <a:xfrm>
                  <a:off x="8258406" y="2414429"/>
                  <a:ext cx="72928" cy="24770"/>
                </a:xfrm>
                <a:custGeom>
                  <a:avLst/>
                  <a:gdLst/>
                  <a:ahLst/>
                  <a:cxnLst/>
                  <a:rect l="l" t="t" r="r" b="b"/>
                  <a:pathLst>
                    <a:path w="845" h="287" extrusionOk="0">
                      <a:moveTo>
                        <a:pt x="1" y="1"/>
                      </a:moveTo>
                      <a:lnTo>
                        <a:pt x="1" y="287"/>
                      </a:lnTo>
                      <a:lnTo>
                        <a:pt x="845" y="287"/>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a:extLst>
                    <a:ext uri="{FF2B5EF4-FFF2-40B4-BE49-F238E27FC236}">
                      <a16:creationId xmlns:a16="http://schemas.microsoft.com/office/drawing/2014/main" id="{003D61F9-A629-215D-65D1-3E64611123BC}"/>
                    </a:ext>
                  </a:extLst>
                </p:cNvPr>
                <p:cNvSpPr/>
                <p:nvPr/>
              </p:nvSpPr>
              <p:spPr>
                <a:xfrm>
                  <a:off x="8258406" y="2500217"/>
                  <a:ext cx="72928" cy="24770"/>
                </a:xfrm>
                <a:custGeom>
                  <a:avLst/>
                  <a:gdLst/>
                  <a:ahLst/>
                  <a:cxnLst/>
                  <a:rect l="l" t="t" r="r" b="b"/>
                  <a:pathLst>
                    <a:path w="845" h="287" extrusionOk="0">
                      <a:moveTo>
                        <a:pt x="1" y="0"/>
                      </a:moveTo>
                      <a:lnTo>
                        <a:pt x="1" y="286"/>
                      </a:lnTo>
                      <a:lnTo>
                        <a:pt x="845" y="286"/>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a:extLst>
                    <a:ext uri="{FF2B5EF4-FFF2-40B4-BE49-F238E27FC236}">
                      <a16:creationId xmlns:a16="http://schemas.microsoft.com/office/drawing/2014/main" id="{280CC778-EC3B-2B5A-F1F0-AE2D7A9632CF}"/>
                    </a:ext>
                  </a:extLst>
                </p:cNvPr>
                <p:cNvSpPr/>
                <p:nvPr/>
              </p:nvSpPr>
              <p:spPr>
                <a:xfrm>
                  <a:off x="8258406" y="2457323"/>
                  <a:ext cx="72928" cy="24770"/>
                </a:xfrm>
                <a:custGeom>
                  <a:avLst/>
                  <a:gdLst/>
                  <a:ahLst/>
                  <a:cxnLst/>
                  <a:rect l="l" t="t" r="r" b="b"/>
                  <a:pathLst>
                    <a:path w="845" h="287" extrusionOk="0">
                      <a:moveTo>
                        <a:pt x="1" y="1"/>
                      </a:moveTo>
                      <a:lnTo>
                        <a:pt x="1" y="286"/>
                      </a:lnTo>
                      <a:lnTo>
                        <a:pt x="845" y="286"/>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a:extLst>
                    <a:ext uri="{FF2B5EF4-FFF2-40B4-BE49-F238E27FC236}">
                      <a16:creationId xmlns:a16="http://schemas.microsoft.com/office/drawing/2014/main" id="{7B122948-D060-7A49-F54E-E41C07BCDA74}"/>
                    </a:ext>
                  </a:extLst>
                </p:cNvPr>
                <p:cNvSpPr/>
                <p:nvPr/>
              </p:nvSpPr>
              <p:spPr>
                <a:xfrm>
                  <a:off x="8258406" y="2543111"/>
                  <a:ext cx="72928" cy="24770"/>
                </a:xfrm>
                <a:custGeom>
                  <a:avLst/>
                  <a:gdLst/>
                  <a:ahLst/>
                  <a:cxnLst/>
                  <a:rect l="l" t="t" r="r" b="b"/>
                  <a:pathLst>
                    <a:path w="845" h="287" extrusionOk="0">
                      <a:moveTo>
                        <a:pt x="1" y="0"/>
                      </a:moveTo>
                      <a:lnTo>
                        <a:pt x="1" y="286"/>
                      </a:lnTo>
                      <a:lnTo>
                        <a:pt x="845" y="286"/>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36">
                <a:extLst>
                  <a:ext uri="{FF2B5EF4-FFF2-40B4-BE49-F238E27FC236}">
                    <a16:creationId xmlns:a16="http://schemas.microsoft.com/office/drawing/2014/main" id="{C23EE209-F89C-9CE0-C843-469E4842A505}"/>
                  </a:ext>
                </a:extLst>
              </p:cNvPr>
              <p:cNvSpPr/>
              <p:nvPr/>
            </p:nvSpPr>
            <p:spPr>
              <a:xfrm>
                <a:off x="8258406" y="2617292"/>
                <a:ext cx="65851" cy="129199"/>
              </a:xfrm>
              <a:custGeom>
                <a:avLst/>
                <a:gdLst/>
                <a:ahLst/>
                <a:cxnLst/>
                <a:rect l="l" t="t" r="r" b="b"/>
                <a:pathLst>
                  <a:path w="763" h="1497" extrusionOk="0">
                    <a:moveTo>
                      <a:pt x="1" y="0"/>
                    </a:moveTo>
                    <a:lnTo>
                      <a:pt x="1" y="1497"/>
                    </a:lnTo>
                    <a:lnTo>
                      <a:pt x="383" y="1023"/>
                    </a:lnTo>
                    <a:lnTo>
                      <a:pt x="763" y="1497"/>
                    </a:lnTo>
                    <a:lnTo>
                      <a:pt x="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36">
              <a:extLst>
                <a:ext uri="{FF2B5EF4-FFF2-40B4-BE49-F238E27FC236}">
                  <a16:creationId xmlns:a16="http://schemas.microsoft.com/office/drawing/2014/main" id="{2B509A6F-7960-2CAE-9388-E3DBA3F39EBD}"/>
                </a:ext>
              </a:extLst>
            </p:cNvPr>
            <p:cNvSpPr/>
            <p:nvPr/>
          </p:nvSpPr>
          <p:spPr>
            <a:xfrm>
              <a:off x="5550987" y="3367783"/>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a:extLst>
                <a:ext uri="{FF2B5EF4-FFF2-40B4-BE49-F238E27FC236}">
                  <a16:creationId xmlns:a16="http://schemas.microsoft.com/office/drawing/2014/main" id="{D689AF61-2192-F3BB-E907-D322C16BC198}"/>
                </a:ext>
              </a:extLst>
            </p:cNvPr>
            <p:cNvSpPr/>
            <p:nvPr/>
          </p:nvSpPr>
          <p:spPr>
            <a:xfrm>
              <a:off x="5631758" y="3564583"/>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a:extLst>
                <a:ext uri="{FF2B5EF4-FFF2-40B4-BE49-F238E27FC236}">
                  <a16:creationId xmlns:a16="http://schemas.microsoft.com/office/drawing/2014/main" id="{8532649F-EAAE-B801-2851-FD7FA5B5D604}"/>
                </a:ext>
              </a:extLst>
            </p:cNvPr>
            <p:cNvSpPr/>
            <p:nvPr/>
          </p:nvSpPr>
          <p:spPr>
            <a:xfrm>
              <a:off x="5682186" y="3773592"/>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a:extLst>
                <a:ext uri="{FF2B5EF4-FFF2-40B4-BE49-F238E27FC236}">
                  <a16:creationId xmlns:a16="http://schemas.microsoft.com/office/drawing/2014/main" id="{18B13A49-9536-991E-C29C-ED2635DE5831}"/>
                </a:ext>
              </a:extLst>
            </p:cNvPr>
            <p:cNvSpPr/>
            <p:nvPr/>
          </p:nvSpPr>
          <p:spPr>
            <a:xfrm>
              <a:off x="5656900" y="3669051"/>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a:extLst>
                <a:ext uri="{FF2B5EF4-FFF2-40B4-BE49-F238E27FC236}">
                  <a16:creationId xmlns:a16="http://schemas.microsoft.com/office/drawing/2014/main" id="{23BB7E73-E09F-5905-8CF4-DC58DA957744}"/>
                </a:ext>
              </a:extLst>
            </p:cNvPr>
            <p:cNvSpPr/>
            <p:nvPr/>
          </p:nvSpPr>
          <p:spPr>
            <a:xfrm>
              <a:off x="5556333" y="3392130"/>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a:extLst>
                <a:ext uri="{FF2B5EF4-FFF2-40B4-BE49-F238E27FC236}">
                  <a16:creationId xmlns:a16="http://schemas.microsoft.com/office/drawing/2014/main" id="{BD284F1C-C8F0-E4DB-179F-4C60AD694256}"/>
                </a:ext>
              </a:extLst>
            </p:cNvPr>
            <p:cNvSpPr/>
            <p:nvPr/>
          </p:nvSpPr>
          <p:spPr>
            <a:xfrm>
              <a:off x="5565797" y="3431793"/>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a:extLst>
                <a:ext uri="{FF2B5EF4-FFF2-40B4-BE49-F238E27FC236}">
                  <a16:creationId xmlns:a16="http://schemas.microsoft.com/office/drawing/2014/main" id="{FF0F8B6E-5514-3491-74F3-C4BD983F9207}"/>
                </a:ext>
              </a:extLst>
            </p:cNvPr>
            <p:cNvSpPr/>
            <p:nvPr/>
          </p:nvSpPr>
          <p:spPr>
            <a:xfrm>
              <a:off x="5683487" y="3920036"/>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a:extLst>
                <a:ext uri="{FF2B5EF4-FFF2-40B4-BE49-F238E27FC236}">
                  <a16:creationId xmlns:a16="http://schemas.microsoft.com/office/drawing/2014/main" id="{EFCFEE30-8430-E70E-3531-1C5CF7EA3AD5}"/>
                </a:ext>
              </a:extLst>
            </p:cNvPr>
            <p:cNvSpPr/>
            <p:nvPr/>
          </p:nvSpPr>
          <p:spPr>
            <a:xfrm>
              <a:off x="5668604" y="3378475"/>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a:extLst>
                <a:ext uri="{FF2B5EF4-FFF2-40B4-BE49-F238E27FC236}">
                  <a16:creationId xmlns:a16="http://schemas.microsoft.com/office/drawing/2014/main" id="{BCF3A207-1CC8-167C-2491-ECF65E6D4293}"/>
                </a:ext>
              </a:extLst>
            </p:cNvPr>
            <p:cNvSpPr/>
            <p:nvPr/>
          </p:nvSpPr>
          <p:spPr>
            <a:xfrm>
              <a:off x="5735143" y="3577804"/>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a:extLst>
                <a:ext uri="{FF2B5EF4-FFF2-40B4-BE49-F238E27FC236}">
                  <a16:creationId xmlns:a16="http://schemas.microsoft.com/office/drawing/2014/main" id="{F21AFF26-4404-9C96-DD91-32F50434C5FD}"/>
                </a:ext>
              </a:extLst>
            </p:cNvPr>
            <p:cNvSpPr/>
            <p:nvPr/>
          </p:nvSpPr>
          <p:spPr>
            <a:xfrm>
              <a:off x="5712385" y="3481716"/>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a:extLst>
                <a:ext uri="{FF2B5EF4-FFF2-40B4-BE49-F238E27FC236}">
                  <a16:creationId xmlns:a16="http://schemas.microsoft.com/office/drawing/2014/main" id="{945F10C5-C056-9DCF-77D8-474D01C8865D}"/>
                </a:ext>
              </a:extLst>
            </p:cNvPr>
            <p:cNvSpPr/>
            <p:nvPr/>
          </p:nvSpPr>
          <p:spPr>
            <a:xfrm>
              <a:off x="5758840" y="3673820"/>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a:extLst>
                <a:ext uri="{FF2B5EF4-FFF2-40B4-BE49-F238E27FC236}">
                  <a16:creationId xmlns:a16="http://schemas.microsoft.com/office/drawing/2014/main" id="{A8D6400A-1611-B313-F0E4-93D8AB8164F3}"/>
                </a:ext>
              </a:extLst>
            </p:cNvPr>
            <p:cNvSpPr/>
            <p:nvPr/>
          </p:nvSpPr>
          <p:spPr>
            <a:xfrm>
              <a:off x="5780947" y="3769763"/>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a:extLst>
                <a:ext uri="{FF2B5EF4-FFF2-40B4-BE49-F238E27FC236}">
                  <a16:creationId xmlns:a16="http://schemas.microsoft.com/office/drawing/2014/main" id="{ECB60ABA-DA3C-AAD0-9757-205C5952ED11}"/>
                </a:ext>
              </a:extLst>
            </p:cNvPr>
            <p:cNvSpPr/>
            <p:nvPr/>
          </p:nvSpPr>
          <p:spPr>
            <a:xfrm>
              <a:off x="5804572" y="3866068"/>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a:extLst>
                <a:ext uri="{FF2B5EF4-FFF2-40B4-BE49-F238E27FC236}">
                  <a16:creationId xmlns:a16="http://schemas.microsoft.com/office/drawing/2014/main" id="{FF9FE9CE-0455-7213-BCB1-22BCF068D36A}"/>
                </a:ext>
              </a:extLst>
            </p:cNvPr>
            <p:cNvSpPr/>
            <p:nvPr/>
          </p:nvSpPr>
          <p:spPr>
            <a:xfrm>
              <a:off x="5376512" y="3469506"/>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a:extLst>
                <a:ext uri="{FF2B5EF4-FFF2-40B4-BE49-F238E27FC236}">
                  <a16:creationId xmlns:a16="http://schemas.microsoft.com/office/drawing/2014/main" id="{CC9BF5D9-2644-7B00-8DB2-A5474F77248E}"/>
                </a:ext>
              </a:extLst>
            </p:cNvPr>
            <p:cNvSpPr/>
            <p:nvPr/>
          </p:nvSpPr>
          <p:spPr>
            <a:xfrm>
              <a:off x="5376440" y="3883118"/>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a:extLst>
                <a:ext uri="{FF2B5EF4-FFF2-40B4-BE49-F238E27FC236}">
                  <a16:creationId xmlns:a16="http://schemas.microsoft.com/office/drawing/2014/main" id="{D5AEA3A2-3EA5-873A-A38E-9C5DFB2B3191}"/>
                </a:ext>
              </a:extLst>
            </p:cNvPr>
            <p:cNvSpPr/>
            <p:nvPr/>
          </p:nvSpPr>
          <p:spPr>
            <a:xfrm>
              <a:off x="5376440" y="3798734"/>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extLst>
                <a:ext uri="{FF2B5EF4-FFF2-40B4-BE49-F238E27FC236}">
                  <a16:creationId xmlns:a16="http://schemas.microsoft.com/office/drawing/2014/main" id="{E865480B-376D-1F5A-047C-A2F8EBC78A01}"/>
                </a:ext>
              </a:extLst>
            </p:cNvPr>
            <p:cNvSpPr/>
            <p:nvPr/>
          </p:nvSpPr>
          <p:spPr>
            <a:xfrm>
              <a:off x="5376440" y="3714350"/>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extLst>
                <a:ext uri="{FF2B5EF4-FFF2-40B4-BE49-F238E27FC236}">
                  <a16:creationId xmlns:a16="http://schemas.microsoft.com/office/drawing/2014/main" id="{FE8DC669-41E7-FE0A-42DF-29C2F8F380F4}"/>
                </a:ext>
              </a:extLst>
            </p:cNvPr>
            <p:cNvSpPr/>
            <p:nvPr/>
          </p:nvSpPr>
          <p:spPr>
            <a:xfrm>
              <a:off x="5376440" y="3630038"/>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extLst>
                <a:ext uri="{FF2B5EF4-FFF2-40B4-BE49-F238E27FC236}">
                  <a16:creationId xmlns:a16="http://schemas.microsoft.com/office/drawing/2014/main" id="{37C5273F-3207-AB19-7110-8F394FF334E0}"/>
                </a:ext>
              </a:extLst>
            </p:cNvPr>
            <p:cNvSpPr/>
            <p:nvPr/>
          </p:nvSpPr>
          <p:spPr>
            <a:xfrm>
              <a:off x="5376440" y="3545654"/>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a:extLst>
                <a:ext uri="{FF2B5EF4-FFF2-40B4-BE49-F238E27FC236}">
                  <a16:creationId xmlns:a16="http://schemas.microsoft.com/office/drawing/2014/main" id="{FE55A16B-1FF4-9BA7-1E16-325CF802215A}"/>
                </a:ext>
              </a:extLst>
            </p:cNvPr>
            <p:cNvSpPr/>
            <p:nvPr/>
          </p:nvSpPr>
          <p:spPr>
            <a:xfrm>
              <a:off x="5376440" y="3469506"/>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a:extLst>
                <a:ext uri="{FF2B5EF4-FFF2-40B4-BE49-F238E27FC236}">
                  <a16:creationId xmlns:a16="http://schemas.microsoft.com/office/drawing/2014/main" id="{3B744754-6552-CA1C-D97B-922994208083}"/>
                </a:ext>
              </a:extLst>
            </p:cNvPr>
            <p:cNvSpPr/>
            <p:nvPr/>
          </p:nvSpPr>
          <p:spPr>
            <a:xfrm>
              <a:off x="5421160" y="3469506"/>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36">
              <a:extLst>
                <a:ext uri="{FF2B5EF4-FFF2-40B4-BE49-F238E27FC236}">
                  <a16:creationId xmlns:a16="http://schemas.microsoft.com/office/drawing/2014/main" id="{0AF18890-1B99-C47B-3BCE-0560403464F6}"/>
                </a:ext>
              </a:extLst>
            </p:cNvPr>
            <p:cNvGrpSpPr/>
            <p:nvPr/>
          </p:nvGrpSpPr>
          <p:grpSpPr>
            <a:xfrm>
              <a:off x="5261276" y="4513740"/>
              <a:ext cx="1065355" cy="336540"/>
              <a:chOff x="5058788" y="4697345"/>
              <a:chExt cx="1113921" cy="351882"/>
            </a:xfrm>
          </p:grpSpPr>
          <p:sp>
            <p:nvSpPr>
              <p:cNvPr id="705" name="Google Shape;705;p36">
                <a:extLst>
                  <a:ext uri="{FF2B5EF4-FFF2-40B4-BE49-F238E27FC236}">
                    <a16:creationId xmlns:a16="http://schemas.microsoft.com/office/drawing/2014/main" id="{C72EC647-B66D-8EC2-B3D4-E4F89E6E69EC}"/>
                  </a:ext>
                </a:extLst>
              </p:cNvPr>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6">
                <a:extLst>
                  <a:ext uri="{FF2B5EF4-FFF2-40B4-BE49-F238E27FC236}">
                    <a16:creationId xmlns:a16="http://schemas.microsoft.com/office/drawing/2014/main" id="{62008830-9649-85B6-562A-85057011EF5A}"/>
                  </a:ext>
                </a:extLst>
              </p:cNvPr>
              <p:cNvGrpSpPr/>
              <p:nvPr/>
            </p:nvGrpSpPr>
            <p:grpSpPr>
              <a:xfrm>
                <a:off x="5058788" y="4697345"/>
                <a:ext cx="1113921" cy="351882"/>
                <a:chOff x="5058788" y="4697345"/>
                <a:chExt cx="1113921" cy="351882"/>
              </a:xfrm>
            </p:grpSpPr>
            <p:sp>
              <p:nvSpPr>
                <p:cNvPr id="707" name="Google Shape;707;p36">
                  <a:extLst>
                    <a:ext uri="{FF2B5EF4-FFF2-40B4-BE49-F238E27FC236}">
                      <a16:creationId xmlns:a16="http://schemas.microsoft.com/office/drawing/2014/main" id="{4182CBB6-CEA4-AE9D-9F28-01562401590F}"/>
                    </a:ext>
                  </a:extLst>
                </p:cNvPr>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a:extLst>
                    <a:ext uri="{FF2B5EF4-FFF2-40B4-BE49-F238E27FC236}">
                      <a16:creationId xmlns:a16="http://schemas.microsoft.com/office/drawing/2014/main" id="{03C7B26C-029B-7882-610D-59DBF67F658C}"/>
                    </a:ext>
                  </a:extLst>
                </p:cNvPr>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a:extLst>
                    <a:ext uri="{FF2B5EF4-FFF2-40B4-BE49-F238E27FC236}">
                      <a16:creationId xmlns:a16="http://schemas.microsoft.com/office/drawing/2014/main" id="{4FA0DC34-7DB2-ACF9-6D25-4E5B3C819FDB}"/>
                    </a:ext>
                  </a:extLst>
                </p:cNvPr>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a:extLst>
                    <a:ext uri="{FF2B5EF4-FFF2-40B4-BE49-F238E27FC236}">
                      <a16:creationId xmlns:a16="http://schemas.microsoft.com/office/drawing/2014/main" id="{35B2A6DD-0FCB-2EEB-12E3-589C6B3A0B64}"/>
                    </a:ext>
                  </a:extLst>
                </p:cNvPr>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a:extLst>
                    <a:ext uri="{FF2B5EF4-FFF2-40B4-BE49-F238E27FC236}">
                      <a16:creationId xmlns:a16="http://schemas.microsoft.com/office/drawing/2014/main" id="{EDC2C3F8-876B-3E8B-5D71-CBB2CAE77C5D}"/>
                    </a:ext>
                  </a:extLst>
                </p:cNvPr>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a:extLst>
                    <a:ext uri="{FF2B5EF4-FFF2-40B4-BE49-F238E27FC236}">
                      <a16:creationId xmlns:a16="http://schemas.microsoft.com/office/drawing/2014/main" id="{BB2DA056-F97F-7F3C-CC59-7916B9F008E3}"/>
                    </a:ext>
                  </a:extLst>
                </p:cNvPr>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a:extLst>
                    <a:ext uri="{FF2B5EF4-FFF2-40B4-BE49-F238E27FC236}">
                      <a16:creationId xmlns:a16="http://schemas.microsoft.com/office/drawing/2014/main" id="{CC9A76E6-BCFB-79F7-BE11-E5B666CDEF18}"/>
                    </a:ext>
                  </a:extLst>
                </p:cNvPr>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a:extLst>
                    <a:ext uri="{FF2B5EF4-FFF2-40B4-BE49-F238E27FC236}">
                      <a16:creationId xmlns:a16="http://schemas.microsoft.com/office/drawing/2014/main" id="{C7EB9DA8-4896-C795-C84F-B1BC42BA057C}"/>
                    </a:ext>
                  </a:extLst>
                </p:cNvPr>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a:extLst>
                    <a:ext uri="{FF2B5EF4-FFF2-40B4-BE49-F238E27FC236}">
                      <a16:creationId xmlns:a16="http://schemas.microsoft.com/office/drawing/2014/main" id="{CC907B8F-DDFC-2235-D3CA-D2CFDF4DCCFF}"/>
                    </a:ext>
                  </a:extLst>
                </p:cNvPr>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a:extLst>
                    <a:ext uri="{FF2B5EF4-FFF2-40B4-BE49-F238E27FC236}">
                      <a16:creationId xmlns:a16="http://schemas.microsoft.com/office/drawing/2014/main" id="{B2B7CF2F-858D-E3A9-7D47-8F9F2358D049}"/>
                    </a:ext>
                  </a:extLst>
                </p:cNvPr>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7" name="Google Shape;717;p36">
              <a:extLst>
                <a:ext uri="{FF2B5EF4-FFF2-40B4-BE49-F238E27FC236}">
                  <a16:creationId xmlns:a16="http://schemas.microsoft.com/office/drawing/2014/main" id="{5CEB38FD-6AA2-1A07-4B18-9C9C1C7C413D}"/>
                </a:ext>
              </a:extLst>
            </p:cNvPr>
            <p:cNvGrpSpPr/>
            <p:nvPr/>
          </p:nvGrpSpPr>
          <p:grpSpPr>
            <a:xfrm flipH="1">
              <a:off x="8040332" y="2806474"/>
              <a:ext cx="515694" cy="741249"/>
              <a:chOff x="7927950" y="2772713"/>
              <a:chExt cx="619601" cy="890603"/>
            </a:xfrm>
          </p:grpSpPr>
          <p:sp>
            <p:nvSpPr>
              <p:cNvPr id="718" name="Google Shape;718;p36">
                <a:extLst>
                  <a:ext uri="{FF2B5EF4-FFF2-40B4-BE49-F238E27FC236}">
                    <a16:creationId xmlns:a16="http://schemas.microsoft.com/office/drawing/2014/main" id="{2EE004DC-9477-70FD-F87E-D215F3E1F9E6}"/>
                  </a:ext>
                </a:extLst>
              </p:cNvPr>
              <p:cNvSpPr/>
              <p:nvPr/>
            </p:nvSpPr>
            <p:spPr>
              <a:xfrm>
                <a:off x="7927950" y="2824895"/>
                <a:ext cx="391587" cy="838421"/>
              </a:xfrm>
              <a:custGeom>
                <a:avLst/>
                <a:gdLst/>
                <a:ahLst/>
                <a:cxnLst/>
                <a:rect l="l" t="t" r="r" b="b"/>
                <a:pathLst>
                  <a:path w="6131" h="13127" extrusionOk="0">
                    <a:moveTo>
                      <a:pt x="2640" y="0"/>
                    </a:moveTo>
                    <a:lnTo>
                      <a:pt x="0" y="12382"/>
                    </a:lnTo>
                    <a:lnTo>
                      <a:pt x="3491" y="13127"/>
                    </a:lnTo>
                    <a:lnTo>
                      <a:pt x="6131" y="745"/>
                    </a:lnTo>
                    <a:lnTo>
                      <a:pt x="2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36">
                <a:extLst>
                  <a:ext uri="{FF2B5EF4-FFF2-40B4-BE49-F238E27FC236}">
                    <a16:creationId xmlns:a16="http://schemas.microsoft.com/office/drawing/2014/main" id="{ADB18236-13FC-1E4E-D374-14B76DB563D6}"/>
                  </a:ext>
                </a:extLst>
              </p:cNvPr>
              <p:cNvGrpSpPr/>
              <p:nvPr/>
            </p:nvGrpSpPr>
            <p:grpSpPr>
              <a:xfrm>
                <a:off x="7964675" y="2772713"/>
                <a:ext cx="582876" cy="876105"/>
                <a:chOff x="7964675" y="2772713"/>
                <a:chExt cx="582876" cy="876105"/>
              </a:xfrm>
            </p:grpSpPr>
            <p:sp>
              <p:nvSpPr>
                <p:cNvPr id="720" name="Google Shape;720;p36">
                  <a:extLst>
                    <a:ext uri="{FF2B5EF4-FFF2-40B4-BE49-F238E27FC236}">
                      <a16:creationId xmlns:a16="http://schemas.microsoft.com/office/drawing/2014/main" id="{721D18C1-8CDC-0105-FB68-E23D5E2900D0}"/>
                    </a:ext>
                  </a:extLst>
                </p:cNvPr>
                <p:cNvSpPr/>
                <p:nvPr/>
              </p:nvSpPr>
              <p:spPr>
                <a:xfrm>
                  <a:off x="7976810" y="2929513"/>
                  <a:ext cx="293866" cy="629247"/>
                </a:xfrm>
                <a:custGeom>
                  <a:avLst/>
                  <a:gdLst/>
                  <a:ahLst/>
                  <a:cxnLst/>
                  <a:rect l="l" t="t" r="r" b="b"/>
                  <a:pathLst>
                    <a:path w="4601" h="9852" extrusionOk="0">
                      <a:moveTo>
                        <a:pt x="1981" y="0"/>
                      </a:moveTo>
                      <a:lnTo>
                        <a:pt x="0" y="9292"/>
                      </a:lnTo>
                      <a:lnTo>
                        <a:pt x="2620" y="9852"/>
                      </a:lnTo>
                      <a:lnTo>
                        <a:pt x="4601" y="560"/>
                      </a:lnTo>
                      <a:lnTo>
                        <a:pt x="19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a:extLst>
                    <a:ext uri="{FF2B5EF4-FFF2-40B4-BE49-F238E27FC236}">
                      <a16:creationId xmlns:a16="http://schemas.microsoft.com/office/drawing/2014/main" id="{A220ADF6-6A84-9981-DAD3-648FD6DDD752}"/>
                    </a:ext>
                  </a:extLst>
                </p:cNvPr>
                <p:cNvSpPr/>
                <p:nvPr/>
              </p:nvSpPr>
              <p:spPr>
                <a:xfrm>
                  <a:off x="7964675" y="3548922"/>
                  <a:ext cx="173982" cy="66616"/>
                </a:xfrm>
                <a:custGeom>
                  <a:avLst/>
                  <a:gdLst/>
                  <a:ahLst/>
                  <a:cxnLst/>
                  <a:rect l="l" t="t" r="r" b="b"/>
                  <a:pathLst>
                    <a:path w="2724" h="1043" extrusionOk="0">
                      <a:moveTo>
                        <a:pt x="104" y="1"/>
                      </a:moveTo>
                      <a:lnTo>
                        <a:pt x="1" y="483"/>
                      </a:lnTo>
                      <a:lnTo>
                        <a:pt x="2621" y="1043"/>
                      </a:lnTo>
                      <a:lnTo>
                        <a:pt x="2724" y="559"/>
                      </a:ln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a:extLst>
                    <a:ext uri="{FF2B5EF4-FFF2-40B4-BE49-F238E27FC236}">
                      <a16:creationId xmlns:a16="http://schemas.microsoft.com/office/drawing/2014/main" id="{EBD90779-51BF-86F6-2379-51D1FC94BBAD}"/>
                    </a:ext>
                  </a:extLst>
                </p:cNvPr>
                <p:cNvSpPr/>
                <p:nvPr/>
              </p:nvSpPr>
              <p:spPr>
                <a:xfrm>
                  <a:off x="8111001" y="2862833"/>
                  <a:ext cx="173982" cy="66553"/>
                </a:xfrm>
                <a:custGeom>
                  <a:avLst/>
                  <a:gdLst/>
                  <a:ahLst/>
                  <a:cxnLst/>
                  <a:rect l="l" t="t" r="r" b="b"/>
                  <a:pathLst>
                    <a:path w="2724" h="1042" extrusionOk="0">
                      <a:moveTo>
                        <a:pt x="104" y="0"/>
                      </a:moveTo>
                      <a:lnTo>
                        <a:pt x="0" y="483"/>
                      </a:lnTo>
                      <a:lnTo>
                        <a:pt x="2621" y="1041"/>
                      </a:lnTo>
                      <a:lnTo>
                        <a:pt x="2723" y="560"/>
                      </a:lnTo>
                      <a:lnTo>
                        <a:pt x="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a:extLst>
                    <a:ext uri="{FF2B5EF4-FFF2-40B4-BE49-F238E27FC236}">
                      <a16:creationId xmlns:a16="http://schemas.microsoft.com/office/drawing/2014/main" id="{7F97497B-23A5-9D50-D2AA-51ADE99BA6C8}"/>
                    </a:ext>
                  </a:extLst>
                </p:cNvPr>
                <p:cNvSpPr/>
                <p:nvPr/>
              </p:nvSpPr>
              <p:spPr>
                <a:xfrm>
                  <a:off x="8319471" y="2772713"/>
                  <a:ext cx="228080" cy="876105"/>
                </a:xfrm>
                <a:custGeom>
                  <a:avLst/>
                  <a:gdLst/>
                  <a:ahLst/>
                  <a:cxnLst/>
                  <a:rect l="l" t="t" r="r" b="b"/>
                  <a:pathLst>
                    <a:path w="3571" h="13717" extrusionOk="0">
                      <a:moveTo>
                        <a:pt x="1" y="1"/>
                      </a:moveTo>
                      <a:lnTo>
                        <a:pt x="1" y="13716"/>
                      </a:lnTo>
                      <a:lnTo>
                        <a:pt x="3571" y="13716"/>
                      </a:lnTo>
                      <a:lnTo>
                        <a:pt x="35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a:extLst>
                    <a:ext uri="{FF2B5EF4-FFF2-40B4-BE49-F238E27FC236}">
                      <a16:creationId xmlns:a16="http://schemas.microsoft.com/office/drawing/2014/main" id="{3489F2E6-456D-A546-09F4-95CF48AF39B9}"/>
                    </a:ext>
                  </a:extLst>
                </p:cNvPr>
                <p:cNvSpPr/>
                <p:nvPr/>
              </p:nvSpPr>
              <p:spPr>
                <a:xfrm>
                  <a:off x="8403524" y="3180649"/>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a:extLst>
                    <a:ext uri="{FF2B5EF4-FFF2-40B4-BE49-F238E27FC236}">
                      <a16:creationId xmlns:a16="http://schemas.microsoft.com/office/drawing/2014/main" id="{DDE9FA2F-982F-D3B3-6706-AF92EB9198E4}"/>
                    </a:ext>
                  </a:extLst>
                </p:cNvPr>
                <p:cNvSpPr/>
                <p:nvPr/>
              </p:nvSpPr>
              <p:spPr>
                <a:xfrm>
                  <a:off x="8403524" y="3306536"/>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a:extLst>
                    <a:ext uri="{FF2B5EF4-FFF2-40B4-BE49-F238E27FC236}">
                      <a16:creationId xmlns:a16="http://schemas.microsoft.com/office/drawing/2014/main" id="{92BDA531-E3B4-A845-08CF-0CA050EEC5F6}"/>
                    </a:ext>
                  </a:extLst>
                </p:cNvPr>
                <p:cNvSpPr/>
                <p:nvPr/>
              </p:nvSpPr>
              <p:spPr>
                <a:xfrm>
                  <a:off x="8403524" y="3432360"/>
                  <a:ext cx="60102" cy="60166"/>
                </a:xfrm>
                <a:custGeom>
                  <a:avLst/>
                  <a:gdLst/>
                  <a:ahLst/>
                  <a:cxnLst/>
                  <a:rect l="l" t="t" r="r" b="b"/>
                  <a:pathLst>
                    <a:path w="941" h="942"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a:extLst>
                    <a:ext uri="{FF2B5EF4-FFF2-40B4-BE49-F238E27FC236}">
                      <a16:creationId xmlns:a16="http://schemas.microsoft.com/office/drawing/2014/main" id="{86173187-535C-B62A-4234-A74BE19D6A16}"/>
                    </a:ext>
                  </a:extLst>
                </p:cNvPr>
                <p:cNvSpPr/>
                <p:nvPr/>
              </p:nvSpPr>
              <p:spPr>
                <a:xfrm>
                  <a:off x="8403524" y="2928811"/>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a:extLst>
                    <a:ext uri="{FF2B5EF4-FFF2-40B4-BE49-F238E27FC236}">
                      <a16:creationId xmlns:a16="http://schemas.microsoft.com/office/drawing/2014/main" id="{7F03E21C-F8C6-931E-6172-33FE56379E44}"/>
                    </a:ext>
                  </a:extLst>
                </p:cNvPr>
                <p:cNvSpPr/>
                <p:nvPr/>
              </p:nvSpPr>
              <p:spPr>
                <a:xfrm>
                  <a:off x="8403524" y="3054762"/>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9" name="Google Shape;729;p36">
              <a:extLst>
                <a:ext uri="{FF2B5EF4-FFF2-40B4-BE49-F238E27FC236}">
                  <a16:creationId xmlns:a16="http://schemas.microsoft.com/office/drawing/2014/main" id="{431D2206-F6EB-62BD-8FA3-F212E8C2F9EE}"/>
                </a:ext>
              </a:extLst>
            </p:cNvPr>
            <p:cNvSpPr/>
            <p:nvPr/>
          </p:nvSpPr>
          <p:spPr>
            <a:xfrm>
              <a:off x="6568965" y="4249485"/>
              <a:ext cx="262564" cy="599724"/>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rgbClr val="057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36">
              <a:extLst>
                <a:ext uri="{FF2B5EF4-FFF2-40B4-BE49-F238E27FC236}">
                  <a16:creationId xmlns:a16="http://schemas.microsoft.com/office/drawing/2014/main" id="{62E75B68-DFDB-F436-0E91-9368ED609CF3}"/>
                </a:ext>
              </a:extLst>
            </p:cNvPr>
            <p:cNvGrpSpPr/>
            <p:nvPr/>
          </p:nvGrpSpPr>
          <p:grpSpPr>
            <a:xfrm>
              <a:off x="6410570" y="4248319"/>
              <a:ext cx="420921" cy="601954"/>
              <a:chOff x="6260475" y="4419824"/>
              <a:chExt cx="440110" cy="629395"/>
            </a:xfrm>
          </p:grpSpPr>
          <p:sp>
            <p:nvSpPr>
              <p:cNvPr id="731" name="Google Shape;731;p36">
                <a:extLst>
                  <a:ext uri="{FF2B5EF4-FFF2-40B4-BE49-F238E27FC236}">
                    <a16:creationId xmlns:a16="http://schemas.microsoft.com/office/drawing/2014/main" id="{01B3C17A-2871-1947-25F3-D36AC3BC6321}"/>
                  </a:ext>
                </a:extLst>
              </p:cNvPr>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a:extLst>
                  <a:ext uri="{FF2B5EF4-FFF2-40B4-BE49-F238E27FC236}">
                    <a16:creationId xmlns:a16="http://schemas.microsoft.com/office/drawing/2014/main" id="{C7333F2F-953D-1C07-77AA-C0AECE7CD66C}"/>
                  </a:ext>
                </a:extLst>
              </p:cNvPr>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a:extLst>
                  <a:ext uri="{FF2B5EF4-FFF2-40B4-BE49-F238E27FC236}">
                    <a16:creationId xmlns:a16="http://schemas.microsoft.com/office/drawing/2014/main" id="{C16EE7B6-2912-29F0-B72B-A30E80E919DC}"/>
                  </a:ext>
                </a:extLst>
              </p:cNvPr>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a:extLst>
                  <a:ext uri="{FF2B5EF4-FFF2-40B4-BE49-F238E27FC236}">
                    <a16:creationId xmlns:a16="http://schemas.microsoft.com/office/drawing/2014/main" id="{E50B6C14-7131-4DD6-017C-7FD4C4B2C17D}"/>
                  </a:ext>
                </a:extLst>
              </p:cNvPr>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a:extLst>
                  <a:ext uri="{FF2B5EF4-FFF2-40B4-BE49-F238E27FC236}">
                    <a16:creationId xmlns:a16="http://schemas.microsoft.com/office/drawing/2014/main" id="{098D444A-7DD3-6E0E-3BDC-9B8E4274AF92}"/>
                  </a:ext>
                </a:extLst>
              </p:cNvPr>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a:extLst>
                  <a:ext uri="{FF2B5EF4-FFF2-40B4-BE49-F238E27FC236}">
                    <a16:creationId xmlns:a16="http://schemas.microsoft.com/office/drawing/2014/main" id="{80AE12E5-A3F7-EE6A-1134-DCEC1D4A9CCE}"/>
                  </a:ext>
                </a:extLst>
              </p:cNvPr>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a:extLst>
                  <a:ext uri="{FF2B5EF4-FFF2-40B4-BE49-F238E27FC236}">
                    <a16:creationId xmlns:a16="http://schemas.microsoft.com/office/drawing/2014/main" id="{960F0152-3C99-486F-DD4D-E11D303332F5}"/>
                  </a:ext>
                </a:extLst>
              </p:cNvPr>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a:extLst>
                  <a:ext uri="{FF2B5EF4-FFF2-40B4-BE49-F238E27FC236}">
                    <a16:creationId xmlns:a16="http://schemas.microsoft.com/office/drawing/2014/main" id="{769DB1B5-57A9-EAE3-28EB-A82ED117C37E}"/>
                  </a:ext>
                </a:extLst>
              </p:cNvPr>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36">
              <a:extLst>
                <a:ext uri="{FF2B5EF4-FFF2-40B4-BE49-F238E27FC236}">
                  <a16:creationId xmlns:a16="http://schemas.microsoft.com/office/drawing/2014/main" id="{B4C20AA7-7CBB-6F1A-1B70-B7C16957BDEE}"/>
                </a:ext>
              </a:extLst>
            </p:cNvPr>
            <p:cNvSpPr/>
            <p:nvPr/>
          </p:nvSpPr>
          <p:spPr>
            <a:xfrm>
              <a:off x="7878817" y="3964616"/>
              <a:ext cx="209802" cy="592093"/>
            </a:xfrm>
            <a:custGeom>
              <a:avLst/>
              <a:gdLst/>
              <a:ahLst/>
              <a:cxnLst/>
              <a:rect l="l" t="t" r="r" b="b"/>
              <a:pathLst>
                <a:path w="3857" h="8320" extrusionOk="0">
                  <a:moveTo>
                    <a:pt x="0" y="0"/>
                  </a:moveTo>
                  <a:lnTo>
                    <a:pt x="0" y="8319"/>
                  </a:lnTo>
                  <a:lnTo>
                    <a:pt x="3857" y="8319"/>
                  </a:lnTo>
                  <a:lnTo>
                    <a:pt x="3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a:extLst>
                <a:ext uri="{FF2B5EF4-FFF2-40B4-BE49-F238E27FC236}">
                  <a16:creationId xmlns:a16="http://schemas.microsoft.com/office/drawing/2014/main" id="{2ADA9669-FE60-B3A6-6774-BD4EF0BBD9C3}"/>
                </a:ext>
              </a:extLst>
            </p:cNvPr>
            <p:cNvSpPr/>
            <p:nvPr/>
          </p:nvSpPr>
          <p:spPr>
            <a:xfrm>
              <a:off x="7914446" y="4012297"/>
              <a:ext cx="138598" cy="181257"/>
            </a:xfrm>
            <a:custGeom>
              <a:avLst/>
              <a:gdLst/>
              <a:ahLst/>
              <a:cxnLst/>
              <a:rect l="l" t="t" r="r" b="b"/>
              <a:pathLst>
                <a:path w="2548" h="2547" extrusionOk="0">
                  <a:moveTo>
                    <a:pt x="1" y="0"/>
                  </a:moveTo>
                  <a:lnTo>
                    <a:pt x="1"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a:extLst>
                <a:ext uri="{FF2B5EF4-FFF2-40B4-BE49-F238E27FC236}">
                  <a16:creationId xmlns:a16="http://schemas.microsoft.com/office/drawing/2014/main" id="{F7E54C60-668F-E993-C458-6B1AA7B726E0}"/>
                </a:ext>
              </a:extLst>
            </p:cNvPr>
            <p:cNvSpPr/>
            <p:nvPr/>
          </p:nvSpPr>
          <p:spPr>
            <a:xfrm>
              <a:off x="7914446" y="4226576"/>
              <a:ext cx="138598" cy="34088"/>
            </a:xfrm>
            <a:custGeom>
              <a:avLst/>
              <a:gdLst/>
              <a:ahLst/>
              <a:cxnLst/>
              <a:rect l="l" t="t" r="r" b="b"/>
              <a:pathLst>
                <a:path w="2548" h="479"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a:extLst>
                <a:ext uri="{FF2B5EF4-FFF2-40B4-BE49-F238E27FC236}">
                  <a16:creationId xmlns:a16="http://schemas.microsoft.com/office/drawing/2014/main" id="{FE211E7A-F2B2-1BBE-EA64-AAE52283FEEE}"/>
                </a:ext>
              </a:extLst>
            </p:cNvPr>
            <p:cNvSpPr/>
            <p:nvPr/>
          </p:nvSpPr>
          <p:spPr>
            <a:xfrm>
              <a:off x="7914446" y="4339088"/>
              <a:ext cx="138598" cy="34088"/>
            </a:xfrm>
            <a:custGeom>
              <a:avLst/>
              <a:gdLst/>
              <a:ahLst/>
              <a:cxnLst/>
              <a:rect l="l" t="t" r="r" b="b"/>
              <a:pathLst>
                <a:path w="2548" h="479" extrusionOk="0">
                  <a:moveTo>
                    <a:pt x="1" y="0"/>
                  </a:moveTo>
                  <a:lnTo>
                    <a:pt x="1"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a:extLst>
                <a:ext uri="{FF2B5EF4-FFF2-40B4-BE49-F238E27FC236}">
                  <a16:creationId xmlns:a16="http://schemas.microsoft.com/office/drawing/2014/main" id="{0D884C58-C918-A561-7CA8-2C0D9FE2ED3C}"/>
                </a:ext>
              </a:extLst>
            </p:cNvPr>
            <p:cNvSpPr/>
            <p:nvPr/>
          </p:nvSpPr>
          <p:spPr>
            <a:xfrm>
              <a:off x="7914446" y="4387125"/>
              <a:ext cx="138598" cy="34017"/>
            </a:xfrm>
            <a:custGeom>
              <a:avLst/>
              <a:gdLst/>
              <a:ahLst/>
              <a:cxnLst/>
              <a:rect l="l" t="t" r="r" b="b"/>
              <a:pathLst>
                <a:path w="2548" h="478" extrusionOk="0">
                  <a:moveTo>
                    <a:pt x="1" y="0"/>
                  </a:moveTo>
                  <a:lnTo>
                    <a:pt x="1"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a:extLst>
                <a:ext uri="{FF2B5EF4-FFF2-40B4-BE49-F238E27FC236}">
                  <a16:creationId xmlns:a16="http://schemas.microsoft.com/office/drawing/2014/main" id="{2D1C63E9-38C1-823B-7366-6359C0AD42CD}"/>
                </a:ext>
              </a:extLst>
            </p:cNvPr>
            <p:cNvSpPr/>
            <p:nvPr/>
          </p:nvSpPr>
          <p:spPr>
            <a:xfrm>
              <a:off x="7914446" y="4435091"/>
              <a:ext cx="138598" cy="34017"/>
            </a:xfrm>
            <a:custGeom>
              <a:avLst/>
              <a:gdLst/>
              <a:ahLst/>
              <a:cxnLst/>
              <a:rect l="l" t="t" r="r" b="b"/>
              <a:pathLst>
                <a:path w="2548" h="478"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a:extLst>
                <a:ext uri="{FF2B5EF4-FFF2-40B4-BE49-F238E27FC236}">
                  <a16:creationId xmlns:a16="http://schemas.microsoft.com/office/drawing/2014/main" id="{F73241D4-2136-D9E9-4C40-61131EB74700}"/>
                </a:ext>
              </a:extLst>
            </p:cNvPr>
            <p:cNvSpPr/>
            <p:nvPr/>
          </p:nvSpPr>
          <p:spPr>
            <a:xfrm>
              <a:off x="8088619" y="3964616"/>
              <a:ext cx="209910" cy="592093"/>
            </a:xfrm>
            <a:custGeom>
              <a:avLst/>
              <a:gdLst/>
              <a:ahLst/>
              <a:cxnLst/>
              <a:rect l="l" t="t" r="r" b="b"/>
              <a:pathLst>
                <a:path w="3859" h="8320" extrusionOk="0">
                  <a:moveTo>
                    <a:pt x="1" y="0"/>
                  </a:moveTo>
                  <a:lnTo>
                    <a:pt x="1" y="8319"/>
                  </a:lnTo>
                  <a:lnTo>
                    <a:pt x="3859" y="8319"/>
                  </a:lnTo>
                  <a:lnTo>
                    <a:pt x="38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a:extLst>
                <a:ext uri="{FF2B5EF4-FFF2-40B4-BE49-F238E27FC236}">
                  <a16:creationId xmlns:a16="http://schemas.microsoft.com/office/drawing/2014/main" id="{58B7D5A1-56F5-5B81-1029-589DD143B13A}"/>
                </a:ext>
              </a:extLst>
            </p:cNvPr>
            <p:cNvSpPr/>
            <p:nvPr/>
          </p:nvSpPr>
          <p:spPr>
            <a:xfrm>
              <a:off x="8124248" y="4226576"/>
              <a:ext cx="138598" cy="34088"/>
            </a:xfrm>
            <a:custGeom>
              <a:avLst/>
              <a:gdLst/>
              <a:ahLst/>
              <a:cxnLst/>
              <a:rect l="l" t="t" r="r" b="b"/>
              <a:pathLst>
                <a:path w="2548" h="479"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a:extLst>
                <a:ext uri="{FF2B5EF4-FFF2-40B4-BE49-F238E27FC236}">
                  <a16:creationId xmlns:a16="http://schemas.microsoft.com/office/drawing/2014/main" id="{D3BB8338-241D-6D39-4808-4273BA84E5A7}"/>
                </a:ext>
              </a:extLst>
            </p:cNvPr>
            <p:cNvSpPr/>
            <p:nvPr/>
          </p:nvSpPr>
          <p:spPr>
            <a:xfrm>
              <a:off x="8124248" y="4339088"/>
              <a:ext cx="138598" cy="34088"/>
            </a:xfrm>
            <a:custGeom>
              <a:avLst/>
              <a:gdLst/>
              <a:ahLst/>
              <a:cxnLst/>
              <a:rect l="l" t="t" r="r" b="b"/>
              <a:pathLst>
                <a:path w="2548" h="479" extrusionOk="0">
                  <a:moveTo>
                    <a:pt x="1" y="0"/>
                  </a:moveTo>
                  <a:lnTo>
                    <a:pt x="1"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a:extLst>
                <a:ext uri="{FF2B5EF4-FFF2-40B4-BE49-F238E27FC236}">
                  <a16:creationId xmlns:a16="http://schemas.microsoft.com/office/drawing/2014/main" id="{4CE3C3CA-97D1-6037-C421-779621B2D773}"/>
                </a:ext>
              </a:extLst>
            </p:cNvPr>
            <p:cNvSpPr/>
            <p:nvPr/>
          </p:nvSpPr>
          <p:spPr>
            <a:xfrm>
              <a:off x="8124248" y="4387125"/>
              <a:ext cx="138598" cy="34017"/>
            </a:xfrm>
            <a:custGeom>
              <a:avLst/>
              <a:gdLst/>
              <a:ahLst/>
              <a:cxnLst/>
              <a:rect l="l" t="t" r="r" b="b"/>
              <a:pathLst>
                <a:path w="2548" h="478" extrusionOk="0">
                  <a:moveTo>
                    <a:pt x="1" y="0"/>
                  </a:moveTo>
                  <a:lnTo>
                    <a:pt x="1"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a:extLst>
                <a:ext uri="{FF2B5EF4-FFF2-40B4-BE49-F238E27FC236}">
                  <a16:creationId xmlns:a16="http://schemas.microsoft.com/office/drawing/2014/main" id="{99BC8968-B5B4-1680-47D5-D6C7A290EA2B}"/>
                </a:ext>
              </a:extLst>
            </p:cNvPr>
            <p:cNvSpPr/>
            <p:nvPr/>
          </p:nvSpPr>
          <p:spPr>
            <a:xfrm>
              <a:off x="8126369" y="4012297"/>
              <a:ext cx="138653" cy="181257"/>
            </a:xfrm>
            <a:custGeom>
              <a:avLst/>
              <a:gdLst/>
              <a:ahLst/>
              <a:cxnLst/>
              <a:rect l="l" t="t" r="r" b="b"/>
              <a:pathLst>
                <a:path w="2549" h="2547" extrusionOk="0">
                  <a:moveTo>
                    <a:pt x="0" y="0"/>
                  </a:moveTo>
                  <a:lnTo>
                    <a:pt x="0" y="2547"/>
                  </a:lnTo>
                  <a:lnTo>
                    <a:pt x="2548" y="2547"/>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a:extLst>
                <a:ext uri="{FF2B5EF4-FFF2-40B4-BE49-F238E27FC236}">
                  <a16:creationId xmlns:a16="http://schemas.microsoft.com/office/drawing/2014/main" id="{DF80B9C2-44DD-E2D6-E753-0284F355DE2C}"/>
                </a:ext>
              </a:extLst>
            </p:cNvPr>
            <p:cNvSpPr/>
            <p:nvPr/>
          </p:nvSpPr>
          <p:spPr>
            <a:xfrm>
              <a:off x="8298421" y="3964616"/>
              <a:ext cx="209910" cy="592093"/>
            </a:xfrm>
            <a:custGeom>
              <a:avLst/>
              <a:gdLst/>
              <a:ahLst/>
              <a:cxnLst/>
              <a:rect l="l" t="t" r="r" b="b"/>
              <a:pathLst>
                <a:path w="3859" h="8320" extrusionOk="0">
                  <a:moveTo>
                    <a:pt x="1" y="0"/>
                  </a:moveTo>
                  <a:lnTo>
                    <a:pt x="1" y="8319"/>
                  </a:lnTo>
                  <a:lnTo>
                    <a:pt x="3859" y="8319"/>
                  </a:lnTo>
                  <a:lnTo>
                    <a:pt x="38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a:extLst>
                <a:ext uri="{FF2B5EF4-FFF2-40B4-BE49-F238E27FC236}">
                  <a16:creationId xmlns:a16="http://schemas.microsoft.com/office/drawing/2014/main" id="{314018ED-5024-987D-0593-FCD438B9769C}"/>
                </a:ext>
              </a:extLst>
            </p:cNvPr>
            <p:cNvSpPr/>
            <p:nvPr/>
          </p:nvSpPr>
          <p:spPr>
            <a:xfrm>
              <a:off x="8334104" y="4435091"/>
              <a:ext cx="138544" cy="34017"/>
            </a:xfrm>
            <a:custGeom>
              <a:avLst/>
              <a:gdLst/>
              <a:ahLst/>
              <a:cxnLst/>
              <a:rect l="l" t="t" r="r" b="b"/>
              <a:pathLst>
                <a:path w="2547" h="478"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a:extLst>
                <a:ext uri="{FF2B5EF4-FFF2-40B4-BE49-F238E27FC236}">
                  <a16:creationId xmlns:a16="http://schemas.microsoft.com/office/drawing/2014/main" id="{EED74151-963F-444C-3CB5-D61E40BEDF2B}"/>
                </a:ext>
              </a:extLst>
            </p:cNvPr>
            <p:cNvSpPr/>
            <p:nvPr/>
          </p:nvSpPr>
          <p:spPr>
            <a:xfrm>
              <a:off x="8334104" y="4226576"/>
              <a:ext cx="138544" cy="34088"/>
            </a:xfrm>
            <a:custGeom>
              <a:avLst/>
              <a:gdLst/>
              <a:ahLst/>
              <a:cxnLst/>
              <a:rect l="l" t="t" r="r" b="b"/>
              <a:pathLst>
                <a:path w="2547" h="479"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a:extLst>
                <a:ext uri="{FF2B5EF4-FFF2-40B4-BE49-F238E27FC236}">
                  <a16:creationId xmlns:a16="http://schemas.microsoft.com/office/drawing/2014/main" id="{615F51A0-45D4-6F9A-7B0C-4BED16FC7081}"/>
                </a:ext>
              </a:extLst>
            </p:cNvPr>
            <p:cNvSpPr/>
            <p:nvPr/>
          </p:nvSpPr>
          <p:spPr>
            <a:xfrm>
              <a:off x="8334104" y="4339088"/>
              <a:ext cx="138544" cy="34088"/>
            </a:xfrm>
            <a:custGeom>
              <a:avLst/>
              <a:gdLst/>
              <a:ahLst/>
              <a:cxnLst/>
              <a:rect l="l" t="t" r="r" b="b"/>
              <a:pathLst>
                <a:path w="2547" h="479" extrusionOk="0">
                  <a:moveTo>
                    <a:pt x="0" y="0"/>
                  </a:moveTo>
                  <a:lnTo>
                    <a:pt x="0"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a:extLst>
                <a:ext uri="{FF2B5EF4-FFF2-40B4-BE49-F238E27FC236}">
                  <a16:creationId xmlns:a16="http://schemas.microsoft.com/office/drawing/2014/main" id="{2445EAAF-CA28-7146-5090-BC00C5F1C92E}"/>
                </a:ext>
              </a:extLst>
            </p:cNvPr>
            <p:cNvSpPr/>
            <p:nvPr/>
          </p:nvSpPr>
          <p:spPr>
            <a:xfrm>
              <a:off x="8334104" y="4387125"/>
              <a:ext cx="138544" cy="34017"/>
            </a:xfrm>
            <a:custGeom>
              <a:avLst/>
              <a:gdLst/>
              <a:ahLst/>
              <a:cxnLst/>
              <a:rect l="l" t="t" r="r" b="b"/>
              <a:pathLst>
                <a:path w="2547" h="478" extrusionOk="0">
                  <a:moveTo>
                    <a:pt x="0" y="0"/>
                  </a:moveTo>
                  <a:lnTo>
                    <a:pt x="0"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a:extLst>
                <a:ext uri="{FF2B5EF4-FFF2-40B4-BE49-F238E27FC236}">
                  <a16:creationId xmlns:a16="http://schemas.microsoft.com/office/drawing/2014/main" id="{9FB3C21B-A8E0-EF24-E9DB-5A99A6B8C40B}"/>
                </a:ext>
              </a:extLst>
            </p:cNvPr>
            <p:cNvSpPr/>
            <p:nvPr/>
          </p:nvSpPr>
          <p:spPr>
            <a:xfrm>
              <a:off x="8334104" y="4012297"/>
              <a:ext cx="138544" cy="181257"/>
            </a:xfrm>
            <a:custGeom>
              <a:avLst/>
              <a:gdLst/>
              <a:ahLst/>
              <a:cxnLst/>
              <a:rect l="l" t="t" r="r" b="b"/>
              <a:pathLst>
                <a:path w="2547" h="2547" extrusionOk="0">
                  <a:moveTo>
                    <a:pt x="0" y="0"/>
                  </a:moveTo>
                  <a:lnTo>
                    <a:pt x="0"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a:extLst>
                <a:ext uri="{FF2B5EF4-FFF2-40B4-BE49-F238E27FC236}">
                  <a16:creationId xmlns:a16="http://schemas.microsoft.com/office/drawing/2014/main" id="{10776BA3-9877-9B95-F12C-0D9C25A4E908}"/>
                </a:ext>
              </a:extLst>
            </p:cNvPr>
            <p:cNvSpPr/>
            <p:nvPr/>
          </p:nvSpPr>
          <p:spPr>
            <a:xfrm>
              <a:off x="8508277" y="3964616"/>
              <a:ext cx="209856" cy="592093"/>
            </a:xfrm>
            <a:custGeom>
              <a:avLst/>
              <a:gdLst/>
              <a:ahLst/>
              <a:cxnLst/>
              <a:rect l="l" t="t" r="r" b="b"/>
              <a:pathLst>
                <a:path w="3858" h="8320" extrusionOk="0">
                  <a:moveTo>
                    <a:pt x="1" y="0"/>
                  </a:moveTo>
                  <a:lnTo>
                    <a:pt x="1" y="8319"/>
                  </a:lnTo>
                  <a:lnTo>
                    <a:pt x="3857" y="8319"/>
                  </a:lnTo>
                  <a:lnTo>
                    <a:pt x="38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a:extLst>
                <a:ext uri="{FF2B5EF4-FFF2-40B4-BE49-F238E27FC236}">
                  <a16:creationId xmlns:a16="http://schemas.microsoft.com/office/drawing/2014/main" id="{89B934E6-9901-6ABA-EC12-22D050967A24}"/>
                </a:ext>
              </a:extLst>
            </p:cNvPr>
            <p:cNvSpPr/>
            <p:nvPr/>
          </p:nvSpPr>
          <p:spPr>
            <a:xfrm>
              <a:off x="8543906" y="4226576"/>
              <a:ext cx="138544" cy="34088"/>
            </a:xfrm>
            <a:custGeom>
              <a:avLst/>
              <a:gdLst/>
              <a:ahLst/>
              <a:cxnLst/>
              <a:rect l="l" t="t" r="r" b="b"/>
              <a:pathLst>
                <a:path w="2547" h="479"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a:extLst>
                <a:ext uri="{FF2B5EF4-FFF2-40B4-BE49-F238E27FC236}">
                  <a16:creationId xmlns:a16="http://schemas.microsoft.com/office/drawing/2014/main" id="{4F2455C4-44F9-D6CE-9C06-B38F2DA0CA88}"/>
                </a:ext>
              </a:extLst>
            </p:cNvPr>
            <p:cNvSpPr/>
            <p:nvPr/>
          </p:nvSpPr>
          <p:spPr>
            <a:xfrm>
              <a:off x="8543906" y="4339088"/>
              <a:ext cx="138544" cy="34088"/>
            </a:xfrm>
            <a:custGeom>
              <a:avLst/>
              <a:gdLst/>
              <a:ahLst/>
              <a:cxnLst/>
              <a:rect l="l" t="t" r="r" b="b"/>
              <a:pathLst>
                <a:path w="2547" h="479" extrusionOk="0">
                  <a:moveTo>
                    <a:pt x="0" y="0"/>
                  </a:moveTo>
                  <a:lnTo>
                    <a:pt x="0"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a:extLst>
                <a:ext uri="{FF2B5EF4-FFF2-40B4-BE49-F238E27FC236}">
                  <a16:creationId xmlns:a16="http://schemas.microsoft.com/office/drawing/2014/main" id="{E50EFB80-DD79-F884-D3C7-786287266888}"/>
                </a:ext>
              </a:extLst>
            </p:cNvPr>
            <p:cNvSpPr/>
            <p:nvPr/>
          </p:nvSpPr>
          <p:spPr>
            <a:xfrm>
              <a:off x="8543906" y="4387125"/>
              <a:ext cx="138544" cy="34017"/>
            </a:xfrm>
            <a:custGeom>
              <a:avLst/>
              <a:gdLst/>
              <a:ahLst/>
              <a:cxnLst/>
              <a:rect l="l" t="t" r="r" b="b"/>
              <a:pathLst>
                <a:path w="2547" h="478" extrusionOk="0">
                  <a:moveTo>
                    <a:pt x="0" y="0"/>
                  </a:moveTo>
                  <a:lnTo>
                    <a:pt x="0"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a:extLst>
                <a:ext uri="{FF2B5EF4-FFF2-40B4-BE49-F238E27FC236}">
                  <a16:creationId xmlns:a16="http://schemas.microsoft.com/office/drawing/2014/main" id="{A8DDB910-6563-F7A7-9DB9-4ECBD7CB3A1A}"/>
                </a:ext>
              </a:extLst>
            </p:cNvPr>
            <p:cNvSpPr/>
            <p:nvPr/>
          </p:nvSpPr>
          <p:spPr>
            <a:xfrm>
              <a:off x="8543906" y="4435091"/>
              <a:ext cx="138544" cy="34017"/>
            </a:xfrm>
            <a:custGeom>
              <a:avLst/>
              <a:gdLst/>
              <a:ahLst/>
              <a:cxnLst/>
              <a:rect l="l" t="t" r="r" b="b"/>
              <a:pathLst>
                <a:path w="2547" h="478"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a:extLst>
                <a:ext uri="{FF2B5EF4-FFF2-40B4-BE49-F238E27FC236}">
                  <a16:creationId xmlns:a16="http://schemas.microsoft.com/office/drawing/2014/main" id="{7E6E628E-397D-2870-E873-6080A47C8C88}"/>
                </a:ext>
              </a:extLst>
            </p:cNvPr>
            <p:cNvSpPr/>
            <p:nvPr/>
          </p:nvSpPr>
          <p:spPr>
            <a:xfrm>
              <a:off x="8543906" y="4012297"/>
              <a:ext cx="138544" cy="181257"/>
            </a:xfrm>
            <a:custGeom>
              <a:avLst/>
              <a:gdLst/>
              <a:ahLst/>
              <a:cxnLst/>
              <a:rect l="l" t="t" r="r" b="b"/>
              <a:pathLst>
                <a:path w="2547" h="2547" extrusionOk="0">
                  <a:moveTo>
                    <a:pt x="0" y="0"/>
                  </a:moveTo>
                  <a:lnTo>
                    <a:pt x="0"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36">
              <a:extLst>
                <a:ext uri="{FF2B5EF4-FFF2-40B4-BE49-F238E27FC236}">
                  <a16:creationId xmlns:a16="http://schemas.microsoft.com/office/drawing/2014/main" id="{20368147-BEC8-6260-6678-72E51AEF5B61}"/>
                </a:ext>
              </a:extLst>
            </p:cNvPr>
            <p:cNvGrpSpPr/>
            <p:nvPr/>
          </p:nvGrpSpPr>
          <p:grpSpPr>
            <a:xfrm>
              <a:off x="5415128" y="4310159"/>
              <a:ext cx="531319" cy="202685"/>
              <a:chOff x="6867636" y="4836160"/>
              <a:chExt cx="555540" cy="211925"/>
            </a:xfrm>
          </p:grpSpPr>
          <p:sp>
            <p:nvSpPr>
              <p:cNvPr id="763" name="Google Shape;763;p36">
                <a:extLst>
                  <a:ext uri="{FF2B5EF4-FFF2-40B4-BE49-F238E27FC236}">
                    <a16:creationId xmlns:a16="http://schemas.microsoft.com/office/drawing/2014/main" id="{7AEB4E05-1224-051C-9D73-843A510884AE}"/>
                  </a:ext>
                </a:extLst>
              </p:cNvPr>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a:extLst>
                  <a:ext uri="{FF2B5EF4-FFF2-40B4-BE49-F238E27FC236}">
                    <a16:creationId xmlns:a16="http://schemas.microsoft.com/office/drawing/2014/main" id="{59C0E6A2-EF59-6318-81C3-4A8507937F16}"/>
                  </a:ext>
                </a:extLst>
              </p:cNvPr>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a:extLst>
                  <a:ext uri="{FF2B5EF4-FFF2-40B4-BE49-F238E27FC236}">
                    <a16:creationId xmlns:a16="http://schemas.microsoft.com/office/drawing/2014/main" id="{279D322F-FC16-2BEC-7EAA-D5F42442F861}"/>
                  </a:ext>
                </a:extLst>
              </p:cNvPr>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a:extLst>
                  <a:ext uri="{FF2B5EF4-FFF2-40B4-BE49-F238E27FC236}">
                    <a16:creationId xmlns:a16="http://schemas.microsoft.com/office/drawing/2014/main" id="{4BEAE1FD-4B35-36E1-251C-52363C601352}"/>
                  </a:ext>
                </a:extLst>
              </p:cNvPr>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a:extLst>
                  <a:ext uri="{FF2B5EF4-FFF2-40B4-BE49-F238E27FC236}">
                    <a16:creationId xmlns:a16="http://schemas.microsoft.com/office/drawing/2014/main" id="{3C294B2B-D79D-34A5-B2E3-18F1101C07DB}"/>
                  </a:ext>
                </a:extLst>
              </p:cNvPr>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a:extLst>
                  <a:ext uri="{FF2B5EF4-FFF2-40B4-BE49-F238E27FC236}">
                    <a16:creationId xmlns:a16="http://schemas.microsoft.com/office/drawing/2014/main" id="{49312617-855D-57D7-1FBA-7DBC3FCB1E4D}"/>
                  </a:ext>
                </a:extLst>
              </p:cNvPr>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a:extLst>
                  <a:ext uri="{FF2B5EF4-FFF2-40B4-BE49-F238E27FC236}">
                    <a16:creationId xmlns:a16="http://schemas.microsoft.com/office/drawing/2014/main" id="{F6EA51BC-4FCB-B417-A821-621D893BE976}"/>
                  </a:ext>
                </a:extLst>
              </p:cNvPr>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a:extLst>
                <a:ext uri="{FF2B5EF4-FFF2-40B4-BE49-F238E27FC236}">
                  <a16:creationId xmlns:a16="http://schemas.microsoft.com/office/drawing/2014/main" id="{D101F39C-A068-B118-3A15-61AEA18C3E2C}"/>
                </a:ext>
              </a:extLst>
            </p:cNvPr>
            <p:cNvGrpSpPr/>
            <p:nvPr/>
          </p:nvGrpSpPr>
          <p:grpSpPr>
            <a:xfrm>
              <a:off x="6978616" y="4158455"/>
              <a:ext cx="400827" cy="696908"/>
              <a:chOff x="8328075" y="1480875"/>
              <a:chExt cx="419100" cy="728678"/>
            </a:xfrm>
          </p:grpSpPr>
          <p:sp>
            <p:nvSpPr>
              <p:cNvPr id="771" name="Google Shape;771;p36">
                <a:extLst>
                  <a:ext uri="{FF2B5EF4-FFF2-40B4-BE49-F238E27FC236}">
                    <a16:creationId xmlns:a16="http://schemas.microsoft.com/office/drawing/2014/main" id="{52A06405-480F-994D-2FF6-D951B2EEA9A1}"/>
                  </a:ext>
                </a:extLst>
              </p:cNvPr>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a:extLst>
                  <a:ext uri="{FF2B5EF4-FFF2-40B4-BE49-F238E27FC236}">
                    <a16:creationId xmlns:a16="http://schemas.microsoft.com/office/drawing/2014/main" id="{28721292-1B9C-8A2C-D0D8-1C34C3D949AC}"/>
                  </a:ext>
                </a:extLst>
              </p:cNvPr>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a:extLst>
                  <a:ext uri="{FF2B5EF4-FFF2-40B4-BE49-F238E27FC236}">
                    <a16:creationId xmlns:a16="http://schemas.microsoft.com/office/drawing/2014/main" id="{5A81164D-5E8D-0C80-A0AB-5C766FFF413F}"/>
                  </a:ext>
                </a:extLst>
              </p:cNvPr>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a:extLst>
                  <a:ext uri="{FF2B5EF4-FFF2-40B4-BE49-F238E27FC236}">
                    <a16:creationId xmlns:a16="http://schemas.microsoft.com/office/drawing/2014/main" id="{BBAC3510-5BF3-3AD6-0C6D-A5FE445E98F3}"/>
                  </a:ext>
                </a:extLst>
              </p:cNvPr>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a:extLst>
                  <a:ext uri="{FF2B5EF4-FFF2-40B4-BE49-F238E27FC236}">
                    <a16:creationId xmlns:a16="http://schemas.microsoft.com/office/drawing/2014/main" id="{6EB59561-0274-5ADE-746A-263485AAB53E}"/>
                  </a:ext>
                </a:extLst>
              </p:cNvPr>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a:extLst>
                  <a:ext uri="{FF2B5EF4-FFF2-40B4-BE49-F238E27FC236}">
                    <a16:creationId xmlns:a16="http://schemas.microsoft.com/office/drawing/2014/main" id="{0FB64D27-B9F7-B25A-2389-79D488D39CF3}"/>
                  </a:ext>
                </a:extLst>
              </p:cNvPr>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a:extLst>
                  <a:ext uri="{FF2B5EF4-FFF2-40B4-BE49-F238E27FC236}">
                    <a16:creationId xmlns:a16="http://schemas.microsoft.com/office/drawing/2014/main" id="{8089E0D9-BC00-3B55-9D72-723BC8596DDD}"/>
                  </a:ext>
                </a:extLst>
              </p:cNvPr>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a:extLst>
                  <a:ext uri="{FF2B5EF4-FFF2-40B4-BE49-F238E27FC236}">
                    <a16:creationId xmlns:a16="http://schemas.microsoft.com/office/drawing/2014/main" id="{39FEE760-F2F5-7A16-5EBD-ACFB74461D27}"/>
                  </a:ext>
                </a:extLst>
              </p:cNvPr>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a:extLst>
                  <a:ext uri="{FF2B5EF4-FFF2-40B4-BE49-F238E27FC236}">
                    <a16:creationId xmlns:a16="http://schemas.microsoft.com/office/drawing/2014/main" id="{81966A11-E518-68F8-26C8-29FB3AFC0E7F}"/>
                  </a:ext>
                </a:extLst>
              </p:cNvPr>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a:extLst>
                  <a:ext uri="{FF2B5EF4-FFF2-40B4-BE49-F238E27FC236}">
                    <a16:creationId xmlns:a16="http://schemas.microsoft.com/office/drawing/2014/main" id="{D6D0CA26-655E-726A-112B-4D59D3CBE62A}"/>
                  </a:ext>
                </a:extLst>
              </p:cNvPr>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a:extLst>
                  <a:ext uri="{FF2B5EF4-FFF2-40B4-BE49-F238E27FC236}">
                    <a16:creationId xmlns:a16="http://schemas.microsoft.com/office/drawing/2014/main" id="{4A8DF08D-19D4-D835-30D7-DDDD6314A898}"/>
                  </a:ext>
                </a:extLst>
              </p:cNvPr>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a:extLst>
                  <a:ext uri="{FF2B5EF4-FFF2-40B4-BE49-F238E27FC236}">
                    <a16:creationId xmlns:a16="http://schemas.microsoft.com/office/drawing/2014/main" id="{AB971F58-3DE1-013C-E013-55E001F6CD0A}"/>
                  </a:ext>
                </a:extLst>
              </p:cNvPr>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a:extLst>
                  <a:ext uri="{FF2B5EF4-FFF2-40B4-BE49-F238E27FC236}">
                    <a16:creationId xmlns:a16="http://schemas.microsoft.com/office/drawing/2014/main" id="{6FF245B5-C506-C42A-ACC1-E4C74DF7599F}"/>
                  </a:ext>
                </a:extLst>
              </p:cNvPr>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a:extLst>
                  <a:ext uri="{FF2B5EF4-FFF2-40B4-BE49-F238E27FC236}">
                    <a16:creationId xmlns:a16="http://schemas.microsoft.com/office/drawing/2014/main" id="{D67B064A-8222-D510-1D5D-05E002E93FBC}"/>
                  </a:ext>
                </a:extLst>
              </p:cNvPr>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36">
              <a:extLst>
                <a:ext uri="{FF2B5EF4-FFF2-40B4-BE49-F238E27FC236}">
                  <a16:creationId xmlns:a16="http://schemas.microsoft.com/office/drawing/2014/main" id="{B3833D96-E533-59F3-9241-A197BB1260CC}"/>
                </a:ext>
              </a:extLst>
            </p:cNvPr>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36">
            <a:extLst>
              <a:ext uri="{FF2B5EF4-FFF2-40B4-BE49-F238E27FC236}">
                <a16:creationId xmlns:a16="http://schemas.microsoft.com/office/drawing/2014/main" id="{5B5B1C51-C401-C05B-3FEF-C2CC70BFC3DE}"/>
              </a:ext>
            </a:extLst>
          </p:cNvPr>
          <p:cNvSpPr/>
          <p:nvPr/>
        </p:nvSpPr>
        <p:spPr>
          <a:xfrm>
            <a:off x="6954500" y="64024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a:extLst>
              <a:ext uri="{FF2B5EF4-FFF2-40B4-BE49-F238E27FC236}">
                <a16:creationId xmlns:a16="http://schemas.microsoft.com/office/drawing/2014/main" id="{6F6EA098-52A3-3FE3-D5E6-051ED718D5F6}"/>
              </a:ext>
            </a:extLst>
          </p:cNvPr>
          <p:cNvSpPr/>
          <p:nvPr/>
        </p:nvSpPr>
        <p:spPr>
          <a:xfrm>
            <a:off x="7319425" y="19432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14">
            <a:extLst>
              <a:ext uri="{FF2B5EF4-FFF2-40B4-BE49-F238E27FC236}">
                <a16:creationId xmlns:a16="http://schemas.microsoft.com/office/drawing/2014/main" id="{02C68542-4474-5E5A-E233-997EF1C3011F}"/>
              </a:ext>
            </a:extLst>
          </p:cNvPr>
          <p:cNvSpPr txBox="1"/>
          <p:nvPr/>
        </p:nvSpPr>
        <p:spPr>
          <a:xfrm>
            <a:off x="439219" y="1465089"/>
            <a:ext cx="4784425" cy="3168240"/>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 System Design: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3.1. Data Models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3.1.1. Book Model</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3.1.2. Author Model</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3.1.4. </a:t>
            </a:r>
            <a:r>
              <a:rPr lang="en-US" sz="1800" b="1" kern="100" dirty="0" err="1">
                <a:latin typeface="Calibri" panose="020F0502020204030204" pitchFamily="34" charset="0"/>
                <a:ea typeface="Calibri" panose="020F0502020204030204" pitchFamily="34" charset="0"/>
                <a:cs typeface="Arial" panose="020B0604020202020204" pitchFamily="34" charset="0"/>
              </a:rPr>
              <a:t>App</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User</a:t>
            </a:r>
            <a:r>
              <a:rPr lang="en-US" sz="1800" b="1" kern="100" dirty="0">
                <a:effectLst/>
                <a:latin typeface="Calibri" panose="020F0502020204030204" pitchFamily="34" charset="0"/>
                <a:ea typeface="Calibri" panose="020F0502020204030204" pitchFamily="34" charset="0"/>
                <a:cs typeface="Arial" panose="020B0604020202020204" pitchFamily="34" charset="0"/>
              </a:rPr>
              <a:t> Model</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3.1.5. Publisher Model</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3.1.6. </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BookUser</a:t>
            </a:r>
            <a:r>
              <a:rPr lang="en-US" sz="1800" b="1" kern="100" dirty="0">
                <a:effectLst/>
                <a:latin typeface="Calibri" panose="020F0502020204030204" pitchFamily="34" charset="0"/>
                <a:ea typeface="Calibri" panose="020F0502020204030204" pitchFamily="34" charset="0"/>
                <a:cs typeface="Arial" panose="020B0604020202020204" pitchFamily="34" charset="0"/>
              </a:rPr>
              <a:t> Model</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784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1">
          <a:extLst>
            <a:ext uri="{FF2B5EF4-FFF2-40B4-BE49-F238E27FC236}">
              <a16:creationId xmlns:a16="http://schemas.microsoft.com/office/drawing/2014/main" id="{A128CCBF-6B03-557B-A186-1895A23C724B}"/>
            </a:ext>
          </a:extLst>
        </p:cNvPr>
        <p:cNvGrpSpPr/>
        <p:nvPr/>
      </p:nvGrpSpPr>
      <p:grpSpPr>
        <a:xfrm>
          <a:off x="0" y="0"/>
          <a:ext cx="0" cy="0"/>
          <a:chOff x="0" y="0"/>
          <a:chExt cx="0" cy="0"/>
        </a:xfrm>
      </p:grpSpPr>
      <p:sp>
        <p:nvSpPr>
          <p:cNvPr id="793" name="Google Shape;793;p37">
            <a:extLst>
              <a:ext uri="{FF2B5EF4-FFF2-40B4-BE49-F238E27FC236}">
                <a16:creationId xmlns:a16="http://schemas.microsoft.com/office/drawing/2014/main" id="{6E8D7B3A-8DF9-2687-A3AC-4461776AFE45}"/>
              </a:ext>
            </a:extLst>
          </p:cNvPr>
          <p:cNvSpPr/>
          <p:nvPr/>
        </p:nvSpPr>
        <p:spPr>
          <a:xfrm>
            <a:off x="4183475" y="7065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12F6B45B-C6FE-C4D6-28C9-2AE8999A8A97}"/>
              </a:ext>
            </a:extLst>
          </p:cNvPr>
          <p:cNvSpPr/>
          <p:nvPr/>
        </p:nvSpPr>
        <p:spPr>
          <a:xfrm>
            <a:off x="3508534" y="3615885"/>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7">
            <a:extLst>
              <a:ext uri="{FF2B5EF4-FFF2-40B4-BE49-F238E27FC236}">
                <a16:creationId xmlns:a16="http://schemas.microsoft.com/office/drawing/2014/main" id="{AF23C435-A299-7568-3AD7-58395764FC50}"/>
              </a:ext>
            </a:extLst>
          </p:cNvPr>
          <p:cNvGrpSpPr/>
          <p:nvPr/>
        </p:nvGrpSpPr>
        <p:grpSpPr>
          <a:xfrm>
            <a:off x="715100" y="989053"/>
            <a:ext cx="4867500" cy="3951461"/>
            <a:chOff x="715100" y="989053"/>
            <a:chExt cx="4867500" cy="3951461"/>
          </a:xfrm>
        </p:grpSpPr>
        <p:sp>
          <p:nvSpPr>
            <p:cNvPr id="796" name="Google Shape;796;p37">
              <a:extLst>
                <a:ext uri="{FF2B5EF4-FFF2-40B4-BE49-F238E27FC236}">
                  <a16:creationId xmlns:a16="http://schemas.microsoft.com/office/drawing/2014/main" id="{334624A2-0DFA-3285-8F23-3FE2F04BCEF2}"/>
                </a:ext>
              </a:extLst>
            </p:cNvPr>
            <p:cNvSpPr/>
            <p:nvPr/>
          </p:nvSpPr>
          <p:spPr>
            <a:xfrm>
              <a:off x="3348200" y="4114800"/>
              <a:ext cx="2234400" cy="8256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a:extLst>
                <a:ext uri="{FF2B5EF4-FFF2-40B4-BE49-F238E27FC236}">
                  <a16:creationId xmlns:a16="http://schemas.microsoft.com/office/drawing/2014/main" id="{758FE639-51CB-6AF5-D6FA-118B1D314CAE}"/>
                </a:ext>
              </a:extLst>
            </p:cNvPr>
            <p:cNvSpPr/>
            <p:nvPr/>
          </p:nvSpPr>
          <p:spPr>
            <a:xfrm>
              <a:off x="4519750"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7">
              <a:extLst>
                <a:ext uri="{FF2B5EF4-FFF2-40B4-BE49-F238E27FC236}">
                  <a16:creationId xmlns:a16="http://schemas.microsoft.com/office/drawing/2014/main" id="{52509883-66E3-D527-E5A4-4A6ECB554C0C}"/>
                </a:ext>
              </a:extLst>
            </p:cNvPr>
            <p:cNvGrpSpPr/>
            <p:nvPr/>
          </p:nvGrpSpPr>
          <p:grpSpPr>
            <a:xfrm>
              <a:off x="4696558" y="4275771"/>
              <a:ext cx="592589" cy="583835"/>
              <a:chOff x="6116577" y="3565046"/>
              <a:chExt cx="619603" cy="610450"/>
            </a:xfrm>
          </p:grpSpPr>
          <p:grpSp>
            <p:nvGrpSpPr>
              <p:cNvPr id="799" name="Google Shape;799;p37">
                <a:extLst>
                  <a:ext uri="{FF2B5EF4-FFF2-40B4-BE49-F238E27FC236}">
                    <a16:creationId xmlns:a16="http://schemas.microsoft.com/office/drawing/2014/main" id="{1FFF1546-C290-33E0-656F-1F8425A4D023}"/>
                  </a:ext>
                </a:extLst>
              </p:cNvPr>
              <p:cNvGrpSpPr/>
              <p:nvPr/>
            </p:nvGrpSpPr>
            <p:grpSpPr>
              <a:xfrm>
                <a:off x="6116577" y="3565046"/>
                <a:ext cx="619603" cy="610450"/>
                <a:chOff x="6116577" y="3565046"/>
                <a:chExt cx="619603" cy="610450"/>
              </a:xfrm>
            </p:grpSpPr>
            <p:sp>
              <p:nvSpPr>
                <p:cNvPr id="800" name="Google Shape;800;p37">
                  <a:extLst>
                    <a:ext uri="{FF2B5EF4-FFF2-40B4-BE49-F238E27FC236}">
                      <a16:creationId xmlns:a16="http://schemas.microsoft.com/office/drawing/2014/main" id="{621CD5C3-FB06-FE0F-6273-3660ABF7C4DE}"/>
                    </a:ext>
                  </a:extLst>
                </p:cNvPr>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01EC034C-A909-6309-74F6-B8B472C587FF}"/>
                    </a:ext>
                  </a:extLst>
                </p:cNvPr>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a:extLst>
                    <a:ext uri="{FF2B5EF4-FFF2-40B4-BE49-F238E27FC236}">
                      <a16:creationId xmlns:a16="http://schemas.microsoft.com/office/drawing/2014/main" id="{2F06B9D8-EBAE-E010-4961-3C487E95D580}"/>
                    </a:ext>
                  </a:extLst>
                </p:cNvPr>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a:extLst>
                    <a:ext uri="{FF2B5EF4-FFF2-40B4-BE49-F238E27FC236}">
                      <a16:creationId xmlns:a16="http://schemas.microsoft.com/office/drawing/2014/main" id="{60CF64A6-22A6-BE83-F9F5-9DC8F9F9C3E7}"/>
                    </a:ext>
                  </a:extLst>
                </p:cNvPr>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A535178B-8EF6-C17C-5AD4-A87E8EFF8EC5}"/>
                    </a:ext>
                  </a:extLst>
                </p:cNvPr>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F361CF17-CBC4-E7AD-7746-DEFED293BD2C}"/>
                    </a:ext>
                  </a:extLst>
                </p:cNvPr>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37">
                <a:extLst>
                  <a:ext uri="{FF2B5EF4-FFF2-40B4-BE49-F238E27FC236}">
                    <a16:creationId xmlns:a16="http://schemas.microsoft.com/office/drawing/2014/main" id="{BF0AD419-0E26-9AB4-25B5-A6DD03A23DCD}"/>
                  </a:ext>
                </a:extLst>
              </p:cNvPr>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00016DC5-06A7-30EF-A8C7-732E712F5809}"/>
                  </a:ext>
                </a:extLst>
              </p:cNvPr>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7">
              <a:extLst>
                <a:ext uri="{FF2B5EF4-FFF2-40B4-BE49-F238E27FC236}">
                  <a16:creationId xmlns:a16="http://schemas.microsoft.com/office/drawing/2014/main" id="{F2D481FD-F65C-9225-B48C-83203C866508}"/>
                </a:ext>
              </a:extLst>
            </p:cNvPr>
            <p:cNvSpPr/>
            <p:nvPr/>
          </p:nvSpPr>
          <p:spPr>
            <a:xfrm>
              <a:off x="715100"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37872B7F-416D-2B5E-5C20-8E8A587B469B}"/>
                </a:ext>
              </a:extLst>
            </p:cNvPr>
            <p:cNvSpPr/>
            <p:nvPr/>
          </p:nvSpPr>
          <p:spPr>
            <a:xfrm>
              <a:off x="801463"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2F7E43C5-EB14-1748-EA21-84C30CC14708}"/>
                </a:ext>
              </a:extLst>
            </p:cNvPr>
            <p:cNvSpPr/>
            <p:nvPr/>
          </p:nvSpPr>
          <p:spPr>
            <a:xfrm>
              <a:off x="801463"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FC7D1C79-7A2B-C754-09CC-81A1B7DBCC52}"/>
                </a:ext>
              </a:extLst>
            </p:cNvPr>
            <p:cNvSpPr/>
            <p:nvPr/>
          </p:nvSpPr>
          <p:spPr>
            <a:xfrm>
              <a:off x="801463"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7">
              <a:extLst>
                <a:ext uri="{FF2B5EF4-FFF2-40B4-BE49-F238E27FC236}">
                  <a16:creationId xmlns:a16="http://schemas.microsoft.com/office/drawing/2014/main" id="{9CFCABEE-D236-8191-816B-85FD0EAB0DEC}"/>
                </a:ext>
              </a:extLst>
            </p:cNvPr>
            <p:cNvGrpSpPr/>
            <p:nvPr/>
          </p:nvGrpSpPr>
          <p:grpSpPr>
            <a:xfrm>
              <a:off x="1307226" y="3709915"/>
              <a:ext cx="946276" cy="299183"/>
              <a:chOff x="4903850" y="2988955"/>
              <a:chExt cx="989415" cy="312822"/>
            </a:xfrm>
          </p:grpSpPr>
          <p:sp>
            <p:nvSpPr>
              <p:cNvPr id="813" name="Google Shape;813;p37">
                <a:extLst>
                  <a:ext uri="{FF2B5EF4-FFF2-40B4-BE49-F238E27FC236}">
                    <a16:creationId xmlns:a16="http://schemas.microsoft.com/office/drawing/2014/main" id="{D99B44E1-BDFE-2FFC-6980-93115180EDA7}"/>
                  </a:ext>
                </a:extLst>
              </p:cNvPr>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32872329-BD4C-5430-D11C-AF96B08D7CE8}"/>
                  </a:ext>
                </a:extLst>
              </p:cNvPr>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19CB3B7C-1A81-885E-73B6-09F0DA51D0E6}"/>
                  </a:ext>
                </a:extLst>
              </p:cNvPr>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45F93924-CEAA-3D09-B149-F025C35C5046}"/>
                  </a:ext>
                </a:extLst>
              </p:cNvPr>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0A4CD6C1-F4CA-087D-929D-E466B78A924C}"/>
                  </a:ext>
                </a:extLst>
              </p:cNvPr>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a:extLst>
                  <a:ext uri="{FF2B5EF4-FFF2-40B4-BE49-F238E27FC236}">
                    <a16:creationId xmlns:a16="http://schemas.microsoft.com/office/drawing/2014/main" id="{2BA152AB-3C07-98BD-CE83-5C31500D241B}"/>
                  </a:ext>
                </a:extLst>
              </p:cNvPr>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a:extLst>
                  <a:ext uri="{FF2B5EF4-FFF2-40B4-BE49-F238E27FC236}">
                    <a16:creationId xmlns:a16="http://schemas.microsoft.com/office/drawing/2014/main" id="{F211BAE4-64EF-BE91-54A6-1306F3D442E1}"/>
                  </a:ext>
                </a:extLst>
              </p:cNvPr>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a:extLst>
                  <a:ext uri="{FF2B5EF4-FFF2-40B4-BE49-F238E27FC236}">
                    <a16:creationId xmlns:a16="http://schemas.microsoft.com/office/drawing/2014/main" id="{CC7B495E-825B-5E3F-8969-0703D79578F9}"/>
                  </a:ext>
                </a:extLst>
              </p:cNvPr>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36205E30-8B4D-5075-1623-1B0744F76501}"/>
                  </a:ext>
                </a:extLst>
              </p:cNvPr>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E080334C-2334-A7B4-EA24-AFDD412C514B}"/>
                  </a:ext>
                </a:extLst>
              </p:cNvPr>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14836BC6-37AC-DEEF-F61D-A069A71A3829}"/>
                  </a:ext>
                </a:extLst>
              </p:cNvPr>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7">
              <a:extLst>
                <a:ext uri="{FF2B5EF4-FFF2-40B4-BE49-F238E27FC236}">
                  <a16:creationId xmlns:a16="http://schemas.microsoft.com/office/drawing/2014/main" id="{A3E8D597-49ED-F4CC-FC75-8F7BAD541FEC}"/>
                </a:ext>
              </a:extLst>
            </p:cNvPr>
            <p:cNvGrpSpPr/>
            <p:nvPr/>
          </p:nvGrpSpPr>
          <p:grpSpPr>
            <a:xfrm>
              <a:off x="2352100" y="3414932"/>
              <a:ext cx="339737" cy="601958"/>
              <a:chOff x="6228825" y="2672375"/>
              <a:chExt cx="355225" cy="629400"/>
            </a:xfrm>
          </p:grpSpPr>
          <p:sp>
            <p:nvSpPr>
              <p:cNvPr id="825" name="Google Shape;825;p37">
                <a:extLst>
                  <a:ext uri="{FF2B5EF4-FFF2-40B4-BE49-F238E27FC236}">
                    <a16:creationId xmlns:a16="http://schemas.microsoft.com/office/drawing/2014/main" id="{E517B67E-6436-C46F-CFAA-4FD12E291CC0}"/>
                  </a:ext>
                </a:extLst>
              </p:cNvPr>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9CE57DC0-5C6F-A207-67DC-5088D0B59737}"/>
                  </a:ext>
                </a:extLst>
              </p:cNvPr>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B1B95010-E0C7-6288-3D27-96FEFC4FE48A}"/>
                  </a:ext>
                </a:extLst>
              </p:cNvPr>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B612FAE1-23B5-DD0B-BCC2-30DDBFEA6CFA}"/>
                  </a:ext>
                </a:extLst>
              </p:cNvPr>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E3D34AAC-836F-EC0A-CDE7-E6B576B0EC5C}"/>
                  </a:ext>
                </a:extLst>
              </p:cNvPr>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94189969-624F-364A-20A5-7C8FC4F9CA10}"/>
                  </a:ext>
                </a:extLst>
              </p:cNvPr>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24E86BA2-3FEF-AA9F-7E86-CC042A34A762}"/>
                  </a:ext>
                </a:extLst>
              </p:cNvPr>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D37B2B6F-D5AA-BF96-8891-F458B6B6B09B}"/>
                  </a:ext>
                </a:extLst>
              </p:cNvPr>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5FEAA133-4456-7B40-1E02-D4CAC1D309BB}"/>
                  </a:ext>
                </a:extLst>
              </p:cNvPr>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a:extLst>
                  <a:ext uri="{FF2B5EF4-FFF2-40B4-BE49-F238E27FC236}">
                    <a16:creationId xmlns:a16="http://schemas.microsoft.com/office/drawing/2014/main" id="{26748667-45CD-0E0E-2BDF-23F33CD5CCD5}"/>
                  </a:ext>
                </a:extLst>
              </p:cNvPr>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3973A534-F0DE-335F-CC61-71FB857D971B}"/>
                  </a:ext>
                </a:extLst>
              </p:cNvPr>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95A8A6CE-F866-9B9C-E772-DA259CE75210}"/>
                  </a:ext>
                </a:extLst>
              </p:cNvPr>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22B61D77-86DF-B3DD-02B3-70F091A3C6AA}"/>
                  </a:ext>
                </a:extLst>
              </p:cNvPr>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0B3901AA-2C3F-9DC9-49B5-278998E3CB13}"/>
                  </a:ext>
                </a:extLst>
              </p:cNvPr>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a:extLst>
                  <a:ext uri="{FF2B5EF4-FFF2-40B4-BE49-F238E27FC236}">
                    <a16:creationId xmlns:a16="http://schemas.microsoft.com/office/drawing/2014/main" id="{60C2C200-79F5-2649-EBFA-72D603A2A44C}"/>
                  </a:ext>
                </a:extLst>
              </p:cNvPr>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a:extLst>
                  <a:ext uri="{FF2B5EF4-FFF2-40B4-BE49-F238E27FC236}">
                    <a16:creationId xmlns:a16="http://schemas.microsoft.com/office/drawing/2014/main" id="{B8692777-F038-C507-33CA-C2F882F0899F}"/>
                  </a:ext>
                </a:extLst>
              </p:cNvPr>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7">
              <a:extLst>
                <a:ext uri="{FF2B5EF4-FFF2-40B4-BE49-F238E27FC236}">
                  <a16:creationId xmlns:a16="http://schemas.microsoft.com/office/drawing/2014/main" id="{B3D0B7A6-F5F8-651A-D619-0B28CEB56FC6}"/>
                </a:ext>
              </a:extLst>
            </p:cNvPr>
            <p:cNvGrpSpPr/>
            <p:nvPr/>
          </p:nvGrpSpPr>
          <p:grpSpPr>
            <a:xfrm>
              <a:off x="2035847" y="2785406"/>
              <a:ext cx="771501" cy="393652"/>
              <a:chOff x="6651775" y="3763900"/>
              <a:chExt cx="806672" cy="411598"/>
            </a:xfrm>
          </p:grpSpPr>
          <p:sp>
            <p:nvSpPr>
              <p:cNvPr id="842" name="Google Shape;842;p37">
                <a:extLst>
                  <a:ext uri="{FF2B5EF4-FFF2-40B4-BE49-F238E27FC236}">
                    <a16:creationId xmlns:a16="http://schemas.microsoft.com/office/drawing/2014/main" id="{CD04EDEE-B21B-A5C5-1D55-53CDE58D03FD}"/>
                  </a:ext>
                </a:extLst>
              </p:cNvPr>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a:extLst>
                  <a:ext uri="{FF2B5EF4-FFF2-40B4-BE49-F238E27FC236}">
                    <a16:creationId xmlns:a16="http://schemas.microsoft.com/office/drawing/2014/main" id="{4701230D-8F65-EB21-3D28-BAF439D7A831}"/>
                  </a:ext>
                </a:extLst>
              </p:cNvPr>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a:extLst>
                  <a:ext uri="{FF2B5EF4-FFF2-40B4-BE49-F238E27FC236}">
                    <a16:creationId xmlns:a16="http://schemas.microsoft.com/office/drawing/2014/main" id="{EBAD06D1-B350-B10D-AEC3-A44EACAA8C5B}"/>
                  </a:ext>
                </a:extLst>
              </p:cNvPr>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a:extLst>
                  <a:ext uri="{FF2B5EF4-FFF2-40B4-BE49-F238E27FC236}">
                    <a16:creationId xmlns:a16="http://schemas.microsoft.com/office/drawing/2014/main" id="{E791D762-BA93-5970-7C55-13ED9F21C8F7}"/>
                  </a:ext>
                </a:extLst>
              </p:cNvPr>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a:extLst>
                  <a:ext uri="{FF2B5EF4-FFF2-40B4-BE49-F238E27FC236}">
                    <a16:creationId xmlns:a16="http://schemas.microsoft.com/office/drawing/2014/main" id="{D683891E-ECD6-264F-57FB-319F1C8094AA}"/>
                  </a:ext>
                </a:extLst>
              </p:cNvPr>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a:extLst>
                  <a:ext uri="{FF2B5EF4-FFF2-40B4-BE49-F238E27FC236}">
                    <a16:creationId xmlns:a16="http://schemas.microsoft.com/office/drawing/2014/main" id="{174AC7D1-CCB2-6AD7-4FC6-26485E2E5D52}"/>
                  </a:ext>
                </a:extLst>
              </p:cNvPr>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a:extLst>
                  <a:ext uri="{FF2B5EF4-FFF2-40B4-BE49-F238E27FC236}">
                    <a16:creationId xmlns:a16="http://schemas.microsoft.com/office/drawing/2014/main" id="{69196D9A-0FCA-58C1-5C9F-054A65416C20}"/>
                  </a:ext>
                </a:extLst>
              </p:cNvPr>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a:extLst>
                  <a:ext uri="{FF2B5EF4-FFF2-40B4-BE49-F238E27FC236}">
                    <a16:creationId xmlns:a16="http://schemas.microsoft.com/office/drawing/2014/main" id="{7A395924-AD45-D0A0-340A-90B1DD1BCDD9}"/>
                  </a:ext>
                </a:extLst>
              </p:cNvPr>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a:extLst>
                  <a:ext uri="{FF2B5EF4-FFF2-40B4-BE49-F238E27FC236}">
                    <a16:creationId xmlns:a16="http://schemas.microsoft.com/office/drawing/2014/main" id="{B5317902-CACD-DD95-15E6-883E796A4987}"/>
                  </a:ext>
                </a:extLst>
              </p:cNvPr>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a:extLst>
                  <a:ext uri="{FF2B5EF4-FFF2-40B4-BE49-F238E27FC236}">
                    <a16:creationId xmlns:a16="http://schemas.microsoft.com/office/drawing/2014/main" id="{F5D015A0-1E86-B19B-0878-AAE8FCDB01F7}"/>
                  </a:ext>
                </a:extLst>
              </p:cNvPr>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a:extLst>
                  <a:ext uri="{FF2B5EF4-FFF2-40B4-BE49-F238E27FC236}">
                    <a16:creationId xmlns:a16="http://schemas.microsoft.com/office/drawing/2014/main" id="{179F3B41-0DD9-A73B-8D0D-AB0C81FD7FE8}"/>
                  </a:ext>
                </a:extLst>
              </p:cNvPr>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37">
              <a:extLst>
                <a:ext uri="{FF2B5EF4-FFF2-40B4-BE49-F238E27FC236}">
                  <a16:creationId xmlns:a16="http://schemas.microsoft.com/office/drawing/2014/main" id="{F8D3ED0D-E776-9BAF-3D69-91A0B717F53F}"/>
                </a:ext>
              </a:extLst>
            </p:cNvPr>
            <p:cNvSpPr/>
            <p:nvPr/>
          </p:nvSpPr>
          <p:spPr>
            <a:xfrm>
              <a:off x="1366287" y="2532158"/>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a:extLst>
                <a:ext uri="{FF2B5EF4-FFF2-40B4-BE49-F238E27FC236}">
                  <a16:creationId xmlns:a16="http://schemas.microsoft.com/office/drawing/2014/main" id="{4C25C9AA-AFAE-AC7C-AD5F-BCC33E588AAE}"/>
                </a:ext>
              </a:extLst>
            </p:cNvPr>
            <p:cNvSpPr/>
            <p:nvPr/>
          </p:nvSpPr>
          <p:spPr>
            <a:xfrm>
              <a:off x="1447058" y="2728958"/>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a:extLst>
                <a:ext uri="{FF2B5EF4-FFF2-40B4-BE49-F238E27FC236}">
                  <a16:creationId xmlns:a16="http://schemas.microsoft.com/office/drawing/2014/main" id="{E7C0C773-CDE1-D9EF-B089-6AC167C96701}"/>
                </a:ext>
              </a:extLst>
            </p:cNvPr>
            <p:cNvSpPr/>
            <p:nvPr/>
          </p:nvSpPr>
          <p:spPr>
            <a:xfrm>
              <a:off x="1497486" y="2937967"/>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a:extLst>
                <a:ext uri="{FF2B5EF4-FFF2-40B4-BE49-F238E27FC236}">
                  <a16:creationId xmlns:a16="http://schemas.microsoft.com/office/drawing/2014/main" id="{92A64547-966B-614F-B43F-C84B94F0CE48}"/>
                </a:ext>
              </a:extLst>
            </p:cNvPr>
            <p:cNvSpPr/>
            <p:nvPr/>
          </p:nvSpPr>
          <p:spPr>
            <a:xfrm>
              <a:off x="1472200" y="2833426"/>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a:extLst>
                <a:ext uri="{FF2B5EF4-FFF2-40B4-BE49-F238E27FC236}">
                  <a16:creationId xmlns:a16="http://schemas.microsoft.com/office/drawing/2014/main" id="{40D0594A-0893-0ECA-80CD-E61AF1E75F7C}"/>
                </a:ext>
              </a:extLst>
            </p:cNvPr>
            <p:cNvSpPr/>
            <p:nvPr/>
          </p:nvSpPr>
          <p:spPr>
            <a:xfrm>
              <a:off x="1352833" y="2556505"/>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a:extLst>
                <a:ext uri="{FF2B5EF4-FFF2-40B4-BE49-F238E27FC236}">
                  <a16:creationId xmlns:a16="http://schemas.microsoft.com/office/drawing/2014/main" id="{125EB8DE-6781-2CB7-4CEA-712B81EC9322}"/>
                </a:ext>
              </a:extLst>
            </p:cNvPr>
            <p:cNvSpPr/>
            <p:nvPr/>
          </p:nvSpPr>
          <p:spPr>
            <a:xfrm>
              <a:off x="1362297" y="2596168"/>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a:extLst>
                <a:ext uri="{FF2B5EF4-FFF2-40B4-BE49-F238E27FC236}">
                  <a16:creationId xmlns:a16="http://schemas.microsoft.com/office/drawing/2014/main" id="{67914CF9-DC77-A261-3485-232D7ABC176D}"/>
                </a:ext>
              </a:extLst>
            </p:cNvPr>
            <p:cNvSpPr/>
            <p:nvPr/>
          </p:nvSpPr>
          <p:spPr>
            <a:xfrm>
              <a:off x="1479987" y="3084411"/>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a:extLst>
                <a:ext uri="{FF2B5EF4-FFF2-40B4-BE49-F238E27FC236}">
                  <a16:creationId xmlns:a16="http://schemas.microsoft.com/office/drawing/2014/main" id="{C0234743-D497-62DD-5D4E-DE8C5FC50D42}"/>
                </a:ext>
              </a:extLst>
            </p:cNvPr>
            <p:cNvSpPr/>
            <p:nvPr/>
          </p:nvSpPr>
          <p:spPr>
            <a:xfrm>
              <a:off x="1483904" y="2542850"/>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a:extLst>
                <a:ext uri="{FF2B5EF4-FFF2-40B4-BE49-F238E27FC236}">
                  <a16:creationId xmlns:a16="http://schemas.microsoft.com/office/drawing/2014/main" id="{5E3CE94A-0C7A-5C28-64C3-C6C20D3BE753}"/>
                </a:ext>
              </a:extLst>
            </p:cNvPr>
            <p:cNvSpPr/>
            <p:nvPr/>
          </p:nvSpPr>
          <p:spPr>
            <a:xfrm>
              <a:off x="1550443" y="2742179"/>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a:extLst>
                <a:ext uri="{FF2B5EF4-FFF2-40B4-BE49-F238E27FC236}">
                  <a16:creationId xmlns:a16="http://schemas.microsoft.com/office/drawing/2014/main" id="{8F169767-EFBE-B12E-479F-4246E174B9B2}"/>
                </a:ext>
              </a:extLst>
            </p:cNvPr>
            <p:cNvSpPr/>
            <p:nvPr/>
          </p:nvSpPr>
          <p:spPr>
            <a:xfrm>
              <a:off x="1508885" y="2646091"/>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a:extLst>
                <a:ext uri="{FF2B5EF4-FFF2-40B4-BE49-F238E27FC236}">
                  <a16:creationId xmlns:a16="http://schemas.microsoft.com/office/drawing/2014/main" id="{B0F3699F-2D60-09F8-7656-32C0F9CB45F1}"/>
                </a:ext>
              </a:extLst>
            </p:cNvPr>
            <p:cNvSpPr/>
            <p:nvPr/>
          </p:nvSpPr>
          <p:spPr>
            <a:xfrm>
              <a:off x="1574140" y="2838195"/>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a:extLst>
                <a:ext uri="{FF2B5EF4-FFF2-40B4-BE49-F238E27FC236}">
                  <a16:creationId xmlns:a16="http://schemas.microsoft.com/office/drawing/2014/main" id="{12A485C6-B2B1-84BD-1CF9-8E895EF10C3F}"/>
                </a:ext>
              </a:extLst>
            </p:cNvPr>
            <p:cNvSpPr/>
            <p:nvPr/>
          </p:nvSpPr>
          <p:spPr>
            <a:xfrm>
              <a:off x="1596247" y="2934138"/>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a:extLst>
                <a:ext uri="{FF2B5EF4-FFF2-40B4-BE49-F238E27FC236}">
                  <a16:creationId xmlns:a16="http://schemas.microsoft.com/office/drawing/2014/main" id="{612539AE-96AC-EF90-E67D-3993CE38D622}"/>
                </a:ext>
              </a:extLst>
            </p:cNvPr>
            <p:cNvSpPr/>
            <p:nvPr/>
          </p:nvSpPr>
          <p:spPr>
            <a:xfrm>
              <a:off x="1619872" y="3030443"/>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a:extLst>
                <a:ext uri="{FF2B5EF4-FFF2-40B4-BE49-F238E27FC236}">
                  <a16:creationId xmlns:a16="http://schemas.microsoft.com/office/drawing/2014/main" id="{6C1E15E3-B3E8-3CFE-10AF-ED4CF72AE4D4}"/>
                </a:ext>
              </a:extLst>
            </p:cNvPr>
            <p:cNvSpPr/>
            <p:nvPr/>
          </p:nvSpPr>
          <p:spPr>
            <a:xfrm>
              <a:off x="1191812" y="2633881"/>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a:extLst>
                <a:ext uri="{FF2B5EF4-FFF2-40B4-BE49-F238E27FC236}">
                  <a16:creationId xmlns:a16="http://schemas.microsoft.com/office/drawing/2014/main" id="{38D91AFD-967C-E46C-8BEE-E32087F20344}"/>
                </a:ext>
              </a:extLst>
            </p:cNvPr>
            <p:cNvSpPr/>
            <p:nvPr/>
          </p:nvSpPr>
          <p:spPr>
            <a:xfrm>
              <a:off x="1191740" y="3047493"/>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a:extLst>
                <a:ext uri="{FF2B5EF4-FFF2-40B4-BE49-F238E27FC236}">
                  <a16:creationId xmlns:a16="http://schemas.microsoft.com/office/drawing/2014/main" id="{C3573D9F-8114-4872-0B3B-977B996071FE}"/>
                </a:ext>
              </a:extLst>
            </p:cNvPr>
            <p:cNvSpPr/>
            <p:nvPr/>
          </p:nvSpPr>
          <p:spPr>
            <a:xfrm>
              <a:off x="1191740" y="2963109"/>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a:extLst>
                <a:ext uri="{FF2B5EF4-FFF2-40B4-BE49-F238E27FC236}">
                  <a16:creationId xmlns:a16="http://schemas.microsoft.com/office/drawing/2014/main" id="{57833521-F61A-16F4-3CB8-8756DB021B00}"/>
                </a:ext>
              </a:extLst>
            </p:cNvPr>
            <p:cNvSpPr/>
            <p:nvPr/>
          </p:nvSpPr>
          <p:spPr>
            <a:xfrm>
              <a:off x="1191740" y="2878725"/>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a:extLst>
                <a:ext uri="{FF2B5EF4-FFF2-40B4-BE49-F238E27FC236}">
                  <a16:creationId xmlns:a16="http://schemas.microsoft.com/office/drawing/2014/main" id="{6A2EF113-17F7-7F21-F756-496887B94CD6}"/>
                </a:ext>
              </a:extLst>
            </p:cNvPr>
            <p:cNvSpPr/>
            <p:nvPr/>
          </p:nvSpPr>
          <p:spPr>
            <a:xfrm>
              <a:off x="1191740" y="2794413"/>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a:extLst>
                <a:ext uri="{FF2B5EF4-FFF2-40B4-BE49-F238E27FC236}">
                  <a16:creationId xmlns:a16="http://schemas.microsoft.com/office/drawing/2014/main" id="{D44D8F8D-4B4E-80CC-C87D-416665386C26}"/>
                </a:ext>
              </a:extLst>
            </p:cNvPr>
            <p:cNvSpPr/>
            <p:nvPr/>
          </p:nvSpPr>
          <p:spPr>
            <a:xfrm>
              <a:off x="1191740" y="2710029"/>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a:extLst>
                <a:ext uri="{FF2B5EF4-FFF2-40B4-BE49-F238E27FC236}">
                  <a16:creationId xmlns:a16="http://schemas.microsoft.com/office/drawing/2014/main" id="{706B7FE2-3A55-EDA4-DD89-6A60DEBD2425}"/>
                </a:ext>
              </a:extLst>
            </p:cNvPr>
            <p:cNvSpPr/>
            <p:nvPr/>
          </p:nvSpPr>
          <p:spPr>
            <a:xfrm>
              <a:off x="1191740" y="2633881"/>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a:extLst>
                <a:ext uri="{FF2B5EF4-FFF2-40B4-BE49-F238E27FC236}">
                  <a16:creationId xmlns:a16="http://schemas.microsoft.com/office/drawing/2014/main" id="{789307B9-C78A-07DA-CF0B-1B202FCF85DB}"/>
                </a:ext>
              </a:extLst>
            </p:cNvPr>
            <p:cNvSpPr/>
            <p:nvPr/>
          </p:nvSpPr>
          <p:spPr>
            <a:xfrm>
              <a:off x="1236460" y="2633881"/>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37">
              <a:extLst>
                <a:ext uri="{FF2B5EF4-FFF2-40B4-BE49-F238E27FC236}">
                  <a16:creationId xmlns:a16="http://schemas.microsoft.com/office/drawing/2014/main" id="{3603D4EB-1F34-F58F-110B-196A4E8D9D4E}"/>
                </a:ext>
              </a:extLst>
            </p:cNvPr>
            <p:cNvGrpSpPr/>
            <p:nvPr/>
          </p:nvGrpSpPr>
          <p:grpSpPr>
            <a:xfrm>
              <a:off x="2046026" y="4513740"/>
              <a:ext cx="1065355" cy="336540"/>
              <a:chOff x="5058788" y="4697345"/>
              <a:chExt cx="1113921" cy="351882"/>
            </a:xfrm>
          </p:grpSpPr>
          <p:sp>
            <p:nvSpPr>
              <p:cNvPr id="875" name="Google Shape;875;p37">
                <a:extLst>
                  <a:ext uri="{FF2B5EF4-FFF2-40B4-BE49-F238E27FC236}">
                    <a16:creationId xmlns:a16="http://schemas.microsoft.com/office/drawing/2014/main" id="{9EA8AAD8-7CB2-BA40-4506-BF12A880BA95}"/>
                  </a:ext>
                </a:extLst>
              </p:cNvPr>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37">
                <a:extLst>
                  <a:ext uri="{FF2B5EF4-FFF2-40B4-BE49-F238E27FC236}">
                    <a16:creationId xmlns:a16="http://schemas.microsoft.com/office/drawing/2014/main" id="{D67C4964-7B4A-F30A-660A-0CB574B7E162}"/>
                  </a:ext>
                </a:extLst>
              </p:cNvPr>
              <p:cNvGrpSpPr/>
              <p:nvPr/>
            </p:nvGrpSpPr>
            <p:grpSpPr>
              <a:xfrm>
                <a:off x="5058788" y="4697345"/>
                <a:ext cx="1113921" cy="351882"/>
                <a:chOff x="5058788" y="4697345"/>
                <a:chExt cx="1113921" cy="351882"/>
              </a:xfrm>
            </p:grpSpPr>
            <p:sp>
              <p:nvSpPr>
                <p:cNvPr id="877" name="Google Shape;877;p37">
                  <a:extLst>
                    <a:ext uri="{FF2B5EF4-FFF2-40B4-BE49-F238E27FC236}">
                      <a16:creationId xmlns:a16="http://schemas.microsoft.com/office/drawing/2014/main" id="{EC8D8DD9-95F1-9F9F-094A-994BB927A9D6}"/>
                    </a:ext>
                  </a:extLst>
                </p:cNvPr>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a:extLst>
                    <a:ext uri="{FF2B5EF4-FFF2-40B4-BE49-F238E27FC236}">
                      <a16:creationId xmlns:a16="http://schemas.microsoft.com/office/drawing/2014/main" id="{CBF4F63A-1178-1BC1-2F38-035FC1F8EDA8}"/>
                    </a:ext>
                  </a:extLst>
                </p:cNvPr>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a:extLst>
                    <a:ext uri="{FF2B5EF4-FFF2-40B4-BE49-F238E27FC236}">
                      <a16:creationId xmlns:a16="http://schemas.microsoft.com/office/drawing/2014/main" id="{3250CD36-91F5-EE92-D8D1-1DF98C058127}"/>
                    </a:ext>
                  </a:extLst>
                </p:cNvPr>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a:extLst>
                    <a:ext uri="{FF2B5EF4-FFF2-40B4-BE49-F238E27FC236}">
                      <a16:creationId xmlns:a16="http://schemas.microsoft.com/office/drawing/2014/main" id="{D5CEC9C3-B257-AE89-F76F-04F322E2ED1C}"/>
                    </a:ext>
                  </a:extLst>
                </p:cNvPr>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a:extLst>
                    <a:ext uri="{FF2B5EF4-FFF2-40B4-BE49-F238E27FC236}">
                      <a16:creationId xmlns:a16="http://schemas.microsoft.com/office/drawing/2014/main" id="{8FEEE6F7-3873-3E63-603B-79D0CCECB79C}"/>
                    </a:ext>
                  </a:extLst>
                </p:cNvPr>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a:extLst>
                    <a:ext uri="{FF2B5EF4-FFF2-40B4-BE49-F238E27FC236}">
                      <a16:creationId xmlns:a16="http://schemas.microsoft.com/office/drawing/2014/main" id="{EAB6AC46-0B89-8E88-054F-042B1DF99A37}"/>
                    </a:ext>
                  </a:extLst>
                </p:cNvPr>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a:extLst>
                    <a:ext uri="{FF2B5EF4-FFF2-40B4-BE49-F238E27FC236}">
                      <a16:creationId xmlns:a16="http://schemas.microsoft.com/office/drawing/2014/main" id="{F855839F-6EFD-BD36-BB41-658ADB3529C1}"/>
                    </a:ext>
                  </a:extLst>
                </p:cNvPr>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a:extLst>
                    <a:ext uri="{FF2B5EF4-FFF2-40B4-BE49-F238E27FC236}">
                      <a16:creationId xmlns:a16="http://schemas.microsoft.com/office/drawing/2014/main" id="{BDE2747E-BD4A-A835-A4D2-F6F8BA973145}"/>
                    </a:ext>
                  </a:extLst>
                </p:cNvPr>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a:extLst>
                    <a:ext uri="{FF2B5EF4-FFF2-40B4-BE49-F238E27FC236}">
                      <a16:creationId xmlns:a16="http://schemas.microsoft.com/office/drawing/2014/main" id="{45DC76C4-9188-1CF8-DA12-88867B189D62}"/>
                    </a:ext>
                  </a:extLst>
                </p:cNvPr>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a:extLst>
                    <a:ext uri="{FF2B5EF4-FFF2-40B4-BE49-F238E27FC236}">
                      <a16:creationId xmlns:a16="http://schemas.microsoft.com/office/drawing/2014/main" id="{78BE6EF9-49AF-6FBC-D706-8D352721B882}"/>
                    </a:ext>
                  </a:extLst>
                </p:cNvPr>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37">
              <a:extLst>
                <a:ext uri="{FF2B5EF4-FFF2-40B4-BE49-F238E27FC236}">
                  <a16:creationId xmlns:a16="http://schemas.microsoft.com/office/drawing/2014/main" id="{4E186D37-407A-5270-0F35-31B90646C692}"/>
                </a:ext>
              </a:extLst>
            </p:cNvPr>
            <p:cNvGrpSpPr/>
            <p:nvPr/>
          </p:nvGrpSpPr>
          <p:grpSpPr>
            <a:xfrm>
              <a:off x="1048595" y="4248319"/>
              <a:ext cx="420921" cy="601954"/>
              <a:chOff x="6260475" y="4419824"/>
              <a:chExt cx="440110" cy="629395"/>
            </a:xfrm>
          </p:grpSpPr>
          <p:sp>
            <p:nvSpPr>
              <p:cNvPr id="888" name="Google Shape;888;p37">
                <a:extLst>
                  <a:ext uri="{FF2B5EF4-FFF2-40B4-BE49-F238E27FC236}">
                    <a16:creationId xmlns:a16="http://schemas.microsoft.com/office/drawing/2014/main" id="{54ECE0C6-ED65-8F70-4CB7-48E2B77FD9CE}"/>
                  </a:ext>
                </a:extLst>
              </p:cNvPr>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a:extLst>
                  <a:ext uri="{FF2B5EF4-FFF2-40B4-BE49-F238E27FC236}">
                    <a16:creationId xmlns:a16="http://schemas.microsoft.com/office/drawing/2014/main" id="{FE965CAD-3F18-293C-813F-42ECF4266110}"/>
                  </a:ext>
                </a:extLst>
              </p:cNvPr>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a:extLst>
                  <a:ext uri="{FF2B5EF4-FFF2-40B4-BE49-F238E27FC236}">
                    <a16:creationId xmlns:a16="http://schemas.microsoft.com/office/drawing/2014/main" id="{D9225611-4674-3CFC-8210-3D2C594BD266}"/>
                  </a:ext>
                </a:extLst>
              </p:cNvPr>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a:extLst>
                  <a:ext uri="{FF2B5EF4-FFF2-40B4-BE49-F238E27FC236}">
                    <a16:creationId xmlns:a16="http://schemas.microsoft.com/office/drawing/2014/main" id="{E0C2B36D-8F5C-9047-3820-4797E02D02C2}"/>
                  </a:ext>
                </a:extLst>
              </p:cNvPr>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a:extLst>
                  <a:ext uri="{FF2B5EF4-FFF2-40B4-BE49-F238E27FC236}">
                    <a16:creationId xmlns:a16="http://schemas.microsoft.com/office/drawing/2014/main" id="{CCCA9197-D5D2-E25D-9783-586E51BB900C}"/>
                  </a:ext>
                </a:extLst>
              </p:cNvPr>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a:extLst>
                  <a:ext uri="{FF2B5EF4-FFF2-40B4-BE49-F238E27FC236}">
                    <a16:creationId xmlns:a16="http://schemas.microsoft.com/office/drawing/2014/main" id="{2CD2D30A-5D1F-20D8-8E7E-1E4CC1E295F5}"/>
                  </a:ext>
                </a:extLst>
              </p:cNvPr>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extLst>
                  <a:ext uri="{FF2B5EF4-FFF2-40B4-BE49-F238E27FC236}">
                    <a16:creationId xmlns:a16="http://schemas.microsoft.com/office/drawing/2014/main" id="{7D3416A1-390D-65B8-C4E3-4B57A67BD336}"/>
                  </a:ext>
                </a:extLst>
              </p:cNvPr>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a:extLst>
                  <a:ext uri="{FF2B5EF4-FFF2-40B4-BE49-F238E27FC236}">
                    <a16:creationId xmlns:a16="http://schemas.microsoft.com/office/drawing/2014/main" id="{99154D35-7F27-FA9D-C965-99DF9DA3C577}"/>
                  </a:ext>
                </a:extLst>
              </p:cNvPr>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7">
              <a:extLst>
                <a:ext uri="{FF2B5EF4-FFF2-40B4-BE49-F238E27FC236}">
                  <a16:creationId xmlns:a16="http://schemas.microsoft.com/office/drawing/2014/main" id="{ABCD4DD5-0BAF-F3A8-3291-CF18958501EB}"/>
                </a:ext>
              </a:extLst>
            </p:cNvPr>
            <p:cNvGrpSpPr/>
            <p:nvPr/>
          </p:nvGrpSpPr>
          <p:grpSpPr>
            <a:xfrm>
              <a:off x="1514703" y="3503072"/>
              <a:ext cx="531319" cy="202685"/>
              <a:chOff x="6867636" y="4836160"/>
              <a:chExt cx="555540" cy="211925"/>
            </a:xfrm>
          </p:grpSpPr>
          <p:sp>
            <p:nvSpPr>
              <p:cNvPr id="897" name="Google Shape;897;p37">
                <a:extLst>
                  <a:ext uri="{FF2B5EF4-FFF2-40B4-BE49-F238E27FC236}">
                    <a16:creationId xmlns:a16="http://schemas.microsoft.com/office/drawing/2014/main" id="{C53AD88D-25F7-8856-86E5-047AD7E6EF41}"/>
                  </a:ext>
                </a:extLst>
              </p:cNvPr>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a:extLst>
                  <a:ext uri="{FF2B5EF4-FFF2-40B4-BE49-F238E27FC236}">
                    <a16:creationId xmlns:a16="http://schemas.microsoft.com/office/drawing/2014/main" id="{1AAAA83B-92C9-8398-D9E9-10C2EB9779EA}"/>
                  </a:ext>
                </a:extLst>
              </p:cNvPr>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a:extLst>
                  <a:ext uri="{FF2B5EF4-FFF2-40B4-BE49-F238E27FC236}">
                    <a16:creationId xmlns:a16="http://schemas.microsoft.com/office/drawing/2014/main" id="{862CBD2E-C3BF-92C9-03ED-149D045B5C88}"/>
                  </a:ext>
                </a:extLst>
              </p:cNvPr>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a:extLst>
                  <a:ext uri="{FF2B5EF4-FFF2-40B4-BE49-F238E27FC236}">
                    <a16:creationId xmlns:a16="http://schemas.microsoft.com/office/drawing/2014/main" id="{5C438232-9509-0643-0B2B-8CA2380D758A}"/>
                  </a:ext>
                </a:extLst>
              </p:cNvPr>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a:extLst>
                  <a:ext uri="{FF2B5EF4-FFF2-40B4-BE49-F238E27FC236}">
                    <a16:creationId xmlns:a16="http://schemas.microsoft.com/office/drawing/2014/main" id="{B85542E8-CAA5-F01D-8096-8DE1C2089363}"/>
                  </a:ext>
                </a:extLst>
              </p:cNvPr>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a:extLst>
                  <a:ext uri="{FF2B5EF4-FFF2-40B4-BE49-F238E27FC236}">
                    <a16:creationId xmlns:a16="http://schemas.microsoft.com/office/drawing/2014/main" id="{AF12772F-AAD7-6412-3F25-D1A9FC835372}"/>
                  </a:ext>
                </a:extLst>
              </p:cNvPr>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a:extLst>
                  <a:ext uri="{FF2B5EF4-FFF2-40B4-BE49-F238E27FC236}">
                    <a16:creationId xmlns:a16="http://schemas.microsoft.com/office/drawing/2014/main" id="{5BF8C49D-F821-5DF9-489F-7B46077BA4A5}"/>
                  </a:ext>
                </a:extLst>
              </p:cNvPr>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7">
              <a:extLst>
                <a:ext uri="{FF2B5EF4-FFF2-40B4-BE49-F238E27FC236}">
                  <a16:creationId xmlns:a16="http://schemas.microsoft.com/office/drawing/2014/main" id="{85337CF3-8A0B-0682-A1EF-43F94DD3587B}"/>
                </a:ext>
              </a:extLst>
            </p:cNvPr>
            <p:cNvGrpSpPr/>
            <p:nvPr/>
          </p:nvGrpSpPr>
          <p:grpSpPr>
            <a:xfrm>
              <a:off x="1545091" y="4158455"/>
              <a:ext cx="400827" cy="696908"/>
              <a:chOff x="8328075" y="1480875"/>
              <a:chExt cx="419100" cy="728678"/>
            </a:xfrm>
          </p:grpSpPr>
          <p:sp>
            <p:nvSpPr>
              <p:cNvPr id="905" name="Google Shape;905;p37">
                <a:extLst>
                  <a:ext uri="{FF2B5EF4-FFF2-40B4-BE49-F238E27FC236}">
                    <a16:creationId xmlns:a16="http://schemas.microsoft.com/office/drawing/2014/main" id="{07ECFF8D-8631-FA77-CADC-B56031B3DDDD}"/>
                  </a:ext>
                </a:extLst>
              </p:cNvPr>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a:extLst>
                  <a:ext uri="{FF2B5EF4-FFF2-40B4-BE49-F238E27FC236}">
                    <a16:creationId xmlns:a16="http://schemas.microsoft.com/office/drawing/2014/main" id="{302FF888-8704-28D2-9D7F-249BF2A386FD}"/>
                  </a:ext>
                </a:extLst>
              </p:cNvPr>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a:extLst>
                  <a:ext uri="{FF2B5EF4-FFF2-40B4-BE49-F238E27FC236}">
                    <a16:creationId xmlns:a16="http://schemas.microsoft.com/office/drawing/2014/main" id="{FC48B600-DB00-7251-BD97-474A6A73CCE9}"/>
                  </a:ext>
                </a:extLst>
              </p:cNvPr>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a:extLst>
                  <a:ext uri="{FF2B5EF4-FFF2-40B4-BE49-F238E27FC236}">
                    <a16:creationId xmlns:a16="http://schemas.microsoft.com/office/drawing/2014/main" id="{64025846-ED47-1050-2288-97818C009BA2}"/>
                  </a:ext>
                </a:extLst>
              </p:cNvPr>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a:extLst>
                  <a:ext uri="{FF2B5EF4-FFF2-40B4-BE49-F238E27FC236}">
                    <a16:creationId xmlns:a16="http://schemas.microsoft.com/office/drawing/2014/main" id="{FCEBE54D-DB2E-9457-267D-0D3A5C4F9270}"/>
                  </a:ext>
                </a:extLst>
              </p:cNvPr>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a:extLst>
                  <a:ext uri="{FF2B5EF4-FFF2-40B4-BE49-F238E27FC236}">
                    <a16:creationId xmlns:a16="http://schemas.microsoft.com/office/drawing/2014/main" id="{05FD778F-33B1-3E73-8937-9955C961C1CA}"/>
                  </a:ext>
                </a:extLst>
              </p:cNvPr>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a:extLst>
                  <a:ext uri="{FF2B5EF4-FFF2-40B4-BE49-F238E27FC236}">
                    <a16:creationId xmlns:a16="http://schemas.microsoft.com/office/drawing/2014/main" id="{29C8E2E0-21EA-F94C-F40A-5E957F54FBD1}"/>
                  </a:ext>
                </a:extLst>
              </p:cNvPr>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a:extLst>
                  <a:ext uri="{FF2B5EF4-FFF2-40B4-BE49-F238E27FC236}">
                    <a16:creationId xmlns:a16="http://schemas.microsoft.com/office/drawing/2014/main" id="{2E925969-F081-C1AA-B5E8-26BFD40E1E8F}"/>
                  </a:ext>
                </a:extLst>
              </p:cNvPr>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a:extLst>
                  <a:ext uri="{FF2B5EF4-FFF2-40B4-BE49-F238E27FC236}">
                    <a16:creationId xmlns:a16="http://schemas.microsoft.com/office/drawing/2014/main" id="{B6BF9FDD-5BDC-612F-2BF4-8858AC77264D}"/>
                  </a:ext>
                </a:extLst>
              </p:cNvPr>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a:extLst>
                  <a:ext uri="{FF2B5EF4-FFF2-40B4-BE49-F238E27FC236}">
                    <a16:creationId xmlns:a16="http://schemas.microsoft.com/office/drawing/2014/main" id="{3EC99E9B-78E5-34C6-4492-10C3FEB21CF8}"/>
                  </a:ext>
                </a:extLst>
              </p:cNvPr>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a:extLst>
                  <a:ext uri="{FF2B5EF4-FFF2-40B4-BE49-F238E27FC236}">
                    <a16:creationId xmlns:a16="http://schemas.microsoft.com/office/drawing/2014/main" id="{82D792E7-E3B7-5C08-61D5-8A56FA4A21F8}"/>
                  </a:ext>
                </a:extLst>
              </p:cNvPr>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a:extLst>
                  <a:ext uri="{FF2B5EF4-FFF2-40B4-BE49-F238E27FC236}">
                    <a16:creationId xmlns:a16="http://schemas.microsoft.com/office/drawing/2014/main" id="{0032E3AF-0D09-8AC8-E3ED-BD2B8135BEB3}"/>
                  </a:ext>
                </a:extLst>
              </p:cNvPr>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a:extLst>
                  <a:ext uri="{FF2B5EF4-FFF2-40B4-BE49-F238E27FC236}">
                    <a16:creationId xmlns:a16="http://schemas.microsoft.com/office/drawing/2014/main" id="{74E35B95-2D80-F058-F5F3-ABC8A2B0B7E9}"/>
                  </a:ext>
                </a:extLst>
              </p:cNvPr>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extLst>
                  <a:ext uri="{FF2B5EF4-FFF2-40B4-BE49-F238E27FC236}">
                    <a16:creationId xmlns:a16="http://schemas.microsoft.com/office/drawing/2014/main" id="{71F236F3-91EA-2E7A-0625-74ADD13393A5}"/>
                  </a:ext>
                </a:extLst>
              </p:cNvPr>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7">
              <a:extLst>
                <a:ext uri="{FF2B5EF4-FFF2-40B4-BE49-F238E27FC236}">
                  <a16:creationId xmlns:a16="http://schemas.microsoft.com/office/drawing/2014/main" id="{BAF0398D-3B22-1A50-C445-CF4F90B85D0E}"/>
                </a:ext>
              </a:extLst>
            </p:cNvPr>
            <p:cNvSpPr/>
            <p:nvPr/>
          </p:nvSpPr>
          <p:spPr>
            <a:xfrm>
              <a:off x="3464825"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37">
              <a:extLst>
                <a:ext uri="{FF2B5EF4-FFF2-40B4-BE49-F238E27FC236}">
                  <a16:creationId xmlns:a16="http://schemas.microsoft.com/office/drawing/2014/main" id="{184634A2-1524-816E-D319-23311783F52C}"/>
                </a:ext>
              </a:extLst>
            </p:cNvPr>
            <p:cNvGrpSpPr/>
            <p:nvPr/>
          </p:nvGrpSpPr>
          <p:grpSpPr>
            <a:xfrm>
              <a:off x="3611704" y="4463166"/>
              <a:ext cx="641888" cy="393657"/>
              <a:chOff x="6752025" y="2890176"/>
              <a:chExt cx="671150" cy="411603"/>
            </a:xfrm>
          </p:grpSpPr>
          <p:sp>
            <p:nvSpPr>
              <p:cNvPr id="921" name="Google Shape;921;p37">
                <a:extLst>
                  <a:ext uri="{FF2B5EF4-FFF2-40B4-BE49-F238E27FC236}">
                    <a16:creationId xmlns:a16="http://schemas.microsoft.com/office/drawing/2014/main" id="{2EA524E1-01E5-1E88-421F-774B35B3D085}"/>
                  </a:ext>
                </a:extLst>
              </p:cNvPr>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a:extLst>
                  <a:ext uri="{FF2B5EF4-FFF2-40B4-BE49-F238E27FC236}">
                    <a16:creationId xmlns:a16="http://schemas.microsoft.com/office/drawing/2014/main" id="{7A90C279-B884-928C-934C-0B98A5250BD7}"/>
                  </a:ext>
                </a:extLst>
              </p:cNvPr>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a:extLst>
                  <a:ext uri="{FF2B5EF4-FFF2-40B4-BE49-F238E27FC236}">
                    <a16:creationId xmlns:a16="http://schemas.microsoft.com/office/drawing/2014/main" id="{87BEAC1B-EEA7-DD62-B42D-92CCD9D7EC13}"/>
                  </a:ext>
                </a:extLst>
              </p:cNvPr>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a:extLst>
                  <a:ext uri="{FF2B5EF4-FFF2-40B4-BE49-F238E27FC236}">
                    <a16:creationId xmlns:a16="http://schemas.microsoft.com/office/drawing/2014/main" id="{03D6D4BE-7C50-D7A9-C85C-21FCAC094615}"/>
                  </a:ext>
                </a:extLst>
              </p:cNvPr>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a:extLst>
                  <a:ext uri="{FF2B5EF4-FFF2-40B4-BE49-F238E27FC236}">
                    <a16:creationId xmlns:a16="http://schemas.microsoft.com/office/drawing/2014/main" id="{FF0B7F58-2D25-0791-2DC0-B7A40A2F0A06}"/>
                  </a:ext>
                </a:extLst>
              </p:cNvPr>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a:extLst>
                  <a:ext uri="{FF2B5EF4-FFF2-40B4-BE49-F238E27FC236}">
                    <a16:creationId xmlns:a16="http://schemas.microsoft.com/office/drawing/2014/main" id="{87DC0EF7-3D75-53DC-B397-D12C2540F07F}"/>
                  </a:ext>
                </a:extLst>
              </p:cNvPr>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7">
              <a:extLst>
                <a:ext uri="{FF2B5EF4-FFF2-40B4-BE49-F238E27FC236}">
                  <a16:creationId xmlns:a16="http://schemas.microsoft.com/office/drawing/2014/main" id="{74524B26-1FC4-14C0-93F8-983B6F912746}"/>
                </a:ext>
              </a:extLst>
            </p:cNvPr>
            <p:cNvGrpSpPr/>
            <p:nvPr/>
          </p:nvGrpSpPr>
          <p:grpSpPr>
            <a:xfrm>
              <a:off x="1331988" y="989053"/>
              <a:ext cx="941957" cy="1383593"/>
              <a:chOff x="225575" y="3247475"/>
              <a:chExt cx="1282447" cy="1883720"/>
            </a:xfrm>
          </p:grpSpPr>
          <p:sp>
            <p:nvSpPr>
              <p:cNvPr id="928" name="Google Shape;928;p37">
                <a:extLst>
                  <a:ext uri="{FF2B5EF4-FFF2-40B4-BE49-F238E27FC236}">
                    <a16:creationId xmlns:a16="http://schemas.microsoft.com/office/drawing/2014/main" id="{2264AB5D-3D73-C5D7-90FA-A7F0F0BDB470}"/>
                  </a:ext>
                </a:extLst>
              </p:cNvPr>
              <p:cNvSpPr/>
              <p:nvPr/>
            </p:nvSpPr>
            <p:spPr>
              <a:xfrm>
                <a:off x="1062124" y="3795020"/>
                <a:ext cx="445898" cy="697096"/>
              </a:xfrm>
              <a:custGeom>
                <a:avLst/>
                <a:gdLst/>
                <a:ahLst/>
                <a:cxnLst/>
                <a:rect l="l" t="t" r="r" b="b"/>
                <a:pathLst>
                  <a:path w="3220" h="5034" extrusionOk="0">
                    <a:moveTo>
                      <a:pt x="2070" y="0"/>
                    </a:moveTo>
                    <a:cubicBezTo>
                      <a:pt x="1776" y="0"/>
                      <a:pt x="1457" y="137"/>
                      <a:pt x="1179" y="451"/>
                    </a:cubicBezTo>
                    <a:cubicBezTo>
                      <a:pt x="493" y="1221"/>
                      <a:pt x="0" y="4372"/>
                      <a:pt x="609" y="5034"/>
                    </a:cubicBezTo>
                    <a:cubicBezTo>
                      <a:pt x="609" y="5034"/>
                      <a:pt x="2624" y="2727"/>
                      <a:pt x="2975" y="1494"/>
                    </a:cubicBezTo>
                    <a:cubicBezTo>
                      <a:pt x="3220" y="632"/>
                      <a:pt x="2703" y="0"/>
                      <a:pt x="2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a:extLst>
                  <a:ext uri="{FF2B5EF4-FFF2-40B4-BE49-F238E27FC236}">
                    <a16:creationId xmlns:a16="http://schemas.microsoft.com/office/drawing/2014/main" id="{7ABF9DB5-92E4-DC14-627A-28CA91CCA1D4}"/>
                  </a:ext>
                </a:extLst>
              </p:cNvPr>
              <p:cNvSpPr/>
              <p:nvPr/>
            </p:nvSpPr>
            <p:spPr>
              <a:xfrm>
                <a:off x="1119039" y="3959394"/>
                <a:ext cx="170743" cy="903427"/>
              </a:xfrm>
              <a:custGeom>
                <a:avLst/>
                <a:gdLst/>
                <a:ahLst/>
                <a:cxnLst/>
                <a:rect l="l" t="t" r="r" b="b"/>
                <a:pathLst>
                  <a:path w="1233" h="6524" extrusionOk="0">
                    <a:moveTo>
                      <a:pt x="1137" y="0"/>
                    </a:moveTo>
                    <a:cubicBezTo>
                      <a:pt x="858" y="431"/>
                      <a:pt x="624" y="1045"/>
                      <a:pt x="445" y="1822"/>
                    </a:cubicBezTo>
                    <a:cubicBezTo>
                      <a:pt x="302" y="2439"/>
                      <a:pt x="194" y="3163"/>
                      <a:pt x="122" y="3973"/>
                    </a:cubicBezTo>
                    <a:cubicBezTo>
                      <a:pt x="0" y="5348"/>
                      <a:pt x="28" y="6511"/>
                      <a:pt x="28" y="6523"/>
                    </a:cubicBezTo>
                    <a:lnTo>
                      <a:pt x="141" y="6520"/>
                    </a:lnTo>
                    <a:cubicBezTo>
                      <a:pt x="141" y="6509"/>
                      <a:pt x="113" y="5352"/>
                      <a:pt x="235" y="3981"/>
                    </a:cubicBezTo>
                    <a:cubicBezTo>
                      <a:pt x="395" y="2173"/>
                      <a:pt x="741" y="819"/>
                      <a:pt x="1233" y="62"/>
                    </a:cubicBez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a:extLst>
                  <a:ext uri="{FF2B5EF4-FFF2-40B4-BE49-F238E27FC236}">
                    <a16:creationId xmlns:a16="http://schemas.microsoft.com/office/drawing/2014/main" id="{78ECA244-FBF7-77F0-20B6-40618BB33992}"/>
                  </a:ext>
                </a:extLst>
              </p:cNvPr>
              <p:cNvSpPr/>
              <p:nvPr/>
            </p:nvSpPr>
            <p:spPr>
              <a:xfrm>
                <a:off x="225575" y="3332501"/>
                <a:ext cx="596700" cy="436343"/>
              </a:xfrm>
              <a:custGeom>
                <a:avLst/>
                <a:gdLst/>
                <a:ahLst/>
                <a:cxnLst/>
                <a:rect l="l" t="t" r="r" b="b"/>
                <a:pathLst>
                  <a:path w="4309" h="3151" extrusionOk="0">
                    <a:moveTo>
                      <a:pt x="2190" y="1"/>
                    </a:moveTo>
                    <a:cubicBezTo>
                      <a:pt x="2124" y="1"/>
                      <a:pt x="2055" y="5"/>
                      <a:pt x="1985" y="14"/>
                    </a:cubicBezTo>
                    <a:cubicBezTo>
                      <a:pt x="1" y="262"/>
                      <a:pt x="2501" y="2825"/>
                      <a:pt x="4308" y="3150"/>
                    </a:cubicBezTo>
                    <a:cubicBezTo>
                      <a:pt x="4308" y="3150"/>
                      <a:pt x="3994"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a:extLst>
                  <a:ext uri="{FF2B5EF4-FFF2-40B4-BE49-F238E27FC236}">
                    <a16:creationId xmlns:a16="http://schemas.microsoft.com/office/drawing/2014/main" id="{358CED31-7EBD-AA13-290D-F8AEEABBE4A8}"/>
                  </a:ext>
                </a:extLst>
              </p:cNvPr>
              <p:cNvSpPr/>
              <p:nvPr/>
            </p:nvSpPr>
            <p:spPr>
              <a:xfrm>
                <a:off x="846928" y="3247475"/>
                <a:ext cx="498796" cy="945386"/>
              </a:xfrm>
              <a:custGeom>
                <a:avLst/>
                <a:gdLst/>
                <a:ahLst/>
                <a:cxnLst/>
                <a:rect l="l" t="t" r="r" b="b"/>
                <a:pathLst>
                  <a:path w="3602" h="6827" extrusionOk="0">
                    <a:moveTo>
                      <a:pt x="2421" y="0"/>
                    </a:moveTo>
                    <a:cubicBezTo>
                      <a:pt x="1927" y="0"/>
                      <a:pt x="1355" y="343"/>
                      <a:pt x="948" y="1263"/>
                    </a:cubicBezTo>
                    <a:cubicBezTo>
                      <a:pt x="1" y="3406"/>
                      <a:pt x="1504" y="6826"/>
                      <a:pt x="1504" y="6826"/>
                    </a:cubicBezTo>
                    <a:cubicBezTo>
                      <a:pt x="1504" y="6826"/>
                      <a:pt x="3130" y="2330"/>
                      <a:pt x="3422" y="1263"/>
                    </a:cubicBezTo>
                    <a:cubicBezTo>
                      <a:pt x="3601" y="606"/>
                      <a:pt x="3079" y="0"/>
                      <a:pt x="2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a:extLst>
                  <a:ext uri="{FF2B5EF4-FFF2-40B4-BE49-F238E27FC236}">
                    <a16:creationId xmlns:a16="http://schemas.microsoft.com/office/drawing/2014/main" id="{AC68D554-9310-E9BE-FF02-7BB018401515}"/>
                  </a:ext>
                </a:extLst>
              </p:cNvPr>
              <p:cNvSpPr/>
              <p:nvPr/>
            </p:nvSpPr>
            <p:spPr>
              <a:xfrm>
                <a:off x="1013380" y="3396063"/>
                <a:ext cx="127122" cy="1583906"/>
              </a:xfrm>
              <a:custGeom>
                <a:avLst/>
                <a:gdLst/>
                <a:ahLst/>
                <a:cxnLst/>
                <a:rect l="l" t="t" r="r" b="b"/>
                <a:pathLst>
                  <a:path w="918" h="11438" extrusionOk="0">
                    <a:moveTo>
                      <a:pt x="780" y="0"/>
                    </a:moveTo>
                    <a:cubicBezTo>
                      <a:pt x="778" y="12"/>
                      <a:pt x="577" y="1168"/>
                      <a:pt x="384" y="3147"/>
                    </a:cubicBezTo>
                    <a:cubicBezTo>
                      <a:pt x="207" y="4974"/>
                      <a:pt x="0" y="7893"/>
                      <a:pt x="25" y="11438"/>
                    </a:cubicBezTo>
                    <a:lnTo>
                      <a:pt x="165" y="11438"/>
                    </a:lnTo>
                    <a:cubicBezTo>
                      <a:pt x="141" y="7899"/>
                      <a:pt x="347" y="4985"/>
                      <a:pt x="524" y="3163"/>
                    </a:cubicBezTo>
                    <a:cubicBezTo>
                      <a:pt x="716" y="1189"/>
                      <a:pt x="916" y="36"/>
                      <a:pt x="918" y="25"/>
                    </a:cubicBezTo>
                    <a:lnTo>
                      <a:pt x="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a:extLst>
                  <a:ext uri="{FF2B5EF4-FFF2-40B4-BE49-F238E27FC236}">
                    <a16:creationId xmlns:a16="http://schemas.microsoft.com/office/drawing/2014/main" id="{507EB338-03FD-2A53-7FF2-4D884BA2AC59}"/>
                  </a:ext>
                </a:extLst>
              </p:cNvPr>
              <p:cNvSpPr/>
              <p:nvPr/>
            </p:nvSpPr>
            <p:spPr>
              <a:xfrm>
                <a:off x="549476" y="3456301"/>
                <a:ext cx="496165" cy="958680"/>
              </a:xfrm>
              <a:custGeom>
                <a:avLst/>
                <a:gdLst/>
                <a:ahLst/>
                <a:cxnLst/>
                <a:rect l="l" t="t" r="r" b="b"/>
                <a:pathLst>
                  <a:path w="3583" h="6923" extrusionOk="0">
                    <a:moveTo>
                      <a:pt x="66" y="1"/>
                    </a:moveTo>
                    <a:lnTo>
                      <a:pt x="0" y="124"/>
                    </a:lnTo>
                    <a:cubicBezTo>
                      <a:pt x="528" y="405"/>
                      <a:pt x="1036" y="935"/>
                      <a:pt x="1513" y="1700"/>
                    </a:cubicBezTo>
                    <a:cubicBezTo>
                      <a:pt x="1898" y="2316"/>
                      <a:pt x="2259" y="3083"/>
                      <a:pt x="2592" y="3980"/>
                    </a:cubicBezTo>
                    <a:cubicBezTo>
                      <a:pt x="3160" y="5512"/>
                      <a:pt x="3443" y="6909"/>
                      <a:pt x="3446" y="6922"/>
                    </a:cubicBezTo>
                    <a:lnTo>
                      <a:pt x="3583" y="6896"/>
                    </a:lnTo>
                    <a:cubicBezTo>
                      <a:pt x="3580" y="6881"/>
                      <a:pt x="3294" y="5476"/>
                      <a:pt x="2723" y="3934"/>
                    </a:cubicBezTo>
                    <a:cubicBezTo>
                      <a:pt x="2387" y="3028"/>
                      <a:pt x="2020" y="2250"/>
                      <a:pt x="1631" y="1626"/>
                    </a:cubicBezTo>
                    <a:cubicBezTo>
                      <a:pt x="1142" y="841"/>
                      <a:pt x="615" y="294"/>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a:extLst>
                  <a:ext uri="{FF2B5EF4-FFF2-40B4-BE49-F238E27FC236}">
                    <a16:creationId xmlns:a16="http://schemas.microsoft.com/office/drawing/2014/main" id="{6FE01D39-E796-2559-FA52-7C997B3B0B05}"/>
                  </a:ext>
                </a:extLst>
              </p:cNvPr>
              <p:cNvSpPr/>
              <p:nvPr/>
            </p:nvSpPr>
            <p:spPr>
              <a:xfrm>
                <a:off x="523442" y="3794881"/>
                <a:ext cx="496303" cy="632011"/>
              </a:xfrm>
              <a:custGeom>
                <a:avLst/>
                <a:gdLst/>
                <a:ahLst/>
                <a:cxnLst/>
                <a:rect l="l" t="t" r="r" b="b"/>
                <a:pathLst>
                  <a:path w="3584" h="4564" extrusionOk="0">
                    <a:moveTo>
                      <a:pt x="1482" y="1"/>
                    </a:moveTo>
                    <a:cubicBezTo>
                      <a:pt x="0" y="1"/>
                      <a:pt x="1463" y="3111"/>
                      <a:pt x="3229" y="4563"/>
                    </a:cubicBezTo>
                    <a:cubicBezTo>
                      <a:pt x="3229" y="4563"/>
                      <a:pt x="3583" y="352"/>
                      <a:pt x="1720" y="23"/>
                    </a:cubicBezTo>
                    <a:cubicBezTo>
                      <a:pt x="1633" y="8"/>
                      <a:pt x="1554" y="1"/>
                      <a:pt x="1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a:extLst>
                  <a:ext uri="{FF2B5EF4-FFF2-40B4-BE49-F238E27FC236}">
                    <a16:creationId xmlns:a16="http://schemas.microsoft.com/office/drawing/2014/main" id="{AB3130DF-BE4E-119A-5B17-8CD879B5C868}"/>
                  </a:ext>
                </a:extLst>
              </p:cNvPr>
              <p:cNvSpPr/>
              <p:nvPr/>
            </p:nvSpPr>
            <p:spPr>
              <a:xfrm>
                <a:off x="810508" y="4020878"/>
                <a:ext cx="205085" cy="807878"/>
              </a:xfrm>
              <a:custGeom>
                <a:avLst/>
                <a:gdLst/>
                <a:ahLst/>
                <a:cxnLst/>
                <a:rect l="l" t="t" r="r" b="b"/>
                <a:pathLst>
                  <a:path w="1481" h="5834" extrusionOk="0">
                    <a:moveTo>
                      <a:pt x="106" y="1"/>
                    </a:moveTo>
                    <a:lnTo>
                      <a:pt x="0" y="68"/>
                    </a:lnTo>
                    <a:cubicBezTo>
                      <a:pt x="808" y="1309"/>
                      <a:pt x="1115" y="2808"/>
                      <a:pt x="1229" y="3844"/>
                    </a:cubicBezTo>
                    <a:cubicBezTo>
                      <a:pt x="1355" y="4971"/>
                      <a:pt x="1288" y="5814"/>
                      <a:pt x="1286" y="5823"/>
                    </a:cubicBezTo>
                    <a:lnTo>
                      <a:pt x="1411" y="5834"/>
                    </a:lnTo>
                    <a:cubicBezTo>
                      <a:pt x="1412" y="5824"/>
                      <a:pt x="1480" y="4971"/>
                      <a:pt x="1355" y="3833"/>
                    </a:cubicBezTo>
                    <a:cubicBezTo>
                      <a:pt x="1281" y="3165"/>
                      <a:pt x="1156" y="2530"/>
                      <a:pt x="982" y="1944"/>
                    </a:cubicBezTo>
                    <a:cubicBezTo>
                      <a:pt x="762" y="1214"/>
                      <a:pt x="469" y="559"/>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a:extLst>
                  <a:ext uri="{FF2B5EF4-FFF2-40B4-BE49-F238E27FC236}">
                    <a16:creationId xmlns:a16="http://schemas.microsoft.com/office/drawing/2014/main" id="{17391B32-3397-8E74-1C04-1BCFEC7CA851}"/>
                  </a:ext>
                </a:extLst>
              </p:cNvPr>
              <p:cNvSpPr/>
              <p:nvPr/>
            </p:nvSpPr>
            <p:spPr>
              <a:xfrm>
                <a:off x="759548" y="4554575"/>
                <a:ext cx="571912" cy="571774"/>
              </a:xfrm>
              <a:custGeom>
                <a:avLst/>
                <a:gdLst/>
                <a:ahLst/>
                <a:cxnLst/>
                <a:rect l="l" t="t" r="r" b="b"/>
                <a:pathLst>
                  <a:path w="4130" h="4129" extrusionOk="0">
                    <a:moveTo>
                      <a:pt x="3" y="0"/>
                    </a:moveTo>
                    <a:lnTo>
                      <a:pt x="3" y="2065"/>
                    </a:lnTo>
                    <a:cubicBezTo>
                      <a:pt x="0" y="3205"/>
                      <a:pt x="924" y="4129"/>
                      <a:pt x="2066" y="4129"/>
                    </a:cubicBezTo>
                    <a:cubicBezTo>
                      <a:pt x="3205" y="4129"/>
                      <a:pt x="4130" y="3205"/>
                      <a:pt x="4130" y="2065"/>
                    </a:cubicBezTo>
                    <a:lnTo>
                      <a:pt x="4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extLst>
                  <a:ext uri="{FF2B5EF4-FFF2-40B4-BE49-F238E27FC236}">
                    <a16:creationId xmlns:a16="http://schemas.microsoft.com/office/drawing/2014/main" id="{AEAF8EB7-9405-AE28-4E21-0B894955C04D}"/>
                  </a:ext>
                </a:extLst>
              </p:cNvPr>
              <p:cNvSpPr/>
              <p:nvPr/>
            </p:nvSpPr>
            <p:spPr>
              <a:xfrm>
                <a:off x="832111" y="4554852"/>
                <a:ext cx="427203" cy="576343"/>
              </a:xfrm>
              <a:custGeom>
                <a:avLst/>
                <a:gdLst/>
                <a:ahLst/>
                <a:cxnLst/>
                <a:rect l="l" t="t" r="r" b="b"/>
                <a:pathLst>
                  <a:path w="3085" h="4162" extrusionOk="0">
                    <a:moveTo>
                      <a:pt x="1" y="0"/>
                    </a:moveTo>
                    <a:lnTo>
                      <a:pt x="1" y="2815"/>
                    </a:lnTo>
                    <a:cubicBezTo>
                      <a:pt x="1" y="3558"/>
                      <a:pt x="691" y="4161"/>
                      <a:pt x="1542" y="4161"/>
                    </a:cubicBezTo>
                    <a:cubicBezTo>
                      <a:pt x="2390" y="4161"/>
                      <a:pt x="3081" y="3557"/>
                      <a:pt x="3084" y="2815"/>
                    </a:cubicBezTo>
                    <a:lnTo>
                      <a:pt x="3084" y="0"/>
                    </a:lnTo>
                    <a:lnTo>
                      <a:pt x="3014" y="0"/>
                    </a:lnTo>
                    <a:lnTo>
                      <a:pt x="3014" y="2815"/>
                    </a:lnTo>
                    <a:cubicBezTo>
                      <a:pt x="3014" y="3519"/>
                      <a:pt x="2353" y="4091"/>
                      <a:pt x="1543" y="4091"/>
                    </a:cubicBezTo>
                    <a:cubicBezTo>
                      <a:pt x="730" y="4091"/>
                      <a:pt x="72" y="3518"/>
                      <a:pt x="72" y="2815"/>
                    </a:cubicBezTo>
                    <a:lnTo>
                      <a:pt x="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a:extLst>
                  <a:ext uri="{FF2B5EF4-FFF2-40B4-BE49-F238E27FC236}">
                    <a16:creationId xmlns:a16="http://schemas.microsoft.com/office/drawing/2014/main" id="{0C8A31F0-FD3C-7700-6F70-E5841C91BEEA}"/>
                  </a:ext>
                </a:extLst>
              </p:cNvPr>
              <p:cNvSpPr/>
              <p:nvPr/>
            </p:nvSpPr>
            <p:spPr>
              <a:xfrm>
                <a:off x="949956" y="4554852"/>
                <a:ext cx="191653" cy="576343"/>
              </a:xfrm>
              <a:custGeom>
                <a:avLst/>
                <a:gdLst/>
                <a:ahLst/>
                <a:cxnLst/>
                <a:rect l="l" t="t" r="r" b="b"/>
                <a:pathLst>
                  <a:path w="1384" h="4162" extrusionOk="0">
                    <a:moveTo>
                      <a:pt x="0" y="0"/>
                    </a:moveTo>
                    <a:lnTo>
                      <a:pt x="0" y="2815"/>
                    </a:lnTo>
                    <a:cubicBezTo>
                      <a:pt x="0" y="3172"/>
                      <a:pt x="69" y="3506"/>
                      <a:pt x="196" y="3758"/>
                    </a:cubicBezTo>
                    <a:cubicBezTo>
                      <a:pt x="325" y="4018"/>
                      <a:pt x="501" y="4161"/>
                      <a:pt x="691" y="4161"/>
                    </a:cubicBezTo>
                    <a:cubicBezTo>
                      <a:pt x="878" y="4161"/>
                      <a:pt x="1054" y="4018"/>
                      <a:pt x="1187" y="3758"/>
                    </a:cubicBezTo>
                    <a:cubicBezTo>
                      <a:pt x="1313" y="3506"/>
                      <a:pt x="1383" y="3172"/>
                      <a:pt x="1383" y="2815"/>
                    </a:cubicBezTo>
                    <a:lnTo>
                      <a:pt x="1383" y="0"/>
                    </a:lnTo>
                    <a:lnTo>
                      <a:pt x="1312" y="0"/>
                    </a:lnTo>
                    <a:lnTo>
                      <a:pt x="1312" y="2815"/>
                    </a:lnTo>
                    <a:cubicBezTo>
                      <a:pt x="1312" y="3162"/>
                      <a:pt x="1246" y="3484"/>
                      <a:pt x="1124" y="3727"/>
                    </a:cubicBezTo>
                    <a:cubicBezTo>
                      <a:pt x="1006" y="3963"/>
                      <a:pt x="852" y="4093"/>
                      <a:pt x="692" y="4093"/>
                    </a:cubicBezTo>
                    <a:cubicBezTo>
                      <a:pt x="530" y="4093"/>
                      <a:pt x="376" y="3963"/>
                      <a:pt x="258" y="3727"/>
                    </a:cubicBezTo>
                    <a:cubicBezTo>
                      <a:pt x="137" y="3484"/>
                      <a:pt x="71" y="3160"/>
                      <a:pt x="71" y="2815"/>
                    </a:cubicBezTo>
                    <a:lnTo>
                      <a:pt x="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a:extLst>
                  <a:ext uri="{FF2B5EF4-FFF2-40B4-BE49-F238E27FC236}">
                    <a16:creationId xmlns:a16="http://schemas.microsoft.com/office/drawing/2014/main" id="{6B1FD48C-72AA-A69B-A48F-DDE74BFD4D82}"/>
                  </a:ext>
                </a:extLst>
              </p:cNvPr>
              <p:cNvSpPr/>
              <p:nvPr/>
            </p:nvSpPr>
            <p:spPr>
              <a:xfrm>
                <a:off x="1040521" y="4554575"/>
                <a:ext cx="9832" cy="571635"/>
              </a:xfrm>
              <a:custGeom>
                <a:avLst/>
                <a:gdLst/>
                <a:ahLst/>
                <a:cxnLst/>
                <a:rect l="l" t="t" r="r" b="b"/>
                <a:pathLst>
                  <a:path w="71" h="4128" extrusionOk="0">
                    <a:moveTo>
                      <a:pt x="1" y="0"/>
                    </a:moveTo>
                    <a:lnTo>
                      <a:pt x="1" y="4128"/>
                    </a:lnTo>
                    <a:lnTo>
                      <a:pt x="70" y="4128"/>
                    </a:lnTo>
                    <a:lnTo>
                      <a:pt x="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0" name="Google Shape;940;p37">
            <a:extLst>
              <a:ext uri="{FF2B5EF4-FFF2-40B4-BE49-F238E27FC236}">
                <a16:creationId xmlns:a16="http://schemas.microsoft.com/office/drawing/2014/main" id="{C583ED7D-CE39-3D67-173A-B14B50272711}"/>
              </a:ext>
            </a:extLst>
          </p:cNvPr>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a:extLst>
              <a:ext uri="{FF2B5EF4-FFF2-40B4-BE49-F238E27FC236}">
                <a16:creationId xmlns:a16="http://schemas.microsoft.com/office/drawing/2014/main" id="{E631D0DA-AEA6-FB9A-403F-68C41DAE8E65}"/>
              </a:ext>
            </a:extLst>
          </p:cNvPr>
          <p:cNvSpPr/>
          <p:nvPr/>
        </p:nvSpPr>
        <p:spPr>
          <a:xfrm>
            <a:off x="3284000" y="130089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75;p36">
            <a:extLst>
              <a:ext uri="{FF2B5EF4-FFF2-40B4-BE49-F238E27FC236}">
                <a16:creationId xmlns:a16="http://schemas.microsoft.com/office/drawing/2014/main" id="{BE12CC16-C54F-4E24-2391-C944DB8298A0}"/>
              </a:ext>
            </a:extLst>
          </p:cNvPr>
          <p:cNvSpPr txBox="1">
            <a:spLocks noGrp="1"/>
          </p:cNvSpPr>
          <p:nvPr>
            <p:ph type="title"/>
          </p:nvPr>
        </p:nvSpPr>
        <p:spPr>
          <a:xfrm>
            <a:off x="6555617" y="1732467"/>
            <a:ext cx="1728384" cy="9086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pic>
        <p:nvPicPr>
          <p:cNvPr id="3" name="Picture 2">
            <a:extLst>
              <a:ext uri="{FF2B5EF4-FFF2-40B4-BE49-F238E27FC236}">
                <a16:creationId xmlns:a16="http://schemas.microsoft.com/office/drawing/2014/main" id="{82B0D6F9-D5A5-C189-A366-21433DFE0AF7}"/>
              </a:ext>
            </a:extLst>
          </p:cNvPr>
          <p:cNvPicPr>
            <a:picLocks noChangeAspect="1"/>
          </p:cNvPicPr>
          <p:nvPr/>
        </p:nvPicPr>
        <p:blipFill>
          <a:blip r:embed="rId3"/>
          <a:stretch>
            <a:fillRect/>
          </a:stretch>
        </p:blipFill>
        <p:spPr>
          <a:xfrm>
            <a:off x="6200951" y="2682331"/>
            <a:ext cx="1774090" cy="24386"/>
          </a:xfrm>
          <a:prstGeom prst="rect">
            <a:avLst/>
          </a:prstGeom>
        </p:spPr>
      </p:pic>
      <p:sp>
        <p:nvSpPr>
          <p:cNvPr id="6" name="TextBox 5">
            <a:extLst>
              <a:ext uri="{FF2B5EF4-FFF2-40B4-BE49-F238E27FC236}">
                <a16:creationId xmlns:a16="http://schemas.microsoft.com/office/drawing/2014/main" id="{6AB70EB0-F0F5-A9CD-10CE-F115454CC343}"/>
              </a:ext>
            </a:extLst>
          </p:cNvPr>
          <p:cNvSpPr txBox="1"/>
          <p:nvPr/>
        </p:nvSpPr>
        <p:spPr>
          <a:xfrm>
            <a:off x="3587840" y="2815570"/>
            <a:ext cx="5318650" cy="800219"/>
          </a:xfrm>
          <a:prstGeom prst="rect">
            <a:avLst/>
          </a:prstGeom>
          <a:noFill/>
        </p:spPr>
        <p:txBody>
          <a:bodyPr wrap="square">
            <a:spAutoFit/>
          </a:bodyPr>
          <a:lstStyle/>
          <a:p>
            <a:r>
              <a:rPr lang="en" sz="4600" dirty="0">
                <a:solidFill>
                  <a:srgbClr val="353537"/>
                </a:solidFill>
                <a:highlight>
                  <a:srgbClr val="E9D6C8"/>
                </a:highlight>
                <a:latin typeface="Old Standard TT"/>
                <a:sym typeface="Old Standard TT"/>
              </a:rPr>
              <a:t>ARCHITECTURE</a:t>
            </a:r>
            <a:endParaRPr lang="en-US" dirty="0"/>
          </a:p>
        </p:txBody>
      </p:sp>
    </p:spTree>
    <p:extLst>
      <p:ext uri="{BB962C8B-B14F-4D97-AF65-F5344CB8AC3E}">
        <p14:creationId xmlns:p14="http://schemas.microsoft.com/office/powerpoint/2010/main" val="371424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D1ECEA6D-E331-0D62-75B4-7714F3236022}"/>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5E7CB06D-C6AC-9E2F-2E0F-A4DE9EFBBF9B}"/>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1713BED5-701D-1575-B51F-95272193C999}"/>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8F10A859-2F4A-71FC-9262-DD81F4FC8E88}"/>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0CB8AFD3-00A1-8B6D-AD03-57FE60F72866}"/>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3CA2AEC2-B51C-878B-2D44-5EE7B15B9F69}"/>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6787A705-DB22-C7E0-1D27-648669C078A4}"/>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46FD7A4F-DFA5-B800-B320-66FEC31E71FB}"/>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998364C9-4744-8701-E1EA-2F7ED43BD853}"/>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E39D9726-69FA-1A6E-28D5-CCE9E1E221E7}"/>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B6BAD9D6-FF82-7772-C25E-5363EA397513}"/>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93C4FADC-924D-168F-6D4A-566D9476D1C3}"/>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9D20E6F7-8F79-4E3F-3940-6100D4645694}"/>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588159A7-215F-8390-554C-A475F632A7B7}"/>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a:extLst>
              <a:ext uri="{FF2B5EF4-FFF2-40B4-BE49-F238E27FC236}">
                <a16:creationId xmlns:a16="http://schemas.microsoft.com/office/drawing/2014/main" id="{A39C9725-8055-2CA6-1C60-312BD5B48697}"/>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604BC904-C604-CFE6-500D-0538AE3D8890}"/>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FB4D89BA-784D-DE2C-8A62-FC73383BCC15}"/>
              </a:ext>
            </a:extLst>
          </p:cNvPr>
          <p:cNvSpPr txBox="1"/>
          <p:nvPr/>
        </p:nvSpPr>
        <p:spPr>
          <a:xfrm>
            <a:off x="1016442" y="1287474"/>
            <a:ext cx="6272721" cy="2862194"/>
          </a:xfrm>
          <a:prstGeom prst="rect">
            <a:avLst/>
          </a:prstGeom>
          <a:noFill/>
        </p:spPr>
        <p:txBody>
          <a:bodyPr wrap="square">
            <a:spAutoFit/>
          </a:bodyPr>
          <a:lstStyle/>
          <a:p>
            <a:pPr marL="0"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Arial" panose="020B0604020202020204" pitchFamily="34" charset="0"/>
              </a:rPr>
              <a:t>Architecture</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The system architecture is based on the MVC (Model-View-Controller) design pattern.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Model</a:t>
            </a:r>
            <a:r>
              <a:rPr lang="en-US" sz="1600" kern="100" dirty="0">
                <a:effectLst/>
                <a:latin typeface="Calibri" panose="020F0502020204030204" pitchFamily="34" charset="0"/>
                <a:ea typeface="Calibri" panose="020F0502020204030204" pitchFamily="34" charset="0"/>
                <a:cs typeface="Arial" panose="020B0604020202020204" pitchFamily="34" charset="0"/>
              </a:rPr>
              <a:t>: Handles data representation, including the Book, Author, </a:t>
            </a:r>
            <a:r>
              <a:rPr lang="en-US" sz="1600" kern="100" dirty="0" err="1">
                <a:latin typeface="Calibri" panose="020F0502020204030204" pitchFamily="34" charset="0"/>
                <a:ea typeface="Calibri" panose="020F0502020204030204" pitchFamily="34" charset="0"/>
                <a:cs typeface="Arial" panose="020B0604020202020204" pitchFamily="34" charset="0"/>
              </a:rPr>
              <a:t>App</a:t>
            </a:r>
            <a:r>
              <a:rPr lang="en-US" sz="1600" kern="100" dirty="0" err="1">
                <a:effectLst/>
                <a:latin typeface="Calibri" panose="020F0502020204030204" pitchFamily="34" charset="0"/>
                <a:ea typeface="Calibri" panose="020F0502020204030204" pitchFamily="34" charset="0"/>
                <a:cs typeface="Arial" panose="020B0604020202020204" pitchFamily="34" charset="0"/>
              </a:rPr>
              <a:t>User</a:t>
            </a:r>
            <a:r>
              <a:rPr lang="en-US" sz="1600" kern="100" dirty="0">
                <a:effectLst/>
                <a:latin typeface="Calibri" panose="020F0502020204030204" pitchFamily="34" charset="0"/>
                <a:ea typeface="Calibri" panose="020F0502020204030204" pitchFamily="34" charset="0"/>
                <a:cs typeface="Arial" panose="020B0604020202020204" pitchFamily="34" charset="0"/>
              </a:rPr>
              <a:t>, and </a:t>
            </a:r>
            <a:r>
              <a:rPr lang="en-US" sz="1600" kern="100" dirty="0" err="1">
                <a:effectLst/>
                <a:latin typeface="Calibri" panose="020F0502020204030204" pitchFamily="34" charset="0"/>
                <a:ea typeface="Calibri" panose="020F0502020204030204" pitchFamily="34" charset="0"/>
                <a:cs typeface="Arial" panose="020B0604020202020204" pitchFamily="34" charset="0"/>
              </a:rPr>
              <a:t>BookUser</a:t>
            </a:r>
            <a:r>
              <a:rPr lang="en-US" sz="1600" kern="100" dirty="0">
                <a:effectLst/>
                <a:latin typeface="Calibri" panose="020F0502020204030204" pitchFamily="34" charset="0"/>
                <a:ea typeface="Calibri" panose="020F0502020204030204" pitchFamily="34" charset="0"/>
                <a:cs typeface="Arial" panose="020B0604020202020204" pitchFamily="34" charset="0"/>
              </a:rPr>
              <a:t> models.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View</a:t>
            </a:r>
            <a:r>
              <a:rPr lang="en-US" sz="1600" kern="100" dirty="0">
                <a:effectLst/>
                <a:latin typeface="Calibri" panose="020F0502020204030204" pitchFamily="34" charset="0"/>
                <a:ea typeface="Calibri" panose="020F0502020204030204" pitchFamily="34" charset="0"/>
                <a:cs typeface="Arial" panose="020B0604020202020204" pitchFamily="34" charset="0"/>
              </a:rPr>
              <a:t>: Provides the user interface for librarians and users, allowing them to search for books, view borrowing history, and more.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Controller</a:t>
            </a:r>
            <a:r>
              <a:rPr lang="en-US" sz="1600" kern="100" dirty="0">
                <a:effectLst/>
                <a:latin typeface="Calibri" panose="020F0502020204030204" pitchFamily="34" charset="0"/>
                <a:ea typeface="Calibri" panose="020F0502020204030204" pitchFamily="34" charset="0"/>
                <a:cs typeface="Arial" panose="020B0604020202020204" pitchFamily="34" charset="0"/>
              </a:rPr>
              <a:t>: Handles the interactions between the views and models, performing actions like borrowing a book or searching for titles.</a:t>
            </a:r>
          </a:p>
        </p:txBody>
      </p:sp>
    </p:spTree>
    <p:extLst>
      <p:ext uri="{BB962C8B-B14F-4D97-AF65-F5344CB8AC3E}">
        <p14:creationId xmlns:p14="http://schemas.microsoft.com/office/powerpoint/2010/main" val="148759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1">
          <a:extLst>
            <a:ext uri="{FF2B5EF4-FFF2-40B4-BE49-F238E27FC236}">
              <a16:creationId xmlns:a16="http://schemas.microsoft.com/office/drawing/2014/main" id="{EEB705D8-88B8-7E86-F472-94E7D27B720F}"/>
            </a:ext>
          </a:extLst>
        </p:cNvPr>
        <p:cNvGrpSpPr/>
        <p:nvPr/>
      </p:nvGrpSpPr>
      <p:grpSpPr>
        <a:xfrm>
          <a:off x="0" y="0"/>
          <a:ext cx="0" cy="0"/>
          <a:chOff x="0" y="0"/>
          <a:chExt cx="0" cy="0"/>
        </a:xfrm>
      </p:grpSpPr>
      <p:sp>
        <p:nvSpPr>
          <p:cNvPr id="793" name="Google Shape;793;p37">
            <a:extLst>
              <a:ext uri="{FF2B5EF4-FFF2-40B4-BE49-F238E27FC236}">
                <a16:creationId xmlns:a16="http://schemas.microsoft.com/office/drawing/2014/main" id="{EBD4F4CB-238B-0795-DF80-13186F1BC5C0}"/>
              </a:ext>
            </a:extLst>
          </p:cNvPr>
          <p:cNvSpPr/>
          <p:nvPr/>
        </p:nvSpPr>
        <p:spPr>
          <a:xfrm>
            <a:off x="4183475" y="7065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41D451AA-1F76-C58B-48F2-76A6718CAB23}"/>
              </a:ext>
            </a:extLst>
          </p:cNvPr>
          <p:cNvSpPr/>
          <p:nvPr/>
        </p:nvSpPr>
        <p:spPr>
          <a:xfrm>
            <a:off x="3508534" y="3615885"/>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7">
            <a:extLst>
              <a:ext uri="{FF2B5EF4-FFF2-40B4-BE49-F238E27FC236}">
                <a16:creationId xmlns:a16="http://schemas.microsoft.com/office/drawing/2014/main" id="{93C6EE3D-74F7-AB48-722D-1214DFBBB178}"/>
              </a:ext>
            </a:extLst>
          </p:cNvPr>
          <p:cNvGrpSpPr/>
          <p:nvPr/>
        </p:nvGrpSpPr>
        <p:grpSpPr>
          <a:xfrm>
            <a:off x="303936" y="943333"/>
            <a:ext cx="4867500" cy="3951461"/>
            <a:chOff x="715100" y="989053"/>
            <a:chExt cx="4867500" cy="3951461"/>
          </a:xfrm>
        </p:grpSpPr>
        <p:sp>
          <p:nvSpPr>
            <p:cNvPr id="796" name="Google Shape;796;p37">
              <a:extLst>
                <a:ext uri="{FF2B5EF4-FFF2-40B4-BE49-F238E27FC236}">
                  <a16:creationId xmlns:a16="http://schemas.microsoft.com/office/drawing/2014/main" id="{294378F7-3744-92CD-F16D-8708A7886D5B}"/>
                </a:ext>
              </a:extLst>
            </p:cNvPr>
            <p:cNvSpPr/>
            <p:nvPr/>
          </p:nvSpPr>
          <p:spPr>
            <a:xfrm>
              <a:off x="3348200" y="4114800"/>
              <a:ext cx="2234400" cy="8256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a:extLst>
                <a:ext uri="{FF2B5EF4-FFF2-40B4-BE49-F238E27FC236}">
                  <a16:creationId xmlns:a16="http://schemas.microsoft.com/office/drawing/2014/main" id="{0F382A79-42EB-7FC9-D0A1-9385B1AC4C99}"/>
                </a:ext>
              </a:extLst>
            </p:cNvPr>
            <p:cNvSpPr/>
            <p:nvPr/>
          </p:nvSpPr>
          <p:spPr>
            <a:xfrm>
              <a:off x="4519750"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7">
              <a:extLst>
                <a:ext uri="{FF2B5EF4-FFF2-40B4-BE49-F238E27FC236}">
                  <a16:creationId xmlns:a16="http://schemas.microsoft.com/office/drawing/2014/main" id="{F880BBE9-DDED-9C0E-8147-DA11B560B39C}"/>
                </a:ext>
              </a:extLst>
            </p:cNvPr>
            <p:cNvGrpSpPr/>
            <p:nvPr/>
          </p:nvGrpSpPr>
          <p:grpSpPr>
            <a:xfrm>
              <a:off x="4696558" y="4275771"/>
              <a:ext cx="592589" cy="583835"/>
              <a:chOff x="6116577" y="3565046"/>
              <a:chExt cx="619603" cy="610450"/>
            </a:xfrm>
          </p:grpSpPr>
          <p:grpSp>
            <p:nvGrpSpPr>
              <p:cNvPr id="799" name="Google Shape;799;p37">
                <a:extLst>
                  <a:ext uri="{FF2B5EF4-FFF2-40B4-BE49-F238E27FC236}">
                    <a16:creationId xmlns:a16="http://schemas.microsoft.com/office/drawing/2014/main" id="{6167C081-E82C-FFB9-79C1-D67ABBAEF21D}"/>
                  </a:ext>
                </a:extLst>
              </p:cNvPr>
              <p:cNvGrpSpPr/>
              <p:nvPr/>
            </p:nvGrpSpPr>
            <p:grpSpPr>
              <a:xfrm>
                <a:off x="6116577" y="3565046"/>
                <a:ext cx="619603" cy="610450"/>
                <a:chOff x="6116577" y="3565046"/>
                <a:chExt cx="619603" cy="610450"/>
              </a:xfrm>
            </p:grpSpPr>
            <p:sp>
              <p:nvSpPr>
                <p:cNvPr id="800" name="Google Shape;800;p37">
                  <a:extLst>
                    <a:ext uri="{FF2B5EF4-FFF2-40B4-BE49-F238E27FC236}">
                      <a16:creationId xmlns:a16="http://schemas.microsoft.com/office/drawing/2014/main" id="{F7BE3C5E-4E72-A8C2-FCA2-33ABB327DCD3}"/>
                    </a:ext>
                  </a:extLst>
                </p:cNvPr>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3DFC8598-E5D8-66CD-427A-2879DAC970DA}"/>
                    </a:ext>
                  </a:extLst>
                </p:cNvPr>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a:extLst>
                    <a:ext uri="{FF2B5EF4-FFF2-40B4-BE49-F238E27FC236}">
                      <a16:creationId xmlns:a16="http://schemas.microsoft.com/office/drawing/2014/main" id="{F97250B4-A39A-46F8-95B8-FD149741CE65}"/>
                    </a:ext>
                  </a:extLst>
                </p:cNvPr>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a:extLst>
                    <a:ext uri="{FF2B5EF4-FFF2-40B4-BE49-F238E27FC236}">
                      <a16:creationId xmlns:a16="http://schemas.microsoft.com/office/drawing/2014/main" id="{9AF560C5-D308-B94A-86BD-437F7E628255}"/>
                    </a:ext>
                  </a:extLst>
                </p:cNvPr>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BD20D335-5D79-A7E2-C6C2-1D8C829E0B4F}"/>
                    </a:ext>
                  </a:extLst>
                </p:cNvPr>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08E15A8D-EE57-4734-D82A-EEF4D57EDE96}"/>
                    </a:ext>
                  </a:extLst>
                </p:cNvPr>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37">
                <a:extLst>
                  <a:ext uri="{FF2B5EF4-FFF2-40B4-BE49-F238E27FC236}">
                    <a16:creationId xmlns:a16="http://schemas.microsoft.com/office/drawing/2014/main" id="{E044FCBB-B3B6-C182-32AB-D925850A58FD}"/>
                  </a:ext>
                </a:extLst>
              </p:cNvPr>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8390C839-2F63-E1A2-18F7-19E6487E1982}"/>
                  </a:ext>
                </a:extLst>
              </p:cNvPr>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7">
              <a:extLst>
                <a:ext uri="{FF2B5EF4-FFF2-40B4-BE49-F238E27FC236}">
                  <a16:creationId xmlns:a16="http://schemas.microsoft.com/office/drawing/2014/main" id="{814C82D2-2EA1-3781-5CBF-E95FF3E12E17}"/>
                </a:ext>
              </a:extLst>
            </p:cNvPr>
            <p:cNvSpPr/>
            <p:nvPr/>
          </p:nvSpPr>
          <p:spPr>
            <a:xfrm>
              <a:off x="715100"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A78C0035-A5ED-313E-2261-A934D6E38CE2}"/>
                </a:ext>
              </a:extLst>
            </p:cNvPr>
            <p:cNvSpPr/>
            <p:nvPr/>
          </p:nvSpPr>
          <p:spPr>
            <a:xfrm>
              <a:off x="801463"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F6DA96B0-E42C-CB79-7F5D-A79E58106899}"/>
                </a:ext>
              </a:extLst>
            </p:cNvPr>
            <p:cNvSpPr/>
            <p:nvPr/>
          </p:nvSpPr>
          <p:spPr>
            <a:xfrm>
              <a:off x="801463"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982F7E04-53A2-85A7-4C9A-49B91F342EC1}"/>
                </a:ext>
              </a:extLst>
            </p:cNvPr>
            <p:cNvSpPr/>
            <p:nvPr/>
          </p:nvSpPr>
          <p:spPr>
            <a:xfrm>
              <a:off x="801463"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7">
              <a:extLst>
                <a:ext uri="{FF2B5EF4-FFF2-40B4-BE49-F238E27FC236}">
                  <a16:creationId xmlns:a16="http://schemas.microsoft.com/office/drawing/2014/main" id="{014452F9-B061-5595-219E-8661E0E0E5B0}"/>
                </a:ext>
              </a:extLst>
            </p:cNvPr>
            <p:cNvGrpSpPr/>
            <p:nvPr/>
          </p:nvGrpSpPr>
          <p:grpSpPr>
            <a:xfrm>
              <a:off x="1307226" y="3709915"/>
              <a:ext cx="946276" cy="299183"/>
              <a:chOff x="4903850" y="2988955"/>
              <a:chExt cx="989415" cy="312822"/>
            </a:xfrm>
          </p:grpSpPr>
          <p:sp>
            <p:nvSpPr>
              <p:cNvPr id="813" name="Google Shape;813;p37">
                <a:extLst>
                  <a:ext uri="{FF2B5EF4-FFF2-40B4-BE49-F238E27FC236}">
                    <a16:creationId xmlns:a16="http://schemas.microsoft.com/office/drawing/2014/main" id="{68C374BB-F0F7-6CFC-0163-E58987305571}"/>
                  </a:ext>
                </a:extLst>
              </p:cNvPr>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E12C4A15-2B73-DC17-5EB2-79E53661D93C}"/>
                  </a:ext>
                </a:extLst>
              </p:cNvPr>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C7D2DBAC-A485-DED8-8047-886077DFE770}"/>
                  </a:ext>
                </a:extLst>
              </p:cNvPr>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4813B63F-3F1D-270D-C9EA-9B0612253CE2}"/>
                  </a:ext>
                </a:extLst>
              </p:cNvPr>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6AE3A64A-5554-9C36-EF4C-76ECAC0500F9}"/>
                  </a:ext>
                </a:extLst>
              </p:cNvPr>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a:extLst>
                  <a:ext uri="{FF2B5EF4-FFF2-40B4-BE49-F238E27FC236}">
                    <a16:creationId xmlns:a16="http://schemas.microsoft.com/office/drawing/2014/main" id="{F2931A21-2BBA-8B09-5FAA-0955B80847DE}"/>
                  </a:ext>
                </a:extLst>
              </p:cNvPr>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a:extLst>
                  <a:ext uri="{FF2B5EF4-FFF2-40B4-BE49-F238E27FC236}">
                    <a16:creationId xmlns:a16="http://schemas.microsoft.com/office/drawing/2014/main" id="{D017AD07-ADEE-C827-F158-05887C04ABA2}"/>
                  </a:ext>
                </a:extLst>
              </p:cNvPr>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a:extLst>
                  <a:ext uri="{FF2B5EF4-FFF2-40B4-BE49-F238E27FC236}">
                    <a16:creationId xmlns:a16="http://schemas.microsoft.com/office/drawing/2014/main" id="{A43C0716-3AD7-7A61-4F7C-45385DD93B78}"/>
                  </a:ext>
                </a:extLst>
              </p:cNvPr>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70AD14BA-F0B8-740D-C82E-2C93575E3C79}"/>
                  </a:ext>
                </a:extLst>
              </p:cNvPr>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5EF86FC1-A7B0-1FDA-3CAA-990628AC0ABC}"/>
                  </a:ext>
                </a:extLst>
              </p:cNvPr>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9F9074AA-CEF4-B97E-1ECD-254947E94849}"/>
                  </a:ext>
                </a:extLst>
              </p:cNvPr>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7">
              <a:extLst>
                <a:ext uri="{FF2B5EF4-FFF2-40B4-BE49-F238E27FC236}">
                  <a16:creationId xmlns:a16="http://schemas.microsoft.com/office/drawing/2014/main" id="{11C218BF-04BD-1235-33DE-0F83C3C11AC1}"/>
                </a:ext>
              </a:extLst>
            </p:cNvPr>
            <p:cNvGrpSpPr/>
            <p:nvPr/>
          </p:nvGrpSpPr>
          <p:grpSpPr>
            <a:xfrm>
              <a:off x="2352100" y="3414932"/>
              <a:ext cx="339737" cy="601958"/>
              <a:chOff x="6228825" y="2672375"/>
              <a:chExt cx="355225" cy="629400"/>
            </a:xfrm>
          </p:grpSpPr>
          <p:sp>
            <p:nvSpPr>
              <p:cNvPr id="825" name="Google Shape;825;p37">
                <a:extLst>
                  <a:ext uri="{FF2B5EF4-FFF2-40B4-BE49-F238E27FC236}">
                    <a16:creationId xmlns:a16="http://schemas.microsoft.com/office/drawing/2014/main" id="{3CCC51C2-2B7A-9081-D429-51786CF77A06}"/>
                  </a:ext>
                </a:extLst>
              </p:cNvPr>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5C0F9C97-0C0F-B128-EA3E-F99200CBD4B4}"/>
                  </a:ext>
                </a:extLst>
              </p:cNvPr>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BF602BF9-B95C-5EE5-71DE-B2EEB7572102}"/>
                  </a:ext>
                </a:extLst>
              </p:cNvPr>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388FFCC6-C2DC-95E6-ED77-7CA3B6B7307E}"/>
                  </a:ext>
                </a:extLst>
              </p:cNvPr>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7A8BCCFC-B0B1-2F21-1101-F4AB68EC8033}"/>
                  </a:ext>
                </a:extLst>
              </p:cNvPr>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6C26D1BC-051C-4CA9-19F0-9CE4D0751262}"/>
                  </a:ext>
                </a:extLst>
              </p:cNvPr>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44C9E352-5D19-3CB5-4068-ADD8961D8CDD}"/>
                  </a:ext>
                </a:extLst>
              </p:cNvPr>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A8BAA0B1-7045-C695-BA68-4B6615ECF113}"/>
                  </a:ext>
                </a:extLst>
              </p:cNvPr>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21938095-7477-13E3-1ADD-0B7B5EE6E6BB}"/>
                  </a:ext>
                </a:extLst>
              </p:cNvPr>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a:extLst>
                  <a:ext uri="{FF2B5EF4-FFF2-40B4-BE49-F238E27FC236}">
                    <a16:creationId xmlns:a16="http://schemas.microsoft.com/office/drawing/2014/main" id="{215C3F93-F71C-368D-435B-BF58ADFA661D}"/>
                  </a:ext>
                </a:extLst>
              </p:cNvPr>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DC927638-94EB-3912-4245-5BC835C614B3}"/>
                  </a:ext>
                </a:extLst>
              </p:cNvPr>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212AB20E-6518-0601-2C04-C1D735ECBA15}"/>
                  </a:ext>
                </a:extLst>
              </p:cNvPr>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F2E0AF79-DFB4-682C-6CD0-4D917C4A07AC}"/>
                  </a:ext>
                </a:extLst>
              </p:cNvPr>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2EAEB19F-832D-C3D7-953C-A6A46EF899E0}"/>
                  </a:ext>
                </a:extLst>
              </p:cNvPr>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a:extLst>
                  <a:ext uri="{FF2B5EF4-FFF2-40B4-BE49-F238E27FC236}">
                    <a16:creationId xmlns:a16="http://schemas.microsoft.com/office/drawing/2014/main" id="{38F127B7-FFFA-85C3-E897-185FFF59AAA0}"/>
                  </a:ext>
                </a:extLst>
              </p:cNvPr>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a:extLst>
                  <a:ext uri="{FF2B5EF4-FFF2-40B4-BE49-F238E27FC236}">
                    <a16:creationId xmlns:a16="http://schemas.microsoft.com/office/drawing/2014/main" id="{52688943-5771-AE42-8ECA-98BB3CC58C34}"/>
                  </a:ext>
                </a:extLst>
              </p:cNvPr>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7">
              <a:extLst>
                <a:ext uri="{FF2B5EF4-FFF2-40B4-BE49-F238E27FC236}">
                  <a16:creationId xmlns:a16="http://schemas.microsoft.com/office/drawing/2014/main" id="{46E6B894-5791-4E9C-5866-8635AACB4E3F}"/>
                </a:ext>
              </a:extLst>
            </p:cNvPr>
            <p:cNvGrpSpPr/>
            <p:nvPr/>
          </p:nvGrpSpPr>
          <p:grpSpPr>
            <a:xfrm>
              <a:off x="2035847" y="2785406"/>
              <a:ext cx="771501" cy="393652"/>
              <a:chOff x="6651775" y="3763900"/>
              <a:chExt cx="806672" cy="411598"/>
            </a:xfrm>
          </p:grpSpPr>
          <p:sp>
            <p:nvSpPr>
              <p:cNvPr id="842" name="Google Shape;842;p37">
                <a:extLst>
                  <a:ext uri="{FF2B5EF4-FFF2-40B4-BE49-F238E27FC236}">
                    <a16:creationId xmlns:a16="http://schemas.microsoft.com/office/drawing/2014/main" id="{6B2EEA11-9C6E-2DAC-4A41-AA15BB4BDFD0}"/>
                  </a:ext>
                </a:extLst>
              </p:cNvPr>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a:extLst>
                  <a:ext uri="{FF2B5EF4-FFF2-40B4-BE49-F238E27FC236}">
                    <a16:creationId xmlns:a16="http://schemas.microsoft.com/office/drawing/2014/main" id="{C8A2618B-9165-B17A-3D2C-20570A813B7D}"/>
                  </a:ext>
                </a:extLst>
              </p:cNvPr>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a:extLst>
                  <a:ext uri="{FF2B5EF4-FFF2-40B4-BE49-F238E27FC236}">
                    <a16:creationId xmlns:a16="http://schemas.microsoft.com/office/drawing/2014/main" id="{2186B23F-C101-75AE-600D-1F42C9135968}"/>
                  </a:ext>
                </a:extLst>
              </p:cNvPr>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a:extLst>
                  <a:ext uri="{FF2B5EF4-FFF2-40B4-BE49-F238E27FC236}">
                    <a16:creationId xmlns:a16="http://schemas.microsoft.com/office/drawing/2014/main" id="{354E0F31-4199-1C18-A8DF-457D44EE9F8D}"/>
                  </a:ext>
                </a:extLst>
              </p:cNvPr>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a:extLst>
                  <a:ext uri="{FF2B5EF4-FFF2-40B4-BE49-F238E27FC236}">
                    <a16:creationId xmlns:a16="http://schemas.microsoft.com/office/drawing/2014/main" id="{E402C7ED-A5CE-177D-60D7-41325E152F57}"/>
                  </a:ext>
                </a:extLst>
              </p:cNvPr>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a:extLst>
                  <a:ext uri="{FF2B5EF4-FFF2-40B4-BE49-F238E27FC236}">
                    <a16:creationId xmlns:a16="http://schemas.microsoft.com/office/drawing/2014/main" id="{6EDB5511-5A16-E09F-3D9E-766BF53ADA47}"/>
                  </a:ext>
                </a:extLst>
              </p:cNvPr>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a:extLst>
                  <a:ext uri="{FF2B5EF4-FFF2-40B4-BE49-F238E27FC236}">
                    <a16:creationId xmlns:a16="http://schemas.microsoft.com/office/drawing/2014/main" id="{26624634-99F8-A259-FD1E-B4CB88D64A01}"/>
                  </a:ext>
                </a:extLst>
              </p:cNvPr>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a:extLst>
                  <a:ext uri="{FF2B5EF4-FFF2-40B4-BE49-F238E27FC236}">
                    <a16:creationId xmlns:a16="http://schemas.microsoft.com/office/drawing/2014/main" id="{24B3CEF6-FF39-61D9-409A-812D6C270A08}"/>
                  </a:ext>
                </a:extLst>
              </p:cNvPr>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a:extLst>
                  <a:ext uri="{FF2B5EF4-FFF2-40B4-BE49-F238E27FC236}">
                    <a16:creationId xmlns:a16="http://schemas.microsoft.com/office/drawing/2014/main" id="{D1ADD1E7-A75A-F9B5-D03B-6C1E4F938214}"/>
                  </a:ext>
                </a:extLst>
              </p:cNvPr>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a:extLst>
                  <a:ext uri="{FF2B5EF4-FFF2-40B4-BE49-F238E27FC236}">
                    <a16:creationId xmlns:a16="http://schemas.microsoft.com/office/drawing/2014/main" id="{209D71A5-403D-0ED6-AC47-2EEEB0388355}"/>
                  </a:ext>
                </a:extLst>
              </p:cNvPr>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a:extLst>
                  <a:ext uri="{FF2B5EF4-FFF2-40B4-BE49-F238E27FC236}">
                    <a16:creationId xmlns:a16="http://schemas.microsoft.com/office/drawing/2014/main" id="{E05773EB-9D85-5D40-0300-6E12BE068F2A}"/>
                  </a:ext>
                </a:extLst>
              </p:cNvPr>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37">
              <a:extLst>
                <a:ext uri="{FF2B5EF4-FFF2-40B4-BE49-F238E27FC236}">
                  <a16:creationId xmlns:a16="http://schemas.microsoft.com/office/drawing/2014/main" id="{7DEB42D5-DDA8-E30B-B576-C59FE0D0BA7C}"/>
                </a:ext>
              </a:extLst>
            </p:cNvPr>
            <p:cNvSpPr/>
            <p:nvPr/>
          </p:nvSpPr>
          <p:spPr>
            <a:xfrm>
              <a:off x="1366287" y="2532158"/>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a:extLst>
                <a:ext uri="{FF2B5EF4-FFF2-40B4-BE49-F238E27FC236}">
                  <a16:creationId xmlns:a16="http://schemas.microsoft.com/office/drawing/2014/main" id="{6503E140-5D90-98C1-DAE6-C51E55BBA19F}"/>
                </a:ext>
              </a:extLst>
            </p:cNvPr>
            <p:cNvSpPr/>
            <p:nvPr/>
          </p:nvSpPr>
          <p:spPr>
            <a:xfrm>
              <a:off x="1447058" y="2728958"/>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a:extLst>
                <a:ext uri="{FF2B5EF4-FFF2-40B4-BE49-F238E27FC236}">
                  <a16:creationId xmlns:a16="http://schemas.microsoft.com/office/drawing/2014/main" id="{AA1F7C1C-CFD5-115F-9F40-7D50D5FF5FF6}"/>
                </a:ext>
              </a:extLst>
            </p:cNvPr>
            <p:cNvSpPr/>
            <p:nvPr/>
          </p:nvSpPr>
          <p:spPr>
            <a:xfrm>
              <a:off x="1497486" y="2937967"/>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a:extLst>
                <a:ext uri="{FF2B5EF4-FFF2-40B4-BE49-F238E27FC236}">
                  <a16:creationId xmlns:a16="http://schemas.microsoft.com/office/drawing/2014/main" id="{234050B0-1FEF-3D35-EADA-7849D7BBA972}"/>
                </a:ext>
              </a:extLst>
            </p:cNvPr>
            <p:cNvSpPr/>
            <p:nvPr/>
          </p:nvSpPr>
          <p:spPr>
            <a:xfrm>
              <a:off x="1472200" y="2833426"/>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a:extLst>
                <a:ext uri="{FF2B5EF4-FFF2-40B4-BE49-F238E27FC236}">
                  <a16:creationId xmlns:a16="http://schemas.microsoft.com/office/drawing/2014/main" id="{8795BD77-0D9A-404F-32AE-16CFF86CD37A}"/>
                </a:ext>
              </a:extLst>
            </p:cNvPr>
            <p:cNvSpPr/>
            <p:nvPr/>
          </p:nvSpPr>
          <p:spPr>
            <a:xfrm>
              <a:off x="1352833" y="2556505"/>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a:extLst>
                <a:ext uri="{FF2B5EF4-FFF2-40B4-BE49-F238E27FC236}">
                  <a16:creationId xmlns:a16="http://schemas.microsoft.com/office/drawing/2014/main" id="{6C607FCE-1B61-496D-A1FB-79111E836FC0}"/>
                </a:ext>
              </a:extLst>
            </p:cNvPr>
            <p:cNvSpPr/>
            <p:nvPr/>
          </p:nvSpPr>
          <p:spPr>
            <a:xfrm>
              <a:off x="1362297" y="2596168"/>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a:extLst>
                <a:ext uri="{FF2B5EF4-FFF2-40B4-BE49-F238E27FC236}">
                  <a16:creationId xmlns:a16="http://schemas.microsoft.com/office/drawing/2014/main" id="{E97212B3-DB17-C08C-5C69-43501C784263}"/>
                </a:ext>
              </a:extLst>
            </p:cNvPr>
            <p:cNvSpPr/>
            <p:nvPr/>
          </p:nvSpPr>
          <p:spPr>
            <a:xfrm>
              <a:off x="1479987" y="3084411"/>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a:extLst>
                <a:ext uri="{FF2B5EF4-FFF2-40B4-BE49-F238E27FC236}">
                  <a16:creationId xmlns:a16="http://schemas.microsoft.com/office/drawing/2014/main" id="{73450FE0-DB0A-919C-DD59-64011E60F7A9}"/>
                </a:ext>
              </a:extLst>
            </p:cNvPr>
            <p:cNvSpPr/>
            <p:nvPr/>
          </p:nvSpPr>
          <p:spPr>
            <a:xfrm>
              <a:off x="1483904" y="2542850"/>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a:extLst>
                <a:ext uri="{FF2B5EF4-FFF2-40B4-BE49-F238E27FC236}">
                  <a16:creationId xmlns:a16="http://schemas.microsoft.com/office/drawing/2014/main" id="{8E47B86C-6BA2-3EC6-0A8D-B68E3673115E}"/>
                </a:ext>
              </a:extLst>
            </p:cNvPr>
            <p:cNvSpPr/>
            <p:nvPr/>
          </p:nvSpPr>
          <p:spPr>
            <a:xfrm>
              <a:off x="1550443" y="2742179"/>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a:extLst>
                <a:ext uri="{FF2B5EF4-FFF2-40B4-BE49-F238E27FC236}">
                  <a16:creationId xmlns:a16="http://schemas.microsoft.com/office/drawing/2014/main" id="{8BF13C20-659A-E4F9-75BA-EF25C1CAF921}"/>
                </a:ext>
              </a:extLst>
            </p:cNvPr>
            <p:cNvSpPr/>
            <p:nvPr/>
          </p:nvSpPr>
          <p:spPr>
            <a:xfrm>
              <a:off x="1508885" y="2646091"/>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a:extLst>
                <a:ext uri="{FF2B5EF4-FFF2-40B4-BE49-F238E27FC236}">
                  <a16:creationId xmlns:a16="http://schemas.microsoft.com/office/drawing/2014/main" id="{367ADD7E-FEA5-B9DF-687E-C026ECDED494}"/>
                </a:ext>
              </a:extLst>
            </p:cNvPr>
            <p:cNvSpPr/>
            <p:nvPr/>
          </p:nvSpPr>
          <p:spPr>
            <a:xfrm>
              <a:off x="1574140" y="2838195"/>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a:extLst>
                <a:ext uri="{FF2B5EF4-FFF2-40B4-BE49-F238E27FC236}">
                  <a16:creationId xmlns:a16="http://schemas.microsoft.com/office/drawing/2014/main" id="{0D360E62-3AE7-5DCD-3045-1AB1E968DA0A}"/>
                </a:ext>
              </a:extLst>
            </p:cNvPr>
            <p:cNvSpPr/>
            <p:nvPr/>
          </p:nvSpPr>
          <p:spPr>
            <a:xfrm>
              <a:off x="1596247" y="2934138"/>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a:extLst>
                <a:ext uri="{FF2B5EF4-FFF2-40B4-BE49-F238E27FC236}">
                  <a16:creationId xmlns:a16="http://schemas.microsoft.com/office/drawing/2014/main" id="{684A0674-BEB3-0183-D243-0F13032FA5E1}"/>
                </a:ext>
              </a:extLst>
            </p:cNvPr>
            <p:cNvSpPr/>
            <p:nvPr/>
          </p:nvSpPr>
          <p:spPr>
            <a:xfrm>
              <a:off x="1619872" y="3030443"/>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a:extLst>
                <a:ext uri="{FF2B5EF4-FFF2-40B4-BE49-F238E27FC236}">
                  <a16:creationId xmlns:a16="http://schemas.microsoft.com/office/drawing/2014/main" id="{76AABB0E-C186-D0BF-4AB8-C1A8EC40815A}"/>
                </a:ext>
              </a:extLst>
            </p:cNvPr>
            <p:cNvSpPr/>
            <p:nvPr/>
          </p:nvSpPr>
          <p:spPr>
            <a:xfrm>
              <a:off x="1191812" y="2633881"/>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a:extLst>
                <a:ext uri="{FF2B5EF4-FFF2-40B4-BE49-F238E27FC236}">
                  <a16:creationId xmlns:a16="http://schemas.microsoft.com/office/drawing/2014/main" id="{38059AA3-8B26-6D8F-2AAE-A37FA1E9B19B}"/>
                </a:ext>
              </a:extLst>
            </p:cNvPr>
            <p:cNvSpPr/>
            <p:nvPr/>
          </p:nvSpPr>
          <p:spPr>
            <a:xfrm>
              <a:off x="1191740" y="3047493"/>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a:extLst>
                <a:ext uri="{FF2B5EF4-FFF2-40B4-BE49-F238E27FC236}">
                  <a16:creationId xmlns:a16="http://schemas.microsoft.com/office/drawing/2014/main" id="{8F6960AF-28D7-AD32-C97D-0CFC94A81F77}"/>
                </a:ext>
              </a:extLst>
            </p:cNvPr>
            <p:cNvSpPr/>
            <p:nvPr/>
          </p:nvSpPr>
          <p:spPr>
            <a:xfrm>
              <a:off x="1191740" y="2963109"/>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a:extLst>
                <a:ext uri="{FF2B5EF4-FFF2-40B4-BE49-F238E27FC236}">
                  <a16:creationId xmlns:a16="http://schemas.microsoft.com/office/drawing/2014/main" id="{24F9915C-2901-4A2A-38ED-9E9127822E28}"/>
                </a:ext>
              </a:extLst>
            </p:cNvPr>
            <p:cNvSpPr/>
            <p:nvPr/>
          </p:nvSpPr>
          <p:spPr>
            <a:xfrm>
              <a:off x="1191740" y="2878725"/>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a:extLst>
                <a:ext uri="{FF2B5EF4-FFF2-40B4-BE49-F238E27FC236}">
                  <a16:creationId xmlns:a16="http://schemas.microsoft.com/office/drawing/2014/main" id="{029D33C5-CEB4-6640-0EAC-0659E119A52B}"/>
                </a:ext>
              </a:extLst>
            </p:cNvPr>
            <p:cNvSpPr/>
            <p:nvPr/>
          </p:nvSpPr>
          <p:spPr>
            <a:xfrm>
              <a:off x="1191740" y="2794413"/>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a:extLst>
                <a:ext uri="{FF2B5EF4-FFF2-40B4-BE49-F238E27FC236}">
                  <a16:creationId xmlns:a16="http://schemas.microsoft.com/office/drawing/2014/main" id="{25FD25B9-C6CB-48B9-A7AA-B71AD2114B75}"/>
                </a:ext>
              </a:extLst>
            </p:cNvPr>
            <p:cNvSpPr/>
            <p:nvPr/>
          </p:nvSpPr>
          <p:spPr>
            <a:xfrm>
              <a:off x="1191740" y="2710029"/>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a:extLst>
                <a:ext uri="{FF2B5EF4-FFF2-40B4-BE49-F238E27FC236}">
                  <a16:creationId xmlns:a16="http://schemas.microsoft.com/office/drawing/2014/main" id="{EB2ED432-EB96-182F-31AF-223F14DE21DA}"/>
                </a:ext>
              </a:extLst>
            </p:cNvPr>
            <p:cNvSpPr/>
            <p:nvPr/>
          </p:nvSpPr>
          <p:spPr>
            <a:xfrm>
              <a:off x="1191740" y="2633881"/>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a:extLst>
                <a:ext uri="{FF2B5EF4-FFF2-40B4-BE49-F238E27FC236}">
                  <a16:creationId xmlns:a16="http://schemas.microsoft.com/office/drawing/2014/main" id="{94D8105B-DF6D-92B9-E57D-38C578DD4A93}"/>
                </a:ext>
              </a:extLst>
            </p:cNvPr>
            <p:cNvSpPr/>
            <p:nvPr/>
          </p:nvSpPr>
          <p:spPr>
            <a:xfrm>
              <a:off x="1236460" y="2633881"/>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37">
              <a:extLst>
                <a:ext uri="{FF2B5EF4-FFF2-40B4-BE49-F238E27FC236}">
                  <a16:creationId xmlns:a16="http://schemas.microsoft.com/office/drawing/2014/main" id="{10C6EAF0-E694-3DF0-14F0-189A1AB1D422}"/>
                </a:ext>
              </a:extLst>
            </p:cNvPr>
            <p:cNvGrpSpPr/>
            <p:nvPr/>
          </p:nvGrpSpPr>
          <p:grpSpPr>
            <a:xfrm>
              <a:off x="2046026" y="4513740"/>
              <a:ext cx="1065355" cy="336540"/>
              <a:chOff x="5058788" y="4697345"/>
              <a:chExt cx="1113921" cy="351882"/>
            </a:xfrm>
          </p:grpSpPr>
          <p:sp>
            <p:nvSpPr>
              <p:cNvPr id="875" name="Google Shape;875;p37">
                <a:extLst>
                  <a:ext uri="{FF2B5EF4-FFF2-40B4-BE49-F238E27FC236}">
                    <a16:creationId xmlns:a16="http://schemas.microsoft.com/office/drawing/2014/main" id="{6BD14600-3952-7407-136A-DDE4D438DE92}"/>
                  </a:ext>
                </a:extLst>
              </p:cNvPr>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37">
                <a:extLst>
                  <a:ext uri="{FF2B5EF4-FFF2-40B4-BE49-F238E27FC236}">
                    <a16:creationId xmlns:a16="http://schemas.microsoft.com/office/drawing/2014/main" id="{F99C48CD-8BAA-EB42-2403-2811FE288B99}"/>
                  </a:ext>
                </a:extLst>
              </p:cNvPr>
              <p:cNvGrpSpPr/>
              <p:nvPr/>
            </p:nvGrpSpPr>
            <p:grpSpPr>
              <a:xfrm>
                <a:off x="5058788" y="4697345"/>
                <a:ext cx="1113921" cy="351882"/>
                <a:chOff x="5058788" y="4697345"/>
                <a:chExt cx="1113921" cy="351882"/>
              </a:xfrm>
            </p:grpSpPr>
            <p:sp>
              <p:nvSpPr>
                <p:cNvPr id="877" name="Google Shape;877;p37">
                  <a:extLst>
                    <a:ext uri="{FF2B5EF4-FFF2-40B4-BE49-F238E27FC236}">
                      <a16:creationId xmlns:a16="http://schemas.microsoft.com/office/drawing/2014/main" id="{410524DD-E19E-458E-B4B7-10F1C2B12EAF}"/>
                    </a:ext>
                  </a:extLst>
                </p:cNvPr>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a:extLst>
                    <a:ext uri="{FF2B5EF4-FFF2-40B4-BE49-F238E27FC236}">
                      <a16:creationId xmlns:a16="http://schemas.microsoft.com/office/drawing/2014/main" id="{5C417EB9-EDF5-F799-09AB-F0B10A422310}"/>
                    </a:ext>
                  </a:extLst>
                </p:cNvPr>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a:extLst>
                    <a:ext uri="{FF2B5EF4-FFF2-40B4-BE49-F238E27FC236}">
                      <a16:creationId xmlns:a16="http://schemas.microsoft.com/office/drawing/2014/main" id="{B2F02EE2-027C-A92B-53BE-9C5FA9ED75D8}"/>
                    </a:ext>
                  </a:extLst>
                </p:cNvPr>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a:extLst>
                    <a:ext uri="{FF2B5EF4-FFF2-40B4-BE49-F238E27FC236}">
                      <a16:creationId xmlns:a16="http://schemas.microsoft.com/office/drawing/2014/main" id="{12D52361-8EFB-A8AD-5C85-3B4BA389042C}"/>
                    </a:ext>
                  </a:extLst>
                </p:cNvPr>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a:extLst>
                    <a:ext uri="{FF2B5EF4-FFF2-40B4-BE49-F238E27FC236}">
                      <a16:creationId xmlns:a16="http://schemas.microsoft.com/office/drawing/2014/main" id="{17F51828-F4B2-1EA0-FE46-2F84A6CE8761}"/>
                    </a:ext>
                  </a:extLst>
                </p:cNvPr>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a:extLst>
                    <a:ext uri="{FF2B5EF4-FFF2-40B4-BE49-F238E27FC236}">
                      <a16:creationId xmlns:a16="http://schemas.microsoft.com/office/drawing/2014/main" id="{A30533F3-8B75-BE68-DE01-39B32B30BF00}"/>
                    </a:ext>
                  </a:extLst>
                </p:cNvPr>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a:extLst>
                    <a:ext uri="{FF2B5EF4-FFF2-40B4-BE49-F238E27FC236}">
                      <a16:creationId xmlns:a16="http://schemas.microsoft.com/office/drawing/2014/main" id="{2C03FBD7-6008-8BA6-8048-DC649F25564F}"/>
                    </a:ext>
                  </a:extLst>
                </p:cNvPr>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a:extLst>
                    <a:ext uri="{FF2B5EF4-FFF2-40B4-BE49-F238E27FC236}">
                      <a16:creationId xmlns:a16="http://schemas.microsoft.com/office/drawing/2014/main" id="{BBBC4DEF-A619-1E39-DDA8-BA4774712EB9}"/>
                    </a:ext>
                  </a:extLst>
                </p:cNvPr>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a:extLst>
                    <a:ext uri="{FF2B5EF4-FFF2-40B4-BE49-F238E27FC236}">
                      <a16:creationId xmlns:a16="http://schemas.microsoft.com/office/drawing/2014/main" id="{533002F7-4834-A0A1-859E-428D7FDD8366}"/>
                    </a:ext>
                  </a:extLst>
                </p:cNvPr>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a:extLst>
                    <a:ext uri="{FF2B5EF4-FFF2-40B4-BE49-F238E27FC236}">
                      <a16:creationId xmlns:a16="http://schemas.microsoft.com/office/drawing/2014/main" id="{B1EDBBF3-40F4-7CA0-68AB-76031AA56816}"/>
                    </a:ext>
                  </a:extLst>
                </p:cNvPr>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37">
              <a:extLst>
                <a:ext uri="{FF2B5EF4-FFF2-40B4-BE49-F238E27FC236}">
                  <a16:creationId xmlns:a16="http://schemas.microsoft.com/office/drawing/2014/main" id="{6E27D4C5-1A1A-523A-716D-B91BDCD0E2BA}"/>
                </a:ext>
              </a:extLst>
            </p:cNvPr>
            <p:cNvGrpSpPr/>
            <p:nvPr/>
          </p:nvGrpSpPr>
          <p:grpSpPr>
            <a:xfrm>
              <a:off x="1048595" y="4248319"/>
              <a:ext cx="420921" cy="601954"/>
              <a:chOff x="6260475" y="4419824"/>
              <a:chExt cx="440110" cy="629395"/>
            </a:xfrm>
          </p:grpSpPr>
          <p:sp>
            <p:nvSpPr>
              <p:cNvPr id="888" name="Google Shape;888;p37">
                <a:extLst>
                  <a:ext uri="{FF2B5EF4-FFF2-40B4-BE49-F238E27FC236}">
                    <a16:creationId xmlns:a16="http://schemas.microsoft.com/office/drawing/2014/main" id="{D8223F34-E503-9D89-EEFC-58D7A48BB6BE}"/>
                  </a:ext>
                </a:extLst>
              </p:cNvPr>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a:extLst>
                  <a:ext uri="{FF2B5EF4-FFF2-40B4-BE49-F238E27FC236}">
                    <a16:creationId xmlns:a16="http://schemas.microsoft.com/office/drawing/2014/main" id="{9EA3EBCA-348A-B2D2-A7D9-87F549D03BD5}"/>
                  </a:ext>
                </a:extLst>
              </p:cNvPr>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a:extLst>
                  <a:ext uri="{FF2B5EF4-FFF2-40B4-BE49-F238E27FC236}">
                    <a16:creationId xmlns:a16="http://schemas.microsoft.com/office/drawing/2014/main" id="{4505A25C-7758-0C92-4A5A-5181BB98BC0C}"/>
                  </a:ext>
                </a:extLst>
              </p:cNvPr>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a:extLst>
                  <a:ext uri="{FF2B5EF4-FFF2-40B4-BE49-F238E27FC236}">
                    <a16:creationId xmlns:a16="http://schemas.microsoft.com/office/drawing/2014/main" id="{2EA3E53D-AEE1-D07A-3D00-3CA0890E7C3E}"/>
                  </a:ext>
                </a:extLst>
              </p:cNvPr>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a:extLst>
                  <a:ext uri="{FF2B5EF4-FFF2-40B4-BE49-F238E27FC236}">
                    <a16:creationId xmlns:a16="http://schemas.microsoft.com/office/drawing/2014/main" id="{DCA42966-C43D-9593-908E-5AFDB1188032}"/>
                  </a:ext>
                </a:extLst>
              </p:cNvPr>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a:extLst>
                  <a:ext uri="{FF2B5EF4-FFF2-40B4-BE49-F238E27FC236}">
                    <a16:creationId xmlns:a16="http://schemas.microsoft.com/office/drawing/2014/main" id="{D4B58526-F8F2-F59F-1A50-9D8B4E855F8C}"/>
                  </a:ext>
                </a:extLst>
              </p:cNvPr>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extLst>
                  <a:ext uri="{FF2B5EF4-FFF2-40B4-BE49-F238E27FC236}">
                    <a16:creationId xmlns:a16="http://schemas.microsoft.com/office/drawing/2014/main" id="{AEF3D255-949B-1C64-307F-C117B95190DD}"/>
                  </a:ext>
                </a:extLst>
              </p:cNvPr>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a:extLst>
                  <a:ext uri="{FF2B5EF4-FFF2-40B4-BE49-F238E27FC236}">
                    <a16:creationId xmlns:a16="http://schemas.microsoft.com/office/drawing/2014/main" id="{7755CC6D-A7FC-2E85-484C-72294B05B3AF}"/>
                  </a:ext>
                </a:extLst>
              </p:cNvPr>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7">
              <a:extLst>
                <a:ext uri="{FF2B5EF4-FFF2-40B4-BE49-F238E27FC236}">
                  <a16:creationId xmlns:a16="http://schemas.microsoft.com/office/drawing/2014/main" id="{4A4AAACF-C4DF-CE93-E6AA-1DE92D334F6A}"/>
                </a:ext>
              </a:extLst>
            </p:cNvPr>
            <p:cNvGrpSpPr/>
            <p:nvPr/>
          </p:nvGrpSpPr>
          <p:grpSpPr>
            <a:xfrm>
              <a:off x="1514703" y="3503072"/>
              <a:ext cx="531319" cy="202685"/>
              <a:chOff x="6867636" y="4836160"/>
              <a:chExt cx="555540" cy="211925"/>
            </a:xfrm>
          </p:grpSpPr>
          <p:sp>
            <p:nvSpPr>
              <p:cNvPr id="897" name="Google Shape;897;p37">
                <a:extLst>
                  <a:ext uri="{FF2B5EF4-FFF2-40B4-BE49-F238E27FC236}">
                    <a16:creationId xmlns:a16="http://schemas.microsoft.com/office/drawing/2014/main" id="{8E75FFCA-5986-4721-B95F-2A7821935823}"/>
                  </a:ext>
                </a:extLst>
              </p:cNvPr>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a:extLst>
                  <a:ext uri="{FF2B5EF4-FFF2-40B4-BE49-F238E27FC236}">
                    <a16:creationId xmlns:a16="http://schemas.microsoft.com/office/drawing/2014/main" id="{E225FA76-751F-901C-6879-8F19F57BD0A7}"/>
                  </a:ext>
                </a:extLst>
              </p:cNvPr>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a:extLst>
                  <a:ext uri="{FF2B5EF4-FFF2-40B4-BE49-F238E27FC236}">
                    <a16:creationId xmlns:a16="http://schemas.microsoft.com/office/drawing/2014/main" id="{43D5BF95-5A96-8D65-9CD7-37D8820F7900}"/>
                  </a:ext>
                </a:extLst>
              </p:cNvPr>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a:extLst>
                  <a:ext uri="{FF2B5EF4-FFF2-40B4-BE49-F238E27FC236}">
                    <a16:creationId xmlns:a16="http://schemas.microsoft.com/office/drawing/2014/main" id="{635272A0-6704-44D5-BF33-10B2FF3B5C14}"/>
                  </a:ext>
                </a:extLst>
              </p:cNvPr>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a:extLst>
                  <a:ext uri="{FF2B5EF4-FFF2-40B4-BE49-F238E27FC236}">
                    <a16:creationId xmlns:a16="http://schemas.microsoft.com/office/drawing/2014/main" id="{4F5A0F31-B04D-FF46-FC9B-555C2FA92CF8}"/>
                  </a:ext>
                </a:extLst>
              </p:cNvPr>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a:extLst>
                  <a:ext uri="{FF2B5EF4-FFF2-40B4-BE49-F238E27FC236}">
                    <a16:creationId xmlns:a16="http://schemas.microsoft.com/office/drawing/2014/main" id="{6F89E13F-F4E9-2C0F-1353-E603F6D74156}"/>
                  </a:ext>
                </a:extLst>
              </p:cNvPr>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a:extLst>
                  <a:ext uri="{FF2B5EF4-FFF2-40B4-BE49-F238E27FC236}">
                    <a16:creationId xmlns:a16="http://schemas.microsoft.com/office/drawing/2014/main" id="{0015D2FF-9E15-1B3F-2962-2039EB7C46A1}"/>
                  </a:ext>
                </a:extLst>
              </p:cNvPr>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7">
              <a:extLst>
                <a:ext uri="{FF2B5EF4-FFF2-40B4-BE49-F238E27FC236}">
                  <a16:creationId xmlns:a16="http://schemas.microsoft.com/office/drawing/2014/main" id="{088DB5F5-C909-B709-46FE-7BCB80A2A74C}"/>
                </a:ext>
              </a:extLst>
            </p:cNvPr>
            <p:cNvGrpSpPr/>
            <p:nvPr/>
          </p:nvGrpSpPr>
          <p:grpSpPr>
            <a:xfrm>
              <a:off x="1545091" y="4158455"/>
              <a:ext cx="400827" cy="696908"/>
              <a:chOff x="8328075" y="1480875"/>
              <a:chExt cx="419100" cy="728678"/>
            </a:xfrm>
          </p:grpSpPr>
          <p:sp>
            <p:nvSpPr>
              <p:cNvPr id="905" name="Google Shape;905;p37">
                <a:extLst>
                  <a:ext uri="{FF2B5EF4-FFF2-40B4-BE49-F238E27FC236}">
                    <a16:creationId xmlns:a16="http://schemas.microsoft.com/office/drawing/2014/main" id="{B384DA28-D7EE-7644-F57A-A7259B30C1D9}"/>
                  </a:ext>
                </a:extLst>
              </p:cNvPr>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a:extLst>
                  <a:ext uri="{FF2B5EF4-FFF2-40B4-BE49-F238E27FC236}">
                    <a16:creationId xmlns:a16="http://schemas.microsoft.com/office/drawing/2014/main" id="{6FF54DA4-0FCC-D27E-2F63-61DC5D637EA4}"/>
                  </a:ext>
                </a:extLst>
              </p:cNvPr>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a:extLst>
                  <a:ext uri="{FF2B5EF4-FFF2-40B4-BE49-F238E27FC236}">
                    <a16:creationId xmlns:a16="http://schemas.microsoft.com/office/drawing/2014/main" id="{87D32110-D99E-68C3-290F-0FFA026CE201}"/>
                  </a:ext>
                </a:extLst>
              </p:cNvPr>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a:extLst>
                  <a:ext uri="{FF2B5EF4-FFF2-40B4-BE49-F238E27FC236}">
                    <a16:creationId xmlns:a16="http://schemas.microsoft.com/office/drawing/2014/main" id="{CD7CE4DD-3B8A-2AF6-A3E0-24DC01840DFF}"/>
                  </a:ext>
                </a:extLst>
              </p:cNvPr>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a:extLst>
                  <a:ext uri="{FF2B5EF4-FFF2-40B4-BE49-F238E27FC236}">
                    <a16:creationId xmlns:a16="http://schemas.microsoft.com/office/drawing/2014/main" id="{FDEF6242-D273-3589-E914-703FBF0DF195}"/>
                  </a:ext>
                </a:extLst>
              </p:cNvPr>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a:extLst>
                  <a:ext uri="{FF2B5EF4-FFF2-40B4-BE49-F238E27FC236}">
                    <a16:creationId xmlns:a16="http://schemas.microsoft.com/office/drawing/2014/main" id="{8F1482C3-FE07-9679-1CBA-8F8D14F3E16F}"/>
                  </a:ext>
                </a:extLst>
              </p:cNvPr>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a:extLst>
                  <a:ext uri="{FF2B5EF4-FFF2-40B4-BE49-F238E27FC236}">
                    <a16:creationId xmlns:a16="http://schemas.microsoft.com/office/drawing/2014/main" id="{F6E494CB-CE51-AA30-9C90-89ED41F90702}"/>
                  </a:ext>
                </a:extLst>
              </p:cNvPr>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a:extLst>
                  <a:ext uri="{FF2B5EF4-FFF2-40B4-BE49-F238E27FC236}">
                    <a16:creationId xmlns:a16="http://schemas.microsoft.com/office/drawing/2014/main" id="{9DF9DF69-BB1E-31A9-8B3A-B8C41FB9E2AF}"/>
                  </a:ext>
                </a:extLst>
              </p:cNvPr>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a:extLst>
                  <a:ext uri="{FF2B5EF4-FFF2-40B4-BE49-F238E27FC236}">
                    <a16:creationId xmlns:a16="http://schemas.microsoft.com/office/drawing/2014/main" id="{6F902019-D757-E20A-524C-3739368A1A40}"/>
                  </a:ext>
                </a:extLst>
              </p:cNvPr>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a:extLst>
                  <a:ext uri="{FF2B5EF4-FFF2-40B4-BE49-F238E27FC236}">
                    <a16:creationId xmlns:a16="http://schemas.microsoft.com/office/drawing/2014/main" id="{BADBD1E5-85EF-5AB7-DF87-A8E8FDDB8443}"/>
                  </a:ext>
                </a:extLst>
              </p:cNvPr>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a:extLst>
                  <a:ext uri="{FF2B5EF4-FFF2-40B4-BE49-F238E27FC236}">
                    <a16:creationId xmlns:a16="http://schemas.microsoft.com/office/drawing/2014/main" id="{C0F8EC91-9E90-851A-E7BA-14DC6C342BBE}"/>
                  </a:ext>
                </a:extLst>
              </p:cNvPr>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a:extLst>
                  <a:ext uri="{FF2B5EF4-FFF2-40B4-BE49-F238E27FC236}">
                    <a16:creationId xmlns:a16="http://schemas.microsoft.com/office/drawing/2014/main" id="{0B2CAF0A-F940-AF0C-9670-197B081C816C}"/>
                  </a:ext>
                </a:extLst>
              </p:cNvPr>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a:extLst>
                  <a:ext uri="{FF2B5EF4-FFF2-40B4-BE49-F238E27FC236}">
                    <a16:creationId xmlns:a16="http://schemas.microsoft.com/office/drawing/2014/main" id="{57DB9641-7CF1-2F7A-8E12-983CB628F37A}"/>
                  </a:ext>
                </a:extLst>
              </p:cNvPr>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extLst>
                  <a:ext uri="{FF2B5EF4-FFF2-40B4-BE49-F238E27FC236}">
                    <a16:creationId xmlns:a16="http://schemas.microsoft.com/office/drawing/2014/main" id="{D8F7FEB3-6A67-C625-E443-8CF5CC9C43B6}"/>
                  </a:ext>
                </a:extLst>
              </p:cNvPr>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7">
              <a:extLst>
                <a:ext uri="{FF2B5EF4-FFF2-40B4-BE49-F238E27FC236}">
                  <a16:creationId xmlns:a16="http://schemas.microsoft.com/office/drawing/2014/main" id="{A68F2BF4-FC10-ABDC-1093-8A8C9AD9D251}"/>
                </a:ext>
              </a:extLst>
            </p:cNvPr>
            <p:cNvSpPr/>
            <p:nvPr/>
          </p:nvSpPr>
          <p:spPr>
            <a:xfrm>
              <a:off x="3464825"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37">
              <a:extLst>
                <a:ext uri="{FF2B5EF4-FFF2-40B4-BE49-F238E27FC236}">
                  <a16:creationId xmlns:a16="http://schemas.microsoft.com/office/drawing/2014/main" id="{B15964A9-C4C4-B159-AC67-EB1FAC58E7D0}"/>
                </a:ext>
              </a:extLst>
            </p:cNvPr>
            <p:cNvGrpSpPr/>
            <p:nvPr/>
          </p:nvGrpSpPr>
          <p:grpSpPr>
            <a:xfrm>
              <a:off x="3611704" y="4463166"/>
              <a:ext cx="641888" cy="393657"/>
              <a:chOff x="6752025" y="2890176"/>
              <a:chExt cx="671150" cy="411603"/>
            </a:xfrm>
          </p:grpSpPr>
          <p:sp>
            <p:nvSpPr>
              <p:cNvPr id="921" name="Google Shape;921;p37">
                <a:extLst>
                  <a:ext uri="{FF2B5EF4-FFF2-40B4-BE49-F238E27FC236}">
                    <a16:creationId xmlns:a16="http://schemas.microsoft.com/office/drawing/2014/main" id="{B33B36E2-F09C-21BD-14C2-62DA63E8C226}"/>
                  </a:ext>
                </a:extLst>
              </p:cNvPr>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a:extLst>
                  <a:ext uri="{FF2B5EF4-FFF2-40B4-BE49-F238E27FC236}">
                    <a16:creationId xmlns:a16="http://schemas.microsoft.com/office/drawing/2014/main" id="{7AAD13E2-CBC5-C223-F85C-F108450E66BA}"/>
                  </a:ext>
                </a:extLst>
              </p:cNvPr>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a:extLst>
                  <a:ext uri="{FF2B5EF4-FFF2-40B4-BE49-F238E27FC236}">
                    <a16:creationId xmlns:a16="http://schemas.microsoft.com/office/drawing/2014/main" id="{338BB306-4181-0E3A-D5E4-A528B0C76FB4}"/>
                  </a:ext>
                </a:extLst>
              </p:cNvPr>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a:extLst>
                  <a:ext uri="{FF2B5EF4-FFF2-40B4-BE49-F238E27FC236}">
                    <a16:creationId xmlns:a16="http://schemas.microsoft.com/office/drawing/2014/main" id="{FD35E537-7CC4-B5FB-EA39-856CED990AC9}"/>
                  </a:ext>
                </a:extLst>
              </p:cNvPr>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a:extLst>
                  <a:ext uri="{FF2B5EF4-FFF2-40B4-BE49-F238E27FC236}">
                    <a16:creationId xmlns:a16="http://schemas.microsoft.com/office/drawing/2014/main" id="{4D3365F0-097B-F69F-80A7-0793FF0B21C1}"/>
                  </a:ext>
                </a:extLst>
              </p:cNvPr>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a:extLst>
                  <a:ext uri="{FF2B5EF4-FFF2-40B4-BE49-F238E27FC236}">
                    <a16:creationId xmlns:a16="http://schemas.microsoft.com/office/drawing/2014/main" id="{12A658C3-DF0C-92E9-35DE-8B88474D69EF}"/>
                  </a:ext>
                </a:extLst>
              </p:cNvPr>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7">
              <a:extLst>
                <a:ext uri="{FF2B5EF4-FFF2-40B4-BE49-F238E27FC236}">
                  <a16:creationId xmlns:a16="http://schemas.microsoft.com/office/drawing/2014/main" id="{53CB5EA7-332C-1C41-3912-500D58E25197}"/>
                </a:ext>
              </a:extLst>
            </p:cNvPr>
            <p:cNvGrpSpPr/>
            <p:nvPr/>
          </p:nvGrpSpPr>
          <p:grpSpPr>
            <a:xfrm>
              <a:off x="1331988" y="989053"/>
              <a:ext cx="941957" cy="1383593"/>
              <a:chOff x="225575" y="3247475"/>
              <a:chExt cx="1282447" cy="1883720"/>
            </a:xfrm>
          </p:grpSpPr>
          <p:sp>
            <p:nvSpPr>
              <p:cNvPr id="928" name="Google Shape;928;p37">
                <a:extLst>
                  <a:ext uri="{FF2B5EF4-FFF2-40B4-BE49-F238E27FC236}">
                    <a16:creationId xmlns:a16="http://schemas.microsoft.com/office/drawing/2014/main" id="{DB063BD5-147D-6AD8-A3BE-49A34546321B}"/>
                  </a:ext>
                </a:extLst>
              </p:cNvPr>
              <p:cNvSpPr/>
              <p:nvPr/>
            </p:nvSpPr>
            <p:spPr>
              <a:xfrm>
                <a:off x="1062124" y="3795020"/>
                <a:ext cx="445898" cy="697096"/>
              </a:xfrm>
              <a:custGeom>
                <a:avLst/>
                <a:gdLst/>
                <a:ahLst/>
                <a:cxnLst/>
                <a:rect l="l" t="t" r="r" b="b"/>
                <a:pathLst>
                  <a:path w="3220" h="5034" extrusionOk="0">
                    <a:moveTo>
                      <a:pt x="2070" y="0"/>
                    </a:moveTo>
                    <a:cubicBezTo>
                      <a:pt x="1776" y="0"/>
                      <a:pt x="1457" y="137"/>
                      <a:pt x="1179" y="451"/>
                    </a:cubicBezTo>
                    <a:cubicBezTo>
                      <a:pt x="493" y="1221"/>
                      <a:pt x="0" y="4372"/>
                      <a:pt x="609" y="5034"/>
                    </a:cubicBezTo>
                    <a:cubicBezTo>
                      <a:pt x="609" y="5034"/>
                      <a:pt x="2624" y="2727"/>
                      <a:pt x="2975" y="1494"/>
                    </a:cubicBezTo>
                    <a:cubicBezTo>
                      <a:pt x="3220" y="632"/>
                      <a:pt x="2703" y="0"/>
                      <a:pt x="2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a:extLst>
                  <a:ext uri="{FF2B5EF4-FFF2-40B4-BE49-F238E27FC236}">
                    <a16:creationId xmlns:a16="http://schemas.microsoft.com/office/drawing/2014/main" id="{C6C6A9AB-7B3C-472C-91CF-C5EDBDF51DEC}"/>
                  </a:ext>
                </a:extLst>
              </p:cNvPr>
              <p:cNvSpPr/>
              <p:nvPr/>
            </p:nvSpPr>
            <p:spPr>
              <a:xfrm>
                <a:off x="1119039" y="3959394"/>
                <a:ext cx="170743" cy="903427"/>
              </a:xfrm>
              <a:custGeom>
                <a:avLst/>
                <a:gdLst/>
                <a:ahLst/>
                <a:cxnLst/>
                <a:rect l="l" t="t" r="r" b="b"/>
                <a:pathLst>
                  <a:path w="1233" h="6524" extrusionOk="0">
                    <a:moveTo>
                      <a:pt x="1137" y="0"/>
                    </a:moveTo>
                    <a:cubicBezTo>
                      <a:pt x="858" y="431"/>
                      <a:pt x="624" y="1045"/>
                      <a:pt x="445" y="1822"/>
                    </a:cubicBezTo>
                    <a:cubicBezTo>
                      <a:pt x="302" y="2439"/>
                      <a:pt x="194" y="3163"/>
                      <a:pt x="122" y="3973"/>
                    </a:cubicBezTo>
                    <a:cubicBezTo>
                      <a:pt x="0" y="5348"/>
                      <a:pt x="28" y="6511"/>
                      <a:pt x="28" y="6523"/>
                    </a:cubicBezTo>
                    <a:lnTo>
                      <a:pt x="141" y="6520"/>
                    </a:lnTo>
                    <a:cubicBezTo>
                      <a:pt x="141" y="6509"/>
                      <a:pt x="113" y="5352"/>
                      <a:pt x="235" y="3981"/>
                    </a:cubicBezTo>
                    <a:cubicBezTo>
                      <a:pt x="395" y="2173"/>
                      <a:pt x="741" y="819"/>
                      <a:pt x="1233" y="62"/>
                    </a:cubicBez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a:extLst>
                  <a:ext uri="{FF2B5EF4-FFF2-40B4-BE49-F238E27FC236}">
                    <a16:creationId xmlns:a16="http://schemas.microsoft.com/office/drawing/2014/main" id="{D1F6ED0E-6AA2-0783-F6C3-A324F659D9A5}"/>
                  </a:ext>
                </a:extLst>
              </p:cNvPr>
              <p:cNvSpPr/>
              <p:nvPr/>
            </p:nvSpPr>
            <p:spPr>
              <a:xfrm>
                <a:off x="225575" y="3332501"/>
                <a:ext cx="596700" cy="436343"/>
              </a:xfrm>
              <a:custGeom>
                <a:avLst/>
                <a:gdLst/>
                <a:ahLst/>
                <a:cxnLst/>
                <a:rect l="l" t="t" r="r" b="b"/>
                <a:pathLst>
                  <a:path w="4309" h="3151" extrusionOk="0">
                    <a:moveTo>
                      <a:pt x="2190" y="1"/>
                    </a:moveTo>
                    <a:cubicBezTo>
                      <a:pt x="2124" y="1"/>
                      <a:pt x="2055" y="5"/>
                      <a:pt x="1985" y="14"/>
                    </a:cubicBezTo>
                    <a:cubicBezTo>
                      <a:pt x="1" y="262"/>
                      <a:pt x="2501" y="2825"/>
                      <a:pt x="4308" y="3150"/>
                    </a:cubicBezTo>
                    <a:cubicBezTo>
                      <a:pt x="4308" y="3150"/>
                      <a:pt x="3994"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a:extLst>
                  <a:ext uri="{FF2B5EF4-FFF2-40B4-BE49-F238E27FC236}">
                    <a16:creationId xmlns:a16="http://schemas.microsoft.com/office/drawing/2014/main" id="{FC9BB739-2C10-8715-0BF0-03C6E85BB4CC}"/>
                  </a:ext>
                </a:extLst>
              </p:cNvPr>
              <p:cNvSpPr/>
              <p:nvPr/>
            </p:nvSpPr>
            <p:spPr>
              <a:xfrm>
                <a:off x="846928" y="3247475"/>
                <a:ext cx="498796" cy="945386"/>
              </a:xfrm>
              <a:custGeom>
                <a:avLst/>
                <a:gdLst/>
                <a:ahLst/>
                <a:cxnLst/>
                <a:rect l="l" t="t" r="r" b="b"/>
                <a:pathLst>
                  <a:path w="3602" h="6827" extrusionOk="0">
                    <a:moveTo>
                      <a:pt x="2421" y="0"/>
                    </a:moveTo>
                    <a:cubicBezTo>
                      <a:pt x="1927" y="0"/>
                      <a:pt x="1355" y="343"/>
                      <a:pt x="948" y="1263"/>
                    </a:cubicBezTo>
                    <a:cubicBezTo>
                      <a:pt x="1" y="3406"/>
                      <a:pt x="1504" y="6826"/>
                      <a:pt x="1504" y="6826"/>
                    </a:cubicBezTo>
                    <a:cubicBezTo>
                      <a:pt x="1504" y="6826"/>
                      <a:pt x="3130" y="2330"/>
                      <a:pt x="3422" y="1263"/>
                    </a:cubicBezTo>
                    <a:cubicBezTo>
                      <a:pt x="3601" y="606"/>
                      <a:pt x="3079" y="0"/>
                      <a:pt x="2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a:extLst>
                  <a:ext uri="{FF2B5EF4-FFF2-40B4-BE49-F238E27FC236}">
                    <a16:creationId xmlns:a16="http://schemas.microsoft.com/office/drawing/2014/main" id="{5F7EA286-9D59-1731-F789-D768138F8B8F}"/>
                  </a:ext>
                </a:extLst>
              </p:cNvPr>
              <p:cNvSpPr/>
              <p:nvPr/>
            </p:nvSpPr>
            <p:spPr>
              <a:xfrm>
                <a:off x="1013380" y="3396063"/>
                <a:ext cx="127122" cy="1583906"/>
              </a:xfrm>
              <a:custGeom>
                <a:avLst/>
                <a:gdLst/>
                <a:ahLst/>
                <a:cxnLst/>
                <a:rect l="l" t="t" r="r" b="b"/>
                <a:pathLst>
                  <a:path w="918" h="11438" extrusionOk="0">
                    <a:moveTo>
                      <a:pt x="780" y="0"/>
                    </a:moveTo>
                    <a:cubicBezTo>
                      <a:pt x="778" y="12"/>
                      <a:pt x="577" y="1168"/>
                      <a:pt x="384" y="3147"/>
                    </a:cubicBezTo>
                    <a:cubicBezTo>
                      <a:pt x="207" y="4974"/>
                      <a:pt x="0" y="7893"/>
                      <a:pt x="25" y="11438"/>
                    </a:cubicBezTo>
                    <a:lnTo>
                      <a:pt x="165" y="11438"/>
                    </a:lnTo>
                    <a:cubicBezTo>
                      <a:pt x="141" y="7899"/>
                      <a:pt x="347" y="4985"/>
                      <a:pt x="524" y="3163"/>
                    </a:cubicBezTo>
                    <a:cubicBezTo>
                      <a:pt x="716" y="1189"/>
                      <a:pt x="916" y="36"/>
                      <a:pt x="918" y="25"/>
                    </a:cubicBezTo>
                    <a:lnTo>
                      <a:pt x="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a:extLst>
                  <a:ext uri="{FF2B5EF4-FFF2-40B4-BE49-F238E27FC236}">
                    <a16:creationId xmlns:a16="http://schemas.microsoft.com/office/drawing/2014/main" id="{146D094E-114A-69A7-0D14-CB97760E0C9D}"/>
                  </a:ext>
                </a:extLst>
              </p:cNvPr>
              <p:cNvSpPr/>
              <p:nvPr/>
            </p:nvSpPr>
            <p:spPr>
              <a:xfrm>
                <a:off x="549476" y="3456301"/>
                <a:ext cx="496165" cy="958680"/>
              </a:xfrm>
              <a:custGeom>
                <a:avLst/>
                <a:gdLst/>
                <a:ahLst/>
                <a:cxnLst/>
                <a:rect l="l" t="t" r="r" b="b"/>
                <a:pathLst>
                  <a:path w="3583" h="6923" extrusionOk="0">
                    <a:moveTo>
                      <a:pt x="66" y="1"/>
                    </a:moveTo>
                    <a:lnTo>
                      <a:pt x="0" y="124"/>
                    </a:lnTo>
                    <a:cubicBezTo>
                      <a:pt x="528" y="405"/>
                      <a:pt x="1036" y="935"/>
                      <a:pt x="1513" y="1700"/>
                    </a:cubicBezTo>
                    <a:cubicBezTo>
                      <a:pt x="1898" y="2316"/>
                      <a:pt x="2259" y="3083"/>
                      <a:pt x="2592" y="3980"/>
                    </a:cubicBezTo>
                    <a:cubicBezTo>
                      <a:pt x="3160" y="5512"/>
                      <a:pt x="3443" y="6909"/>
                      <a:pt x="3446" y="6922"/>
                    </a:cubicBezTo>
                    <a:lnTo>
                      <a:pt x="3583" y="6896"/>
                    </a:lnTo>
                    <a:cubicBezTo>
                      <a:pt x="3580" y="6881"/>
                      <a:pt x="3294" y="5476"/>
                      <a:pt x="2723" y="3934"/>
                    </a:cubicBezTo>
                    <a:cubicBezTo>
                      <a:pt x="2387" y="3028"/>
                      <a:pt x="2020" y="2250"/>
                      <a:pt x="1631" y="1626"/>
                    </a:cubicBezTo>
                    <a:cubicBezTo>
                      <a:pt x="1142" y="841"/>
                      <a:pt x="615" y="294"/>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a:extLst>
                  <a:ext uri="{FF2B5EF4-FFF2-40B4-BE49-F238E27FC236}">
                    <a16:creationId xmlns:a16="http://schemas.microsoft.com/office/drawing/2014/main" id="{59B64F99-87EC-C22F-F2EF-0F6F8BC27DAD}"/>
                  </a:ext>
                </a:extLst>
              </p:cNvPr>
              <p:cNvSpPr/>
              <p:nvPr/>
            </p:nvSpPr>
            <p:spPr>
              <a:xfrm>
                <a:off x="523442" y="3794881"/>
                <a:ext cx="496303" cy="632011"/>
              </a:xfrm>
              <a:custGeom>
                <a:avLst/>
                <a:gdLst/>
                <a:ahLst/>
                <a:cxnLst/>
                <a:rect l="l" t="t" r="r" b="b"/>
                <a:pathLst>
                  <a:path w="3584" h="4564" extrusionOk="0">
                    <a:moveTo>
                      <a:pt x="1482" y="1"/>
                    </a:moveTo>
                    <a:cubicBezTo>
                      <a:pt x="0" y="1"/>
                      <a:pt x="1463" y="3111"/>
                      <a:pt x="3229" y="4563"/>
                    </a:cubicBezTo>
                    <a:cubicBezTo>
                      <a:pt x="3229" y="4563"/>
                      <a:pt x="3583" y="352"/>
                      <a:pt x="1720" y="23"/>
                    </a:cubicBezTo>
                    <a:cubicBezTo>
                      <a:pt x="1633" y="8"/>
                      <a:pt x="1554" y="1"/>
                      <a:pt x="1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a:extLst>
                  <a:ext uri="{FF2B5EF4-FFF2-40B4-BE49-F238E27FC236}">
                    <a16:creationId xmlns:a16="http://schemas.microsoft.com/office/drawing/2014/main" id="{F8592297-5E69-1000-0E89-DBCD06B59497}"/>
                  </a:ext>
                </a:extLst>
              </p:cNvPr>
              <p:cNvSpPr/>
              <p:nvPr/>
            </p:nvSpPr>
            <p:spPr>
              <a:xfrm>
                <a:off x="810508" y="4020878"/>
                <a:ext cx="205085" cy="807878"/>
              </a:xfrm>
              <a:custGeom>
                <a:avLst/>
                <a:gdLst/>
                <a:ahLst/>
                <a:cxnLst/>
                <a:rect l="l" t="t" r="r" b="b"/>
                <a:pathLst>
                  <a:path w="1481" h="5834" extrusionOk="0">
                    <a:moveTo>
                      <a:pt x="106" y="1"/>
                    </a:moveTo>
                    <a:lnTo>
                      <a:pt x="0" y="68"/>
                    </a:lnTo>
                    <a:cubicBezTo>
                      <a:pt x="808" y="1309"/>
                      <a:pt x="1115" y="2808"/>
                      <a:pt x="1229" y="3844"/>
                    </a:cubicBezTo>
                    <a:cubicBezTo>
                      <a:pt x="1355" y="4971"/>
                      <a:pt x="1288" y="5814"/>
                      <a:pt x="1286" y="5823"/>
                    </a:cubicBezTo>
                    <a:lnTo>
                      <a:pt x="1411" y="5834"/>
                    </a:lnTo>
                    <a:cubicBezTo>
                      <a:pt x="1412" y="5824"/>
                      <a:pt x="1480" y="4971"/>
                      <a:pt x="1355" y="3833"/>
                    </a:cubicBezTo>
                    <a:cubicBezTo>
                      <a:pt x="1281" y="3165"/>
                      <a:pt x="1156" y="2530"/>
                      <a:pt x="982" y="1944"/>
                    </a:cubicBezTo>
                    <a:cubicBezTo>
                      <a:pt x="762" y="1214"/>
                      <a:pt x="469" y="559"/>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a:extLst>
                  <a:ext uri="{FF2B5EF4-FFF2-40B4-BE49-F238E27FC236}">
                    <a16:creationId xmlns:a16="http://schemas.microsoft.com/office/drawing/2014/main" id="{4CBE0431-A6EC-022C-EC1B-5B730F8A1F17}"/>
                  </a:ext>
                </a:extLst>
              </p:cNvPr>
              <p:cNvSpPr/>
              <p:nvPr/>
            </p:nvSpPr>
            <p:spPr>
              <a:xfrm>
                <a:off x="759548" y="4554575"/>
                <a:ext cx="571912" cy="571774"/>
              </a:xfrm>
              <a:custGeom>
                <a:avLst/>
                <a:gdLst/>
                <a:ahLst/>
                <a:cxnLst/>
                <a:rect l="l" t="t" r="r" b="b"/>
                <a:pathLst>
                  <a:path w="4130" h="4129" extrusionOk="0">
                    <a:moveTo>
                      <a:pt x="3" y="0"/>
                    </a:moveTo>
                    <a:lnTo>
                      <a:pt x="3" y="2065"/>
                    </a:lnTo>
                    <a:cubicBezTo>
                      <a:pt x="0" y="3205"/>
                      <a:pt x="924" y="4129"/>
                      <a:pt x="2066" y="4129"/>
                    </a:cubicBezTo>
                    <a:cubicBezTo>
                      <a:pt x="3205" y="4129"/>
                      <a:pt x="4130" y="3205"/>
                      <a:pt x="4130" y="2065"/>
                    </a:cubicBezTo>
                    <a:lnTo>
                      <a:pt x="4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extLst>
                  <a:ext uri="{FF2B5EF4-FFF2-40B4-BE49-F238E27FC236}">
                    <a16:creationId xmlns:a16="http://schemas.microsoft.com/office/drawing/2014/main" id="{4A95FC34-733D-97C0-E1E1-9AEC1CAB512E}"/>
                  </a:ext>
                </a:extLst>
              </p:cNvPr>
              <p:cNvSpPr/>
              <p:nvPr/>
            </p:nvSpPr>
            <p:spPr>
              <a:xfrm>
                <a:off x="832111" y="4554852"/>
                <a:ext cx="427203" cy="576343"/>
              </a:xfrm>
              <a:custGeom>
                <a:avLst/>
                <a:gdLst/>
                <a:ahLst/>
                <a:cxnLst/>
                <a:rect l="l" t="t" r="r" b="b"/>
                <a:pathLst>
                  <a:path w="3085" h="4162" extrusionOk="0">
                    <a:moveTo>
                      <a:pt x="1" y="0"/>
                    </a:moveTo>
                    <a:lnTo>
                      <a:pt x="1" y="2815"/>
                    </a:lnTo>
                    <a:cubicBezTo>
                      <a:pt x="1" y="3558"/>
                      <a:pt x="691" y="4161"/>
                      <a:pt x="1542" y="4161"/>
                    </a:cubicBezTo>
                    <a:cubicBezTo>
                      <a:pt x="2390" y="4161"/>
                      <a:pt x="3081" y="3557"/>
                      <a:pt x="3084" y="2815"/>
                    </a:cubicBezTo>
                    <a:lnTo>
                      <a:pt x="3084" y="0"/>
                    </a:lnTo>
                    <a:lnTo>
                      <a:pt x="3014" y="0"/>
                    </a:lnTo>
                    <a:lnTo>
                      <a:pt x="3014" y="2815"/>
                    </a:lnTo>
                    <a:cubicBezTo>
                      <a:pt x="3014" y="3519"/>
                      <a:pt x="2353" y="4091"/>
                      <a:pt x="1543" y="4091"/>
                    </a:cubicBezTo>
                    <a:cubicBezTo>
                      <a:pt x="730" y="4091"/>
                      <a:pt x="72" y="3518"/>
                      <a:pt x="72" y="2815"/>
                    </a:cubicBezTo>
                    <a:lnTo>
                      <a:pt x="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a:extLst>
                  <a:ext uri="{FF2B5EF4-FFF2-40B4-BE49-F238E27FC236}">
                    <a16:creationId xmlns:a16="http://schemas.microsoft.com/office/drawing/2014/main" id="{CEDDC9BA-818E-6636-68CF-D0737645E64A}"/>
                  </a:ext>
                </a:extLst>
              </p:cNvPr>
              <p:cNvSpPr/>
              <p:nvPr/>
            </p:nvSpPr>
            <p:spPr>
              <a:xfrm>
                <a:off x="949956" y="4554852"/>
                <a:ext cx="191653" cy="576343"/>
              </a:xfrm>
              <a:custGeom>
                <a:avLst/>
                <a:gdLst/>
                <a:ahLst/>
                <a:cxnLst/>
                <a:rect l="l" t="t" r="r" b="b"/>
                <a:pathLst>
                  <a:path w="1384" h="4162" extrusionOk="0">
                    <a:moveTo>
                      <a:pt x="0" y="0"/>
                    </a:moveTo>
                    <a:lnTo>
                      <a:pt x="0" y="2815"/>
                    </a:lnTo>
                    <a:cubicBezTo>
                      <a:pt x="0" y="3172"/>
                      <a:pt x="69" y="3506"/>
                      <a:pt x="196" y="3758"/>
                    </a:cubicBezTo>
                    <a:cubicBezTo>
                      <a:pt x="325" y="4018"/>
                      <a:pt x="501" y="4161"/>
                      <a:pt x="691" y="4161"/>
                    </a:cubicBezTo>
                    <a:cubicBezTo>
                      <a:pt x="878" y="4161"/>
                      <a:pt x="1054" y="4018"/>
                      <a:pt x="1187" y="3758"/>
                    </a:cubicBezTo>
                    <a:cubicBezTo>
                      <a:pt x="1313" y="3506"/>
                      <a:pt x="1383" y="3172"/>
                      <a:pt x="1383" y="2815"/>
                    </a:cubicBezTo>
                    <a:lnTo>
                      <a:pt x="1383" y="0"/>
                    </a:lnTo>
                    <a:lnTo>
                      <a:pt x="1312" y="0"/>
                    </a:lnTo>
                    <a:lnTo>
                      <a:pt x="1312" y="2815"/>
                    </a:lnTo>
                    <a:cubicBezTo>
                      <a:pt x="1312" y="3162"/>
                      <a:pt x="1246" y="3484"/>
                      <a:pt x="1124" y="3727"/>
                    </a:cubicBezTo>
                    <a:cubicBezTo>
                      <a:pt x="1006" y="3963"/>
                      <a:pt x="852" y="4093"/>
                      <a:pt x="692" y="4093"/>
                    </a:cubicBezTo>
                    <a:cubicBezTo>
                      <a:pt x="530" y="4093"/>
                      <a:pt x="376" y="3963"/>
                      <a:pt x="258" y="3727"/>
                    </a:cubicBezTo>
                    <a:cubicBezTo>
                      <a:pt x="137" y="3484"/>
                      <a:pt x="71" y="3160"/>
                      <a:pt x="71" y="2815"/>
                    </a:cubicBezTo>
                    <a:lnTo>
                      <a:pt x="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a:extLst>
                  <a:ext uri="{FF2B5EF4-FFF2-40B4-BE49-F238E27FC236}">
                    <a16:creationId xmlns:a16="http://schemas.microsoft.com/office/drawing/2014/main" id="{6921EDB8-EE3E-7AF5-FB7E-6DBEFF778E2C}"/>
                  </a:ext>
                </a:extLst>
              </p:cNvPr>
              <p:cNvSpPr/>
              <p:nvPr/>
            </p:nvSpPr>
            <p:spPr>
              <a:xfrm>
                <a:off x="1040521" y="4554575"/>
                <a:ext cx="9832" cy="571635"/>
              </a:xfrm>
              <a:custGeom>
                <a:avLst/>
                <a:gdLst/>
                <a:ahLst/>
                <a:cxnLst/>
                <a:rect l="l" t="t" r="r" b="b"/>
                <a:pathLst>
                  <a:path w="71" h="4128" extrusionOk="0">
                    <a:moveTo>
                      <a:pt x="1" y="0"/>
                    </a:moveTo>
                    <a:lnTo>
                      <a:pt x="1" y="4128"/>
                    </a:lnTo>
                    <a:lnTo>
                      <a:pt x="70" y="4128"/>
                    </a:lnTo>
                    <a:lnTo>
                      <a:pt x="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0" name="Google Shape;940;p37">
            <a:extLst>
              <a:ext uri="{FF2B5EF4-FFF2-40B4-BE49-F238E27FC236}">
                <a16:creationId xmlns:a16="http://schemas.microsoft.com/office/drawing/2014/main" id="{BAAD0338-5DEE-12D5-39B7-AC2EE79F6D54}"/>
              </a:ext>
            </a:extLst>
          </p:cNvPr>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a:extLst>
              <a:ext uri="{FF2B5EF4-FFF2-40B4-BE49-F238E27FC236}">
                <a16:creationId xmlns:a16="http://schemas.microsoft.com/office/drawing/2014/main" id="{B6041BA2-0DB6-5596-EAA6-B81FE8DD977A}"/>
              </a:ext>
            </a:extLst>
          </p:cNvPr>
          <p:cNvSpPr/>
          <p:nvPr/>
        </p:nvSpPr>
        <p:spPr>
          <a:xfrm>
            <a:off x="3284000" y="130089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75;p36">
            <a:extLst>
              <a:ext uri="{FF2B5EF4-FFF2-40B4-BE49-F238E27FC236}">
                <a16:creationId xmlns:a16="http://schemas.microsoft.com/office/drawing/2014/main" id="{1549FDA3-EF18-7A54-7244-42871C6E1517}"/>
              </a:ext>
            </a:extLst>
          </p:cNvPr>
          <p:cNvSpPr txBox="1">
            <a:spLocks noGrp="1"/>
          </p:cNvSpPr>
          <p:nvPr>
            <p:ph type="title"/>
          </p:nvPr>
        </p:nvSpPr>
        <p:spPr>
          <a:xfrm>
            <a:off x="6555617" y="1732467"/>
            <a:ext cx="1728384" cy="9086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pic>
        <p:nvPicPr>
          <p:cNvPr id="3" name="Picture 2">
            <a:extLst>
              <a:ext uri="{FF2B5EF4-FFF2-40B4-BE49-F238E27FC236}">
                <a16:creationId xmlns:a16="http://schemas.microsoft.com/office/drawing/2014/main" id="{172AAE08-E81B-50AD-C5F2-F97F84D9B9BB}"/>
              </a:ext>
            </a:extLst>
          </p:cNvPr>
          <p:cNvPicPr>
            <a:picLocks noChangeAspect="1"/>
          </p:cNvPicPr>
          <p:nvPr/>
        </p:nvPicPr>
        <p:blipFill>
          <a:blip r:embed="rId3"/>
          <a:stretch>
            <a:fillRect/>
          </a:stretch>
        </p:blipFill>
        <p:spPr>
          <a:xfrm>
            <a:off x="6200951" y="2682331"/>
            <a:ext cx="1774090" cy="24386"/>
          </a:xfrm>
          <a:prstGeom prst="rect">
            <a:avLst/>
          </a:prstGeom>
        </p:spPr>
      </p:pic>
      <p:sp>
        <p:nvSpPr>
          <p:cNvPr id="6" name="TextBox 5">
            <a:extLst>
              <a:ext uri="{FF2B5EF4-FFF2-40B4-BE49-F238E27FC236}">
                <a16:creationId xmlns:a16="http://schemas.microsoft.com/office/drawing/2014/main" id="{880F035E-6910-17F8-70B8-06EFFC1A7698}"/>
              </a:ext>
            </a:extLst>
          </p:cNvPr>
          <p:cNvSpPr txBox="1"/>
          <p:nvPr/>
        </p:nvSpPr>
        <p:spPr>
          <a:xfrm>
            <a:off x="2996897" y="2815570"/>
            <a:ext cx="5909594" cy="800219"/>
          </a:xfrm>
          <a:prstGeom prst="rect">
            <a:avLst/>
          </a:prstGeom>
          <a:noFill/>
        </p:spPr>
        <p:txBody>
          <a:bodyPr wrap="square">
            <a:spAutoFit/>
          </a:bodyPr>
          <a:lstStyle/>
          <a:p>
            <a:r>
              <a:rPr lang="en" sz="4600" dirty="0">
                <a:solidFill>
                  <a:srgbClr val="353537"/>
                </a:solidFill>
                <a:highlight>
                  <a:srgbClr val="E9D6C8"/>
                </a:highlight>
                <a:latin typeface="Old Standard TT"/>
                <a:sym typeface="Old Standard TT"/>
              </a:rPr>
              <a:t>IMPLEMENTATION</a:t>
            </a:r>
            <a:endParaRPr lang="en-US" dirty="0"/>
          </a:p>
        </p:txBody>
      </p:sp>
    </p:spTree>
    <p:extLst>
      <p:ext uri="{BB962C8B-B14F-4D97-AF65-F5344CB8AC3E}">
        <p14:creationId xmlns:p14="http://schemas.microsoft.com/office/powerpoint/2010/main" val="389705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D1574022-FEEC-16B9-07FE-B5FA9CCCC3E3}"/>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8E1AE33D-8CA7-F1E0-D489-CC586DF2A706}"/>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508B905D-0C04-5788-5328-67BF31EA5479}"/>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329469EA-CBEA-2178-91E0-0999A25503DA}"/>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E13B91C6-9443-25E8-8E4F-9CE65422CF87}"/>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8D880570-73DA-25FE-14E8-4ED22C7B6076}"/>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921816A7-6DFA-2D0C-D64A-7D72682E8294}"/>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A396D14A-C381-8411-80E2-4C2B0C363C34}"/>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052D1C69-1E37-075E-FD5A-2F8A65260B5E}"/>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7DCF2E97-74D8-70E2-BEC4-03E74424FDF7}"/>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43677CF1-9868-6807-9834-840E8121832A}"/>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8F4A88D5-9495-A239-F38F-354BE5034E93}"/>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3B80DA48-B3D0-83C1-D49F-05B43374D0EB}"/>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E00C64F1-B82B-981A-0B1F-EE77AE172B9D}"/>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a:extLst>
              <a:ext uri="{FF2B5EF4-FFF2-40B4-BE49-F238E27FC236}">
                <a16:creationId xmlns:a16="http://schemas.microsoft.com/office/drawing/2014/main" id="{3586EF52-11D2-5430-53CB-7F7A2F71974A}"/>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300C3844-9F9A-B7FF-60FD-3E2B08D02303}"/>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B4137F44-D6EA-423E-3A3A-0F9BBD5D2937}"/>
              </a:ext>
            </a:extLst>
          </p:cNvPr>
          <p:cNvSpPr txBox="1"/>
          <p:nvPr/>
        </p:nvSpPr>
        <p:spPr>
          <a:xfrm>
            <a:off x="1096031" y="1101824"/>
            <a:ext cx="6937379" cy="3136756"/>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4.1. Tools and Technologies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Language</a:t>
            </a:r>
            <a:r>
              <a:rPr lang="en-US" sz="1800" kern="100" dirty="0">
                <a:effectLst/>
                <a:latin typeface="Calibri" panose="020F0502020204030204" pitchFamily="34" charset="0"/>
                <a:ea typeface="Calibri" panose="020F0502020204030204" pitchFamily="34" charset="0"/>
                <a:cs typeface="Arial" panose="020B0604020202020204" pitchFamily="34" charset="0"/>
              </a:rPr>
              <a:t>: C# (ASP.NET Core)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Database</a:t>
            </a:r>
            <a:r>
              <a:rPr lang="en-US" sz="1800" kern="100" dirty="0">
                <a:effectLst/>
                <a:latin typeface="Calibri" panose="020F0502020204030204" pitchFamily="34" charset="0"/>
                <a:ea typeface="Calibri" panose="020F0502020204030204" pitchFamily="34" charset="0"/>
                <a:cs typeface="Arial" panose="020B0604020202020204" pitchFamily="34" charset="0"/>
              </a:rPr>
              <a:t>: SQL Server and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Cloudinary</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MediaDB</a:t>
            </a:r>
            <a:r>
              <a:rPr lang="en-US" sz="1800" kern="100" dirty="0">
                <a:latin typeface="Calibri" panose="020F0502020204030204" pitchFamily="34" charset="0"/>
                <a:ea typeface="Calibri" panose="020F0502020204030204" pitchFamily="34" charset="0"/>
                <a:cs typeface="Arial" panose="020B0604020202020204" pitchFamily="34" charset="0"/>
              </a:rPr>
              <a:t> and MonsterAsp.net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Frontend</a:t>
            </a:r>
            <a:r>
              <a:rPr lang="en-US" sz="1800" kern="100" dirty="0">
                <a:effectLst/>
                <a:latin typeface="Calibri" panose="020F0502020204030204" pitchFamily="34" charset="0"/>
                <a:ea typeface="Calibri" panose="020F0502020204030204" pitchFamily="34" charset="0"/>
                <a:cs typeface="Arial" panose="020B0604020202020204" pitchFamily="34" charset="0"/>
              </a:rPr>
              <a:t>: Razor Views (HTML, CSS,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Bootstrap,Js</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Development Environment</a:t>
            </a:r>
            <a:r>
              <a:rPr lang="en-US" sz="1800" kern="100" dirty="0">
                <a:effectLst/>
                <a:latin typeface="Calibri" panose="020F0502020204030204" pitchFamily="34" charset="0"/>
                <a:ea typeface="Calibri" panose="020F0502020204030204" pitchFamily="34" charset="0"/>
                <a:cs typeface="Arial" panose="020B0604020202020204" pitchFamily="34" charset="0"/>
              </a:rPr>
              <a:t>: Visual Studio 2022</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Framework</a:t>
            </a:r>
            <a:r>
              <a:rPr lang="en-US" sz="1800" kern="100" dirty="0">
                <a:effectLst/>
                <a:latin typeface="Calibri" panose="020F0502020204030204" pitchFamily="34" charset="0"/>
                <a:ea typeface="Calibri" panose="020F0502020204030204" pitchFamily="34" charset="0"/>
                <a:cs typeface="Arial" panose="020B0604020202020204" pitchFamily="34" charset="0"/>
              </a:rPr>
              <a:t>: ASP.NET Core MVC</a:t>
            </a:r>
          </a:p>
          <a:p>
            <a:pPr marL="0" marR="0">
              <a:lnSpc>
                <a:spcPct val="107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9090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1">
          <a:extLst>
            <a:ext uri="{FF2B5EF4-FFF2-40B4-BE49-F238E27FC236}">
              <a16:creationId xmlns:a16="http://schemas.microsoft.com/office/drawing/2014/main" id="{FD2D20A6-130B-B263-743D-D272AF56C139}"/>
            </a:ext>
          </a:extLst>
        </p:cNvPr>
        <p:cNvGrpSpPr/>
        <p:nvPr/>
      </p:nvGrpSpPr>
      <p:grpSpPr>
        <a:xfrm>
          <a:off x="0" y="0"/>
          <a:ext cx="0" cy="0"/>
          <a:chOff x="0" y="0"/>
          <a:chExt cx="0" cy="0"/>
        </a:xfrm>
      </p:grpSpPr>
      <p:sp>
        <p:nvSpPr>
          <p:cNvPr id="793" name="Google Shape;793;p37">
            <a:extLst>
              <a:ext uri="{FF2B5EF4-FFF2-40B4-BE49-F238E27FC236}">
                <a16:creationId xmlns:a16="http://schemas.microsoft.com/office/drawing/2014/main" id="{62ACB826-1BC9-3A6F-4A33-B33EFF66C77B}"/>
              </a:ext>
            </a:extLst>
          </p:cNvPr>
          <p:cNvSpPr/>
          <p:nvPr/>
        </p:nvSpPr>
        <p:spPr>
          <a:xfrm>
            <a:off x="4183475" y="7065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12C13F33-5415-2B42-6F49-96ACB50245BF}"/>
              </a:ext>
            </a:extLst>
          </p:cNvPr>
          <p:cNvSpPr/>
          <p:nvPr/>
        </p:nvSpPr>
        <p:spPr>
          <a:xfrm>
            <a:off x="3508534" y="3615885"/>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7">
            <a:extLst>
              <a:ext uri="{FF2B5EF4-FFF2-40B4-BE49-F238E27FC236}">
                <a16:creationId xmlns:a16="http://schemas.microsoft.com/office/drawing/2014/main" id="{F89372F5-8D27-AB06-9776-C9DDEA81E9A6}"/>
              </a:ext>
            </a:extLst>
          </p:cNvPr>
          <p:cNvGrpSpPr/>
          <p:nvPr/>
        </p:nvGrpSpPr>
        <p:grpSpPr>
          <a:xfrm>
            <a:off x="715100" y="989053"/>
            <a:ext cx="4867500" cy="3951461"/>
            <a:chOff x="715100" y="989053"/>
            <a:chExt cx="4867500" cy="3951461"/>
          </a:xfrm>
        </p:grpSpPr>
        <p:sp>
          <p:nvSpPr>
            <p:cNvPr id="796" name="Google Shape;796;p37">
              <a:extLst>
                <a:ext uri="{FF2B5EF4-FFF2-40B4-BE49-F238E27FC236}">
                  <a16:creationId xmlns:a16="http://schemas.microsoft.com/office/drawing/2014/main" id="{21FC35BF-84EB-F078-39F3-C6483474D2D3}"/>
                </a:ext>
              </a:extLst>
            </p:cNvPr>
            <p:cNvSpPr/>
            <p:nvPr/>
          </p:nvSpPr>
          <p:spPr>
            <a:xfrm>
              <a:off x="3348200" y="4114800"/>
              <a:ext cx="2234400" cy="8256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a:extLst>
                <a:ext uri="{FF2B5EF4-FFF2-40B4-BE49-F238E27FC236}">
                  <a16:creationId xmlns:a16="http://schemas.microsoft.com/office/drawing/2014/main" id="{A7E8BC37-A873-CD87-FE4C-D766DA4DFDE3}"/>
                </a:ext>
              </a:extLst>
            </p:cNvPr>
            <p:cNvSpPr/>
            <p:nvPr/>
          </p:nvSpPr>
          <p:spPr>
            <a:xfrm>
              <a:off x="4519750"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7">
              <a:extLst>
                <a:ext uri="{FF2B5EF4-FFF2-40B4-BE49-F238E27FC236}">
                  <a16:creationId xmlns:a16="http://schemas.microsoft.com/office/drawing/2014/main" id="{21330075-2744-EF66-9965-880FF52E30ED}"/>
                </a:ext>
              </a:extLst>
            </p:cNvPr>
            <p:cNvGrpSpPr/>
            <p:nvPr/>
          </p:nvGrpSpPr>
          <p:grpSpPr>
            <a:xfrm>
              <a:off x="4696558" y="4275771"/>
              <a:ext cx="592589" cy="583835"/>
              <a:chOff x="6116577" y="3565046"/>
              <a:chExt cx="619603" cy="610450"/>
            </a:xfrm>
          </p:grpSpPr>
          <p:grpSp>
            <p:nvGrpSpPr>
              <p:cNvPr id="799" name="Google Shape;799;p37">
                <a:extLst>
                  <a:ext uri="{FF2B5EF4-FFF2-40B4-BE49-F238E27FC236}">
                    <a16:creationId xmlns:a16="http://schemas.microsoft.com/office/drawing/2014/main" id="{DC5DD0B5-48CC-D07F-7F28-96C3CADF0EA5}"/>
                  </a:ext>
                </a:extLst>
              </p:cNvPr>
              <p:cNvGrpSpPr/>
              <p:nvPr/>
            </p:nvGrpSpPr>
            <p:grpSpPr>
              <a:xfrm>
                <a:off x="6116577" y="3565046"/>
                <a:ext cx="619603" cy="610450"/>
                <a:chOff x="6116577" y="3565046"/>
                <a:chExt cx="619603" cy="610450"/>
              </a:xfrm>
            </p:grpSpPr>
            <p:sp>
              <p:nvSpPr>
                <p:cNvPr id="800" name="Google Shape;800;p37">
                  <a:extLst>
                    <a:ext uri="{FF2B5EF4-FFF2-40B4-BE49-F238E27FC236}">
                      <a16:creationId xmlns:a16="http://schemas.microsoft.com/office/drawing/2014/main" id="{3F1713DF-04BF-35F5-CC4A-1B6823BD6CE6}"/>
                    </a:ext>
                  </a:extLst>
                </p:cNvPr>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E711C86C-A3ED-6471-0D98-5F6FB32A9F31}"/>
                    </a:ext>
                  </a:extLst>
                </p:cNvPr>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a:extLst>
                    <a:ext uri="{FF2B5EF4-FFF2-40B4-BE49-F238E27FC236}">
                      <a16:creationId xmlns:a16="http://schemas.microsoft.com/office/drawing/2014/main" id="{7C2E3747-7F99-243B-9B18-B08A39A64EDE}"/>
                    </a:ext>
                  </a:extLst>
                </p:cNvPr>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a:extLst>
                    <a:ext uri="{FF2B5EF4-FFF2-40B4-BE49-F238E27FC236}">
                      <a16:creationId xmlns:a16="http://schemas.microsoft.com/office/drawing/2014/main" id="{848C75D5-5381-E4E3-D216-BC5C5F7AA498}"/>
                    </a:ext>
                  </a:extLst>
                </p:cNvPr>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A47BB556-2CCE-1B74-5037-E378705439D3}"/>
                    </a:ext>
                  </a:extLst>
                </p:cNvPr>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BF295DF9-9C8D-B139-3ADC-875576299F6E}"/>
                    </a:ext>
                  </a:extLst>
                </p:cNvPr>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37">
                <a:extLst>
                  <a:ext uri="{FF2B5EF4-FFF2-40B4-BE49-F238E27FC236}">
                    <a16:creationId xmlns:a16="http://schemas.microsoft.com/office/drawing/2014/main" id="{0C37E335-3C18-95E2-87D1-5F5CA2515764}"/>
                  </a:ext>
                </a:extLst>
              </p:cNvPr>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E01B8EBC-55E6-33E4-BA96-BFDEE7CF9D6E}"/>
                  </a:ext>
                </a:extLst>
              </p:cNvPr>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7">
              <a:extLst>
                <a:ext uri="{FF2B5EF4-FFF2-40B4-BE49-F238E27FC236}">
                  <a16:creationId xmlns:a16="http://schemas.microsoft.com/office/drawing/2014/main" id="{C1493962-E03B-032D-B582-BB25F13543C9}"/>
                </a:ext>
              </a:extLst>
            </p:cNvPr>
            <p:cNvSpPr/>
            <p:nvPr/>
          </p:nvSpPr>
          <p:spPr>
            <a:xfrm>
              <a:off x="715100"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E850C9D1-01EB-57C6-5BC8-3A8B834A04F6}"/>
                </a:ext>
              </a:extLst>
            </p:cNvPr>
            <p:cNvSpPr/>
            <p:nvPr/>
          </p:nvSpPr>
          <p:spPr>
            <a:xfrm>
              <a:off x="801463"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40CB5330-126E-AA5B-C054-095CE9611F84}"/>
                </a:ext>
              </a:extLst>
            </p:cNvPr>
            <p:cNvSpPr/>
            <p:nvPr/>
          </p:nvSpPr>
          <p:spPr>
            <a:xfrm>
              <a:off x="801463"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B8D66B96-0C98-F5C0-812B-03AF5D7ECA91}"/>
                </a:ext>
              </a:extLst>
            </p:cNvPr>
            <p:cNvSpPr/>
            <p:nvPr/>
          </p:nvSpPr>
          <p:spPr>
            <a:xfrm>
              <a:off x="801463"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7">
              <a:extLst>
                <a:ext uri="{FF2B5EF4-FFF2-40B4-BE49-F238E27FC236}">
                  <a16:creationId xmlns:a16="http://schemas.microsoft.com/office/drawing/2014/main" id="{8202C2BC-7F59-23F9-8F0D-EBCACB2624B6}"/>
                </a:ext>
              </a:extLst>
            </p:cNvPr>
            <p:cNvGrpSpPr/>
            <p:nvPr/>
          </p:nvGrpSpPr>
          <p:grpSpPr>
            <a:xfrm>
              <a:off x="1307226" y="3709915"/>
              <a:ext cx="946276" cy="299183"/>
              <a:chOff x="4903850" y="2988955"/>
              <a:chExt cx="989415" cy="312822"/>
            </a:xfrm>
          </p:grpSpPr>
          <p:sp>
            <p:nvSpPr>
              <p:cNvPr id="813" name="Google Shape;813;p37">
                <a:extLst>
                  <a:ext uri="{FF2B5EF4-FFF2-40B4-BE49-F238E27FC236}">
                    <a16:creationId xmlns:a16="http://schemas.microsoft.com/office/drawing/2014/main" id="{BD86E312-0425-1348-6C16-82F541C9DB0B}"/>
                  </a:ext>
                </a:extLst>
              </p:cNvPr>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EE6A0148-9ED4-38DE-D007-BE33B07DC467}"/>
                  </a:ext>
                </a:extLst>
              </p:cNvPr>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E796DEF6-7747-5368-9609-9652B384FBEE}"/>
                  </a:ext>
                </a:extLst>
              </p:cNvPr>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578AA8B8-44E7-A154-0D9A-82E81DBA697B}"/>
                  </a:ext>
                </a:extLst>
              </p:cNvPr>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E3AC2F7F-5B48-4CDC-1B3F-E06E7748A1E1}"/>
                  </a:ext>
                </a:extLst>
              </p:cNvPr>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a:extLst>
                  <a:ext uri="{FF2B5EF4-FFF2-40B4-BE49-F238E27FC236}">
                    <a16:creationId xmlns:a16="http://schemas.microsoft.com/office/drawing/2014/main" id="{C3908017-24ED-046E-6AFC-D60127F8FC6C}"/>
                  </a:ext>
                </a:extLst>
              </p:cNvPr>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a:extLst>
                  <a:ext uri="{FF2B5EF4-FFF2-40B4-BE49-F238E27FC236}">
                    <a16:creationId xmlns:a16="http://schemas.microsoft.com/office/drawing/2014/main" id="{EEBEC8C6-6AC5-4407-047A-866C2F0317F4}"/>
                  </a:ext>
                </a:extLst>
              </p:cNvPr>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a:extLst>
                  <a:ext uri="{FF2B5EF4-FFF2-40B4-BE49-F238E27FC236}">
                    <a16:creationId xmlns:a16="http://schemas.microsoft.com/office/drawing/2014/main" id="{08C772A2-DE49-7D7C-E7C7-87DF82F2393D}"/>
                  </a:ext>
                </a:extLst>
              </p:cNvPr>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424883AD-DF4E-F87D-E400-FE7F50B0A098}"/>
                  </a:ext>
                </a:extLst>
              </p:cNvPr>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CB08AAC0-39CA-6F68-211B-463EF149CE5D}"/>
                  </a:ext>
                </a:extLst>
              </p:cNvPr>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4E005ECA-4CCC-819C-0AD3-8151A55119A6}"/>
                  </a:ext>
                </a:extLst>
              </p:cNvPr>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7">
              <a:extLst>
                <a:ext uri="{FF2B5EF4-FFF2-40B4-BE49-F238E27FC236}">
                  <a16:creationId xmlns:a16="http://schemas.microsoft.com/office/drawing/2014/main" id="{823331D7-ABBF-CAEF-236A-479289E38085}"/>
                </a:ext>
              </a:extLst>
            </p:cNvPr>
            <p:cNvGrpSpPr/>
            <p:nvPr/>
          </p:nvGrpSpPr>
          <p:grpSpPr>
            <a:xfrm>
              <a:off x="2352100" y="3414932"/>
              <a:ext cx="339737" cy="601958"/>
              <a:chOff x="6228825" y="2672375"/>
              <a:chExt cx="355225" cy="629400"/>
            </a:xfrm>
          </p:grpSpPr>
          <p:sp>
            <p:nvSpPr>
              <p:cNvPr id="825" name="Google Shape;825;p37">
                <a:extLst>
                  <a:ext uri="{FF2B5EF4-FFF2-40B4-BE49-F238E27FC236}">
                    <a16:creationId xmlns:a16="http://schemas.microsoft.com/office/drawing/2014/main" id="{C54D1180-27D2-E4EA-B056-143DD713925B}"/>
                  </a:ext>
                </a:extLst>
              </p:cNvPr>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F265A803-7EE9-9FF5-4325-7505841908F5}"/>
                  </a:ext>
                </a:extLst>
              </p:cNvPr>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5BB48227-5F02-BA04-007E-32CABD64DB4D}"/>
                  </a:ext>
                </a:extLst>
              </p:cNvPr>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248EE865-FA46-6EFA-BC45-B77565B50E9A}"/>
                  </a:ext>
                </a:extLst>
              </p:cNvPr>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0E70DC17-9005-4CC6-7823-104CAF61214E}"/>
                  </a:ext>
                </a:extLst>
              </p:cNvPr>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E08C456A-7F75-6618-5F4C-B4BFF9E36FFA}"/>
                  </a:ext>
                </a:extLst>
              </p:cNvPr>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A296A188-ACE6-0A8F-7A36-A2DC0F46039C}"/>
                  </a:ext>
                </a:extLst>
              </p:cNvPr>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1C6A3687-EF0F-2695-1E3C-BFBD468CF4FC}"/>
                  </a:ext>
                </a:extLst>
              </p:cNvPr>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49CC0FE8-27CA-6C41-15B6-2EFA0898915B}"/>
                  </a:ext>
                </a:extLst>
              </p:cNvPr>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a:extLst>
                  <a:ext uri="{FF2B5EF4-FFF2-40B4-BE49-F238E27FC236}">
                    <a16:creationId xmlns:a16="http://schemas.microsoft.com/office/drawing/2014/main" id="{9534666C-66F9-C24F-CD86-F66D014BD333}"/>
                  </a:ext>
                </a:extLst>
              </p:cNvPr>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E17CEC93-3F47-A8AE-8F19-255291B944FA}"/>
                  </a:ext>
                </a:extLst>
              </p:cNvPr>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67E75276-6057-79D4-41EE-8F3DB83ECE3E}"/>
                  </a:ext>
                </a:extLst>
              </p:cNvPr>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B147469E-32DB-F3E4-6198-0F9041DC4F04}"/>
                  </a:ext>
                </a:extLst>
              </p:cNvPr>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FF1D5085-E8AC-8E37-DC45-C752AB2D9D41}"/>
                  </a:ext>
                </a:extLst>
              </p:cNvPr>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a:extLst>
                  <a:ext uri="{FF2B5EF4-FFF2-40B4-BE49-F238E27FC236}">
                    <a16:creationId xmlns:a16="http://schemas.microsoft.com/office/drawing/2014/main" id="{F61B1CA3-C8F3-FC71-16B4-E6F7C4F1B12E}"/>
                  </a:ext>
                </a:extLst>
              </p:cNvPr>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a:extLst>
                  <a:ext uri="{FF2B5EF4-FFF2-40B4-BE49-F238E27FC236}">
                    <a16:creationId xmlns:a16="http://schemas.microsoft.com/office/drawing/2014/main" id="{F30E1A15-B18D-D1BC-8A50-51DBFAD9FE0A}"/>
                  </a:ext>
                </a:extLst>
              </p:cNvPr>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7">
              <a:extLst>
                <a:ext uri="{FF2B5EF4-FFF2-40B4-BE49-F238E27FC236}">
                  <a16:creationId xmlns:a16="http://schemas.microsoft.com/office/drawing/2014/main" id="{23B0A515-7DAA-B65A-3DF7-1020750A6682}"/>
                </a:ext>
              </a:extLst>
            </p:cNvPr>
            <p:cNvGrpSpPr/>
            <p:nvPr/>
          </p:nvGrpSpPr>
          <p:grpSpPr>
            <a:xfrm>
              <a:off x="2035847" y="2785406"/>
              <a:ext cx="771501" cy="393652"/>
              <a:chOff x="6651775" y="3763900"/>
              <a:chExt cx="806672" cy="411598"/>
            </a:xfrm>
          </p:grpSpPr>
          <p:sp>
            <p:nvSpPr>
              <p:cNvPr id="842" name="Google Shape;842;p37">
                <a:extLst>
                  <a:ext uri="{FF2B5EF4-FFF2-40B4-BE49-F238E27FC236}">
                    <a16:creationId xmlns:a16="http://schemas.microsoft.com/office/drawing/2014/main" id="{3073D28F-FC51-9BFC-1202-66135E5779DC}"/>
                  </a:ext>
                </a:extLst>
              </p:cNvPr>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a:extLst>
                  <a:ext uri="{FF2B5EF4-FFF2-40B4-BE49-F238E27FC236}">
                    <a16:creationId xmlns:a16="http://schemas.microsoft.com/office/drawing/2014/main" id="{B46D3D11-198F-D7B2-697B-DD4DDBDF0637}"/>
                  </a:ext>
                </a:extLst>
              </p:cNvPr>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a:extLst>
                  <a:ext uri="{FF2B5EF4-FFF2-40B4-BE49-F238E27FC236}">
                    <a16:creationId xmlns:a16="http://schemas.microsoft.com/office/drawing/2014/main" id="{350176C4-8079-174E-7901-BEC7FA911478}"/>
                  </a:ext>
                </a:extLst>
              </p:cNvPr>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a:extLst>
                  <a:ext uri="{FF2B5EF4-FFF2-40B4-BE49-F238E27FC236}">
                    <a16:creationId xmlns:a16="http://schemas.microsoft.com/office/drawing/2014/main" id="{56C8FDF7-FF1F-A3AD-300B-C04175D4586C}"/>
                  </a:ext>
                </a:extLst>
              </p:cNvPr>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a:extLst>
                  <a:ext uri="{FF2B5EF4-FFF2-40B4-BE49-F238E27FC236}">
                    <a16:creationId xmlns:a16="http://schemas.microsoft.com/office/drawing/2014/main" id="{0A9A1350-CDBD-0948-DB6C-3221CC8DEE6A}"/>
                  </a:ext>
                </a:extLst>
              </p:cNvPr>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a:extLst>
                  <a:ext uri="{FF2B5EF4-FFF2-40B4-BE49-F238E27FC236}">
                    <a16:creationId xmlns:a16="http://schemas.microsoft.com/office/drawing/2014/main" id="{97BB0876-2CAD-9562-2ACD-C971DFA92A44}"/>
                  </a:ext>
                </a:extLst>
              </p:cNvPr>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a:extLst>
                  <a:ext uri="{FF2B5EF4-FFF2-40B4-BE49-F238E27FC236}">
                    <a16:creationId xmlns:a16="http://schemas.microsoft.com/office/drawing/2014/main" id="{46F1B0E5-A70A-BEED-725E-0694E3A782F7}"/>
                  </a:ext>
                </a:extLst>
              </p:cNvPr>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a:extLst>
                  <a:ext uri="{FF2B5EF4-FFF2-40B4-BE49-F238E27FC236}">
                    <a16:creationId xmlns:a16="http://schemas.microsoft.com/office/drawing/2014/main" id="{5129E1B4-25A3-5ABF-E902-921769D98658}"/>
                  </a:ext>
                </a:extLst>
              </p:cNvPr>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a:extLst>
                  <a:ext uri="{FF2B5EF4-FFF2-40B4-BE49-F238E27FC236}">
                    <a16:creationId xmlns:a16="http://schemas.microsoft.com/office/drawing/2014/main" id="{E018DD43-38C2-922E-937B-082F39F85B5F}"/>
                  </a:ext>
                </a:extLst>
              </p:cNvPr>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a:extLst>
                  <a:ext uri="{FF2B5EF4-FFF2-40B4-BE49-F238E27FC236}">
                    <a16:creationId xmlns:a16="http://schemas.microsoft.com/office/drawing/2014/main" id="{4508939F-CFB4-0437-CB33-6E19F1113946}"/>
                  </a:ext>
                </a:extLst>
              </p:cNvPr>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a:extLst>
                  <a:ext uri="{FF2B5EF4-FFF2-40B4-BE49-F238E27FC236}">
                    <a16:creationId xmlns:a16="http://schemas.microsoft.com/office/drawing/2014/main" id="{6E32922D-880C-9788-B5F4-6D6CCE77DE16}"/>
                  </a:ext>
                </a:extLst>
              </p:cNvPr>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37">
              <a:extLst>
                <a:ext uri="{FF2B5EF4-FFF2-40B4-BE49-F238E27FC236}">
                  <a16:creationId xmlns:a16="http://schemas.microsoft.com/office/drawing/2014/main" id="{ADBA3B24-4E49-E645-972A-013B21E022B9}"/>
                </a:ext>
              </a:extLst>
            </p:cNvPr>
            <p:cNvSpPr/>
            <p:nvPr/>
          </p:nvSpPr>
          <p:spPr>
            <a:xfrm>
              <a:off x="1366287" y="2532158"/>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a:extLst>
                <a:ext uri="{FF2B5EF4-FFF2-40B4-BE49-F238E27FC236}">
                  <a16:creationId xmlns:a16="http://schemas.microsoft.com/office/drawing/2014/main" id="{4F8C1EC1-73C9-5C3D-5820-77B17B4B18E8}"/>
                </a:ext>
              </a:extLst>
            </p:cNvPr>
            <p:cNvSpPr/>
            <p:nvPr/>
          </p:nvSpPr>
          <p:spPr>
            <a:xfrm>
              <a:off x="1447058" y="2728958"/>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a:extLst>
                <a:ext uri="{FF2B5EF4-FFF2-40B4-BE49-F238E27FC236}">
                  <a16:creationId xmlns:a16="http://schemas.microsoft.com/office/drawing/2014/main" id="{26AE4301-CCE4-9C05-8AD0-75A1B0AE2B41}"/>
                </a:ext>
              </a:extLst>
            </p:cNvPr>
            <p:cNvSpPr/>
            <p:nvPr/>
          </p:nvSpPr>
          <p:spPr>
            <a:xfrm>
              <a:off x="1497486" y="2937967"/>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a:extLst>
                <a:ext uri="{FF2B5EF4-FFF2-40B4-BE49-F238E27FC236}">
                  <a16:creationId xmlns:a16="http://schemas.microsoft.com/office/drawing/2014/main" id="{A990E128-98BA-231E-3E2F-F89D27C8BEA9}"/>
                </a:ext>
              </a:extLst>
            </p:cNvPr>
            <p:cNvSpPr/>
            <p:nvPr/>
          </p:nvSpPr>
          <p:spPr>
            <a:xfrm>
              <a:off x="1472200" y="2833426"/>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a:extLst>
                <a:ext uri="{FF2B5EF4-FFF2-40B4-BE49-F238E27FC236}">
                  <a16:creationId xmlns:a16="http://schemas.microsoft.com/office/drawing/2014/main" id="{2C5D3FB7-B148-D016-5A68-8A36339B5CB5}"/>
                </a:ext>
              </a:extLst>
            </p:cNvPr>
            <p:cNvSpPr/>
            <p:nvPr/>
          </p:nvSpPr>
          <p:spPr>
            <a:xfrm>
              <a:off x="1352833" y="2556505"/>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a:extLst>
                <a:ext uri="{FF2B5EF4-FFF2-40B4-BE49-F238E27FC236}">
                  <a16:creationId xmlns:a16="http://schemas.microsoft.com/office/drawing/2014/main" id="{FE7A6336-7B70-4482-FFEE-C78E7AA486FE}"/>
                </a:ext>
              </a:extLst>
            </p:cNvPr>
            <p:cNvSpPr/>
            <p:nvPr/>
          </p:nvSpPr>
          <p:spPr>
            <a:xfrm>
              <a:off x="1362297" y="2596168"/>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a:extLst>
                <a:ext uri="{FF2B5EF4-FFF2-40B4-BE49-F238E27FC236}">
                  <a16:creationId xmlns:a16="http://schemas.microsoft.com/office/drawing/2014/main" id="{EC57F9AF-40BD-067A-F0B2-B477059AD8FF}"/>
                </a:ext>
              </a:extLst>
            </p:cNvPr>
            <p:cNvSpPr/>
            <p:nvPr/>
          </p:nvSpPr>
          <p:spPr>
            <a:xfrm>
              <a:off x="1479987" y="3084411"/>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a:extLst>
                <a:ext uri="{FF2B5EF4-FFF2-40B4-BE49-F238E27FC236}">
                  <a16:creationId xmlns:a16="http://schemas.microsoft.com/office/drawing/2014/main" id="{16C5D154-0603-D738-075F-B0A5C3B7D64F}"/>
                </a:ext>
              </a:extLst>
            </p:cNvPr>
            <p:cNvSpPr/>
            <p:nvPr/>
          </p:nvSpPr>
          <p:spPr>
            <a:xfrm>
              <a:off x="1483904" y="2542850"/>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a:extLst>
                <a:ext uri="{FF2B5EF4-FFF2-40B4-BE49-F238E27FC236}">
                  <a16:creationId xmlns:a16="http://schemas.microsoft.com/office/drawing/2014/main" id="{62C57F5D-07B7-2027-29BE-7AEDD0F0AF09}"/>
                </a:ext>
              </a:extLst>
            </p:cNvPr>
            <p:cNvSpPr/>
            <p:nvPr/>
          </p:nvSpPr>
          <p:spPr>
            <a:xfrm>
              <a:off x="1550443" y="2742179"/>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a:extLst>
                <a:ext uri="{FF2B5EF4-FFF2-40B4-BE49-F238E27FC236}">
                  <a16:creationId xmlns:a16="http://schemas.microsoft.com/office/drawing/2014/main" id="{C1DA22C2-4687-5358-8F40-8FFB78D2FDD0}"/>
                </a:ext>
              </a:extLst>
            </p:cNvPr>
            <p:cNvSpPr/>
            <p:nvPr/>
          </p:nvSpPr>
          <p:spPr>
            <a:xfrm>
              <a:off x="1508885" y="2646091"/>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a:extLst>
                <a:ext uri="{FF2B5EF4-FFF2-40B4-BE49-F238E27FC236}">
                  <a16:creationId xmlns:a16="http://schemas.microsoft.com/office/drawing/2014/main" id="{D801B3CC-F384-77B3-1B32-16753346539F}"/>
                </a:ext>
              </a:extLst>
            </p:cNvPr>
            <p:cNvSpPr/>
            <p:nvPr/>
          </p:nvSpPr>
          <p:spPr>
            <a:xfrm>
              <a:off x="1574140" y="2838195"/>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a:extLst>
                <a:ext uri="{FF2B5EF4-FFF2-40B4-BE49-F238E27FC236}">
                  <a16:creationId xmlns:a16="http://schemas.microsoft.com/office/drawing/2014/main" id="{3CB14BC4-63FB-E660-19AE-5CA876831F39}"/>
                </a:ext>
              </a:extLst>
            </p:cNvPr>
            <p:cNvSpPr/>
            <p:nvPr/>
          </p:nvSpPr>
          <p:spPr>
            <a:xfrm>
              <a:off x="1596247" y="2934138"/>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a:extLst>
                <a:ext uri="{FF2B5EF4-FFF2-40B4-BE49-F238E27FC236}">
                  <a16:creationId xmlns:a16="http://schemas.microsoft.com/office/drawing/2014/main" id="{9AA1EF30-ECF4-6773-4393-70E8B45E3AE8}"/>
                </a:ext>
              </a:extLst>
            </p:cNvPr>
            <p:cNvSpPr/>
            <p:nvPr/>
          </p:nvSpPr>
          <p:spPr>
            <a:xfrm>
              <a:off x="1619872" y="3030443"/>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a:extLst>
                <a:ext uri="{FF2B5EF4-FFF2-40B4-BE49-F238E27FC236}">
                  <a16:creationId xmlns:a16="http://schemas.microsoft.com/office/drawing/2014/main" id="{FE81E7E5-3FAC-3EAB-EC9B-93C571CB38F1}"/>
                </a:ext>
              </a:extLst>
            </p:cNvPr>
            <p:cNvSpPr/>
            <p:nvPr/>
          </p:nvSpPr>
          <p:spPr>
            <a:xfrm>
              <a:off x="1191812" y="2633881"/>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a:extLst>
                <a:ext uri="{FF2B5EF4-FFF2-40B4-BE49-F238E27FC236}">
                  <a16:creationId xmlns:a16="http://schemas.microsoft.com/office/drawing/2014/main" id="{382191C0-B94D-25A6-E0DA-6C5EF9A62939}"/>
                </a:ext>
              </a:extLst>
            </p:cNvPr>
            <p:cNvSpPr/>
            <p:nvPr/>
          </p:nvSpPr>
          <p:spPr>
            <a:xfrm>
              <a:off x="1191740" y="3047493"/>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a:extLst>
                <a:ext uri="{FF2B5EF4-FFF2-40B4-BE49-F238E27FC236}">
                  <a16:creationId xmlns:a16="http://schemas.microsoft.com/office/drawing/2014/main" id="{FCA0E614-E6A8-2838-0C39-03F25D3E7C37}"/>
                </a:ext>
              </a:extLst>
            </p:cNvPr>
            <p:cNvSpPr/>
            <p:nvPr/>
          </p:nvSpPr>
          <p:spPr>
            <a:xfrm>
              <a:off x="1191740" y="2963109"/>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a:extLst>
                <a:ext uri="{FF2B5EF4-FFF2-40B4-BE49-F238E27FC236}">
                  <a16:creationId xmlns:a16="http://schemas.microsoft.com/office/drawing/2014/main" id="{91BF4367-312B-1983-327B-F90D7A9EA660}"/>
                </a:ext>
              </a:extLst>
            </p:cNvPr>
            <p:cNvSpPr/>
            <p:nvPr/>
          </p:nvSpPr>
          <p:spPr>
            <a:xfrm>
              <a:off x="1191740" y="2878725"/>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a:extLst>
                <a:ext uri="{FF2B5EF4-FFF2-40B4-BE49-F238E27FC236}">
                  <a16:creationId xmlns:a16="http://schemas.microsoft.com/office/drawing/2014/main" id="{F4E1ADAC-7657-8620-685E-63E0F4CBD175}"/>
                </a:ext>
              </a:extLst>
            </p:cNvPr>
            <p:cNvSpPr/>
            <p:nvPr/>
          </p:nvSpPr>
          <p:spPr>
            <a:xfrm>
              <a:off x="1191740" y="2794413"/>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a:extLst>
                <a:ext uri="{FF2B5EF4-FFF2-40B4-BE49-F238E27FC236}">
                  <a16:creationId xmlns:a16="http://schemas.microsoft.com/office/drawing/2014/main" id="{139E30AA-09AA-5BA8-4249-C49B23A108BF}"/>
                </a:ext>
              </a:extLst>
            </p:cNvPr>
            <p:cNvSpPr/>
            <p:nvPr/>
          </p:nvSpPr>
          <p:spPr>
            <a:xfrm>
              <a:off x="1191740" y="2710029"/>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a:extLst>
                <a:ext uri="{FF2B5EF4-FFF2-40B4-BE49-F238E27FC236}">
                  <a16:creationId xmlns:a16="http://schemas.microsoft.com/office/drawing/2014/main" id="{FC4A99B1-FA75-1D03-0B49-388B1C47FCB9}"/>
                </a:ext>
              </a:extLst>
            </p:cNvPr>
            <p:cNvSpPr/>
            <p:nvPr/>
          </p:nvSpPr>
          <p:spPr>
            <a:xfrm>
              <a:off x="1191740" y="2633881"/>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a:extLst>
                <a:ext uri="{FF2B5EF4-FFF2-40B4-BE49-F238E27FC236}">
                  <a16:creationId xmlns:a16="http://schemas.microsoft.com/office/drawing/2014/main" id="{EFC2C566-2BD1-64B3-9493-225635445066}"/>
                </a:ext>
              </a:extLst>
            </p:cNvPr>
            <p:cNvSpPr/>
            <p:nvPr/>
          </p:nvSpPr>
          <p:spPr>
            <a:xfrm>
              <a:off x="1236460" y="2633881"/>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37">
              <a:extLst>
                <a:ext uri="{FF2B5EF4-FFF2-40B4-BE49-F238E27FC236}">
                  <a16:creationId xmlns:a16="http://schemas.microsoft.com/office/drawing/2014/main" id="{8AE2B394-6C92-9C20-37C1-F6445D7DDA1D}"/>
                </a:ext>
              </a:extLst>
            </p:cNvPr>
            <p:cNvGrpSpPr/>
            <p:nvPr/>
          </p:nvGrpSpPr>
          <p:grpSpPr>
            <a:xfrm>
              <a:off x="2046026" y="4513740"/>
              <a:ext cx="1065355" cy="336540"/>
              <a:chOff x="5058788" y="4697345"/>
              <a:chExt cx="1113921" cy="351882"/>
            </a:xfrm>
          </p:grpSpPr>
          <p:sp>
            <p:nvSpPr>
              <p:cNvPr id="875" name="Google Shape;875;p37">
                <a:extLst>
                  <a:ext uri="{FF2B5EF4-FFF2-40B4-BE49-F238E27FC236}">
                    <a16:creationId xmlns:a16="http://schemas.microsoft.com/office/drawing/2014/main" id="{CB4638C7-2E2D-B421-52D5-3C15457AFB4D}"/>
                  </a:ext>
                </a:extLst>
              </p:cNvPr>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37">
                <a:extLst>
                  <a:ext uri="{FF2B5EF4-FFF2-40B4-BE49-F238E27FC236}">
                    <a16:creationId xmlns:a16="http://schemas.microsoft.com/office/drawing/2014/main" id="{63FC7A0B-DB9A-4BAB-8848-D4E6C73F8841}"/>
                  </a:ext>
                </a:extLst>
              </p:cNvPr>
              <p:cNvGrpSpPr/>
              <p:nvPr/>
            </p:nvGrpSpPr>
            <p:grpSpPr>
              <a:xfrm>
                <a:off x="5058788" y="4697345"/>
                <a:ext cx="1113921" cy="351882"/>
                <a:chOff x="5058788" y="4697345"/>
                <a:chExt cx="1113921" cy="351882"/>
              </a:xfrm>
            </p:grpSpPr>
            <p:sp>
              <p:nvSpPr>
                <p:cNvPr id="877" name="Google Shape;877;p37">
                  <a:extLst>
                    <a:ext uri="{FF2B5EF4-FFF2-40B4-BE49-F238E27FC236}">
                      <a16:creationId xmlns:a16="http://schemas.microsoft.com/office/drawing/2014/main" id="{AF141187-1893-B28A-3AFB-8281C04BC530}"/>
                    </a:ext>
                  </a:extLst>
                </p:cNvPr>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a:extLst>
                    <a:ext uri="{FF2B5EF4-FFF2-40B4-BE49-F238E27FC236}">
                      <a16:creationId xmlns:a16="http://schemas.microsoft.com/office/drawing/2014/main" id="{FE47B11B-F93C-58C7-7502-53BCE4CF996F}"/>
                    </a:ext>
                  </a:extLst>
                </p:cNvPr>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a:extLst>
                    <a:ext uri="{FF2B5EF4-FFF2-40B4-BE49-F238E27FC236}">
                      <a16:creationId xmlns:a16="http://schemas.microsoft.com/office/drawing/2014/main" id="{9FA82265-127F-9ED1-1A1C-EB3B5CA95955}"/>
                    </a:ext>
                  </a:extLst>
                </p:cNvPr>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a:extLst>
                    <a:ext uri="{FF2B5EF4-FFF2-40B4-BE49-F238E27FC236}">
                      <a16:creationId xmlns:a16="http://schemas.microsoft.com/office/drawing/2014/main" id="{543EA5F9-4779-8454-7443-20E670D61BAD}"/>
                    </a:ext>
                  </a:extLst>
                </p:cNvPr>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a:extLst>
                    <a:ext uri="{FF2B5EF4-FFF2-40B4-BE49-F238E27FC236}">
                      <a16:creationId xmlns:a16="http://schemas.microsoft.com/office/drawing/2014/main" id="{4D1D165D-3428-D73F-70A7-D19A39F24451}"/>
                    </a:ext>
                  </a:extLst>
                </p:cNvPr>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a:extLst>
                    <a:ext uri="{FF2B5EF4-FFF2-40B4-BE49-F238E27FC236}">
                      <a16:creationId xmlns:a16="http://schemas.microsoft.com/office/drawing/2014/main" id="{FCE60EFD-AE6C-A008-135F-643690D0E83D}"/>
                    </a:ext>
                  </a:extLst>
                </p:cNvPr>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a:extLst>
                    <a:ext uri="{FF2B5EF4-FFF2-40B4-BE49-F238E27FC236}">
                      <a16:creationId xmlns:a16="http://schemas.microsoft.com/office/drawing/2014/main" id="{05AEA015-E12A-F8E8-5DA9-C6BB15DBDF71}"/>
                    </a:ext>
                  </a:extLst>
                </p:cNvPr>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a:extLst>
                    <a:ext uri="{FF2B5EF4-FFF2-40B4-BE49-F238E27FC236}">
                      <a16:creationId xmlns:a16="http://schemas.microsoft.com/office/drawing/2014/main" id="{57C5022D-4915-0EBC-4B41-6D51A5FE15C8}"/>
                    </a:ext>
                  </a:extLst>
                </p:cNvPr>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a:extLst>
                    <a:ext uri="{FF2B5EF4-FFF2-40B4-BE49-F238E27FC236}">
                      <a16:creationId xmlns:a16="http://schemas.microsoft.com/office/drawing/2014/main" id="{400D640B-337A-8A77-2FD7-0707453FF1C3}"/>
                    </a:ext>
                  </a:extLst>
                </p:cNvPr>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a:extLst>
                    <a:ext uri="{FF2B5EF4-FFF2-40B4-BE49-F238E27FC236}">
                      <a16:creationId xmlns:a16="http://schemas.microsoft.com/office/drawing/2014/main" id="{68604185-3C27-5ACB-B42B-EB817AD86510}"/>
                    </a:ext>
                  </a:extLst>
                </p:cNvPr>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37">
              <a:extLst>
                <a:ext uri="{FF2B5EF4-FFF2-40B4-BE49-F238E27FC236}">
                  <a16:creationId xmlns:a16="http://schemas.microsoft.com/office/drawing/2014/main" id="{0CD57668-0B9F-E1ED-D212-F9F6BC07C946}"/>
                </a:ext>
              </a:extLst>
            </p:cNvPr>
            <p:cNvGrpSpPr/>
            <p:nvPr/>
          </p:nvGrpSpPr>
          <p:grpSpPr>
            <a:xfrm>
              <a:off x="1048595" y="4248319"/>
              <a:ext cx="420921" cy="601954"/>
              <a:chOff x="6260475" y="4419824"/>
              <a:chExt cx="440110" cy="629395"/>
            </a:xfrm>
          </p:grpSpPr>
          <p:sp>
            <p:nvSpPr>
              <p:cNvPr id="888" name="Google Shape;888;p37">
                <a:extLst>
                  <a:ext uri="{FF2B5EF4-FFF2-40B4-BE49-F238E27FC236}">
                    <a16:creationId xmlns:a16="http://schemas.microsoft.com/office/drawing/2014/main" id="{19507DFE-36F8-19B4-6CB2-16A7C638788F}"/>
                  </a:ext>
                </a:extLst>
              </p:cNvPr>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a:extLst>
                  <a:ext uri="{FF2B5EF4-FFF2-40B4-BE49-F238E27FC236}">
                    <a16:creationId xmlns:a16="http://schemas.microsoft.com/office/drawing/2014/main" id="{5912F4A0-762F-43C5-7D38-FA432B8AFF7B}"/>
                  </a:ext>
                </a:extLst>
              </p:cNvPr>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a:extLst>
                  <a:ext uri="{FF2B5EF4-FFF2-40B4-BE49-F238E27FC236}">
                    <a16:creationId xmlns:a16="http://schemas.microsoft.com/office/drawing/2014/main" id="{4100C4FC-F9C2-464F-AA0B-F0C829F07B81}"/>
                  </a:ext>
                </a:extLst>
              </p:cNvPr>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a:extLst>
                  <a:ext uri="{FF2B5EF4-FFF2-40B4-BE49-F238E27FC236}">
                    <a16:creationId xmlns:a16="http://schemas.microsoft.com/office/drawing/2014/main" id="{325BBF63-5CD4-C674-D3A6-A166DE186D50}"/>
                  </a:ext>
                </a:extLst>
              </p:cNvPr>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a:extLst>
                  <a:ext uri="{FF2B5EF4-FFF2-40B4-BE49-F238E27FC236}">
                    <a16:creationId xmlns:a16="http://schemas.microsoft.com/office/drawing/2014/main" id="{9909C111-D615-7645-186F-14C0402285A5}"/>
                  </a:ext>
                </a:extLst>
              </p:cNvPr>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a:extLst>
                  <a:ext uri="{FF2B5EF4-FFF2-40B4-BE49-F238E27FC236}">
                    <a16:creationId xmlns:a16="http://schemas.microsoft.com/office/drawing/2014/main" id="{640BF960-478E-7094-27B5-CE6979D9CAE7}"/>
                  </a:ext>
                </a:extLst>
              </p:cNvPr>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extLst>
                  <a:ext uri="{FF2B5EF4-FFF2-40B4-BE49-F238E27FC236}">
                    <a16:creationId xmlns:a16="http://schemas.microsoft.com/office/drawing/2014/main" id="{6B1B7A05-C168-2DF6-3344-0B167639BDCD}"/>
                  </a:ext>
                </a:extLst>
              </p:cNvPr>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a:extLst>
                  <a:ext uri="{FF2B5EF4-FFF2-40B4-BE49-F238E27FC236}">
                    <a16:creationId xmlns:a16="http://schemas.microsoft.com/office/drawing/2014/main" id="{3199AF1D-E9BA-60DC-9614-8CCF8B9BC140}"/>
                  </a:ext>
                </a:extLst>
              </p:cNvPr>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7">
              <a:extLst>
                <a:ext uri="{FF2B5EF4-FFF2-40B4-BE49-F238E27FC236}">
                  <a16:creationId xmlns:a16="http://schemas.microsoft.com/office/drawing/2014/main" id="{216D380A-7A44-D7A1-BEFE-09E75A7F35E7}"/>
                </a:ext>
              </a:extLst>
            </p:cNvPr>
            <p:cNvGrpSpPr/>
            <p:nvPr/>
          </p:nvGrpSpPr>
          <p:grpSpPr>
            <a:xfrm>
              <a:off x="1514703" y="3503072"/>
              <a:ext cx="531319" cy="202685"/>
              <a:chOff x="6867636" y="4836160"/>
              <a:chExt cx="555540" cy="211925"/>
            </a:xfrm>
          </p:grpSpPr>
          <p:sp>
            <p:nvSpPr>
              <p:cNvPr id="897" name="Google Shape;897;p37">
                <a:extLst>
                  <a:ext uri="{FF2B5EF4-FFF2-40B4-BE49-F238E27FC236}">
                    <a16:creationId xmlns:a16="http://schemas.microsoft.com/office/drawing/2014/main" id="{2929CD4D-C1C4-4AB8-6AE9-201953FE2C6B}"/>
                  </a:ext>
                </a:extLst>
              </p:cNvPr>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a:extLst>
                  <a:ext uri="{FF2B5EF4-FFF2-40B4-BE49-F238E27FC236}">
                    <a16:creationId xmlns:a16="http://schemas.microsoft.com/office/drawing/2014/main" id="{E4A3D9E8-6527-E517-895E-C8DF5BBDB89B}"/>
                  </a:ext>
                </a:extLst>
              </p:cNvPr>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a:extLst>
                  <a:ext uri="{FF2B5EF4-FFF2-40B4-BE49-F238E27FC236}">
                    <a16:creationId xmlns:a16="http://schemas.microsoft.com/office/drawing/2014/main" id="{DCBBE82E-8181-AB5D-E0AE-2D244550D436}"/>
                  </a:ext>
                </a:extLst>
              </p:cNvPr>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a:extLst>
                  <a:ext uri="{FF2B5EF4-FFF2-40B4-BE49-F238E27FC236}">
                    <a16:creationId xmlns:a16="http://schemas.microsoft.com/office/drawing/2014/main" id="{4936B0F5-F063-FDA7-CC90-076430CD2173}"/>
                  </a:ext>
                </a:extLst>
              </p:cNvPr>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a:extLst>
                  <a:ext uri="{FF2B5EF4-FFF2-40B4-BE49-F238E27FC236}">
                    <a16:creationId xmlns:a16="http://schemas.microsoft.com/office/drawing/2014/main" id="{A578133D-9639-D8AB-13F2-915F0B7298D1}"/>
                  </a:ext>
                </a:extLst>
              </p:cNvPr>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a:extLst>
                  <a:ext uri="{FF2B5EF4-FFF2-40B4-BE49-F238E27FC236}">
                    <a16:creationId xmlns:a16="http://schemas.microsoft.com/office/drawing/2014/main" id="{3966C271-85BE-9A6B-9E82-2EFE99FC8184}"/>
                  </a:ext>
                </a:extLst>
              </p:cNvPr>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a:extLst>
                  <a:ext uri="{FF2B5EF4-FFF2-40B4-BE49-F238E27FC236}">
                    <a16:creationId xmlns:a16="http://schemas.microsoft.com/office/drawing/2014/main" id="{C56BABD9-FF12-DEE5-04D4-460F6C56BD9D}"/>
                  </a:ext>
                </a:extLst>
              </p:cNvPr>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7">
              <a:extLst>
                <a:ext uri="{FF2B5EF4-FFF2-40B4-BE49-F238E27FC236}">
                  <a16:creationId xmlns:a16="http://schemas.microsoft.com/office/drawing/2014/main" id="{61228CE1-054C-4F67-A709-03CAE43C2502}"/>
                </a:ext>
              </a:extLst>
            </p:cNvPr>
            <p:cNvGrpSpPr/>
            <p:nvPr/>
          </p:nvGrpSpPr>
          <p:grpSpPr>
            <a:xfrm>
              <a:off x="1545091" y="4158455"/>
              <a:ext cx="400827" cy="696908"/>
              <a:chOff x="8328075" y="1480875"/>
              <a:chExt cx="419100" cy="728678"/>
            </a:xfrm>
          </p:grpSpPr>
          <p:sp>
            <p:nvSpPr>
              <p:cNvPr id="905" name="Google Shape;905;p37">
                <a:extLst>
                  <a:ext uri="{FF2B5EF4-FFF2-40B4-BE49-F238E27FC236}">
                    <a16:creationId xmlns:a16="http://schemas.microsoft.com/office/drawing/2014/main" id="{47FD34CD-DDF4-2F9B-80E8-7D73F2D30C99}"/>
                  </a:ext>
                </a:extLst>
              </p:cNvPr>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a:extLst>
                  <a:ext uri="{FF2B5EF4-FFF2-40B4-BE49-F238E27FC236}">
                    <a16:creationId xmlns:a16="http://schemas.microsoft.com/office/drawing/2014/main" id="{2368D5DA-FF98-1A38-5C58-BD310CC35F51}"/>
                  </a:ext>
                </a:extLst>
              </p:cNvPr>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a:extLst>
                  <a:ext uri="{FF2B5EF4-FFF2-40B4-BE49-F238E27FC236}">
                    <a16:creationId xmlns:a16="http://schemas.microsoft.com/office/drawing/2014/main" id="{844F7682-4ABF-32CF-640D-E85DB8705417}"/>
                  </a:ext>
                </a:extLst>
              </p:cNvPr>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a:extLst>
                  <a:ext uri="{FF2B5EF4-FFF2-40B4-BE49-F238E27FC236}">
                    <a16:creationId xmlns:a16="http://schemas.microsoft.com/office/drawing/2014/main" id="{49604AE9-BD65-C508-B625-D1C78CA127ED}"/>
                  </a:ext>
                </a:extLst>
              </p:cNvPr>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a:extLst>
                  <a:ext uri="{FF2B5EF4-FFF2-40B4-BE49-F238E27FC236}">
                    <a16:creationId xmlns:a16="http://schemas.microsoft.com/office/drawing/2014/main" id="{CB4A5F5E-3B0F-FE60-FCC3-16F5D4DC4D32}"/>
                  </a:ext>
                </a:extLst>
              </p:cNvPr>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a:extLst>
                  <a:ext uri="{FF2B5EF4-FFF2-40B4-BE49-F238E27FC236}">
                    <a16:creationId xmlns:a16="http://schemas.microsoft.com/office/drawing/2014/main" id="{938F49D4-3828-19E7-6BEB-DF721C4175D2}"/>
                  </a:ext>
                </a:extLst>
              </p:cNvPr>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a:extLst>
                  <a:ext uri="{FF2B5EF4-FFF2-40B4-BE49-F238E27FC236}">
                    <a16:creationId xmlns:a16="http://schemas.microsoft.com/office/drawing/2014/main" id="{EB0E29A3-6527-801F-BB85-A45FD9A5E082}"/>
                  </a:ext>
                </a:extLst>
              </p:cNvPr>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a:extLst>
                  <a:ext uri="{FF2B5EF4-FFF2-40B4-BE49-F238E27FC236}">
                    <a16:creationId xmlns:a16="http://schemas.microsoft.com/office/drawing/2014/main" id="{B3E51F1D-626D-1C39-1F7A-23A0C76E4C0A}"/>
                  </a:ext>
                </a:extLst>
              </p:cNvPr>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a:extLst>
                  <a:ext uri="{FF2B5EF4-FFF2-40B4-BE49-F238E27FC236}">
                    <a16:creationId xmlns:a16="http://schemas.microsoft.com/office/drawing/2014/main" id="{0577F984-A66B-D8AF-EDC5-F4DBE1925BA2}"/>
                  </a:ext>
                </a:extLst>
              </p:cNvPr>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a:extLst>
                  <a:ext uri="{FF2B5EF4-FFF2-40B4-BE49-F238E27FC236}">
                    <a16:creationId xmlns:a16="http://schemas.microsoft.com/office/drawing/2014/main" id="{2066C6AE-3FD3-70A2-B03D-81ECD73788C2}"/>
                  </a:ext>
                </a:extLst>
              </p:cNvPr>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a:extLst>
                  <a:ext uri="{FF2B5EF4-FFF2-40B4-BE49-F238E27FC236}">
                    <a16:creationId xmlns:a16="http://schemas.microsoft.com/office/drawing/2014/main" id="{EBD8BDB3-C5E5-E570-596C-97EBA96D158B}"/>
                  </a:ext>
                </a:extLst>
              </p:cNvPr>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a:extLst>
                  <a:ext uri="{FF2B5EF4-FFF2-40B4-BE49-F238E27FC236}">
                    <a16:creationId xmlns:a16="http://schemas.microsoft.com/office/drawing/2014/main" id="{13981BE6-0D29-0DC1-0C85-EA5DD106BBD3}"/>
                  </a:ext>
                </a:extLst>
              </p:cNvPr>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a:extLst>
                  <a:ext uri="{FF2B5EF4-FFF2-40B4-BE49-F238E27FC236}">
                    <a16:creationId xmlns:a16="http://schemas.microsoft.com/office/drawing/2014/main" id="{39FCB860-5A5D-DB2E-9A86-5E8868A48189}"/>
                  </a:ext>
                </a:extLst>
              </p:cNvPr>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extLst>
                  <a:ext uri="{FF2B5EF4-FFF2-40B4-BE49-F238E27FC236}">
                    <a16:creationId xmlns:a16="http://schemas.microsoft.com/office/drawing/2014/main" id="{A08C5E90-429A-4C3D-0AC2-DC6E7F563C81}"/>
                  </a:ext>
                </a:extLst>
              </p:cNvPr>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7">
              <a:extLst>
                <a:ext uri="{FF2B5EF4-FFF2-40B4-BE49-F238E27FC236}">
                  <a16:creationId xmlns:a16="http://schemas.microsoft.com/office/drawing/2014/main" id="{0C937C69-2FDE-42CE-7855-F0A1AB85F279}"/>
                </a:ext>
              </a:extLst>
            </p:cNvPr>
            <p:cNvSpPr/>
            <p:nvPr/>
          </p:nvSpPr>
          <p:spPr>
            <a:xfrm>
              <a:off x="3464825"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37">
              <a:extLst>
                <a:ext uri="{FF2B5EF4-FFF2-40B4-BE49-F238E27FC236}">
                  <a16:creationId xmlns:a16="http://schemas.microsoft.com/office/drawing/2014/main" id="{D7D853BC-95C6-70A6-1424-F0568E1C6251}"/>
                </a:ext>
              </a:extLst>
            </p:cNvPr>
            <p:cNvGrpSpPr/>
            <p:nvPr/>
          </p:nvGrpSpPr>
          <p:grpSpPr>
            <a:xfrm>
              <a:off x="3611704" y="4463166"/>
              <a:ext cx="641888" cy="393657"/>
              <a:chOff x="6752025" y="2890176"/>
              <a:chExt cx="671150" cy="411603"/>
            </a:xfrm>
          </p:grpSpPr>
          <p:sp>
            <p:nvSpPr>
              <p:cNvPr id="921" name="Google Shape;921;p37">
                <a:extLst>
                  <a:ext uri="{FF2B5EF4-FFF2-40B4-BE49-F238E27FC236}">
                    <a16:creationId xmlns:a16="http://schemas.microsoft.com/office/drawing/2014/main" id="{5CCAFC7F-F30C-A503-2284-6F813DF80E78}"/>
                  </a:ext>
                </a:extLst>
              </p:cNvPr>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a:extLst>
                  <a:ext uri="{FF2B5EF4-FFF2-40B4-BE49-F238E27FC236}">
                    <a16:creationId xmlns:a16="http://schemas.microsoft.com/office/drawing/2014/main" id="{38A4C8C2-AD8C-D63B-3E1F-96B08C274CD6}"/>
                  </a:ext>
                </a:extLst>
              </p:cNvPr>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a:extLst>
                  <a:ext uri="{FF2B5EF4-FFF2-40B4-BE49-F238E27FC236}">
                    <a16:creationId xmlns:a16="http://schemas.microsoft.com/office/drawing/2014/main" id="{F88C0B09-B2F3-75B2-A83A-CF74C97342E1}"/>
                  </a:ext>
                </a:extLst>
              </p:cNvPr>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a:extLst>
                  <a:ext uri="{FF2B5EF4-FFF2-40B4-BE49-F238E27FC236}">
                    <a16:creationId xmlns:a16="http://schemas.microsoft.com/office/drawing/2014/main" id="{4ADB9583-32DE-192B-B317-1359821DC8F1}"/>
                  </a:ext>
                </a:extLst>
              </p:cNvPr>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a:extLst>
                  <a:ext uri="{FF2B5EF4-FFF2-40B4-BE49-F238E27FC236}">
                    <a16:creationId xmlns:a16="http://schemas.microsoft.com/office/drawing/2014/main" id="{A650AC36-2A29-3DFE-FDE4-435606F85004}"/>
                  </a:ext>
                </a:extLst>
              </p:cNvPr>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a:extLst>
                  <a:ext uri="{FF2B5EF4-FFF2-40B4-BE49-F238E27FC236}">
                    <a16:creationId xmlns:a16="http://schemas.microsoft.com/office/drawing/2014/main" id="{CDFCFA66-548E-3274-1F39-E8F36FAD36F3}"/>
                  </a:ext>
                </a:extLst>
              </p:cNvPr>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7">
              <a:extLst>
                <a:ext uri="{FF2B5EF4-FFF2-40B4-BE49-F238E27FC236}">
                  <a16:creationId xmlns:a16="http://schemas.microsoft.com/office/drawing/2014/main" id="{CD4EF79D-17A1-6A54-C922-B06F7925BC96}"/>
                </a:ext>
              </a:extLst>
            </p:cNvPr>
            <p:cNvGrpSpPr/>
            <p:nvPr/>
          </p:nvGrpSpPr>
          <p:grpSpPr>
            <a:xfrm>
              <a:off x="1331988" y="989053"/>
              <a:ext cx="941957" cy="1383593"/>
              <a:chOff x="225575" y="3247475"/>
              <a:chExt cx="1282447" cy="1883720"/>
            </a:xfrm>
          </p:grpSpPr>
          <p:sp>
            <p:nvSpPr>
              <p:cNvPr id="928" name="Google Shape;928;p37">
                <a:extLst>
                  <a:ext uri="{FF2B5EF4-FFF2-40B4-BE49-F238E27FC236}">
                    <a16:creationId xmlns:a16="http://schemas.microsoft.com/office/drawing/2014/main" id="{8598F7E0-78E2-1EF0-BE26-4E8F02854E5A}"/>
                  </a:ext>
                </a:extLst>
              </p:cNvPr>
              <p:cNvSpPr/>
              <p:nvPr/>
            </p:nvSpPr>
            <p:spPr>
              <a:xfrm>
                <a:off x="1062124" y="3795020"/>
                <a:ext cx="445898" cy="697096"/>
              </a:xfrm>
              <a:custGeom>
                <a:avLst/>
                <a:gdLst/>
                <a:ahLst/>
                <a:cxnLst/>
                <a:rect l="l" t="t" r="r" b="b"/>
                <a:pathLst>
                  <a:path w="3220" h="5034" extrusionOk="0">
                    <a:moveTo>
                      <a:pt x="2070" y="0"/>
                    </a:moveTo>
                    <a:cubicBezTo>
                      <a:pt x="1776" y="0"/>
                      <a:pt x="1457" y="137"/>
                      <a:pt x="1179" y="451"/>
                    </a:cubicBezTo>
                    <a:cubicBezTo>
                      <a:pt x="493" y="1221"/>
                      <a:pt x="0" y="4372"/>
                      <a:pt x="609" y="5034"/>
                    </a:cubicBezTo>
                    <a:cubicBezTo>
                      <a:pt x="609" y="5034"/>
                      <a:pt x="2624" y="2727"/>
                      <a:pt x="2975" y="1494"/>
                    </a:cubicBezTo>
                    <a:cubicBezTo>
                      <a:pt x="3220" y="632"/>
                      <a:pt x="2703" y="0"/>
                      <a:pt x="2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a:extLst>
                  <a:ext uri="{FF2B5EF4-FFF2-40B4-BE49-F238E27FC236}">
                    <a16:creationId xmlns:a16="http://schemas.microsoft.com/office/drawing/2014/main" id="{D6C7A84D-052D-D632-2B8B-9F970614E80F}"/>
                  </a:ext>
                </a:extLst>
              </p:cNvPr>
              <p:cNvSpPr/>
              <p:nvPr/>
            </p:nvSpPr>
            <p:spPr>
              <a:xfrm>
                <a:off x="1119039" y="3959394"/>
                <a:ext cx="170743" cy="903427"/>
              </a:xfrm>
              <a:custGeom>
                <a:avLst/>
                <a:gdLst/>
                <a:ahLst/>
                <a:cxnLst/>
                <a:rect l="l" t="t" r="r" b="b"/>
                <a:pathLst>
                  <a:path w="1233" h="6524" extrusionOk="0">
                    <a:moveTo>
                      <a:pt x="1137" y="0"/>
                    </a:moveTo>
                    <a:cubicBezTo>
                      <a:pt x="858" y="431"/>
                      <a:pt x="624" y="1045"/>
                      <a:pt x="445" y="1822"/>
                    </a:cubicBezTo>
                    <a:cubicBezTo>
                      <a:pt x="302" y="2439"/>
                      <a:pt x="194" y="3163"/>
                      <a:pt x="122" y="3973"/>
                    </a:cubicBezTo>
                    <a:cubicBezTo>
                      <a:pt x="0" y="5348"/>
                      <a:pt x="28" y="6511"/>
                      <a:pt x="28" y="6523"/>
                    </a:cubicBezTo>
                    <a:lnTo>
                      <a:pt x="141" y="6520"/>
                    </a:lnTo>
                    <a:cubicBezTo>
                      <a:pt x="141" y="6509"/>
                      <a:pt x="113" y="5352"/>
                      <a:pt x="235" y="3981"/>
                    </a:cubicBezTo>
                    <a:cubicBezTo>
                      <a:pt x="395" y="2173"/>
                      <a:pt x="741" y="819"/>
                      <a:pt x="1233" y="62"/>
                    </a:cubicBez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a:extLst>
                  <a:ext uri="{FF2B5EF4-FFF2-40B4-BE49-F238E27FC236}">
                    <a16:creationId xmlns:a16="http://schemas.microsoft.com/office/drawing/2014/main" id="{65D07FB2-FD67-7791-BB38-8E7771B0E9C7}"/>
                  </a:ext>
                </a:extLst>
              </p:cNvPr>
              <p:cNvSpPr/>
              <p:nvPr/>
            </p:nvSpPr>
            <p:spPr>
              <a:xfrm>
                <a:off x="225575" y="3332501"/>
                <a:ext cx="596700" cy="436343"/>
              </a:xfrm>
              <a:custGeom>
                <a:avLst/>
                <a:gdLst/>
                <a:ahLst/>
                <a:cxnLst/>
                <a:rect l="l" t="t" r="r" b="b"/>
                <a:pathLst>
                  <a:path w="4309" h="3151" extrusionOk="0">
                    <a:moveTo>
                      <a:pt x="2190" y="1"/>
                    </a:moveTo>
                    <a:cubicBezTo>
                      <a:pt x="2124" y="1"/>
                      <a:pt x="2055" y="5"/>
                      <a:pt x="1985" y="14"/>
                    </a:cubicBezTo>
                    <a:cubicBezTo>
                      <a:pt x="1" y="262"/>
                      <a:pt x="2501" y="2825"/>
                      <a:pt x="4308" y="3150"/>
                    </a:cubicBezTo>
                    <a:cubicBezTo>
                      <a:pt x="4308" y="3150"/>
                      <a:pt x="3994"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a:extLst>
                  <a:ext uri="{FF2B5EF4-FFF2-40B4-BE49-F238E27FC236}">
                    <a16:creationId xmlns:a16="http://schemas.microsoft.com/office/drawing/2014/main" id="{AD87502F-7EE5-C85D-8DF6-BDFE25788DF2}"/>
                  </a:ext>
                </a:extLst>
              </p:cNvPr>
              <p:cNvSpPr/>
              <p:nvPr/>
            </p:nvSpPr>
            <p:spPr>
              <a:xfrm>
                <a:off x="846928" y="3247475"/>
                <a:ext cx="498796" cy="945386"/>
              </a:xfrm>
              <a:custGeom>
                <a:avLst/>
                <a:gdLst/>
                <a:ahLst/>
                <a:cxnLst/>
                <a:rect l="l" t="t" r="r" b="b"/>
                <a:pathLst>
                  <a:path w="3602" h="6827" extrusionOk="0">
                    <a:moveTo>
                      <a:pt x="2421" y="0"/>
                    </a:moveTo>
                    <a:cubicBezTo>
                      <a:pt x="1927" y="0"/>
                      <a:pt x="1355" y="343"/>
                      <a:pt x="948" y="1263"/>
                    </a:cubicBezTo>
                    <a:cubicBezTo>
                      <a:pt x="1" y="3406"/>
                      <a:pt x="1504" y="6826"/>
                      <a:pt x="1504" y="6826"/>
                    </a:cubicBezTo>
                    <a:cubicBezTo>
                      <a:pt x="1504" y="6826"/>
                      <a:pt x="3130" y="2330"/>
                      <a:pt x="3422" y="1263"/>
                    </a:cubicBezTo>
                    <a:cubicBezTo>
                      <a:pt x="3601" y="606"/>
                      <a:pt x="3079" y="0"/>
                      <a:pt x="2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a:extLst>
                  <a:ext uri="{FF2B5EF4-FFF2-40B4-BE49-F238E27FC236}">
                    <a16:creationId xmlns:a16="http://schemas.microsoft.com/office/drawing/2014/main" id="{6A2D7123-3502-399C-B384-99FA2BB13D22}"/>
                  </a:ext>
                </a:extLst>
              </p:cNvPr>
              <p:cNvSpPr/>
              <p:nvPr/>
            </p:nvSpPr>
            <p:spPr>
              <a:xfrm>
                <a:off x="1013380" y="3396063"/>
                <a:ext cx="127122" cy="1583906"/>
              </a:xfrm>
              <a:custGeom>
                <a:avLst/>
                <a:gdLst/>
                <a:ahLst/>
                <a:cxnLst/>
                <a:rect l="l" t="t" r="r" b="b"/>
                <a:pathLst>
                  <a:path w="918" h="11438" extrusionOk="0">
                    <a:moveTo>
                      <a:pt x="780" y="0"/>
                    </a:moveTo>
                    <a:cubicBezTo>
                      <a:pt x="778" y="12"/>
                      <a:pt x="577" y="1168"/>
                      <a:pt x="384" y="3147"/>
                    </a:cubicBezTo>
                    <a:cubicBezTo>
                      <a:pt x="207" y="4974"/>
                      <a:pt x="0" y="7893"/>
                      <a:pt x="25" y="11438"/>
                    </a:cubicBezTo>
                    <a:lnTo>
                      <a:pt x="165" y="11438"/>
                    </a:lnTo>
                    <a:cubicBezTo>
                      <a:pt x="141" y="7899"/>
                      <a:pt x="347" y="4985"/>
                      <a:pt x="524" y="3163"/>
                    </a:cubicBezTo>
                    <a:cubicBezTo>
                      <a:pt x="716" y="1189"/>
                      <a:pt x="916" y="36"/>
                      <a:pt x="918" y="25"/>
                    </a:cubicBezTo>
                    <a:lnTo>
                      <a:pt x="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a:extLst>
                  <a:ext uri="{FF2B5EF4-FFF2-40B4-BE49-F238E27FC236}">
                    <a16:creationId xmlns:a16="http://schemas.microsoft.com/office/drawing/2014/main" id="{B0359CE6-A6D9-75D1-AF50-5861B647746E}"/>
                  </a:ext>
                </a:extLst>
              </p:cNvPr>
              <p:cNvSpPr/>
              <p:nvPr/>
            </p:nvSpPr>
            <p:spPr>
              <a:xfrm>
                <a:off x="549476" y="3456301"/>
                <a:ext cx="496165" cy="958680"/>
              </a:xfrm>
              <a:custGeom>
                <a:avLst/>
                <a:gdLst/>
                <a:ahLst/>
                <a:cxnLst/>
                <a:rect l="l" t="t" r="r" b="b"/>
                <a:pathLst>
                  <a:path w="3583" h="6923" extrusionOk="0">
                    <a:moveTo>
                      <a:pt x="66" y="1"/>
                    </a:moveTo>
                    <a:lnTo>
                      <a:pt x="0" y="124"/>
                    </a:lnTo>
                    <a:cubicBezTo>
                      <a:pt x="528" y="405"/>
                      <a:pt x="1036" y="935"/>
                      <a:pt x="1513" y="1700"/>
                    </a:cubicBezTo>
                    <a:cubicBezTo>
                      <a:pt x="1898" y="2316"/>
                      <a:pt x="2259" y="3083"/>
                      <a:pt x="2592" y="3980"/>
                    </a:cubicBezTo>
                    <a:cubicBezTo>
                      <a:pt x="3160" y="5512"/>
                      <a:pt x="3443" y="6909"/>
                      <a:pt x="3446" y="6922"/>
                    </a:cubicBezTo>
                    <a:lnTo>
                      <a:pt x="3583" y="6896"/>
                    </a:lnTo>
                    <a:cubicBezTo>
                      <a:pt x="3580" y="6881"/>
                      <a:pt x="3294" y="5476"/>
                      <a:pt x="2723" y="3934"/>
                    </a:cubicBezTo>
                    <a:cubicBezTo>
                      <a:pt x="2387" y="3028"/>
                      <a:pt x="2020" y="2250"/>
                      <a:pt x="1631" y="1626"/>
                    </a:cubicBezTo>
                    <a:cubicBezTo>
                      <a:pt x="1142" y="841"/>
                      <a:pt x="615" y="294"/>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a:extLst>
                  <a:ext uri="{FF2B5EF4-FFF2-40B4-BE49-F238E27FC236}">
                    <a16:creationId xmlns:a16="http://schemas.microsoft.com/office/drawing/2014/main" id="{C687D796-AC08-1A13-4A0D-D83611E5BF9C}"/>
                  </a:ext>
                </a:extLst>
              </p:cNvPr>
              <p:cNvSpPr/>
              <p:nvPr/>
            </p:nvSpPr>
            <p:spPr>
              <a:xfrm>
                <a:off x="523442" y="3794881"/>
                <a:ext cx="496303" cy="632011"/>
              </a:xfrm>
              <a:custGeom>
                <a:avLst/>
                <a:gdLst/>
                <a:ahLst/>
                <a:cxnLst/>
                <a:rect l="l" t="t" r="r" b="b"/>
                <a:pathLst>
                  <a:path w="3584" h="4564" extrusionOk="0">
                    <a:moveTo>
                      <a:pt x="1482" y="1"/>
                    </a:moveTo>
                    <a:cubicBezTo>
                      <a:pt x="0" y="1"/>
                      <a:pt x="1463" y="3111"/>
                      <a:pt x="3229" y="4563"/>
                    </a:cubicBezTo>
                    <a:cubicBezTo>
                      <a:pt x="3229" y="4563"/>
                      <a:pt x="3583" y="352"/>
                      <a:pt x="1720" y="23"/>
                    </a:cubicBezTo>
                    <a:cubicBezTo>
                      <a:pt x="1633" y="8"/>
                      <a:pt x="1554" y="1"/>
                      <a:pt x="1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a:extLst>
                  <a:ext uri="{FF2B5EF4-FFF2-40B4-BE49-F238E27FC236}">
                    <a16:creationId xmlns:a16="http://schemas.microsoft.com/office/drawing/2014/main" id="{C8D97CAD-CD70-029A-05DA-C0A902B32FF5}"/>
                  </a:ext>
                </a:extLst>
              </p:cNvPr>
              <p:cNvSpPr/>
              <p:nvPr/>
            </p:nvSpPr>
            <p:spPr>
              <a:xfrm>
                <a:off x="810508" y="4020878"/>
                <a:ext cx="205085" cy="807878"/>
              </a:xfrm>
              <a:custGeom>
                <a:avLst/>
                <a:gdLst/>
                <a:ahLst/>
                <a:cxnLst/>
                <a:rect l="l" t="t" r="r" b="b"/>
                <a:pathLst>
                  <a:path w="1481" h="5834" extrusionOk="0">
                    <a:moveTo>
                      <a:pt x="106" y="1"/>
                    </a:moveTo>
                    <a:lnTo>
                      <a:pt x="0" y="68"/>
                    </a:lnTo>
                    <a:cubicBezTo>
                      <a:pt x="808" y="1309"/>
                      <a:pt x="1115" y="2808"/>
                      <a:pt x="1229" y="3844"/>
                    </a:cubicBezTo>
                    <a:cubicBezTo>
                      <a:pt x="1355" y="4971"/>
                      <a:pt x="1288" y="5814"/>
                      <a:pt x="1286" y="5823"/>
                    </a:cubicBezTo>
                    <a:lnTo>
                      <a:pt x="1411" y="5834"/>
                    </a:lnTo>
                    <a:cubicBezTo>
                      <a:pt x="1412" y="5824"/>
                      <a:pt x="1480" y="4971"/>
                      <a:pt x="1355" y="3833"/>
                    </a:cubicBezTo>
                    <a:cubicBezTo>
                      <a:pt x="1281" y="3165"/>
                      <a:pt x="1156" y="2530"/>
                      <a:pt x="982" y="1944"/>
                    </a:cubicBezTo>
                    <a:cubicBezTo>
                      <a:pt x="762" y="1214"/>
                      <a:pt x="469" y="559"/>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a:extLst>
                  <a:ext uri="{FF2B5EF4-FFF2-40B4-BE49-F238E27FC236}">
                    <a16:creationId xmlns:a16="http://schemas.microsoft.com/office/drawing/2014/main" id="{646A0E21-C6DF-815B-60E4-CF0A80D7B44A}"/>
                  </a:ext>
                </a:extLst>
              </p:cNvPr>
              <p:cNvSpPr/>
              <p:nvPr/>
            </p:nvSpPr>
            <p:spPr>
              <a:xfrm>
                <a:off x="759548" y="4554575"/>
                <a:ext cx="571912" cy="571774"/>
              </a:xfrm>
              <a:custGeom>
                <a:avLst/>
                <a:gdLst/>
                <a:ahLst/>
                <a:cxnLst/>
                <a:rect l="l" t="t" r="r" b="b"/>
                <a:pathLst>
                  <a:path w="4130" h="4129" extrusionOk="0">
                    <a:moveTo>
                      <a:pt x="3" y="0"/>
                    </a:moveTo>
                    <a:lnTo>
                      <a:pt x="3" y="2065"/>
                    </a:lnTo>
                    <a:cubicBezTo>
                      <a:pt x="0" y="3205"/>
                      <a:pt x="924" y="4129"/>
                      <a:pt x="2066" y="4129"/>
                    </a:cubicBezTo>
                    <a:cubicBezTo>
                      <a:pt x="3205" y="4129"/>
                      <a:pt x="4130" y="3205"/>
                      <a:pt x="4130" y="2065"/>
                    </a:cubicBezTo>
                    <a:lnTo>
                      <a:pt x="4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extLst>
                  <a:ext uri="{FF2B5EF4-FFF2-40B4-BE49-F238E27FC236}">
                    <a16:creationId xmlns:a16="http://schemas.microsoft.com/office/drawing/2014/main" id="{25753C2D-5C6E-A50D-F5F4-7F473D78B355}"/>
                  </a:ext>
                </a:extLst>
              </p:cNvPr>
              <p:cNvSpPr/>
              <p:nvPr/>
            </p:nvSpPr>
            <p:spPr>
              <a:xfrm>
                <a:off x="832111" y="4554852"/>
                <a:ext cx="427203" cy="576343"/>
              </a:xfrm>
              <a:custGeom>
                <a:avLst/>
                <a:gdLst/>
                <a:ahLst/>
                <a:cxnLst/>
                <a:rect l="l" t="t" r="r" b="b"/>
                <a:pathLst>
                  <a:path w="3085" h="4162" extrusionOk="0">
                    <a:moveTo>
                      <a:pt x="1" y="0"/>
                    </a:moveTo>
                    <a:lnTo>
                      <a:pt x="1" y="2815"/>
                    </a:lnTo>
                    <a:cubicBezTo>
                      <a:pt x="1" y="3558"/>
                      <a:pt x="691" y="4161"/>
                      <a:pt x="1542" y="4161"/>
                    </a:cubicBezTo>
                    <a:cubicBezTo>
                      <a:pt x="2390" y="4161"/>
                      <a:pt x="3081" y="3557"/>
                      <a:pt x="3084" y="2815"/>
                    </a:cubicBezTo>
                    <a:lnTo>
                      <a:pt x="3084" y="0"/>
                    </a:lnTo>
                    <a:lnTo>
                      <a:pt x="3014" y="0"/>
                    </a:lnTo>
                    <a:lnTo>
                      <a:pt x="3014" y="2815"/>
                    </a:lnTo>
                    <a:cubicBezTo>
                      <a:pt x="3014" y="3519"/>
                      <a:pt x="2353" y="4091"/>
                      <a:pt x="1543" y="4091"/>
                    </a:cubicBezTo>
                    <a:cubicBezTo>
                      <a:pt x="730" y="4091"/>
                      <a:pt x="72" y="3518"/>
                      <a:pt x="72" y="2815"/>
                    </a:cubicBezTo>
                    <a:lnTo>
                      <a:pt x="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a:extLst>
                  <a:ext uri="{FF2B5EF4-FFF2-40B4-BE49-F238E27FC236}">
                    <a16:creationId xmlns:a16="http://schemas.microsoft.com/office/drawing/2014/main" id="{D790F498-82B8-DBEC-848D-8731968C0B4D}"/>
                  </a:ext>
                </a:extLst>
              </p:cNvPr>
              <p:cNvSpPr/>
              <p:nvPr/>
            </p:nvSpPr>
            <p:spPr>
              <a:xfrm>
                <a:off x="949956" y="4554852"/>
                <a:ext cx="191653" cy="576343"/>
              </a:xfrm>
              <a:custGeom>
                <a:avLst/>
                <a:gdLst/>
                <a:ahLst/>
                <a:cxnLst/>
                <a:rect l="l" t="t" r="r" b="b"/>
                <a:pathLst>
                  <a:path w="1384" h="4162" extrusionOk="0">
                    <a:moveTo>
                      <a:pt x="0" y="0"/>
                    </a:moveTo>
                    <a:lnTo>
                      <a:pt x="0" y="2815"/>
                    </a:lnTo>
                    <a:cubicBezTo>
                      <a:pt x="0" y="3172"/>
                      <a:pt x="69" y="3506"/>
                      <a:pt x="196" y="3758"/>
                    </a:cubicBezTo>
                    <a:cubicBezTo>
                      <a:pt x="325" y="4018"/>
                      <a:pt x="501" y="4161"/>
                      <a:pt x="691" y="4161"/>
                    </a:cubicBezTo>
                    <a:cubicBezTo>
                      <a:pt x="878" y="4161"/>
                      <a:pt x="1054" y="4018"/>
                      <a:pt x="1187" y="3758"/>
                    </a:cubicBezTo>
                    <a:cubicBezTo>
                      <a:pt x="1313" y="3506"/>
                      <a:pt x="1383" y="3172"/>
                      <a:pt x="1383" y="2815"/>
                    </a:cubicBezTo>
                    <a:lnTo>
                      <a:pt x="1383" y="0"/>
                    </a:lnTo>
                    <a:lnTo>
                      <a:pt x="1312" y="0"/>
                    </a:lnTo>
                    <a:lnTo>
                      <a:pt x="1312" y="2815"/>
                    </a:lnTo>
                    <a:cubicBezTo>
                      <a:pt x="1312" y="3162"/>
                      <a:pt x="1246" y="3484"/>
                      <a:pt x="1124" y="3727"/>
                    </a:cubicBezTo>
                    <a:cubicBezTo>
                      <a:pt x="1006" y="3963"/>
                      <a:pt x="852" y="4093"/>
                      <a:pt x="692" y="4093"/>
                    </a:cubicBezTo>
                    <a:cubicBezTo>
                      <a:pt x="530" y="4093"/>
                      <a:pt x="376" y="3963"/>
                      <a:pt x="258" y="3727"/>
                    </a:cubicBezTo>
                    <a:cubicBezTo>
                      <a:pt x="137" y="3484"/>
                      <a:pt x="71" y="3160"/>
                      <a:pt x="71" y="2815"/>
                    </a:cubicBezTo>
                    <a:lnTo>
                      <a:pt x="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a:extLst>
                  <a:ext uri="{FF2B5EF4-FFF2-40B4-BE49-F238E27FC236}">
                    <a16:creationId xmlns:a16="http://schemas.microsoft.com/office/drawing/2014/main" id="{A2484178-2EE4-BE7A-5EFA-86818F0EA2E0}"/>
                  </a:ext>
                </a:extLst>
              </p:cNvPr>
              <p:cNvSpPr/>
              <p:nvPr/>
            </p:nvSpPr>
            <p:spPr>
              <a:xfrm>
                <a:off x="1040521" y="4554575"/>
                <a:ext cx="9832" cy="571635"/>
              </a:xfrm>
              <a:custGeom>
                <a:avLst/>
                <a:gdLst/>
                <a:ahLst/>
                <a:cxnLst/>
                <a:rect l="l" t="t" r="r" b="b"/>
                <a:pathLst>
                  <a:path w="71" h="4128" extrusionOk="0">
                    <a:moveTo>
                      <a:pt x="1" y="0"/>
                    </a:moveTo>
                    <a:lnTo>
                      <a:pt x="1" y="4128"/>
                    </a:lnTo>
                    <a:lnTo>
                      <a:pt x="70" y="4128"/>
                    </a:lnTo>
                    <a:lnTo>
                      <a:pt x="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0" name="Google Shape;940;p37">
            <a:extLst>
              <a:ext uri="{FF2B5EF4-FFF2-40B4-BE49-F238E27FC236}">
                <a16:creationId xmlns:a16="http://schemas.microsoft.com/office/drawing/2014/main" id="{DF3A423C-2271-7E5B-ACE4-D7FCB0625C1A}"/>
              </a:ext>
            </a:extLst>
          </p:cNvPr>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a:extLst>
              <a:ext uri="{FF2B5EF4-FFF2-40B4-BE49-F238E27FC236}">
                <a16:creationId xmlns:a16="http://schemas.microsoft.com/office/drawing/2014/main" id="{E4FEFDD7-1BB5-8C05-9B5A-08D704FF2398}"/>
              </a:ext>
            </a:extLst>
          </p:cNvPr>
          <p:cNvSpPr/>
          <p:nvPr/>
        </p:nvSpPr>
        <p:spPr>
          <a:xfrm>
            <a:off x="3284000" y="130089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75;p36">
            <a:extLst>
              <a:ext uri="{FF2B5EF4-FFF2-40B4-BE49-F238E27FC236}">
                <a16:creationId xmlns:a16="http://schemas.microsoft.com/office/drawing/2014/main" id="{C0CE790E-DC18-A9C3-504F-2BB631ECBDF2}"/>
              </a:ext>
            </a:extLst>
          </p:cNvPr>
          <p:cNvSpPr txBox="1">
            <a:spLocks noGrp="1"/>
          </p:cNvSpPr>
          <p:nvPr>
            <p:ph type="title"/>
          </p:nvPr>
        </p:nvSpPr>
        <p:spPr>
          <a:xfrm>
            <a:off x="6555617" y="1732467"/>
            <a:ext cx="1728384" cy="9086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pic>
        <p:nvPicPr>
          <p:cNvPr id="3" name="Picture 2">
            <a:extLst>
              <a:ext uri="{FF2B5EF4-FFF2-40B4-BE49-F238E27FC236}">
                <a16:creationId xmlns:a16="http://schemas.microsoft.com/office/drawing/2014/main" id="{347A6B79-2C36-BB93-0AD7-03DF0FD16D01}"/>
              </a:ext>
            </a:extLst>
          </p:cNvPr>
          <p:cNvPicPr>
            <a:picLocks noChangeAspect="1"/>
          </p:cNvPicPr>
          <p:nvPr/>
        </p:nvPicPr>
        <p:blipFill>
          <a:blip r:embed="rId3"/>
          <a:stretch>
            <a:fillRect/>
          </a:stretch>
        </p:blipFill>
        <p:spPr>
          <a:xfrm>
            <a:off x="6200951" y="2682331"/>
            <a:ext cx="1774090" cy="24386"/>
          </a:xfrm>
          <a:prstGeom prst="rect">
            <a:avLst/>
          </a:prstGeom>
        </p:spPr>
      </p:pic>
      <p:sp>
        <p:nvSpPr>
          <p:cNvPr id="6" name="TextBox 5">
            <a:extLst>
              <a:ext uri="{FF2B5EF4-FFF2-40B4-BE49-F238E27FC236}">
                <a16:creationId xmlns:a16="http://schemas.microsoft.com/office/drawing/2014/main" id="{802B219E-21A5-946C-9056-356F327BE404}"/>
              </a:ext>
            </a:extLst>
          </p:cNvPr>
          <p:cNvSpPr txBox="1"/>
          <p:nvPr/>
        </p:nvSpPr>
        <p:spPr>
          <a:xfrm>
            <a:off x="5762616" y="2820394"/>
            <a:ext cx="3075983" cy="800219"/>
          </a:xfrm>
          <a:prstGeom prst="rect">
            <a:avLst/>
          </a:prstGeom>
          <a:noFill/>
        </p:spPr>
        <p:txBody>
          <a:bodyPr wrap="square">
            <a:spAutoFit/>
          </a:bodyPr>
          <a:lstStyle/>
          <a:p>
            <a:r>
              <a:rPr lang="en" sz="4600" dirty="0">
                <a:solidFill>
                  <a:srgbClr val="353537"/>
                </a:solidFill>
                <a:highlight>
                  <a:srgbClr val="E9D6C8"/>
                </a:highlight>
                <a:latin typeface="Old Standard TT"/>
                <a:sym typeface="Old Standard TT"/>
              </a:rPr>
              <a:t>TESTING</a:t>
            </a:r>
            <a:endParaRPr lang="en-US" dirty="0"/>
          </a:p>
        </p:txBody>
      </p:sp>
    </p:spTree>
    <p:extLst>
      <p:ext uri="{BB962C8B-B14F-4D97-AF65-F5344CB8AC3E}">
        <p14:creationId xmlns:p14="http://schemas.microsoft.com/office/powerpoint/2010/main" val="29547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4"/>
          <p:cNvSpPr txBox="1">
            <a:spLocks noGrp="1"/>
          </p:cNvSpPr>
          <p:nvPr>
            <p:ph type="subTitle" idx="16"/>
          </p:nvPr>
        </p:nvSpPr>
        <p:spPr>
          <a:xfrm>
            <a:off x="2178361" y="1174665"/>
            <a:ext cx="30339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514" name="Google Shape;514;p34"/>
          <p:cNvSpPr txBox="1">
            <a:spLocks noGrp="1"/>
          </p:cNvSpPr>
          <p:nvPr>
            <p:ph type="subTitle" idx="17"/>
          </p:nvPr>
        </p:nvSpPr>
        <p:spPr>
          <a:xfrm>
            <a:off x="2192640" y="1588212"/>
            <a:ext cx="30339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PURPOSE</a:t>
            </a:r>
            <a:endParaRPr dirty="0"/>
          </a:p>
        </p:txBody>
      </p:sp>
      <p:sp>
        <p:nvSpPr>
          <p:cNvPr id="515" name="Google Shape;515;p34"/>
          <p:cNvSpPr txBox="1">
            <a:spLocks noGrp="1"/>
          </p:cNvSpPr>
          <p:nvPr>
            <p:ph type="subTitle" idx="18"/>
          </p:nvPr>
        </p:nvSpPr>
        <p:spPr>
          <a:xfrm>
            <a:off x="2178361" y="2049607"/>
            <a:ext cx="30339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FEATURES</a:t>
            </a:r>
            <a:endParaRPr dirty="0"/>
          </a:p>
        </p:txBody>
      </p:sp>
      <p:sp>
        <p:nvSpPr>
          <p:cNvPr id="516" name="Google Shape;516;p34"/>
          <p:cNvSpPr txBox="1">
            <a:spLocks noGrp="1"/>
          </p:cNvSpPr>
          <p:nvPr>
            <p:ph type="subTitle" idx="19"/>
          </p:nvPr>
        </p:nvSpPr>
        <p:spPr>
          <a:xfrm>
            <a:off x="2178361" y="2529234"/>
            <a:ext cx="3270413"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 DESIGN </a:t>
            </a:r>
            <a:endParaRPr dirty="0"/>
          </a:p>
        </p:txBody>
      </p:sp>
      <p:sp>
        <p:nvSpPr>
          <p:cNvPr id="517" name="Google Shape;517;p34"/>
          <p:cNvSpPr txBox="1">
            <a:spLocks noGrp="1"/>
          </p:cNvSpPr>
          <p:nvPr>
            <p:ph type="subTitle" idx="20"/>
          </p:nvPr>
        </p:nvSpPr>
        <p:spPr>
          <a:xfrm>
            <a:off x="2192640" y="2990456"/>
            <a:ext cx="30339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ARCHITECTURE</a:t>
            </a:r>
            <a:endParaRPr dirty="0"/>
          </a:p>
        </p:txBody>
      </p:sp>
      <p:sp>
        <p:nvSpPr>
          <p:cNvPr id="518" name="Google Shape;518;p34"/>
          <p:cNvSpPr txBox="1">
            <a:spLocks noGrp="1"/>
          </p:cNvSpPr>
          <p:nvPr>
            <p:ph type="subTitle" idx="21"/>
          </p:nvPr>
        </p:nvSpPr>
        <p:spPr>
          <a:xfrm>
            <a:off x="2192640" y="3458344"/>
            <a:ext cx="30339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IMPLEMENTATION</a:t>
            </a:r>
            <a:endParaRPr dirty="0"/>
          </a:p>
        </p:txBody>
      </p:sp>
      <p:sp>
        <p:nvSpPr>
          <p:cNvPr id="519" name="Google Shape;519;p34"/>
          <p:cNvSpPr txBox="1">
            <a:spLocks noGrp="1"/>
          </p:cNvSpPr>
          <p:nvPr>
            <p:ph type="title"/>
          </p:nvPr>
        </p:nvSpPr>
        <p:spPr>
          <a:xfrm>
            <a:off x="1039308" y="1171161"/>
            <a:ext cx="5973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21" name="Google Shape;521;p34"/>
          <p:cNvSpPr txBox="1">
            <a:spLocks noGrp="1"/>
          </p:cNvSpPr>
          <p:nvPr>
            <p:ph type="title" idx="2"/>
          </p:nvPr>
        </p:nvSpPr>
        <p:spPr>
          <a:xfrm>
            <a:off x="1039308" y="1612051"/>
            <a:ext cx="5973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23" name="Google Shape;523;p34"/>
          <p:cNvSpPr txBox="1">
            <a:spLocks noGrp="1"/>
          </p:cNvSpPr>
          <p:nvPr>
            <p:ph type="title" idx="4"/>
          </p:nvPr>
        </p:nvSpPr>
        <p:spPr>
          <a:xfrm>
            <a:off x="1039308" y="2052941"/>
            <a:ext cx="5973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25" name="Google Shape;525;p34"/>
          <p:cNvSpPr txBox="1">
            <a:spLocks noGrp="1"/>
          </p:cNvSpPr>
          <p:nvPr>
            <p:ph type="title" idx="6"/>
          </p:nvPr>
        </p:nvSpPr>
        <p:spPr>
          <a:xfrm>
            <a:off x="1046448" y="2493831"/>
            <a:ext cx="5973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27" name="Google Shape;527;p34"/>
          <p:cNvSpPr txBox="1">
            <a:spLocks noGrp="1"/>
          </p:cNvSpPr>
          <p:nvPr>
            <p:ph type="title" idx="8"/>
          </p:nvPr>
        </p:nvSpPr>
        <p:spPr>
          <a:xfrm>
            <a:off x="1039308" y="2934721"/>
            <a:ext cx="5973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29" name="Google Shape;529;p34"/>
          <p:cNvSpPr txBox="1">
            <a:spLocks noGrp="1"/>
          </p:cNvSpPr>
          <p:nvPr>
            <p:ph type="title" idx="13"/>
          </p:nvPr>
        </p:nvSpPr>
        <p:spPr>
          <a:xfrm>
            <a:off x="1039308" y="3416307"/>
            <a:ext cx="5973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31" name="Google Shape;531;p34"/>
          <p:cNvSpPr txBox="1">
            <a:spLocks noGrp="1"/>
          </p:cNvSpPr>
          <p:nvPr>
            <p:ph type="title" idx="15"/>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cxnSp>
        <p:nvCxnSpPr>
          <p:cNvPr id="532" name="Google Shape;532;p34"/>
          <p:cNvCxnSpPr>
            <a:cxnSpLocks/>
          </p:cNvCxnSpPr>
          <p:nvPr/>
        </p:nvCxnSpPr>
        <p:spPr>
          <a:xfrm>
            <a:off x="1887400" y="1167161"/>
            <a:ext cx="0" cy="3679902"/>
          </a:xfrm>
          <a:prstGeom prst="straightConnector1">
            <a:avLst/>
          </a:prstGeom>
          <a:noFill/>
          <a:ln w="9525" cap="flat" cmpd="sng">
            <a:solidFill>
              <a:schemeClr val="dk1"/>
            </a:solidFill>
            <a:prstDash val="solid"/>
            <a:round/>
            <a:headEnd type="none" w="med" len="med"/>
            <a:tailEnd type="none" w="med" len="med"/>
          </a:ln>
        </p:spPr>
      </p:cxnSp>
      <p:sp>
        <p:nvSpPr>
          <p:cNvPr id="15" name="Google Shape;529;p34">
            <a:extLst>
              <a:ext uri="{FF2B5EF4-FFF2-40B4-BE49-F238E27FC236}">
                <a16:creationId xmlns:a16="http://schemas.microsoft.com/office/drawing/2014/main" id="{7E5B0523-BDAD-1CE7-412E-3BB41D6E1D76}"/>
              </a:ext>
            </a:extLst>
          </p:cNvPr>
          <p:cNvSpPr txBox="1">
            <a:spLocks/>
          </p:cNvSpPr>
          <p:nvPr/>
        </p:nvSpPr>
        <p:spPr>
          <a:xfrm>
            <a:off x="1046448" y="3897893"/>
            <a:ext cx="597300" cy="50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ld Standard TT"/>
              <a:buNone/>
              <a:defRPr sz="28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r>
              <a:rPr lang="en" dirty="0"/>
              <a:t>0</a:t>
            </a:r>
            <a:r>
              <a:rPr lang="ar-EG" dirty="0"/>
              <a:t>7</a:t>
            </a:r>
            <a:endParaRPr lang="en" dirty="0"/>
          </a:p>
        </p:txBody>
      </p:sp>
      <p:sp>
        <p:nvSpPr>
          <p:cNvPr id="16" name="Google Shape;518;p34">
            <a:extLst>
              <a:ext uri="{FF2B5EF4-FFF2-40B4-BE49-F238E27FC236}">
                <a16:creationId xmlns:a16="http://schemas.microsoft.com/office/drawing/2014/main" id="{EA1AF354-19D7-A609-D4F2-6A130572AE2B}"/>
              </a:ext>
            </a:extLst>
          </p:cNvPr>
          <p:cNvSpPr txBox="1">
            <a:spLocks/>
          </p:cNvSpPr>
          <p:nvPr/>
        </p:nvSpPr>
        <p:spPr>
          <a:xfrm>
            <a:off x="2192640" y="3919107"/>
            <a:ext cx="3033900" cy="50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highlight>
                  <a:schemeClr val="dk2"/>
                </a:highlight>
                <a:latin typeface="Old Standard TT"/>
                <a:ea typeface="Old Standard TT"/>
                <a:cs typeface="Old Standard TT"/>
                <a:sym typeface="Old Standard TT"/>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TESTING</a:t>
            </a:r>
          </a:p>
        </p:txBody>
      </p:sp>
      <p:sp>
        <p:nvSpPr>
          <p:cNvPr id="26" name="Google Shape;529;p34">
            <a:extLst>
              <a:ext uri="{FF2B5EF4-FFF2-40B4-BE49-F238E27FC236}">
                <a16:creationId xmlns:a16="http://schemas.microsoft.com/office/drawing/2014/main" id="{B755AD07-4842-B121-03F2-30B69F58C2AD}"/>
              </a:ext>
            </a:extLst>
          </p:cNvPr>
          <p:cNvSpPr txBox="1">
            <a:spLocks/>
          </p:cNvSpPr>
          <p:nvPr/>
        </p:nvSpPr>
        <p:spPr>
          <a:xfrm>
            <a:off x="1056798" y="4379479"/>
            <a:ext cx="597300" cy="50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ld Standard TT"/>
              <a:buNone/>
              <a:defRPr sz="28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r>
              <a:rPr lang="en" dirty="0"/>
              <a:t>0</a:t>
            </a:r>
            <a:r>
              <a:rPr lang="en-US" dirty="0"/>
              <a:t>8</a:t>
            </a:r>
            <a:endParaRPr lang="en" dirty="0"/>
          </a:p>
        </p:txBody>
      </p:sp>
      <p:sp>
        <p:nvSpPr>
          <p:cNvPr id="27" name="Google Shape;518;p34">
            <a:extLst>
              <a:ext uri="{FF2B5EF4-FFF2-40B4-BE49-F238E27FC236}">
                <a16:creationId xmlns:a16="http://schemas.microsoft.com/office/drawing/2014/main" id="{30539325-5383-2748-3083-49BB87DE3822}"/>
              </a:ext>
            </a:extLst>
          </p:cNvPr>
          <p:cNvSpPr txBox="1">
            <a:spLocks/>
          </p:cNvSpPr>
          <p:nvPr/>
        </p:nvSpPr>
        <p:spPr>
          <a:xfrm>
            <a:off x="2192640" y="4419260"/>
            <a:ext cx="3033900" cy="50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highlight>
                  <a:schemeClr val="dk2"/>
                </a:highlight>
                <a:latin typeface="Old Standard TT"/>
                <a:ea typeface="Old Standard TT"/>
                <a:cs typeface="Old Standard TT"/>
                <a:sym typeface="Old Standard TT"/>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CONCLUTION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492760CD-9526-F31C-F4C7-E290097DC627}"/>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3BBBC5ED-DD2E-1658-57E7-2AF2C34704F7}"/>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99B3AABF-2E94-BEA3-14E6-E7B8E1EA0390}"/>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50F7A93F-7DEA-06C7-2163-2E409DEF54B7}"/>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7B48E73A-D625-A17B-7A27-CCD3108EC85F}"/>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BB1E8ADD-A76A-2976-3DBC-E3CE96769537}"/>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DD36C7B8-8EC9-AEC4-8622-2ACB99C4F6A2}"/>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B83CA9D6-2975-9B24-E88A-D711E8D9A7E5}"/>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90D90814-67DC-F3FE-8CF8-90FE8ADFD068}"/>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A3482F08-0E43-F779-BE2C-151B34C60097}"/>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C9C65474-728D-9704-F63C-5A8F3248AE84}"/>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374E9D6B-873A-A607-B33D-C7732DF764FD}"/>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9B11F8DA-0425-7E4A-83C9-BBFC4A56B30B}"/>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6A133868-3502-6BDC-DE50-F6AA8A0A25C4}"/>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a:extLst>
              <a:ext uri="{FF2B5EF4-FFF2-40B4-BE49-F238E27FC236}">
                <a16:creationId xmlns:a16="http://schemas.microsoft.com/office/drawing/2014/main" id="{83A7B7C0-20F4-1312-FD34-C8CE23E24950}"/>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AA0CF30F-D859-8EC8-394B-56F7FB13DEE3}"/>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0A326E4-532C-B575-4F69-02AA2D8E7EDA}"/>
              </a:ext>
            </a:extLst>
          </p:cNvPr>
          <p:cNvSpPr txBox="1"/>
          <p:nvPr/>
        </p:nvSpPr>
        <p:spPr>
          <a:xfrm>
            <a:off x="1065058" y="358410"/>
            <a:ext cx="6272721" cy="4618572"/>
          </a:xfrm>
          <a:prstGeom prst="rect">
            <a:avLst/>
          </a:prstGeom>
          <a:noFill/>
        </p:spPr>
        <p:txBody>
          <a:bodyPr wrap="square">
            <a:spAutoFit/>
          </a:bodyPr>
          <a:lstStyle/>
          <a:p>
            <a:pPr marL="0" marR="0">
              <a:lnSpc>
                <a:spcPct val="107000"/>
              </a:lnSpc>
              <a:spcBef>
                <a:spcPts val="0"/>
              </a:spcBef>
              <a:spcAft>
                <a:spcPts val="800"/>
              </a:spcAft>
            </a:pPr>
            <a:r>
              <a:rPr lang="en-US" sz="2000" b="1" kern="100" dirty="0">
                <a:latin typeface="Calibri" panose="020F0502020204030204" pitchFamily="34" charset="0"/>
                <a:ea typeface="Calibri" panose="020F0502020204030204" pitchFamily="34" charset="0"/>
                <a:cs typeface="Arial" panose="020B0604020202020204" pitchFamily="34" charset="0"/>
              </a:rPr>
              <a:t>7</a:t>
            </a:r>
            <a:r>
              <a:rPr lang="en-US" sz="2000" b="1" kern="100" dirty="0">
                <a:effectLst/>
                <a:latin typeface="Calibri" panose="020F0502020204030204" pitchFamily="34" charset="0"/>
                <a:ea typeface="Calibri" panose="020F0502020204030204" pitchFamily="34" charset="0"/>
                <a:cs typeface="Arial" panose="020B0604020202020204" pitchFamily="34" charset="0"/>
              </a:rPr>
              <a:t>. Testing</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Testing of the LMS can include the following test cases: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Book Search Test</a:t>
            </a:r>
            <a:r>
              <a:rPr lang="en-US" sz="1800" kern="100" dirty="0">
                <a:effectLst/>
                <a:latin typeface="Calibri" panose="020F0502020204030204" pitchFamily="34" charset="0"/>
                <a:ea typeface="Calibri" panose="020F0502020204030204" pitchFamily="34" charset="0"/>
                <a:cs typeface="Arial" panose="020B0604020202020204" pitchFamily="34" charset="0"/>
              </a:rPr>
              <a:t>: Ensure that searching by title, author, and genre retrieves the correct results.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Borrowing Test</a:t>
            </a:r>
            <a:r>
              <a:rPr lang="en-US" sz="1800" kern="100" dirty="0">
                <a:effectLst/>
                <a:latin typeface="Calibri" panose="020F0502020204030204" pitchFamily="34" charset="0"/>
                <a:ea typeface="Calibri" panose="020F0502020204030204" pitchFamily="34" charset="0"/>
                <a:cs typeface="Arial" panose="020B0604020202020204" pitchFamily="34" charset="0"/>
              </a:rPr>
              <a:t>: Ensure that users can borrow books, and the system updates the availability status.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Return Test</a:t>
            </a:r>
            <a:r>
              <a:rPr lang="en-US" sz="1800" kern="100" dirty="0">
                <a:effectLst/>
                <a:latin typeface="Calibri" panose="020F0502020204030204" pitchFamily="34" charset="0"/>
                <a:ea typeface="Calibri" panose="020F0502020204030204" pitchFamily="34" charset="0"/>
                <a:cs typeface="Arial" panose="020B0604020202020204" pitchFamily="34" charset="0"/>
              </a:rPr>
              <a:t>: Ensure that returning a book updates the availability status.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Overdue Test</a:t>
            </a:r>
            <a:r>
              <a:rPr lang="en-US" sz="1800" kern="100" dirty="0">
                <a:effectLst/>
                <a:latin typeface="Calibri" panose="020F0502020204030204" pitchFamily="34" charset="0"/>
                <a:ea typeface="Calibri" panose="020F0502020204030204" pitchFamily="34" charset="0"/>
                <a:cs typeface="Arial" panose="020B0604020202020204" pitchFamily="34" charset="0"/>
              </a:rPr>
              <a:t>: Verify that the system correctly flags overdue books .</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Arial" panose="020B0604020202020204" pitchFamily="34" charset="0"/>
              </a:rPr>
              <a:t>User Registration Test</a:t>
            </a:r>
            <a:r>
              <a:rPr lang="en-US" sz="1800" kern="100" dirty="0">
                <a:effectLst/>
                <a:latin typeface="Calibri" panose="020F0502020204030204" pitchFamily="34" charset="0"/>
                <a:ea typeface="Calibri" panose="020F0502020204030204" pitchFamily="34" charset="0"/>
                <a:cs typeface="Arial" panose="020B0604020202020204" pitchFamily="34" charset="0"/>
              </a:rPr>
              <a:t>: Ensure that users can register and manage their borrowing history.</a:t>
            </a:r>
          </a:p>
          <a:p>
            <a:pPr marL="0" marR="0">
              <a:lnSpc>
                <a:spcPct val="107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3009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1">
          <a:extLst>
            <a:ext uri="{FF2B5EF4-FFF2-40B4-BE49-F238E27FC236}">
              <a16:creationId xmlns:a16="http://schemas.microsoft.com/office/drawing/2014/main" id="{44962B3F-6E9C-6786-CF1B-22F632CADB0D}"/>
            </a:ext>
          </a:extLst>
        </p:cNvPr>
        <p:cNvGrpSpPr/>
        <p:nvPr/>
      </p:nvGrpSpPr>
      <p:grpSpPr>
        <a:xfrm>
          <a:off x="0" y="0"/>
          <a:ext cx="0" cy="0"/>
          <a:chOff x="0" y="0"/>
          <a:chExt cx="0" cy="0"/>
        </a:xfrm>
      </p:grpSpPr>
      <p:sp>
        <p:nvSpPr>
          <p:cNvPr id="793" name="Google Shape;793;p37">
            <a:extLst>
              <a:ext uri="{FF2B5EF4-FFF2-40B4-BE49-F238E27FC236}">
                <a16:creationId xmlns:a16="http://schemas.microsoft.com/office/drawing/2014/main" id="{EE346E2B-6AE0-B0A8-C223-FD7DC1784438}"/>
              </a:ext>
            </a:extLst>
          </p:cNvPr>
          <p:cNvSpPr/>
          <p:nvPr/>
        </p:nvSpPr>
        <p:spPr>
          <a:xfrm>
            <a:off x="4183475" y="7065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C99D0911-056F-4A2D-4BB7-BE16AC269CF1}"/>
              </a:ext>
            </a:extLst>
          </p:cNvPr>
          <p:cNvSpPr/>
          <p:nvPr/>
        </p:nvSpPr>
        <p:spPr>
          <a:xfrm>
            <a:off x="3508534" y="3615885"/>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7">
            <a:extLst>
              <a:ext uri="{FF2B5EF4-FFF2-40B4-BE49-F238E27FC236}">
                <a16:creationId xmlns:a16="http://schemas.microsoft.com/office/drawing/2014/main" id="{596909FD-F59C-984F-E516-3AFA482BAA01}"/>
              </a:ext>
            </a:extLst>
          </p:cNvPr>
          <p:cNvGrpSpPr/>
          <p:nvPr/>
        </p:nvGrpSpPr>
        <p:grpSpPr>
          <a:xfrm>
            <a:off x="715100" y="989053"/>
            <a:ext cx="4867500" cy="3951461"/>
            <a:chOff x="715100" y="989053"/>
            <a:chExt cx="4867500" cy="3951461"/>
          </a:xfrm>
        </p:grpSpPr>
        <p:sp>
          <p:nvSpPr>
            <p:cNvPr id="796" name="Google Shape;796;p37">
              <a:extLst>
                <a:ext uri="{FF2B5EF4-FFF2-40B4-BE49-F238E27FC236}">
                  <a16:creationId xmlns:a16="http://schemas.microsoft.com/office/drawing/2014/main" id="{511BF75B-56B9-5A91-F206-5F59F460D564}"/>
                </a:ext>
              </a:extLst>
            </p:cNvPr>
            <p:cNvSpPr/>
            <p:nvPr/>
          </p:nvSpPr>
          <p:spPr>
            <a:xfrm>
              <a:off x="3348200" y="4114800"/>
              <a:ext cx="2234400" cy="8256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a:extLst>
                <a:ext uri="{FF2B5EF4-FFF2-40B4-BE49-F238E27FC236}">
                  <a16:creationId xmlns:a16="http://schemas.microsoft.com/office/drawing/2014/main" id="{117D8ADC-89F9-EB8E-C903-37D85297D7A6}"/>
                </a:ext>
              </a:extLst>
            </p:cNvPr>
            <p:cNvSpPr/>
            <p:nvPr/>
          </p:nvSpPr>
          <p:spPr>
            <a:xfrm>
              <a:off x="4519750"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7">
              <a:extLst>
                <a:ext uri="{FF2B5EF4-FFF2-40B4-BE49-F238E27FC236}">
                  <a16:creationId xmlns:a16="http://schemas.microsoft.com/office/drawing/2014/main" id="{66AF517E-C83C-C572-FCA1-3BAB6B83E0A6}"/>
                </a:ext>
              </a:extLst>
            </p:cNvPr>
            <p:cNvGrpSpPr/>
            <p:nvPr/>
          </p:nvGrpSpPr>
          <p:grpSpPr>
            <a:xfrm>
              <a:off x="4696558" y="4275771"/>
              <a:ext cx="592589" cy="583835"/>
              <a:chOff x="6116577" y="3565046"/>
              <a:chExt cx="619603" cy="610450"/>
            </a:xfrm>
          </p:grpSpPr>
          <p:grpSp>
            <p:nvGrpSpPr>
              <p:cNvPr id="799" name="Google Shape;799;p37">
                <a:extLst>
                  <a:ext uri="{FF2B5EF4-FFF2-40B4-BE49-F238E27FC236}">
                    <a16:creationId xmlns:a16="http://schemas.microsoft.com/office/drawing/2014/main" id="{1948CA88-CF63-5495-5662-FDB3CB0E63EA}"/>
                  </a:ext>
                </a:extLst>
              </p:cNvPr>
              <p:cNvGrpSpPr/>
              <p:nvPr/>
            </p:nvGrpSpPr>
            <p:grpSpPr>
              <a:xfrm>
                <a:off x="6116577" y="3565046"/>
                <a:ext cx="619603" cy="610450"/>
                <a:chOff x="6116577" y="3565046"/>
                <a:chExt cx="619603" cy="610450"/>
              </a:xfrm>
            </p:grpSpPr>
            <p:sp>
              <p:nvSpPr>
                <p:cNvPr id="800" name="Google Shape;800;p37">
                  <a:extLst>
                    <a:ext uri="{FF2B5EF4-FFF2-40B4-BE49-F238E27FC236}">
                      <a16:creationId xmlns:a16="http://schemas.microsoft.com/office/drawing/2014/main" id="{6CFB96AA-1CAC-3C33-D23B-EFBD351067CC}"/>
                    </a:ext>
                  </a:extLst>
                </p:cNvPr>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4BD7209C-D947-AC76-E3E0-50F16C45AF2F}"/>
                    </a:ext>
                  </a:extLst>
                </p:cNvPr>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a:extLst>
                    <a:ext uri="{FF2B5EF4-FFF2-40B4-BE49-F238E27FC236}">
                      <a16:creationId xmlns:a16="http://schemas.microsoft.com/office/drawing/2014/main" id="{63EE9C32-1D33-42C6-3D40-0970646B4CD6}"/>
                    </a:ext>
                  </a:extLst>
                </p:cNvPr>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a:extLst>
                    <a:ext uri="{FF2B5EF4-FFF2-40B4-BE49-F238E27FC236}">
                      <a16:creationId xmlns:a16="http://schemas.microsoft.com/office/drawing/2014/main" id="{5F3E51B5-6554-A5E2-03A2-FFA43EEB5AC6}"/>
                    </a:ext>
                  </a:extLst>
                </p:cNvPr>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61C80A5E-55F0-BBD5-2139-BCF89803CB48}"/>
                    </a:ext>
                  </a:extLst>
                </p:cNvPr>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02638E92-6425-F34D-18B7-D91113D8085B}"/>
                    </a:ext>
                  </a:extLst>
                </p:cNvPr>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37">
                <a:extLst>
                  <a:ext uri="{FF2B5EF4-FFF2-40B4-BE49-F238E27FC236}">
                    <a16:creationId xmlns:a16="http://schemas.microsoft.com/office/drawing/2014/main" id="{D0678424-64D1-FE09-4F69-DE3985E1CFEF}"/>
                  </a:ext>
                </a:extLst>
              </p:cNvPr>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BC79545E-14A3-9E66-D2EC-98129B0FE9C6}"/>
                  </a:ext>
                </a:extLst>
              </p:cNvPr>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7">
              <a:extLst>
                <a:ext uri="{FF2B5EF4-FFF2-40B4-BE49-F238E27FC236}">
                  <a16:creationId xmlns:a16="http://schemas.microsoft.com/office/drawing/2014/main" id="{7A5EE23D-5D0C-C6A8-E361-63C78A772DFC}"/>
                </a:ext>
              </a:extLst>
            </p:cNvPr>
            <p:cNvSpPr/>
            <p:nvPr/>
          </p:nvSpPr>
          <p:spPr>
            <a:xfrm>
              <a:off x="715100"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30775859-7751-0335-0855-6E88888BE387}"/>
                </a:ext>
              </a:extLst>
            </p:cNvPr>
            <p:cNvSpPr/>
            <p:nvPr/>
          </p:nvSpPr>
          <p:spPr>
            <a:xfrm>
              <a:off x="801463"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7333BF03-B93D-6815-CE4D-D58F083EAFA0}"/>
                </a:ext>
              </a:extLst>
            </p:cNvPr>
            <p:cNvSpPr/>
            <p:nvPr/>
          </p:nvSpPr>
          <p:spPr>
            <a:xfrm>
              <a:off x="801463"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ECF3DF41-8FAF-5EA6-D495-2FFC25EA7EA0}"/>
                </a:ext>
              </a:extLst>
            </p:cNvPr>
            <p:cNvSpPr/>
            <p:nvPr/>
          </p:nvSpPr>
          <p:spPr>
            <a:xfrm>
              <a:off x="801463"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7">
              <a:extLst>
                <a:ext uri="{FF2B5EF4-FFF2-40B4-BE49-F238E27FC236}">
                  <a16:creationId xmlns:a16="http://schemas.microsoft.com/office/drawing/2014/main" id="{9824BEFB-6CFE-DC09-A4DE-331D050C97D2}"/>
                </a:ext>
              </a:extLst>
            </p:cNvPr>
            <p:cNvGrpSpPr/>
            <p:nvPr/>
          </p:nvGrpSpPr>
          <p:grpSpPr>
            <a:xfrm>
              <a:off x="1307226" y="3709915"/>
              <a:ext cx="946276" cy="299183"/>
              <a:chOff x="4903850" y="2988955"/>
              <a:chExt cx="989415" cy="312822"/>
            </a:xfrm>
          </p:grpSpPr>
          <p:sp>
            <p:nvSpPr>
              <p:cNvPr id="813" name="Google Shape;813;p37">
                <a:extLst>
                  <a:ext uri="{FF2B5EF4-FFF2-40B4-BE49-F238E27FC236}">
                    <a16:creationId xmlns:a16="http://schemas.microsoft.com/office/drawing/2014/main" id="{7778EAF1-D91F-E5C9-7992-D63A5DE456E2}"/>
                  </a:ext>
                </a:extLst>
              </p:cNvPr>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69373984-4A5C-9035-84CD-281042DFDF39}"/>
                  </a:ext>
                </a:extLst>
              </p:cNvPr>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94768B3E-03A0-0DCB-3569-C2FFB34C4166}"/>
                  </a:ext>
                </a:extLst>
              </p:cNvPr>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8F55B13D-A27E-EB22-5711-67B6C31DF5D7}"/>
                  </a:ext>
                </a:extLst>
              </p:cNvPr>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57C10093-930A-2354-9217-6F4C3CD972A6}"/>
                  </a:ext>
                </a:extLst>
              </p:cNvPr>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a:extLst>
                  <a:ext uri="{FF2B5EF4-FFF2-40B4-BE49-F238E27FC236}">
                    <a16:creationId xmlns:a16="http://schemas.microsoft.com/office/drawing/2014/main" id="{79736A06-41B0-EE95-10F3-30728EEFBA78}"/>
                  </a:ext>
                </a:extLst>
              </p:cNvPr>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a:extLst>
                  <a:ext uri="{FF2B5EF4-FFF2-40B4-BE49-F238E27FC236}">
                    <a16:creationId xmlns:a16="http://schemas.microsoft.com/office/drawing/2014/main" id="{498D2B96-CF3D-E75B-8CFB-7CC6F3C0DBDA}"/>
                  </a:ext>
                </a:extLst>
              </p:cNvPr>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a:extLst>
                  <a:ext uri="{FF2B5EF4-FFF2-40B4-BE49-F238E27FC236}">
                    <a16:creationId xmlns:a16="http://schemas.microsoft.com/office/drawing/2014/main" id="{2244FD3B-DD19-4F84-67AE-360E1C359B3E}"/>
                  </a:ext>
                </a:extLst>
              </p:cNvPr>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0E9F61FF-6444-3101-2041-D056C889C49A}"/>
                  </a:ext>
                </a:extLst>
              </p:cNvPr>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8BF51D4B-FA87-50CB-3137-96E359DFFDDE}"/>
                  </a:ext>
                </a:extLst>
              </p:cNvPr>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60EE1E51-7FAA-F2CF-1722-7207CA7E7298}"/>
                  </a:ext>
                </a:extLst>
              </p:cNvPr>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7">
              <a:extLst>
                <a:ext uri="{FF2B5EF4-FFF2-40B4-BE49-F238E27FC236}">
                  <a16:creationId xmlns:a16="http://schemas.microsoft.com/office/drawing/2014/main" id="{32E20EDE-CB69-4282-0B7E-09EB07E5C57A}"/>
                </a:ext>
              </a:extLst>
            </p:cNvPr>
            <p:cNvGrpSpPr/>
            <p:nvPr/>
          </p:nvGrpSpPr>
          <p:grpSpPr>
            <a:xfrm>
              <a:off x="2352100" y="3414932"/>
              <a:ext cx="339737" cy="601958"/>
              <a:chOff x="6228825" y="2672375"/>
              <a:chExt cx="355225" cy="629400"/>
            </a:xfrm>
          </p:grpSpPr>
          <p:sp>
            <p:nvSpPr>
              <p:cNvPr id="825" name="Google Shape;825;p37">
                <a:extLst>
                  <a:ext uri="{FF2B5EF4-FFF2-40B4-BE49-F238E27FC236}">
                    <a16:creationId xmlns:a16="http://schemas.microsoft.com/office/drawing/2014/main" id="{9E143060-72F7-FA6A-6E25-EB86AB065041}"/>
                  </a:ext>
                </a:extLst>
              </p:cNvPr>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FACF745A-0CBE-475B-91FD-8F362B65CF8A}"/>
                  </a:ext>
                </a:extLst>
              </p:cNvPr>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13225661-B719-8A15-0B0B-647064780354}"/>
                  </a:ext>
                </a:extLst>
              </p:cNvPr>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A867975A-86FE-64CC-D401-D7634A058AA9}"/>
                  </a:ext>
                </a:extLst>
              </p:cNvPr>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A19B5CCB-5301-753D-B3A1-8AF1946F9498}"/>
                  </a:ext>
                </a:extLst>
              </p:cNvPr>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613A5B52-35B7-6F81-E4B8-5F3D1167C2C7}"/>
                  </a:ext>
                </a:extLst>
              </p:cNvPr>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7C5A30E9-301A-273D-5F95-083EC4FAD1BB}"/>
                  </a:ext>
                </a:extLst>
              </p:cNvPr>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0DE04DB3-59EA-BFA1-7CD7-372CB2AE657D}"/>
                  </a:ext>
                </a:extLst>
              </p:cNvPr>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7306866D-95C8-57AA-7AB2-D6E342337DE9}"/>
                  </a:ext>
                </a:extLst>
              </p:cNvPr>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a:extLst>
                  <a:ext uri="{FF2B5EF4-FFF2-40B4-BE49-F238E27FC236}">
                    <a16:creationId xmlns:a16="http://schemas.microsoft.com/office/drawing/2014/main" id="{5176B0B7-86E5-A79F-9CBA-12DE204D64D6}"/>
                  </a:ext>
                </a:extLst>
              </p:cNvPr>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68DC82BB-5C64-E2D9-8C85-6E793A708946}"/>
                  </a:ext>
                </a:extLst>
              </p:cNvPr>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3365A0E1-989D-2876-507E-4CFAE92EC941}"/>
                  </a:ext>
                </a:extLst>
              </p:cNvPr>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BEE0F010-6988-D413-D559-B941449B1394}"/>
                  </a:ext>
                </a:extLst>
              </p:cNvPr>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70E8609F-B300-4566-E963-B7C1A9303415}"/>
                  </a:ext>
                </a:extLst>
              </p:cNvPr>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a:extLst>
                  <a:ext uri="{FF2B5EF4-FFF2-40B4-BE49-F238E27FC236}">
                    <a16:creationId xmlns:a16="http://schemas.microsoft.com/office/drawing/2014/main" id="{E2B5C8FF-B107-042E-D132-AF96B4EB9D09}"/>
                  </a:ext>
                </a:extLst>
              </p:cNvPr>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a:extLst>
                  <a:ext uri="{FF2B5EF4-FFF2-40B4-BE49-F238E27FC236}">
                    <a16:creationId xmlns:a16="http://schemas.microsoft.com/office/drawing/2014/main" id="{F60D98FB-8ABD-21A7-03AD-AE863BEF6688}"/>
                  </a:ext>
                </a:extLst>
              </p:cNvPr>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7">
              <a:extLst>
                <a:ext uri="{FF2B5EF4-FFF2-40B4-BE49-F238E27FC236}">
                  <a16:creationId xmlns:a16="http://schemas.microsoft.com/office/drawing/2014/main" id="{7A75F92E-0641-C108-4252-0A1A41EF84C2}"/>
                </a:ext>
              </a:extLst>
            </p:cNvPr>
            <p:cNvGrpSpPr/>
            <p:nvPr/>
          </p:nvGrpSpPr>
          <p:grpSpPr>
            <a:xfrm>
              <a:off x="2035847" y="2785406"/>
              <a:ext cx="771501" cy="393652"/>
              <a:chOff x="6651775" y="3763900"/>
              <a:chExt cx="806672" cy="411598"/>
            </a:xfrm>
          </p:grpSpPr>
          <p:sp>
            <p:nvSpPr>
              <p:cNvPr id="842" name="Google Shape;842;p37">
                <a:extLst>
                  <a:ext uri="{FF2B5EF4-FFF2-40B4-BE49-F238E27FC236}">
                    <a16:creationId xmlns:a16="http://schemas.microsoft.com/office/drawing/2014/main" id="{2364CB90-84D7-74D6-4266-25AAECC9AC80}"/>
                  </a:ext>
                </a:extLst>
              </p:cNvPr>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a:extLst>
                  <a:ext uri="{FF2B5EF4-FFF2-40B4-BE49-F238E27FC236}">
                    <a16:creationId xmlns:a16="http://schemas.microsoft.com/office/drawing/2014/main" id="{0F97DC31-0270-F52D-9CA1-3016DDC23C03}"/>
                  </a:ext>
                </a:extLst>
              </p:cNvPr>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a:extLst>
                  <a:ext uri="{FF2B5EF4-FFF2-40B4-BE49-F238E27FC236}">
                    <a16:creationId xmlns:a16="http://schemas.microsoft.com/office/drawing/2014/main" id="{A6AB82E6-5AFB-D30E-8717-21BBF45ED1DC}"/>
                  </a:ext>
                </a:extLst>
              </p:cNvPr>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a:extLst>
                  <a:ext uri="{FF2B5EF4-FFF2-40B4-BE49-F238E27FC236}">
                    <a16:creationId xmlns:a16="http://schemas.microsoft.com/office/drawing/2014/main" id="{F76A6432-33B0-C00D-0217-020C7D9F4DCE}"/>
                  </a:ext>
                </a:extLst>
              </p:cNvPr>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a:extLst>
                  <a:ext uri="{FF2B5EF4-FFF2-40B4-BE49-F238E27FC236}">
                    <a16:creationId xmlns:a16="http://schemas.microsoft.com/office/drawing/2014/main" id="{F80223E6-4A54-662D-7C90-D756D74A6393}"/>
                  </a:ext>
                </a:extLst>
              </p:cNvPr>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a:extLst>
                  <a:ext uri="{FF2B5EF4-FFF2-40B4-BE49-F238E27FC236}">
                    <a16:creationId xmlns:a16="http://schemas.microsoft.com/office/drawing/2014/main" id="{724E62F8-60FD-553F-6DDF-2CBCEFE90885}"/>
                  </a:ext>
                </a:extLst>
              </p:cNvPr>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a:extLst>
                  <a:ext uri="{FF2B5EF4-FFF2-40B4-BE49-F238E27FC236}">
                    <a16:creationId xmlns:a16="http://schemas.microsoft.com/office/drawing/2014/main" id="{E4ADE34E-3A34-615C-F2B8-31BAFCFF7613}"/>
                  </a:ext>
                </a:extLst>
              </p:cNvPr>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a:extLst>
                  <a:ext uri="{FF2B5EF4-FFF2-40B4-BE49-F238E27FC236}">
                    <a16:creationId xmlns:a16="http://schemas.microsoft.com/office/drawing/2014/main" id="{7C5A0DE1-E309-23E2-2E8B-5F1A21E7508E}"/>
                  </a:ext>
                </a:extLst>
              </p:cNvPr>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a:extLst>
                  <a:ext uri="{FF2B5EF4-FFF2-40B4-BE49-F238E27FC236}">
                    <a16:creationId xmlns:a16="http://schemas.microsoft.com/office/drawing/2014/main" id="{B9A627CC-4665-B9DD-7C4E-0DE1E048A386}"/>
                  </a:ext>
                </a:extLst>
              </p:cNvPr>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a:extLst>
                  <a:ext uri="{FF2B5EF4-FFF2-40B4-BE49-F238E27FC236}">
                    <a16:creationId xmlns:a16="http://schemas.microsoft.com/office/drawing/2014/main" id="{E4E3072E-67C1-80F3-44BB-F1D0D8935CFD}"/>
                  </a:ext>
                </a:extLst>
              </p:cNvPr>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a:extLst>
                  <a:ext uri="{FF2B5EF4-FFF2-40B4-BE49-F238E27FC236}">
                    <a16:creationId xmlns:a16="http://schemas.microsoft.com/office/drawing/2014/main" id="{2244E2F5-CB7F-F1D4-D6F7-4BBC0B283418}"/>
                  </a:ext>
                </a:extLst>
              </p:cNvPr>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37">
              <a:extLst>
                <a:ext uri="{FF2B5EF4-FFF2-40B4-BE49-F238E27FC236}">
                  <a16:creationId xmlns:a16="http://schemas.microsoft.com/office/drawing/2014/main" id="{A26FB8CF-7DC5-71D0-5D02-307824A94D67}"/>
                </a:ext>
              </a:extLst>
            </p:cNvPr>
            <p:cNvSpPr/>
            <p:nvPr/>
          </p:nvSpPr>
          <p:spPr>
            <a:xfrm>
              <a:off x="1366287" y="2532158"/>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a:extLst>
                <a:ext uri="{FF2B5EF4-FFF2-40B4-BE49-F238E27FC236}">
                  <a16:creationId xmlns:a16="http://schemas.microsoft.com/office/drawing/2014/main" id="{80527C76-2842-ADF5-E294-D6B47015AEF0}"/>
                </a:ext>
              </a:extLst>
            </p:cNvPr>
            <p:cNvSpPr/>
            <p:nvPr/>
          </p:nvSpPr>
          <p:spPr>
            <a:xfrm>
              <a:off x="1447058" y="2728958"/>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a:extLst>
                <a:ext uri="{FF2B5EF4-FFF2-40B4-BE49-F238E27FC236}">
                  <a16:creationId xmlns:a16="http://schemas.microsoft.com/office/drawing/2014/main" id="{E04CEF52-77FB-0311-06E3-01DF1E2E7CCF}"/>
                </a:ext>
              </a:extLst>
            </p:cNvPr>
            <p:cNvSpPr/>
            <p:nvPr/>
          </p:nvSpPr>
          <p:spPr>
            <a:xfrm>
              <a:off x="1497486" y="2937967"/>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a:extLst>
                <a:ext uri="{FF2B5EF4-FFF2-40B4-BE49-F238E27FC236}">
                  <a16:creationId xmlns:a16="http://schemas.microsoft.com/office/drawing/2014/main" id="{1A5D3F0A-1479-9158-5497-ADFBE8F363BA}"/>
                </a:ext>
              </a:extLst>
            </p:cNvPr>
            <p:cNvSpPr/>
            <p:nvPr/>
          </p:nvSpPr>
          <p:spPr>
            <a:xfrm>
              <a:off x="1472200" y="2833426"/>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a:extLst>
                <a:ext uri="{FF2B5EF4-FFF2-40B4-BE49-F238E27FC236}">
                  <a16:creationId xmlns:a16="http://schemas.microsoft.com/office/drawing/2014/main" id="{444A1213-5D93-C32F-ACCA-4A3EDAEA58E5}"/>
                </a:ext>
              </a:extLst>
            </p:cNvPr>
            <p:cNvSpPr/>
            <p:nvPr/>
          </p:nvSpPr>
          <p:spPr>
            <a:xfrm>
              <a:off x="1352833" y="2556505"/>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a:extLst>
                <a:ext uri="{FF2B5EF4-FFF2-40B4-BE49-F238E27FC236}">
                  <a16:creationId xmlns:a16="http://schemas.microsoft.com/office/drawing/2014/main" id="{0B552981-D717-12A1-2226-3674529BDCDC}"/>
                </a:ext>
              </a:extLst>
            </p:cNvPr>
            <p:cNvSpPr/>
            <p:nvPr/>
          </p:nvSpPr>
          <p:spPr>
            <a:xfrm>
              <a:off x="1362297" y="2596168"/>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a:extLst>
                <a:ext uri="{FF2B5EF4-FFF2-40B4-BE49-F238E27FC236}">
                  <a16:creationId xmlns:a16="http://schemas.microsoft.com/office/drawing/2014/main" id="{F35C26A5-E12A-7023-3773-9795FB579DA5}"/>
                </a:ext>
              </a:extLst>
            </p:cNvPr>
            <p:cNvSpPr/>
            <p:nvPr/>
          </p:nvSpPr>
          <p:spPr>
            <a:xfrm>
              <a:off x="1479987" y="3084411"/>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a:extLst>
                <a:ext uri="{FF2B5EF4-FFF2-40B4-BE49-F238E27FC236}">
                  <a16:creationId xmlns:a16="http://schemas.microsoft.com/office/drawing/2014/main" id="{59190BEB-CF98-5758-3845-B20606480F43}"/>
                </a:ext>
              </a:extLst>
            </p:cNvPr>
            <p:cNvSpPr/>
            <p:nvPr/>
          </p:nvSpPr>
          <p:spPr>
            <a:xfrm>
              <a:off x="1483904" y="2542850"/>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a:extLst>
                <a:ext uri="{FF2B5EF4-FFF2-40B4-BE49-F238E27FC236}">
                  <a16:creationId xmlns:a16="http://schemas.microsoft.com/office/drawing/2014/main" id="{A0BF69D0-6D02-1A4C-FBC5-398B6C6A7150}"/>
                </a:ext>
              </a:extLst>
            </p:cNvPr>
            <p:cNvSpPr/>
            <p:nvPr/>
          </p:nvSpPr>
          <p:spPr>
            <a:xfrm>
              <a:off x="1550443" y="2742179"/>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a:extLst>
                <a:ext uri="{FF2B5EF4-FFF2-40B4-BE49-F238E27FC236}">
                  <a16:creationId xmlns:a16="http://schemas.microsoft.com/office/drawing/2014/main" id="{078C2A00-1B12-C63E-4B10-D3A3A8B9ECC8}"/>
                </a:ext>
              </a:extLst>
            </p:cNvPr>
            <p:cNvSpPr/>
            <p:nvPr/>
          </p:nvSpPr>
          <p:spPr>
            <a:xfrm>
              <a:off x="1508885" y="2646091"/>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a:extLst>
                <a:ext uri="{FF2B5EF4-FFF2-40B4-BE49-F238E27FC236}">
                  <a16:creationId xmlns:a16="http://schemas.microsoft.com/office/drawing/2014/main" id="{6451058D-967D-C9BC-6C30-7788F5B57D9B}"/>
                </a:ext>
              </a:extLst>
            </p:cNvPr>
            <p:cNvSpPr/>
            <p:nvPr/>
          </p:nvSpPr>
          <p:spPr>
            <a:xfrm>
              <a:off x="1574140" y="2838195"/>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a:extLst>
                <a:ext uri="{FF2B5EF4-FFF2-40B4-BE49-F238E27FC236}">
                  <a16:creationId xmlns:a16="http://schemas.microsoft.com/office/drawing/2014/main" id="{A0F1B31D-12C1-41E9-0A84-59EC2A3A5503}"/>
                </a:ext>
              </a:extLst>
            </p:cNvPr>
            <p:cNvSpPr/>
            <p:nvPr/>
          </p:nvSpPr>
          <p:spPr>
            <a:xfrm>
              <a:off x="1596247" y="2934138"/>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a:extLst>
                <a:ext uri="{FF2B5EF4-FFF2-40B4-BE49-F238E27FC236}">
                  <a16:creationId xmlns:a16="http://schemas.microsoft.com/office/drawing/2014/main" id="{D539FD8F-92F5-B349-BE56-9DB7A902B764}"/>
                </a:ext>
              </a:extLst>
            </p:cNvPr>
            <p:cNvSpPr/>
            <p:nvPr/>
          </p:nvSpPr>
          <p:spPr>
            <a:xfrm>
              <a:off x="1619872" y="3030443"/>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a:extLst>
                <a:ext uri="{FF2B5EF4-FFF2-40B4-BE49-F238E27FC236}">
                  <a16:creationId xmlns:a16="http://schemas.microsoft.com/office/drawing/2014/main" id="{72D25F30-2E24-B129-035D-CD4E3F6D6230}"/>
                </a:ext>
              </a:extLst>
            </p:cNvPr>
            <p:cNvSpPr/>
            <p:nvPr/>
          </p:nvSpPr>
          <p:spPr>
            <a:xfrm>
              <a:off x="1191812" y="2633881"/>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a:extLst>
                <a:ext uri="{FF2B5EF4-FFF2-40B4-BE49-F238E27FC236}">
                  <a16:creationId xmlns:a16="http://schemas.microsoft.com/office/drawing/2014/main" id="{A81C1FED-0FBF-ADDD-CF89-D622CF5CFF43}"/>
                </a:ext>
              </a:extLst>
            </p:cNvPr>
            <p:cNvSpPr/>
            <p:nvPr/>
          </p:nvSpPr>
          <p:spPr>
            <a:xfrm>
              <a:off x="1191740" y="3047493"/>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a:extLst>
                <a:ext uri="{FF2B5EF4-FFF2-40B4-BE49-F238E27FC236}">
                  <a16:creationId xmlns:a16="http://schemas.microsoft.com/office/drawing/2014/main" id="{81A9F754-96A7-2742-1A80-5DF212DE5FAA}"/>
                </a:ext>
              </a:extLst>
            </p:cNvPr>
            <p:cNvSpPr/>
            <p:nvPr/>
          </p:nvSpPr>
          <p:spPr>
            <a:xfrm>
              <a:off x="1191740" y="2963109"/>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a:extLst>
                <a:ext uri="{FF2B5EF4-FFF2-40B4-BE49-F238E27FC236}">
                  <a16:creationId xmlns:a16="http://schemas.microsoft.com/office/drawing/2014/main" id="{F5756010-AF0A-E992-C3A0-B38F2DF68260}"/>
                </a:ext>
              </a:extLst>
            </p:cNvPr>
            <p:cNvSpPr/>
            <p:nvPr/>
          </p:nvSpPr>
          <p:spPr>
            <a:xfrm>
              <a:off x="1191740" y="2878725"/>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a:extLst>
                <a:ext uri="{FF2B5EF4-FFF2-40B4-BE49-F238E27FC236}">
                  <a16:creationId xmlns:a16="http://schemas.microsoft.com/office/drawing/2014/main" id="{E54CDEBF-8A86-59F2-5DD8-BABBDB087FD5}"/>
                </a:ext>
              </a:extLst>
            </p:cNvPr>
            <p:cNvSpPr/>
            <p:nvPr/>
          </p:nvSpPr>
          <p:spPr>
            <a:xfrm>
              <a:off x="1191740" y="2794413"/>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a:extLst>
                <a:ext uri="{FF2B5EF4-FFF2-40B4-BE49-F238E27FC236}">
                  <a16:creationId xmlns:a16="http://schemas.microsoft.com/office/drawing/2014/main" id="{2C450577-4213-1501-8902-66985391D72B}"/>
                </a:ext>
              </a:extLst>
            </p:cNvPr>
            <p:cNvSpPr/>
            <p:nvPr/>
          </p:nvSpPr>
          <p:spPr>
            <a:xfrm>
              <a:off x="1191740" y="2710029"/>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a:extLst>
                <a:ext uri="{FF2B5EF4-FFF2-40B4-BE49-F238E27FC236}">
                  <a16:creationId xmlns:a16="http://schemas.microsoft.com/office/drawing/2014/main" id="{997D2DAF-0B61-CECC-33D6-A8FB1EFBAABA}"/>
                </a:ext>
              </a:extLst>
            </p:cNvPr>
            <p:cNvSpPr/>
            <p:nvPr/>
          </p:nvSpPr>
          <p:spPr>
            <a:xfrm>
              <a:off x="1191740" y="2633881"/>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a:extLst>
                <a:ext uri="{FF2B5EF4-FFF2-40B4-BE49-F238E27FC236}">
                  <a16:creationId xmlns:a16="http://schemas.microsoft.com/office/drawing/2014/main" id="{7B6412FE-98E8-8616-DD03-31AFA56DD505}"/>
                </a:ext>
              </a:extLst>
            </p:cNvPr>
            <p:cNvSpPr/>
            <p:nvPr/>
          </p:nvSpPr>
          <p:spPr>
            <a:xfrm>
              <a:off x="1236460" y="2633881"/>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37">
              <a:extLst>
                <a:ext uri="{FF2B5EF4-FFF2-40B4-BE49-F238E27FC236}">
                  <a16:creationId xmlns:a16="http://schemas.microsoft.com/office/drawing/2014/main" id="{9DDE0716-53C9-2EA8-BB35-3777E211EA9D}"/>
                </a:ext>
              </a:extLst>
            </p:cNvPr>
            <p:cNvGrpSpPr/>
            <p:nvPr/>
          </p:nvGrpSpPr>
          <p:grpSpPr>
            <a:xfrm>
              <a:off x="2046026" y="4513740"/>
              <a:ext cx="1065355" cy="336540"/>
              <a:chOff x="5058788" y="4697345"/>
              <a:chExt cx="1113921" cy="351882"/>
            </a:xfrm>
          </p:grpSpPr>
          <p:sp>
            <p:nvSpPr>
              <p:cNvPr id="875" name="Google Shape;875;p37">
                <a:extLst>
                  <a:ext uri="{FF2B5EF4-FFF2-40B4-BE49-F238E27FC236}">
                    <a16:creationId xmlns:a16="http://schemas.microsoft.com/office/drawing/2014/main" id="{8A8985C2-78E0-85AC-B514-3BF67FAEE6D8}"/>
                  </a:ext>
                </a:extLst>
              </p:cNvPr>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37">
                <a:extLst>
                  <a:ext uri="{FF2B5EF4-FFF2-40B4-BE49-F238E27FC236}">
                    <a16:creationId xmlns:a16="http://schemas.microsoft.com/office/drawing/2014/main" id="{602A61EE-78B7-FFD0-6586-0FEAB13DAB29}"/>
                  </a:ext>
                </a:extLst>
              </p:cNvPr>
              <p:cNvGrpSpPr/>
              <p:nvPr/>
            </p:nvGrpSpPr>
            <p:grpSpPr>
              <a:xfrm>
                <a:off x="5058788" y="4697345"/>
                <a:ext cx="1113921" cy="351882"/>
                <a:chOff x="5058788" y="4697345"/>
                <a:chExt cx="1113921" cy="351882"/>
              </a:xfrm>
            </p:grpSpPr>
            <p:sp>
              <p:nvSpPr>
                <p:cNvPr id="877" name="Google Shape;877;p37">
                  <a:extLst>
                    <a:ext uri="{FF2B5EF4-FFF2-40B4-BE49-F238E27FC236}">
                      <a16:creationId xmlns:a16="http://schemas.microsoft.com/office/drawing/2014/main" id="{12668FC1-F7F2-4331-A278-8ED30E7C9BE1}"/>
                    </a:ext>
                  </a:extLst>
                </p:cNvPr>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a:extLst>
                    <a:ext uri="{FF2B5EF4-FFF2-40B4-BE49-F238E27FC236}">
                      <a16:creationId xmlns:a16="http://schemas.microsoft.com/office/drawing/2014/main" id="{90E29AE6-F218-AA59-EF46-476E183E3478}"/>
                    </a:ext>
                  </a:extLst>
                </p:cNvPr>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a:extLst>
                    <a:ext uri="{FF2B5EF4-FFF2-40B4-BE49-F238E27FC236}">
                      <a16:creationId xmlns:a16="http://schemas.microsoft.com/office/drawing/2014/main" id="{62F11BFD-42C7-BFC4-E82E-DE3DD8C2E702}"/>
                    </a:ext>
                  </a:extLst>
                </p:cNvPr>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a:extLst>
                    <a:ext uri="{FF2B5EF4-FFF2-40B4-BE49-F238E27FC236}">
                      <a16:creationId xmlns:a16="http://schemas.microsoft.com/office/drawing/2014/main" id="{AEC15F69-35ED-0D46-606E-98EB89EB3C4A}"/>
                    </a:ext>
                  </a:extLst>
                </p:cNvPr>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a:extLst>
                    <a:ext uri="{FF2B5EF4-FFF2-40B4-BE49-F238E27FC236}">
                      <a16:creationId xmlns:a16="http://schemas.microsoft.com/office/drawing/2014/main" id="{A5E9E07D-C101-D568-CFC4-7C46939B4F11}"/>
                    </a:ext>
                  </a:extLst>
                </p:cNvPr>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a:extLst>
                    <a:ext uri="{FF2B5EF4-FFF2-40B4-BE49-F238E27FC236}">
                      <a16:creationId xmlns:a16="http://schemas.microsoft.com/office/drawing/2014/main" id="{98094AFD-04AB-B3D5-236B-177E0670323F}"/>
                    </a:ext>
                  </a:extLst>
                </p:cNvPr>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a:extLst>
                    <a:ext uri="{FF2B5EF4-FFF2-40B4-BE49-F238E27FC236}">
                      <a16:creationId xmlns:a16="http://schemas.microsoft.com/office/drawing/2014/main" id="{C16F8F9C-9F79-20ED-286F-25D926663D61}"/>
                    </a:ext>
                  </a:extLst>
                </p:cNvPr>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a:extLst>
                    <a:ext uri="{FF2B5EF4-FFF2-40B4-BE49-F238E27FC236}">
                      <a16:creationId xmlns:a16="http://schemas.microsoft.com/office/drawing/2014/main" id="{BCA5FC06-B7B3-A72A-39B9-55933A8AB2E6}"/>
                    </a:ext>
                  </a:extLst>
                </p:cNvPr>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a:extLst>
                    <a:ext uri="{FF2B5EF4-FFF2-40B4-BE49-F238E27FC236}">
                      <a16:creationId xmlns:a16="http://schemas.microsoft.com/office/drawing/2014/main" id="{74CB033C-97AA-F658-E172-A5F57A962E10}"/>
                    </a:ext>
                  </a:extLst>
                </p:cNvPr>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a:extLst>
                    <a:ext uri="{FF2B5EF4-FFF2-40B4-BE49-F238E27FC236}">
                      <a16:creationId xmlns:a16="http://schemas.microsoft.com/office/drawing/2014/main" id="{D0FB67C1-7124-AAAC-5A8D-340CB8EA8775}"/>
                    </a:ext>
                  </a:extLst>
                </p:cNvPr>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37">
              <a:extLst>
                <a:ext uri="{FF2B5EF4-FFF2-40B4-BE49-F238E27FC236}">
                  <a16:creationId xmlns:a16="http://schemas.microsoft.com/office/drawing/2014/main" id="{9E30BD74-232E-726B-2835-10099A64A3B4}"/>
                </a:ext>
              </a:extLst>
            </p:cNvPr>
            <p:cNvGrpSpPr/>
            <p:nvPr/>
          </p:nvGrpSpPr>
          <p:grpSpPr>
            <a:xfrm>
              <a:off x="1048595" y="4248319"/>
              <a:ext cx="420921" cy="601954"/>
              <a:chOff x="6260475" y="4419824"/>
              <a:chExt cx="440110" cy="629395"/>
            </a:xfrm>
          </p:grpSpPr>
          <p:sp>
            <p:nvSpPr>
              <p:cNvPr id="888" name="Google Shape;888;p37">
                <a:extLst>
                  <a:ext uri="{FF2B5EF4-FFF2-40B4-BE49-F238E27FC236}">
                    <a16:creationId xmlns:a16="http://schemas.microsoft.com/office/drawing/2014/main" id="{CE7380BA-6461-0B5B-21C8-9B3779301FF1}"/>
                  </a:ext>
                </a:extLst>
              </p:cNvPr>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a:extLst>
                  <a:ext uri="{FF2B5EF4-FFF2-40B4-BE49-F238E27FC236}">
                    <a16:creationId xmlns:a16="http://schemas.microsoft.com/office/drawing/2014/main" id="{B939226A-808A-3B12-F917-8BA619B24C7F}"/>
                  </a:ext>
                </a:extLst>
              </p:cNvPr>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a:extLst>
                  <a:ext uri="{FF2B5EF4-FFF2-40B4-BE49-F238E27FC236}">
                    <a16:creationId xmlns:a16="http://schemas.microsoft.com/office/drawing/2014/main" id="{3BE34CF1-CF29-D1EB-C0C2-FEB4316FCD14}"/>
                  </a:ext>
                </a:extLst>
              </p:cNvPr>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a:extLst>
                  <a:ext uri="{FF2B5EF4-FFF2-40B4-BE49-F238E27FC236}">
                    <a16:creationId xmlns:a16="http://schemas.microsoft.com/office/drawing/2014/main" id="{C4FE40E4-9D5D-5D9B-BB06-C83DB336AAAE}"/>
                  </a:ext>
                </a:extLst>
              </p:cNvPr>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a:extLst>
                  <a:ext uri="{FF2B5EF4-FFF2-40B4-BE49-F238E27FC236}">
                    <a16:creationId xmlns:a16="http://schemas.microsoft.com/office/drawing/2014/main" id="{E7A2BC33-9D35-DCE5-19AD-BEC8DE4A7D9B}"/>
                  </a:ext>
                </a:extLst>
              </p:cNvPr>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a:extLst>
                  <a:ext uri="{FF2B5EF4-FFF2-40B4-BE49-F238E27FC236}">
                    <a16:creationId xmlns:a16="http://schemas.microsoft.com/office/drawing/2014/main" id="{6BCD7C9B-25BF-8B5A-1B3F-AADA6C5253D5}"/>
                  </a:ext>
                </a:extLst>
              </p:cNvPr>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extLst>
                  <a:ext uri="{FF2B5EF4-FFF2-40B4-BE49-F238E27FC236}">
                    <a16:creationId xmlns:a16="http://schemas.microsoft.com/office/drawing/2014/main" id="{53C9C010-CFDE-A22F-CD8C-0F7E7D302D77}"/>
                  </a:ext>
                </a:extLst>
              </p:cNvPr>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a:extLst>
                  <a:ext uri="{FF2B5EF4-FFF2-40B4-BE49-F238E27FC236}">
                    <a16:creationId xmlns:a16="http://schemas.microsoft.com/office/drawing/2014/main" id="{481DAD71-C372-5436-C6A5-B11759CE93BB}"/>
                  </a:ext>
                </a:extLst>
              </p:cNvPr>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7">
              <a:extLst>
                <a:ext uri="{FF2B5EF4-FFF2-40B4-BE49-F238E27FC236}">
                  <a16:creationId xmlns:a16="http://schemas.microsoft.com/office/drawing/2014/main" id="{C652B7BB-C12E-A161-3D93-3B0FB0F88DAD}"/>
                </a:ext>
              </a:extLst>
            </p:cNvPr>
            <p:cNvGrpSpPr/>
            <p:nvPr/>
          </p:nvGrpSpPr>
          <p:grpSpPr>
            <a:xfrm>
              <a:off x="1514703" y="3503072"/>
              <a:ext cx="531319" cy="202685"/>
              <a:chOff x="6867636" y="4836160"/>
              <a:chExt cx="555540" cy="211925"/>
            </a:xfrm>
          </p:grpSpPr>
          <p:sp>
            <p:nvSpPr>
              <p:cNvPr id="897" name="Google Shape;897;p37">
                <a:extLst>
                  <a:ext uri="{FF2B5EF4-FFF2-40B4-BE49-F238E27FC236}">
                    <a16:creationId xmlns:a16="http://schemas.microsoft.com/office/drawing/2014/main" id="{ED271B62-6690-EF98-FC00-443FA1462B97}"/>
                  </a:ext>
                </a:extLst>
              </p:cNvPr>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a:extLst>
                  <a:ext uri="{FF2B5EF4-FFF2-40B4-BE49-F238E27FC236}">
                    <a16:creationId xmlns:a16="http://schemas.microsoft.com/office/drawing/2014/main" id="{53DD4B16-0DA1-D216-9417-C4F9576DFA37}"/>
                  </a:ext>
                </a:extLst>
              </p:cNvPr>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a:extLst>
                  <a:ext uri="{FF2B5EF4-FFF2-40B4-BE49-F238E27FC236}">
                    <a16:creationId xmlns:a16="http://schemas.microsoft.com/office/drawing/2014/main" id="{B99DFE3E-CF3A-75BB-43A1-C33D23F8D214}"/>
                  </a:ext>
                </a:extLst>
              </p:cNvPr>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a:extLst>
                  <a:ext uri="{FF2B5EF4-FFF2-40B4-BE49-F238E27FC236}">
                    <a16:creationId xmlns:a16="http://schemas.microsoft.com/office/drawing/2014/main" id="{A3E01BB2-BF93-80FB-2900-9C54A1639105}"/>
                  </a:ext>
                </a:extLst>
              </p:cNvPr>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a:extLst>
                  <a:ext uri="{FF2B5EF4-FFF2-40B4-BE49-F238E27FC236}">
                    <a16:creationId xmlns:a16="http://schemas.microsoft.com/office/drawing/2014/main" id="{4E44FFCC-9169-EF99-7D24-7E36BCBAF083}"/>
                  </a:ext>
                </a:extLst>
              </p:cNvPr>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a:extLst>
                  <a:ext uri="{FF2B5EF4-FFF2-40B4-BE49-F238E27FC236}">
                    <a16:creationId xmlns:a16="http://schemas.microsoft.com/office/drawing/2014/main" id="{8FAD81D6-5BF2-6452-6842-FFF77623F1D5}"/>
                  </a:ext>
                </a:extLst>
              </p:cNvPr>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a:extLst>
                  <a:ext uri="{FF2B5EF4-FFF2-40B4-BE49-F238E27FC236}">
                    <a16:creationId xmlns:a16="http://schemas.microsoft.com/office/drawing/2014/main" id="{FF3E5982-8CEF-8D26-E967-112E835DF5F4}"/>
                  </a:ext>
                </a:extLst>
              </p:cNvPr>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7">
              <a:extLst>
                <a:ext uri="{FF2B5EF4-FFF2-40B4-BE49-F238E27FC236}">
                  <a16:creationId xmlns:a16="http://schemas.microsoft.com/office/drawing/2014/main" id="{0D07F5CB-E51F-977F-1739-88FCC5514A47}"/>
                </a:ext>
              </a:extLst>
            </p:cNvPr>
            <p:cNvGrpSpPr/>
            <p:nvPr/>
          </p:nvGrpSpPr>
          <p:grpSpPr>
            <a:xfrm>
              <a:off x="1545091" y="4158455"/>
              <a:ext cx="400827" cy="696908"/>
              <a:chOff x="8328075" y="1480875"/>
              <a:chExt cx="419100" cy="728678"/>
            </a:xfrm>
          </p:grpSpPr>
          <p:sp>
            <p:nvSpPr>
              <p:cNvPr id="905" name="Google Shape;905;p37">
                <a:extLst>
                  <a:ext uri="{FF2B5EF4-FFF2-40B4-BE49-F238E27FC236}">
                    <a16:creationId xmlns:a16="http://schemas.microsoft.com/office/drawing/2014/main" id="{BBE07F94-2452-6964-23BF-B6DE61A736C4}"/>
                  </a:ext>
                </a:extLst>
              </p:cNvPr>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a:extLst>
                  <a:ext uri="{FF2B5EF4-FFF2-40B4-BE49-F238E27FC236}">
                    <a16:creationId xmlns:a16="http://schemas.microsoft.com/office/drawing/2014/main" id="{332CF75F-F13E-11B6-CC2B-5983BAF3A090}"/>
                  </a:ext>
                </a:extLst>
              </p:cNvPr>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a:extLst>
                  <a:ext uri="{FF2B5EF4-FFF2-40B4-BE49-F238E27FC236}">
                    <a16:creationId xmlns:a16="http://schemas.microsoft.com/office/drawing/2014/main" id="{9D99DAD5-5788-C4CC-8706-ABF8B86DC983}"/>
                  </a:ext>
                </a:extLst>
              </p:cNvPr>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a:extLst>
                  <a:ext uri="{FF2B5EF4-FFF2-40B4-BE49-F238E27FC236}">
                    <a16:creationId xmlns:a16="http://schemas.microsoft.com/office/drawing/2014/main" id="{E10BA652-B1F5-3EA3-0BAD-862AFA2182B8}"/>
                  </a:ext>
                </a:extLst>
              </p:cNvPr>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a:extLst>
                  <a:ext uri="{FF2B5EF4-FFF2-40B4-BE49-F238E27FC236}">
                    <a16:creationId xmlns:a16="http://schemas.microsoft.com/office/drawing/2014/main" id="{62FD7EDF-9268-D48E-597E-E05E5FC153DF}"/>
                  </a:ext>
                </a:extLst>
              </p:cNvPr>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a:extLst>
                  <a:ext uri="{FF2B5EF4-FFF2-40B4-BE49-F238E27FC236}">
                    <a16:creationId xmlns:a16="http://schemas.microsoft.com/office/drawing/2014/main" id="{6338DD8E-3521-6B0A-FD28-487EE113D9A7}"/>
                  </a:ext>
                </a:extLst>
              </p:cNvPr>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a:extLst>
                  <a:ext uri="{FF2B5EF4-FFF2-40B4-BE49-F238E27FC236}">
                    <a16:creationId xmlns:a16="http://schemas.microsoft.com/office/drawing/2014/main" id="{43FC66F1-7E67-926E-F09E-85407AAB4AAF}"/>
                  </a:ext>
                </a:extLst>
              </p:cNvPr>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a:extLst>
                  <a:ext uri="{FF2B5EF4-FFF2-40B4-BE49-F238E27FC236}">
                    <a16:creationId xmlns:a16="http://schemas.microsoft.com/office/drawing/2014/main" id="{22673900-FC92-942C-D1AB-8682F0E2503A}"/>
                  </a:ext>
                </a:extLst>
              </p:cNvPr>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a:extLst>
                  <a:ext uri="{FF2B5EF4-FFF2-40B4-BE49-F238E27FC236}">
                    <a16:creationId xmlns:a16="http://schemas.microsoft.com/office/drawing/2014/main" id="{3F7EF459-1984-DF7B-2D9F-C4475B254A73}"/>
                  </a:ext>
                </a:extLst>
              </p:cNvPr>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a:extLst>
                  <a:ext uri="{FF2B5EF4-FFF2-40B4-BE49-F238E27FC236}">
                    <a16:creationId xmlns:a16="http://schemas.microsoft.com/office/drawing/2014/main" id="{0C534F12-F9DB-6994-FEF0-7C5B92387F9F}"/>
                  </a:ext>
                </a:extLst>
              </p:cNvPr>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a:extLst>
                  <a:ext uri="{FF2B5EF4-FFF2-40B4-BE49-F238E27FC236}">
                    <a16:creationId xmlns:a16="http://schemas.microsoft.com/office/drawing/2014/main" id="{A42132CF-285A-C610-4FBC-868E07451238}"/>
                  </a:ext>
                </a:extLst>
              </p:cNvPr>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a:extLst>
                  <a:ext uri="{FF2B5EF4-FFF2-40B4-BE49-F238E27FC236}">
                    <a16:creationId xmlns:a16="http://schemas.microsoft.com/office/drawing/2014/main" id="{B0CB2FE1-1143-8C3F-0E30-409FEF3E385D}"/>
                  </a:ext>
                </a:extLst>
              </p:cNvPr>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a:extLst>
                  <a:ext uri="{FF2B5EF4-FFF2-40B4-BE49-F238E27FC236}">
                    <a16:creationId xmlns:a16="http://schemas.microsoft.com/office/drawing/2014/main" id="{F69A8B20-7409-6D0D-E31C-9A780C3E5AA5}"/>
                  </a:ext>
                </a:extLst>
              </p:cNvPr>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extLst>
                  <a:ext uri="{FF2B5EF4-FFF2-40B4-BE49-F238E27FC236}">
                    <a16:creationId xmlns:a16="http://schemas.microsoft.com/office/drawing/2014/main" id="{1D63EC20-7995-34EC-E1C8-6D49198ECDEA}"/>
                  </a:ext>
                </a:extLst>
              </p:cNvPr>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7">
              <a:extLst>
                <a:ext uri="{FF2B5EF4-FFF2-40B4-BE49-F238E27FC236}">
                  <a16:creationId xmlns:a16="http://schemas.microsoft.com/office/drawing/2014/main" id="{2533B19E-9449-B708-7C3B-E512518EE2F1}"/>
                </a:ext>
              </a:extLst>
            </p:cNvPr>
            <p:cNvSpPr/>
            <p:nvPr/>
          </p:nvSpPr>
          <p:spPr>
            <a:xfrm>
              <a:off x="3464825"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37">
              <a:extLst>
                <a:ext uri="{FF2B5EF4-FFF2-40B4-BE49-F238E27FC236}">
                  <a16:creationId xmlns:a16="http://schemas.microsoft.com/office/drawing/2014/main" id="{6C4BC266-DF76-577E-9096-BD4FE0A00038}"/>
                </a:ext>
              </a:extLst>
            </p:cNvPr>
            <p:cNvGrpSpPr/>
            <p:nvPr/>
          </p:nvGrpSpPr>
          <p:grpSpPr>
            <a:xfrm>
              <a:off x="3611704" y="4463166"/>
              <a:ext cx="641888" cy="393657"/>
              <a:chOff x="6752025" y="2890176"/>
              <a:chExt cx="671150" cy="411603"/>
            </a:xfrm>
          </p:grpSpPr>
          <p:sp>
            <p:nvSpPr>
              <p:cNvPr id="921" name="Google Shape;921;p37">
                <a:extLst>
                  <a:ext uri="{FF2B5EF4-FFF2-40B4-BE49-F238E27FC236}">
                    <a16:creationId xmlns:a16="http://schemas.microsoft.com/office/drawing/2014/main" id="{B8AC6254-C210-FF6C-A94B-0D2BCDE946CA}"/>
                  </a:ext>
                </a:extLst>
              </p:cNvPr>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a:extLst>
                  <a:ext uri="{FF2B5EF4-FFF2-40B4-BE49-F238E27FC236}">
                    <a16:creationId xmlns:a16="http://schemas.microsoft.com/office/drawing/2014/main" id="{EA7A275A-6EA2-43CA-9A66-D1FABB122BF2}"/>
                  </a:ext>
                </a:extLst>
              </p:cNvPr>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a:extLst>
                  <a:ext uri="{FF2B5EF4-FFF2-40B4-BE49-F238E27FC236}">
                    <a16:creationId xmlns:a16="http://schemas.microsoft.com/office/drawing/2014/main" id="{21C3A38B-140E-A35D-BCF9-E0C464DC569E}"/>
                  </a:ext>
                </a:extLst>
              </p:cNvPr>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a:extLst>
                  <a:ext uri="{FF2B5EF4-FFF2-40B4-BE49-F238E27FC236}">
                    <a16:creationId xmlns:a16="http://schemas.microsoft.com/office/drawing/2014/main" id="{0D5A208C-4036-CA3B-EAE2-6415AD6AC929}"/>
                  </a:ext>
                </a:extLst>
              </p:cNvPr>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a:extLst>
                  <a:ext uri="{FF2B5EF4-FFF2-40B4-BE49-F238E27FC236}">
                    <a16:creationId xmlns:a16="http://schemas.microsoft.com/office/drawing/2014/main" id="{3F3D929F-F51A-1D2B-E3BE-AC3DFF96756D}"/>
                  </a:ext>
                </a:extLst>
              </p:cNvPr>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a:extLst>
                  <a:ext uri="{FF2B5EF4-FFF2-40B4-BE49-F238E27FC236}">
                    <a16:creationId xmlns:a16="http://schemas.microsoft.com/office/drawing/2014/main" id="{F7EA068A-8485-56BF-CD99-ED6821E6F4CD}"/>
                  </a:ext>
                </a:extLst>
              </p:cNvPr>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7">
              <a:extLst>
                <a:ext uri="{FF2B5EF4-FFF2-40B4-BE49-F238E27FC236}">
                  <a16:creationId xmlns:a16="http://schemas.microsoft.com/office/drawing/2014/main" id="{2BC79328-06A0-9147-8D50-164E1C00539E}"/>
                </a:ext>
              </a:extLst>
            </p:cNvPr>
            <p:cNvGrpSpPr/>
            <p:nvPr/>
          </p:nvGrpSpPr>
          <p:grpSpPr>
            <a:xfrm>
              <a:off x="1331988" y="989053"/>
              <a:ext cx="941957" cy="1383593"/>
              <a:chOff x="225575" y="3247475"/>
              <a:chExt cx="1282447" cy="1883720"/>
            </a:xfrm>
          </p:grpSpPr>
          <p:sp>
            <p:nvSpPr>
              <p:cNvPr id="928" name="Google Shape;928;p37">
                <a:extLst>
                  <a:ext uri="{FF2B5EF4-FFF2-40B4-BE49-F238E27FC236}">
                    <a16:creationId xmlns:a16="http://schemas.microsoft.com/office/drawing/2014/main" id="{74C86370-797B-6FB6-E475-677F2E932D1E}"/>
                  </a:ext>
                </a:extLst>
              </p:cNvPr>
              <p:cNvSpPr/>
              <p:nvPr/>
            </p:nvSpPr>
            <p:spPr>
              <a:xfrm>
                <a:off x="1062124" y="3795020"/>
                <a:ext cx="445898" cy="697096"/>
              </a:xfrm>
              <a:custGeom>
                <a:avLst/>
                <a:gdLst/>
                <a:ahLst/>
                <a:cxnLst/>
                <a:rect l="l" t="t" r="r" b="b"/>
                <a:pathLst>
                  <a:path w="3220" h="5034" extrusionOk="0">
                    <a:moveTo>
                      <a:pt x="2070" y="0"/>
                    </a:moveTo>
                    <a:cubicBezTo>
                      <a:pt x="1776" y="0"/>
                      <a:pt x="1457" y="137"/>
                      <a:pt x="1179" y="451"/>
                    </a:cubicBezTo>
                    <a:cubicBezTo>
                      <a:pt x="493" y="1221"/>
                      <a:pt x="0" y="4372"/>
                      <a:pt x="609" y="5034"/>
                    </a:cubicBezTo>
                    <a:cubicBezTo>
                      <a:pt x="609" y="5034"/>
                      <a:pt x="2624" y="2727"/>
                      <a:pt x="2975" y="1494"/>
                    </a:cubicBezTo>
                    <a:cubicBezTo>
                      <a:pt x="3220" y="632"/>
                      <a:pt x="2703" y="0"/>
                      <a:pt x="2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a:extLst>
                  <a:ext uri="{FF2B5EF4-FFF2-40B4-BE49-F238E27FC236}">
                    <a16:creationId xmlns:a16="http://schemas.microsoft.com/office/drawing/2014/main" id="{3BBE20E4-3230-5F55-5A9B-A4CE4DDE3AF8}"/>
                  </a:ext>
                </a:extLst>
              </p:cNvPr>
              <p:cNvSpPr/>
              <p:nvPr/>
            </p:nvSpPr>
            <p:spPr>
              <a:xfrm>
                <a:off x="1119039" y="3959394"/>
                <a:ext cx="170743" cy="903427"/>
              </a:xfrm>
              <a:custGeom>
                <a:avLst/>
                <a:gdLst/>
                <a:ahLst/>
                <a:cxnLst/>
                <a:rect l="l" t="t" r="r" b="b"/>
                <a:pathLst>
                  <a:path w="1233" h="6524" extrusionOk="0">
                    <a:moveTo>
                      <a:pt x="1137" y="0"/>
                    </a:moveTo>
                    <a:cubicBezTo>
                      <a:pt x="858" y="431"/>
                      <a:pt x="624" y="1045"/>
                      <a:pt x="445" y="1822"/>
                    </a:cubicBezTo>
                    <a:cubicBezTo>
                      <a:pt x="302" y="2439"/>
                      <a:pt x="194" y="3163"/>
                      <a:pt x="122" y="3973"/>
                    </a:cubicBezTo>
                    <a:cubicBezTo>
                      <a:pt x="0" y="5348"/>
                      <a:pt x="28" y="6511"/>
                      <a:pt x="28" y="6523"/>
                    </a:cubicBezTo>
                    <a:lnTo>
                      <a:pt x="141" y="6520"/>
                    </a:lnTo>
                    <a:cubicBezTo>
                      <a:pt x="141" y="6509"/>
                      <a:pt x="113" y="5352"/>
                      <a:pt x="235" y="3981"/>
                    </a:cubicBezTo>
                    <a:cubicBezTo>
                      <a:pt x="395" y="2173"/>
                      <a:pt x="741" y="819"/>
                      <a:pt x="1233" y="62"/>
                    </a:cubicBez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a:extLst>
                  <a:ext uri="{FF2B5EF4-FFF2-40B4-BE49-F238E27FC236}">
                    <a16:creationId xmlns:a16="http://schemas.microsoft.com/office/drawing/2014/main" id="{2AD91BFC-B309-CA1F-E528-B37E85698465}"/>
                  </a:ext>
                </a:extLst>
              </p:cNvPr>
              <p:cNvSpPr/>
              <p:nvPr/>
            </p:nvSpPr>
            <p:spPr>
              <a:xfrm>
                <a:off x="225575" y="3332501"/>
                <a:ext cx="596700" cy="436343"/>
              </a:xfrm>
              <a:custGeom>
                <a:avLst/>
                <a:gdLst/>
                <a:ahLst/>
                <a:cxnLst/>
                <a:rect l="l" t="t" r="r" b="b"/>
                <a:pathLst>
                  <a:path w="4309" h="3151" extrusionOk="0">
                    <a:moveTo>
                      <a:pt x="2190" y="1"/>
                    </a:moveTo>
                    <a:cubicBezTo>
                      <a:pt x="2124" y="1"/>
                      <a:pt x="2055" y="5"/>
                      <a:pt x="1985" y="14"/>
                    </a:cubicBezTo>
                    <a:cubicBezTo>
                      <a:pt x="1" y="262"/>
                      <a:pt x="2501" y="2825"/>
                      <a:pt x="4308" y="3150"/>
                    </a:cubicBezTo>
                    <a:cubicBezTo>
                      <a:pt x="4308" y="3150"/>
                      <a:pt x="3994"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a:extLst>
                  <a:ext uri="{FF2B5EF4-FFF2-40B4-BE49-F238E27FC236}">
                    <a16:creationId xmlns:a16="http://schemas.microsoft.com/office/drawing/2014/main" id="{9AE9B638-13EA-11FF-D82B-C25B3C449E32}"/>
                  </a:ext>
                </a:extLst>
              </p:cNvPr>
              <p:cNvSpPr/>
              <p:nvPr/>
            </p:nvSpPr>
            <p:spPr>
              <a:xfrm>
                <a:off x="846928" y="3247475"/>
                <a:ext cx="498796" cy="945386"/>
              </a:xfrm>
              <a:custGeom>
                <a:avLst/>
                <a:gdLst/>
                <a:ahLst/>
                <a:cxnLst/>
                <a:rect l="l" t="t" r="r" b="b"/>
                <a:pathLst>
                  <a:path w="3602" h="6827" extrusionOk="0">
                    <a:moveTo>
                      <a:pt x="2421" y="0"/>
                    </a:moveTo>
                    <a:cubicBezTo>
                      <a:pt x="1927" y="0"/>
                      <a:pt x="1355" y="343"/>
                      <a:pt x="948" y="1263"/>
                    </a:cubicBezTo>
                    <a:cubicBezTo>
                      <a:pt x="1" y="3406"/>
                      <a:pt x="1504" y="6826"/>
                      <a:pt x="1504" y="6826"/>
                    </a:cubicBezTo>
                    <a:cubicBezTo>
                      <a:pt x="1504" y="6826"/>
                      <a:pt x="3130" y="2330"/>
                      <a:pt x="3422" y="1263"/>
                    </a:cubicBezTo>
                    <a:cubicBezTo>
                      <a:pt x="3601" y="606"/>
                      <a:pt x="3079" y="0"/>
                      <a:pt x="2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a:extLst>
                  <a:ext uri="{FF2B5EF4-FFF2-40B4-BE49-F238E27FC236}">
                    <a16:creationId xmlns:a16="http://schemas.microsoft.com/office/drawing/2014/main" id="{236973E2-24FF-32E0-1281-A6435EF9D390}"/>
                  </a:ext>
                </a:extLst>
              </p:cNvPr>
              <p:cNvSpPr/>
              <p:nvPr/>
            </p:nvSpPr>
            <p:spPr>
              <a:xfrm>
                <a:off x="1013380" y="3396063"/>
                <a:ext cx="127122" cy="1583906"/>
              </a:xfrm>
              <a:custGeom>
                <a:avLst/>
                <a:gdLst/>
                <a:ahLst/>
                <a:cxnLst/>
                <a:rect l="l" t="t" r="r" b="b"/>
                <a:pathLst>
                  <a:path w="918" h="11438" extrusionOk="0">
                    <a:moveTo>
                      <a:pt x="780" y="0"/>
                    </a:moveTo>
                    <a:cubicBezTo>
                      <a:pt x="778" y="12"/>
                      <a:pt x="577" y="1168"/>
                      <a:pt x="384" y="3147"/>
                    </a:cubicBezTo>
                    <a:cubicBezTo>
                      <a:pt x="207" y="4974"/>
                      <a:pt x="0" y="7893"/>
                      <a:pt x="25" y="11438"/>
                    </a:cubicBezTo>
                    <a:lnTo>
                      <a:pt x="165" y="11438"/>
                    </a:lnTo>
                    <a:cubicBezTo>
                      <a:pt x="141" y="7899"/>
                      <a:pt x="347" y="4985"/>
                      <a:pt x="524" y="3163"/>
                    </a:cubicBezTo>
                    <a:cubicBezTo>
                      <a:pt x="716" y="1189"/>
                      <a:pt x="916" y="36"/>
                      <a:pt x="918" y="25"/>
                    </a:cubicBezTo>
                    <a:lnTo>
                      <a:pt x="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a:extLst>
                  <a:ext uri="{FF2B5EF4-FFF2-40B4-BE49-F238E27FC236}">
                    <a16:creationId xmlns:a16="http://schemas.microsoft.com/office/drawing/2014/main" id="{8A84E463-08A4-FC17-5E36-4D372977F63E}"/>
                  </a:ext>
                </a:extLst>
              </p:cNvPr>
              <p:cNvSpPr/>
              <p:nvPr/>
            </p:nvSpPr>
            <p:spPr>
              <a:xfrm>
                <a:off x="549476" y="3456301"/>
                <a:ext cx="496165" cy="958680"/>
              </a:xfrm>
              <a:custGeom>
                <a:avLst/>
                <a:gdLst/>
                <a:ahLst/>
                <a:cxnLst/>
                <a:rect l="l" t="t" r="r" b="b"/>
                <a:pathLst>
                  <a:path w="3583" h="6923" extrusionOk="0">
                    <a:moveTo>
                      <a:pt x="66" y="1"/>
                    </a:moveTo>
                    <a:lnTo>
                      <a:pt x="0" y="124"/>
                    </a:lnTo>
                    <a:cubicBezTo>
                      <a:pt x="528" y="405"/>
                      <a:pt x="1036" y="935"/>
                      <a:pt x="1513" y="1700"/>
                    </a:cubicBezTo>
                    <a:cubicBezTo>
                      <a:pt x="1898" y="2316"/>
                      <a:pt x="2259" y="3083"/>
                      <a:pt x="2592" y="3980"/>
                    </a:cubicBezTo>
                    <a:cubicBezTo>
                      <a:pt x="3160" y="5512"/>
                      <a:pt x="3443" y="6909"/>
                      <a:pt x="3446" y="6922"/>
                    </a:cubicBezTo>
                    <a:lnTo>
                      <a:pt x="3583" y="6896"/>
                    </a:lnTo>
                    <a:cubicBezTo>
                      <a:pt x="3580" y="6881"/>
                      <a:pt x="3294" y="5476"/>
                      <a:pt x="2723" y="3934"/>
                    </a:cubicBezTo>
                    <a:cubicBezTo>
                      <a:pt x="2387" y="3028"/>
                      <a:pt x="2020" y="2250"/>
                      <a:pt x="1631" y="1626"/>
                    </a:cubicBezTo>
                    <a:cubicBezTo>
                      <a:pt x="1142" y="841"/>
                      <a:pt x="615" y="294"/>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a:extLst>
                  <a:ext uri="{FF2B5EF4-FFF2-40B4-BE49-F238E27FC236}">
                    <a16:creationId xmlns:a16="http://schemas.microsoft.com/office/drawing/2014/main" id="{F5A9C725-E6E7-63A7-C5F1-B8546D31894D}"/>
                  </a:ext>
                </a:extLst>
              </p:cNvPr>
              <p:cNvSpPr/>
              <p:nvPr/>
            </p:nvSpPr>
            <p:spPr>
              <a:xfrm>
                <a:off x="523442" y="3794881"/>
                <a:ext cx="496303" cy="632011"/>
              </a:xfrm>
              <a:custGeom>
                <a:avLst/>
                <a:gdLst/>
                <a:ahLst/>
                <a:cxnLst/>
                <a:rect l="l" t="t" r="r" b="b"/>
                <a:pathLst>
                  <a:path w="3584" h="4564" extrusionOk="0">
                    <a:moveTo>
                      <a:pt x="1482" y="1"/>
                    </a:moveTo>
                    <a:cubicBezTo>
                      <a:pt x="0" y="1"/>
                      <a:pt x="1463" y="3111"/>
                      <a:pt x="3229" y="4563"/>
                    </a:cubicBezTo>
                    <a:cubicBezTo>
                      <a:pt x="3229" y="4563"/>
                      <a:pt x="3583" y="352"/>
                      <a:pt x="1720" y="23"/>
                    </a:cubicBezTo>
                    <a:cubicBezTo>
                      <a:pt x="1633" y="8"/>
                      <a:pt x="1554" y="1"/>
                      <a:pt x="1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a:extLst>
                  <a:ext uri="{FF2B5EF4-FFF2-40B4-BE49-F238E27FC236}">
                    <a16:creationId xmlns:a16="http://schemas.microsoft.com/office/drawing/2014/main" id="{8A4DC335-72FC-2D38-7B28-437F63612A02}"/>
                  </a:ext>
                </a:extLst>
              </p:cNvPr>
              <p:cNvSpPr/>
              <p:nvPr/>
            </p:nvSpPr>
            <p:spPr>
              <a:xfrm>
                <a:off x="810508" y="4020878"/>
                <a:ext cx="205085" cy="807878"/>
              </a:xfrm>
              <a:custGeom>
                <a:avLst/>
                <a:gdLst/>
                <a:ahLst/>
                <a:cxnLst/>
                <a:rect l="l" t="t" r="r" b="b"/>
                <a:pathLst>
                  <a:path w="1481" h="5834" extrusionOk="0">
                    <a:moveTo>
                      <a:pt x="106" y="1"/>
                    </a:moveTo>
                    <a:lnTo>
                      <a:pt x="0" y="68"/>
                    </a:lnTo>
                    <a:cubicBezTo>
                      <a:pt x="808" y="1309"/>
                      <a:pt x="1115" y="2808"/>
                      <a:pt x="1229" y="3844"/>
                    </a:cubicBezTo>
                    <a:cubicBezTo>
                      <a:pt x="1355" y="4971"/>
                      <a:pt x="1288" y="5814"/>
                      <a:pt x="1286" y="5823"/>
                    </a:cubicBezTo>
                    <a:lnTo>
                      <a:pt x="1411" y="5834"/>
                    </a:lnTo>
                    <a:cubicBezTo>
                      <a:pt x="1412" y="5824"/>
                      <a:pt x="1480" y="4971"/>
                      <a:pt x="1355" y="3833"/>
                    </a:cubicBezTo>
                    <a:cubicBezTo>
                      <a:pt x="1281" y="3165"/>
                      <a:pt x="1156" y="2530"/>
                      <a:pt x="982" y="1944"/>
                    </a:cubicBezTo>
                    <a:cubicBezTo>
                      <a:pt x="762" y="1214"/>
                      <a:pt x="469" y="559"/>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a:extLst>
                  <a:ext uri="{FF2B5EF4-FFF2-40B4-BE49-F238E27FC236}">
                    <a16:creationId xmlns:a16="http://schemas.microsoft.com/office/drawing/2014/main" id="{7E7B3D54-F567-0EC4-496C-7E750AEA55D7}"/>
                  </a:ext>
                </a:extLst>
              </p:cNvPr>
              <p:cNvSpPr/>
              <p:nvPr/>
            </p:nvSpPr>
            <p:spPr>
              <a:xfrm>
                <a:off x="759548" y="4554575"/>
                <a:ext cx="571912" cy="571774"/>
              </a:xfrm>
              <a:custGeom>
                <a:avLst/>
                <a:gdLst/>
                <a:ahLst/>
                <a:cxnLst/>
                <a:rect l="l" t="t" r="r" b="b"/>
                <a:pathLst>
                  <a:path w="4130" h="4129" extrusionOk="0">
                    <a:moveTo>
                      <a:pt x="3" y="0"/>
                    </a:moveTo>
                    <a:lnTo>
                      <a:pt x="3" y="2065"/>
                    </a:lnTo>
                    <a:cubicBezTo>
                      <a:pt x="0" y="3205"/>
                      <a:pt x="924" y="4129"/>
                      <a:pt x="2066" y="4129"/>
                    </a:cubicBezTo>
                    <a:cubicBezTo>
                      <a:pt x="3205" y="4129"/>
                      <a:pt x="4130" y="3205"/>
                      <a:pt x="4130" y="2065"/>
                    </a:cubicBezTo>
                    <a:lnTo>
                      <a:pt x="4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extLst>
                  <a:ext uri="{FF2B5EF4-FFF2-40B4-BE49-F238E27FC236}">
                    <a16:creationId xmlns:a16="http://schemas.microsoft.com/office/drawing/2014/main" id="{A203993D-1E5E-6B3E-1231-77A947FC8086}"/>
                  </a:ext>
                </a:extLst>
              </p:cNvPr>
              <p:cNvSpPr/>
              <p:nvPr/>
            </p:nvSpPr>
            <p:spPr>
              <a:xfrm>
                <a:off x="832111" y="4554852"/>
                <a:ext cx="427203" cy="576343"/>
              </a:xfrm>
              <a:custGeom>
                <a:avLst/>
                <a:gdLst/>
                <a:ahLst/>
                <a:cxnLst/>
                <a:rect l="l" t="t" r="r" b="b"/>
                <a:pathLst>
                  <a:path w="3085" h="4162" extrusionOk="0">
                    <a:moveTo>
                      <a:pt x="1" y="0"/>
                    </a:moveTo>
                    <a:lnTo>
                      <a:pt x="1" y="2815"/>
                    </a:lnTo>
                    <a:cubicBezTo>
                      <a:pt x="1" y="3558"/>
                      <a:pt x="691" y="4161"/>
                      <a:pt x="1542" y="4161"/>
                    </a:cubicBezTo>
                    <a:cubicBezTo>
                      <a:pt x="2390" y="4161"/>
                      <a:pt x="3081" y="3557"/>
                      <a:pt x="3084" y="2815"/>
                    </a:cubicBezTo>
                    <a:lnTo>
                      <a:pt x="3084" y="0"/>
                    </a:lnTo>
                    <a:lnTo>
                      <a:pt x="3014" y="0"/>
                    </a:lnTo>
                    <a:lnTo>
                      <a:pt x="3014" y="2815"/>
                    </a:lnTo>
                    <a:cubicBezTo>
                      <a:pt x="3014" y="3519"/>
                      <a:pt x="2353" y="4091"/>
                      <a:pt x="1543" y="4091"/>
                    </a:cubicBezTo>
                    <a:cubicBezTo>
                      <a:pt x="730" y="4091"/>
                      <a:pt x="72" y="3518"/>
                      <a:pt x="72" y="2815"/>
                    </a:cubicBezTo>
                    <a:lnTo>
                      <a:pt x="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a:extLst>
                  <a:ext uri="{FF2B5EF4-FFF2-40B4-BE49-F238E27FC236}">
                    <a16:creationId xmlns:a16="http://schemas.microsoft.com/office/drawing/2014/main" id="{A2304CF5-CD78-014E-A1B0-8ECDF8FB9821}"/>
                  </a:ext>
                </a:extLst>
              </p:cNvPr>
              <p:cNvSpPr/>
              <p:nvPr/>
            </p:nvSpPr>
            <p:spPr>
              <a:xfrm>
                <a:off x="949956" y="4554852"/>
                <a:ext cx="191653" cy="576343"/>
              </a:xfrm>
              <a:custGeom>
                <a:avLst/>
                <a:gdLst/>
                <a:ahLst/>
                <a:cxnLst/>
                <a:rect l="l" t="t" r="r" b="b"/>
                <a:pathLst>
                  <a:path w="1384" h="4162" extrusionOk="0">
                    <a:moveTo>
                      <a:pt x="0" y="0"/>
                    </a:moveTo>
                    <a:lnTo>
                      <a:pt x="0" y="2815"/>
                    </a:lnTo>
                    <a:cubicBezTo>
                      <a:pt x="0" y="3172"/>
                      <a:pt x="69" y="3506"/>
                      <a:pt x="196" y="3758"/>
                    </a:cubicBezTo>
                    <a:cubicBezTo>
                      <a:pt x="325" y="4018"/>
                      <a:pt x="501" y="4161"/>
                      <a:pt x="691" y="4161"/>
                    </a:cubicBezTo>
                    <a:cubicBezTo>
                      <a:pt x="878" y="4161"/>
                      <a:pt x="1054" y="4018"/>
                      <a:pt x="1187" y="3758"/>
                    </a:cubicBezTo>
                    <a:cubicBezTo>
                      <a:pt x="1313" y="3506"/>
                      <a:pt x="1383" y="3172"/>
                      <a:pt x="1383" y="2815"/>
                    </a:cubicBezTo>
                    <a:lnTo>
                      <a:pt x="1383" y="0"/>
                    </a:lnTo>
                    <a:lnTo>
                      <a:pt x="1312" y="0"/>
                    </a:lnTo>
                    <a:lnTo>
                      <a:pt x="1312" y="2815"/>
                    </a:lnTo>
                    <a:cubicBezTo>
                      <a:pt x="1312" y="3162"/>
                      <a:pt x="1246" y="3484"/>
                      <a:pt x="1124" y="3727"/>
                    </a:cubicBezTo>
                    <a:cubicBezTo>
                      <a:pt x="1006" y="3963"/>
                      <a:pt x="852" y="4093"/>
                      <a:pt x="692" y="4093"/>
                    </a:cubicBezTo>
                    <a:cubicBezTo>
                      <a:pt x="530" y="4093"/>
                      <a:pt x="376" y="3963"/>
                      <a:pt x="258" y="3727"/>
                    </a:cubicBezTo>
                    <a:cubicBezTo>
                      <a:pt x="137" y="3484"/>
                      <a:pt x="71" y="3160"/>
                      <a:pt x="71" y="2815"/>
                    </a:cubicBezTo>
                    <a:lnTo>
                      <a:pt x="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a:extLst>
                  <a:ext uri="{FF2B5EF4-FFF2-40B4-BE49-F238E27FC236}">
                    <a16:creationId xmlns:a16="http://schemas.microsoft.com/office/drawing/2014/main" id="{A84758B6-4903-057F-F758-6DA683F1C42E}"/>
                  </a:ext>
                </a:extLst>
              </p:cNvPr>
              <p:cNvSpPr/>
              <p:nvPr/>
            </p:nvSpPr>
            <p:spPr>
              <a:xfrm>
                <a:off x="1040521" y="4554575"/>
                <a:ext cx="9832" cy="571635"/>
              </a:xfrm>
              <a:custGeom>
                <a:avLst/>
                <a:gdLst/>
                <a:ahLst/>
                <a:cxnLst/>
                <a:rect l="l" t="t" r="r" b="b"/>
                <a:pathLst>
                  <a:path w="71" h="4128" extrusionOk="0">
                    <a:moveTo>
                      <a:pt x="1" y="0"/>
                    </a:moveTo>
                    <a:lnTo>
                      <a:pt x="1" y="4128"/>
                    </a:lnTo>
                    <a:lnTo>
                      <a:pt x="70" y="4128"/>
                    </a:lnTo>
                    <a:lnTo>
                      <a:pt x="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0" name="Google Shape;940;p37">
            <a:extLst>
              <a:ext uri="{FF2B5EF4-FFF2-40B4-BE49-F238E27FC236}">
                <a16:creationId xmlns:a16="http://schemas.microsoft.com/office/drawing/2014/main" id="{8946F9D0-AE41-4DCD-6521-944EAF2911ED}"/>
              </a:ext>
            </a:extLst>
          </p:cNvPr>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a:extLst>
              <a:ext uri="{FF2B5EF4-FFF2-40B4-BE49-F238E27FC236}">
                <a16:creationId xmlns:a16="http://schemas.microsoft.com/office/drawing/2014/main" id="{3F3E1773-BAB4-1A5A-B586-B9B3CA8FBB01}"/>
              </a:ext>
            </a:extLst>
          </p:cNvPr>
          <p:cNvSpPr/>
          <p:nvPr/>
        </p:nvSpPr>
        <p:spPr>
          <a:xfrm>
            <a:off x="3284000" y="130089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75;p36">
            <a:extLst>
              <a:ext uri="{FF2B5EF4-FFF2-40B4-BE49-F238E27FC236}">
                <a16:creationId xmlns:a16="http://schemas.microsoft.com/office/drawing/2014/main" id="{8885CD8E-D212-FB96-3FF5-5840F74DB954}"/>
              </a:ext>
            </a:extLst>
          </p:cNvPr>
          <p:cNvSpPr txBox="1">
            <a:spLocks noGrp="1"/>
          </p:cNvSpPr>
          <p:nvPr>
            <p:ph type="title"/>
          </p:nvPr>
        </p:nvSpPr>
        <p:spPr>
          <a:xfrm>
            <a:off x="6555617" y="1732467"/>
            <a:ext cx="1728384" cy="9086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pic>
        <p:nvPicPr>
          <p:cNvPr id="3" name="Picture 2">
            <a:extLst>
              <a:ext uri="{FF2B5EF4-FFF2-40B4-BE49-F238E27FC236}">
                <a16:creationId xmlns:a16="http://schemas.microsoft.com/office/drawing/2014/main" id="{A697B919-36BD-7D97-63F9-759BB9A9FE02}"/>
              </a:ext>
            </a:extLst>
          </p:cNvPr>
          <p:cNvPicPr>
            <a:picLocks noChangeAspect="1"/>
          </p:cNvPicPr>
          <p:nvPr/>
        </p:nvPicPr>
        <p:blipFill>
          <a:blip r:embed="rId3"/>
          <a:stretch>
            <a:fillRect/>
          </a:stretch>
        </p:blipFill>
        <p:spPr>
          <a:xfrm>
            <a:off x="6200951" y="2682331"/>
            <a:ext cx="1774090" cy="24386"/>
          </a:xfrm>
          <a:prstGeom prst="rect">
            <a:avLst/>
          </a:prstGeom>
        </p:spPr>
      </p:pic>
      <p:sp>
        <p:nvSpPr>
          <p:cNvPr id="6" name="TextBox 5">
            <a:extLst>
              <a:ext uri="{FF2B5EF4-FFF2-40B4-BE49-F238E27FC236}">
                <a16:creationId xmlns:a16="http://schemas.microsoft.com/office/drawing/2014/main" id="{C408A1C0-1BCF-EB3A-95DA-9CE88AE26F60}"/>
              </a:ext>
            </a:extLst>
          </p:cNvPr>
          <p:cNvSpPr txBox="1"/>
          <p:nvPr/>
        </p:nvSpPr>
        <p:spPr>
          <a:xfrm>
            <a:off x="4273506" y="2820394"/>
            <a:ext cx="4565094" cy="800219"/>
          </a:xfrm>
          <a:prstGeom prst="rect">
            <a:avLst/>
          </a:prstGeom>
          <a:noFill/>
        </p:spPr>
        <p:txBody>
          <a:bodyPr wrap="square">
            <a:spAutoFit/>
          </a:bodyPr>
          <a:lstStyle/>
          <a:p>
            <a:r>
              <a:rPr lang="en" sz="4600" dirty="0">
                <a:solidFill>
                  <a:srgbClr val="353537"/>
                </a:solidFill>
                <a:highlight>
                  <a:srgbClr val="E9D6C8"/>
                </a:highlight>
                <a:latin typeface="Old Standard TT"/>
                <a:sym typeface="Old Standard TT"/>
              </a:rPr>
              <a:t>CONCLUTION</a:t>
            </a:r>
            <a:endParaRPr lang="en-US" dirty="0"/>
          </a:p>
        </p:txBody>
      </p:sp>
    </p:spTree>
    <p:extLst>
      <p:ext uri="{BB962C8B-B14F-4D97-AF65-F5344CB8AC3E}">
        <p14:creationId xmlns:p14="http://schemas.microsoft.com/office/powerpoint/2010/main" val="330254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BBDD203A-FCC9-6313-429C-A4EF388F5B8C}"/>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3B439DF0-95FC-AC4A-6AF1-5F4034C21481}"/>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5368796E-1321-C3B6-E11B-8F030B913C61}"/>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56D21F64-C6B0-7916-BC70-00F05E3E20F7}"/>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331239EC-7C3A-EEEC-293A-5CC18046AC17}"/>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D11C2E2B-818A-75CA-C106-7FAFD3B19119}"/>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CA4D6D30-755F-2462-A73F-3678B4D9C9BB}"/>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2584D124-39A7-90D3-4B90-DB67C39BDA2A}"/>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A2095BD6-A7E1-48D7-92CA-A1E9F460B603}"/>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796BA03C-9F62-6B10-C37A-76A6952D872A}"/>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BA77B338-84BD-B5D8-00CD-F69E37C6BB37}"/>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2711CFBA-D5A9-0328-46CC-6F57B715D44E}"/>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3A02CE4C-1DD7-ED45-7E0C-DBF99E0BD389}"/>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950FCCCF-3D92-AAF8-056C-F49AD57FEABC}"/>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a:extLst>
              <a:ext uri="{FF2B5EF4-FFF2-40B4-BE49-F238E27FC236}">
                <a16:creationId xmlns:a16="http://schemas.microsoft.com/office/drawing/2014/main" id="{A4A2B54D-6B43-F31D-0D17-CA460A845053}"/>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F0BB9EB1-CCB0-E1BB-46BB-D99B168EFACF}"/>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BFD90E6C-42EE-5914-B7DB-E72CC492EF36}"/>
              </a:ext>
            </a:extLst>
          </p:cNvPr>
          <p:cNvSpPr txBox="1"/>
          <p:nvPr/>
        </p:nvSpPr>
        <p:spPr>
          <a:xfrm>
            <a:off x="1016442" y="1413821"/>
            <a:ext cx="7611341" cy="2256323"/>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6. Conclusion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 </a:t>
            </a:r>
            <a:r>
              <a:rPr lang="en-US" sz="1800" b="1" kern="100" dirty="0">
                <a:effectLst/>
                <a:latin typeface="Calibri" panose="020F0502020204030204" pitchFamily="34" charset="0"/>
                <a:ea typeface="Calibri" panose="020F0502020204030204" pitchFamily="34" charset="0"/>
                <a:cs typeface="Arial" panose="020B0604020202020204" pitchFamily="34" charset="0"/>
              </a:rPr>
              <a:t>Library Management System</a:t>
            </a:r>
            <a:r>
              <a:rPr lang="en-US" sz="1800" kern="100" dirty="0">
                <a:effectLst/>
                <a:latin typeface="Calibri" panose="020F0502020204030204" pitchFamily="34" charset="0"/>
                <a:ea typeface="Calibri" panose="020F0502020204030204" pitchFamily="34" charset="0"/>
                <a:cs typeface="Arial" panose="020B0604020202020204" pitchFamily="34" charset="0"/>
              </a:rPr>
              <a:t> is an essential tool for managing library resources effectively and improving the user experience. By automating tasks such as book search, borrowing, returning, and reporting, the system significantly reduces the manual workload for librarians and provides users with a seamless experience. This system is highly adaptable and can be extended to include features such as e-book Borrowing.</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3698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6" name="Google Shape;2106;p6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2107" name="Google Shape;2107;p60"/>
          <p:cNvSpPr txBox="1">
            <a:spLocks noGrp="1"/>
          </p:cNvSpPr>
          <p:nvPr>
            <p:ph type="subTitle" idx="1"/>
          </p:nvPr>
        </p:nvSpPr>
        <p:spPr>
          <a:xfrm>
            <a:off x="760012" y="1597543"/>
            <a:ext cx="3420593"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Abdelrhman Hamdy Tawfic</a:t>
            </a:r>
            <a:endParaRPr dirty="0"/>
          </a:p>
        </p:txBody>
      </p:sp>
      <p:sp>
        <p:nvSpPr>
          <p:cNvPr id="2108" name="Google Shape;2108;p60"/>
          <p:cNvSpPr txBox="1">
            <a:spLocks noGrp="1"/>
          </p:cNvSpPr>
          <p:nvPr>
            <p:ph type="subTitle" idx="2"/>
          </p:nvPr>
        </p:nvSpPr>
        <p:spPr>
          <a:xfrm>
            <a:off x="760914" y="2147849"/>
            <a:ext cx="3898141"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Mohammed Ahmed </a:t>
            </a:r>
            <a:r>
              <a:rPr lang="en-US" dirty="0" err="1"/>
              <a:t>Abdelrazik</a:t>
            </a:r>
            <a:endParaRPr dirty="0"/>
          </a:p>
        </p:txBody>
      </p:sp>
      <p:sp>
        <p:nvSpPr>
          <p:cNvPr id="2148" name="Google Shape;2148;p60"/>
          <p:cNvSpPr/>
          <p:nvPr/>
        </p:nvSpPr>
        <p:spPr>
          <a:xfrm>
            <a:off x="5118100" y="1077325"/>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6126275" y="1992688"/>
            <a:ext cx="284359" cy="299291"/>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7048850" y="1314575"/>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5118100" y="2054743"/>
            <a:ext cx="187648" cy="175180"/>
          </a:xfrm>
          <a:custGeom>
            <a:avLst/>
            <a:gdLst/>
            <a:ahLst/>
            <a:cxnLst/>
            <a:rect l="l" t="t" r="r" b="b"/>
            <a:pathLst>
              <a:path w="3266" h="3049" extrusionOk="0">
                <a:moveTo>
                  <a:pt x="1631" y="0"/>
                </a:moveTo>
                <a:cubicBezTo>
                  <a:pt x="891" y="0"/>
                  <a:pt x="241" y="540"/>
                  <a:pt x="125" y="1295"/>
                </a:cubicBezTo>
                <a:cubicBezTo>
                  <a:pt x="0" y="2125"/>
                  <a:pt x="571" y="2903"/>
                  <a:pt x="1404" y="3031"/>
                </a:cubicBezTo>
                <a:cubicBezTo>
                  <a:pt x="1482" y="3043"/>
                  <a:pt x="1559" y="3048"/>
                  <a:pt x="1635" y="3048"/>
                </a:cubicBezTo>
                <a:cubicBezTo>
                  <a:pt x="2375" y="3048"/>
                  <a:pt x="3025" y="2508"/>
                  <a:pt x="3140" y="1754"/>
                </a:cubicBezTo>
                <a:cubicBezTo>
                  <a:pt x="3266" y="922"/>
                  <a:pt x="2695" y="144"/>
                  <a:pt x="1863" y="18"/>
                </a:cubicBezTo>
                <a:cubicBezTo>
                  <a:pt x="1785" y="6"/>
                  <a:pt x="1707"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08;p60">
            <a:extLst>
              <a:ext uri="{FF2B5EF4-FFF2-40B4-BE49-F238E27FC236}">
                <a16:creationId xmlns:a16="http://schemas.microsoft.com/office/drawing/2014/main" id="{6A680DA8-E09D-7823-C4AF-E69A2066F215}"/>
              </a:ext>
            </a:extLst>
          </p:cNvPr>
          <p:cNvSpPr txBox="1">
            <a:spLocks/>
          </p:cNvSpPr>
          <p:nvPr/>
        </p:nvSpPr>
        <p:spPr>
          <a:xfrm>
            <a:off x="729953" y="2639684"/>
            <a:ext cx="3898141"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000" b="0" i="0" u="none" strike="noStrike" cap="none">
                <a:solidFill>
                  <a:schemeClr val="dk1"/>
                </a:solidFill>
                <a:highlight>
                  <a:schemeClr val="dk2"/>
                </a:highlight>
                <a:latin typeface="Old Standard TT"/>
                <a:ea typeface="Old Standard TT"/>
                <a:cs typeface="Old Standard TT"/>
                <a:sym typeface="Old Standard TT"/>
              </a:defRPr>
            </a:lvl1pPr>
            <a:lvl2pPr marL="914400" marR="0" lvl="1"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marL="0" indent="0"/>
            <a:r>
              <a:rPr lang="en-US" dirty="0"/>
              <a:t>Ashraf </a:t>
            </a:r>
            <a:r>
              <a:rPr lang="en-US" dirty="0" err="1"/>
              <a:t>AbuElrai</a:t>
            </a:r>
            <a:r>
              <a:rPr lang="en-US" dirty="0"/>
              <a:t> Attia</a:t>
            </a:r>
          </a:p>
        </p:txBody>
      </p:sp>
      <p:sp>
        <p:nvSpPr>
          <p:cNvPr id="3" name="Google Shape;2108;p60">
            <a:extLst>
              <a:ext uri="{FF2B5EF4-FFF2-40B4-BE49-F238E27FC236}">
                <a16:creationId xmlns:a16="http://schemas.microsoft.com/office/drawing/2014/main" id="{860B2162-B1C9-382B-D4D1-3949776A753F}"/>
              </a:ext>
            </a:extLst>
          </p:cNvPr>
          <p:cNvSpPr txBox="1">
            <a:spLocks/>
          </p:cNvSpPr>
          <p:nvPr/>
        </p:nvSpPr>
        <p:spPr>
          <a:xfrm>
            <a:off x="760012" y="3703458"/>
            <a:ext cx="2625602"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000" b="0" i="0" u="none" strike="noStrike" cap="none">
                <a:solidFill>
                  <a:schemeClr val="dk1"/>
                </a:solidFill>
                <a:highlight>
                  <a:schemeClr val="dk2"/>
                </a:highlight>
                <a:latin typeface="Old Standard TT"/>
                <a:ea typeface="Old Standard TT"/>
                <a:cs typeface="Old Standard TT"/>
                <a:sym typeface="Old Standard TT"/>
              </a:defRPr>
            </a:lvl1pPr>
            <a:lvl2pPr marL="914400" marR="0" lvl="1"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marL="0" indent="0"/>
            <a:r>
              <a:rPr lang="en-US" dirty="0"/>
              <a:t>Kareem </a:t>
            </a:r>
            <a:r>
              <a:rPr lang="en-US" dirty="0" err="1"/>
              <a:t>helkan</a:t>
            </a:r>
            <a:r>
              <a:rPr lang="en-US" dirty="0"/>
              <a:t> </a:t>
            </a:r>
            <a:r>
              <a:rPr lang="en-US" dirty="0" err="1"/>
              <a:t>fathi</a:t>
            </a:r>
            <a:endParaRPr lang="en-US" dirty="0"/>
          </a:p>
        </p:txBody>
      </p:sp>
      <p:sp>
        <p:nvSpPr>
          <p:cNvPr id="4" name="Google Shape;2108;p60">
            <a:extLst>
              <a:ext uri="{FF2B5EF4-FFF2-40B4-BE49-F238E27FC236}">
                <a16:creationId xmlns:a16="http://schemas.microsoft.com/office/drawing/2014/main" id="{ED0F8B94-0A7F-09CB-4DA8-6D8E03790ACF}"/>
              </a:ext>
            </a:extLst>
          </p:cNvPr>
          <p:cNvSpPr txBox="1">
            <a:spLocks/>
          </p:cNvSpPr>
          <p:nvPr/>
        </p:nvSpPr>
        <p:spPr>
          <a:xfrm>
            <a:off x="760012" y="4255313"/>
            <a:ext cx="2026175"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000" b="0" i="0" u="none" strike="noStrike" cap="none">
                <a:solidFill>
                  <a:schemeClr val="dk1"/>
                </a:solidFill>
                <a:highlight>
                  <a:schemeClr val="dk2"/>
                </a:highlight>
                <a:latin typeface="Old Standard TT"/>
                <a:ea typeface="Old Standard TT"/>
                <a:cs typeface="Old Standard TT"/>
                <a:sym typeface="Old Standard TT"/>
              </a:defRPr>
            </a:lvl1pPr>
            <a:lvl2pPr marL="914400" marR="0" lvl="1"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marL="0" indent="0"/>
            <a:r>
              <a:rPr lang="en-US" dirty="0"/>
              <a:t>Amr Ali</a:t>
            </a:r>
          </a:p>
        </p:txBody>
      </p:sp>
      <p:sp>
        <p:nvSpPr>
          <p:cNvPr id="8" name="Google Shape;2108;p60">
            <a:extLst>
              <a:ext uri="{FF2B5EF4-FFF2-40B4-BE49-F238E27FC236}">
                <a16:creationId xmlns:a16="http://schemas.microsoft.com/office/drawing/2014/main" id="{5DA63F9A-9A93-206F-B844-50FCBF34CC71}"/>
              </a:ext>
            </a:extLst>
          </p:cNvPr>
          <p:cNvSpPr txBox="1">
            <a:spLocks/>
          </p:cNvSpPr>
          <p:nvPr/>
        </p:nvSpPr>
        <p:spPr>
          <a:xfrm>
            <a:off x="729953" y="3151603"/>
            <a:ext cx="3898141"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Bebas Neue"/>
              <a:buNone/>
              <a:defRPr sz="2000" b="0" i="0" u="none" strike="noStrike" cap="none">
                <a:solidFill>
                  <a:schemeClr val="dk1"/>
                </a:solidFill>
                <a:highlight>
                  <a:schemeClr val="dk2"/>
                </a:highlight>
                <a:latin typeface="Old Standard TT"/>
                <a:ea typeface="Old Standard TT"/>
                <a:cs typeface="Old Standard TT"/>
                <a:sym typeface="Old Standard TT"/>
              </a:defRPr>
            </a:lvl1pPr>
            <a:lvl2pPr marL="914400" marR="0" lvl="1"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marL="0" indent="0"/>
            <a:r>
              <a:rPr lang="en-US" dirty="0"/>
              <a:t>Abdelrhman Hassan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1">
          <a:extLst>
            <a:ext uri="{FF2B5EF4-FFF2-40B4-BE49-F238E27FC236}">
              <a16:creationId xmlns:a16="http://schemas.microsoft.com/office/drawing/2014/main" id="{9BD38CDD-2F54-0DFB-3978-91AD05237995}"/>
            </a:ext>
          </a:extLst>
        </p:cNvPr>
        <p:cNvGrpSpPr/>
        <p:nvPr/>
      </p:nvGrpSpPr>
      <p:grpSpPr>
        <a:xfrm>
          <a:off x="0" y="0"/>
          <a:ext cx="0" cy="0"/>
          <a:chOff x="0" y="0"/>
          <a:chExt cx="0" cy="0"/>
        </a:xfrm>
      </p:grpSpPr>
      <p:sp>
        <p:nvSpPr>
          <p:cNvPr id="793" name="Google Shape;793;p37">
            <a:extLst>
              <a:ext uri="{FF2B5EF4-FFF2-40B4-BE49-F238E27FC236}">
                <a16:creationId xmlns:a16="http://schemas.microsoft.com/office/drawing/2014/main" id="{CB2C1E0B-53F6-E3F6-449B-1C26A9DEE344}"/>
              </a:ext>
            </a:extLst>
          </p:cNvPr>
          <p:cNvSpPr/>
          <p:nvPr/>
        </p:nvSpPr>
        <p:spPr>
          <a:xfrm>
            <a:off x="4183475" y="7065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BBBB65DD-E69B-849F-551C-F548424C4C1C}"/>
              </a:ext>
            </a:extLst>
          </p:cNvPr>
          <p:cNvSpPr/>
          <p:nvPr/>
        </p:nvSpPr>
        <p:spPr>
          <a:xfrm>
            <a:off x="3508534" y="3615885"/>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7">
            <a:extLst>
              <a:ext uri="{FF2B5EF4-FFF2-40B4-BE49-F238E27FC236}">
                <a16:creationId xmlns:a16="http://schemas.microsoft.com/office/drawing/2014/main" id="{AB81049B-9F7D-727A-160C-74FD535FDC1B}"/>
              </a:ext>
            </a:extLst>
          </p:cNvPr>
          <p:cNvGrpSpPr/>
          <p:nvPr/>
        </p:nvGrpSpPr>
        <p:grpSpPr>
          <a:xfrm>
            <a:off x="715100" y="989053"/>
            <a:ext cx="4867500" cy="3951461"/>
            <a:chOff x="715100" y="989053"/>
            <a:chExt cx="4867500" cy="3951461"/>
          </a:xfrm>
        </p:grpSpPr>
        <p:sp>
          <p:nvSpPr>
            <p:cNvPr id="796" name="Google Shape;796;p37">
              <a:extLst>
                <a:ext uri="{FF2B5EF4-FFF2-40B4-BE49-F238E27FC236}">
                  <a16:creationId xmlns:a16="http://schemas.microsoft.com/office/drawing/2014/main" id="{D5B3B8AC-67E5-3F6B-D85C-794BF46CB549}"/>
                </a:ext>
              </a:extLst>
            </p:cNvPr>
            <p:cNvSpPr/>
            <p:nvPr/>
          </p:nvSpPr>
          <p:spPr>
            <a:xfrm>
              <a:off x="3348200" y="4114800"/>
              <a:ext cx="2234400" cy="8256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a:extLst>
                <a:ext uri="{FF2B5EF4-FFF2-40B4-BE49-F238E27FC236}">
                  <a16:creationId xmlns:a16="http://schemas.microsoft.com/office/drawing/2014/main" id="{F778F06F-24E3-98C4-6400-02261C30DFA3}"/>
                </a:ext>
              </a:extLst>
            </p:cNvPr>
            <p:cNvSpPr/>
            <p:nvPr/>
          </p:nvSpPr>
          <p:spPr>
            <a:xfrm>
              <a:off x="4519750"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7">
              <a:extLst>
                <a:ext uri="{FF2B5EF4-FFF2-40B4-BE49-F238E27FC236}">
                  <a16:creationId xmlns:a16="http://schemas.microsoft.com/office/drawing/2014/main" id="{CC4F547D-E15E-7562-3270-9DD1948C446D}"/>
                </a:ext>
              </a:extLst>
            </p:cNvPr>
            <p:cNvGrpSpPr/>
            <p:nvPr/>
          </p:nvGrpSpPr>
          <p:grpSpPr>
            <a:xfrm>
              <a:off x="4696558" y="4275771"/>
              <a:ext cx="592589" cy="583835"/>
              <a:chOff x="6116577" y="3565046"/>
              <a:chExt cx="619603" cy="610450"/>
            </a:xfrm>
          </p:grpSpPr>
          <p:grpSp>
            <p:nvGrpSpPr>
              <p:cNvPr id="799" name="Google Shape;799;p37">
                <a:extLst>
                  <a:ext uri="{FF2B5EF4-FFF2-40B4-BE49-F238E27FC236}">
                    <a16:creationId xmlns:a16="http://schemas.microsoft.com/office/drawing/2014/main" id="{36D6457F-71B5-159B-FD4D-61A530D068F3}"/>
                  </a:ext>
                </a:extLst>
              </p:cNvPr>
              <p:cNvGrpSpPr/>
              <p:nvPr/>
            </p:nvGrpSpPr>
            <p:grpSpPr>
              <a:xfrm>
                <a:off x="6116577" y="3565046"/>
                <a:ext cx="619603" cy="610450"/>
                <a:chOff x="6116577" y="3565046"/>
                <a:chExt cx="619603" cy="610450"/>
              </a:xfrm>
            </p:grpSpPr>
            <p:sp>
              <p:nvSpPr>
                <p:cNvPr id="800" name="Google Shape;800;p37">
                  <a:extLst>
                    <a:ext uri="{FF2B5EF4-FFF2-40B4-BE49-F238E27FC236}">
                      <a16:creationId xmlns:a16="http://schemas.microsoft.com/office/drawing/2014/main" id="{44E45254-138D-2721-0220-50A3060D5746}"/>
                    </a:ext>
                  </a:extLst>
                </p:cNvPr>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142D44FE-04A4-F129-CF58-5BA60E3FF7AD}"/>
                    </a:ext>
                  </a:extLst>
                </p:cNvPr>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a:extLst>
                    <a:ext uri="{FF2B5EF4-FFF2-40B4-BE49-F238E27FC236}">
                      <a16:creationId xmlns:a16="http://schemas.microsoft.com/office/drawing/2014/main" id="{555952FF-5265-52DD-5C1B-AA9FC1B79CF0}"/>
                    </a:ext>
                  </a:extLst>
                </p:cNvPr>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a:extLst>
                    <a:ext uri="{FF2B5EF4-FFF2-40B4-BE49-F238E27FC236}">
                      <a16:creationId xmlns:a16="http://schemas.microsoft.com/office/drawing/2014/main" id="{783EE6EA-D49F-B47F-CE54-E2593D82EA4E}"/>
                    </a:ext>
                  </a:extLst>
                </p:cNvPr>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6A533270-6ABB-6E76-7AB9-EF40C1B4C070}"/>
                    </a:ext>
                  </a:extLst>
                </p:cNvPr>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1E51732C-1033-9017-2CC6-E1238030DFC6}"/>
                    </a:ext>
                  </a:extLst>
                </p:cNvPr>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37">
                <a:extLst>
                  <a:ext uri="{FF2B5EF4-FFF2-40B4-BE49-F238E27FC236}">
                    <a16:creationId xmlns:a16="http://schemas.microsoft.com/office/drawing/2014/main" id="{5BEA303C-8FC1-4393-100A-3A2DBC579ABA}"/>
                  </a:ext>
                </a:extLst>
              </p:cNvPr>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AEDBC5CB-20C1-3675-BEC2-0D8C0F94A7CE}"/>
                  </a:ext>
                </a:extLst>
              </p:cNvPr>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7">
              <a:extLst>
                <a:ext uri="{FF2B5EF4-FFF2-40B4-BE49-F238E27FC236}">
                  <a16:creationId xmlns:a16="http://schemas.microsoft.com/office/drawing/2014/main" id="{9B1F3083-397C-418C-40BE-BDD843F0AEE0}"/>
                </a:ext>
              </a:extLst>
            </p:cNvPr>
            <p:cNvSpPr/>
            <p:nvPr/>
          </p:nvSpPr>
          <p:spPr>
            <a:xfrm>
              <a:off x="715100"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E98FF63E-5213-AD46-F038-835F22425263}"/>
                </a:ext>
              </a:extLst>
            </p:cNvPr>
            <p:cNvSpPr/>
            <p:nvPr/>
          </p:nvSpPr>
          <p:spPr>
            <a:xfrm>
              <a:off x="801463"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8A3474D3-C56A-E107-9915-E93ED52F6280}"/>
                </a:ext>
              </a:extLst>
            </p:cNvPr>
            <p:cNvSpPr/>
            <p:nvPr/>
          </p:nvSpPr>
          <p:spPr>
            <a:xfrm>
              <a:off x="801463"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F3F5472B-F411-61FC-6ED2-55594976FD9D}"/>
                </a:ext>
              </a:extLst>
            </p:cNvPr>
            <p:cNvSpPr/>
            <p:nvPr/>
          </p:nvSpPr>
          <p:spPr>
            <a:xfrm>
              <a:off x="801463"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7">
              <a:extLst>
                <a:ext uri="{FF2B5EF4-FFF2-40B4-BE49-F238E27FC236}">
                  <a16:creationId xmlns:a16="http://schemas.microsoft.com/office/drawing/2014/main" id="{5A5B07F6-BA02-0715-7E84-789CC17E5121}"/>
                </a:ext>
              </a:extLst>
            </p:cNvPr>
            <p:cNvGrpSpPr/>
            <p:nvPr/>
          </p:nvGrpSpPr>
          <p:grpSpPr>
            <a:xfrm>
              <a:off x="1307226" y="3709915"/>
              <a:ext cx="946276" cy="299183"/>
              <a:chOff x="4903850" y="2988955"/>
              <a:chExt cx="989415" cy="312822"/>
            </a:xfrm>
          </p:grpSpPr>
          <p:sp>
            <p:nvSpPr>
              <p:cNvPr id="813" name="Google Shape;813;p37">
                <a:extLst>
                  <a:ext uri="{FF2B5EF4-FFF2-40B4-BE49-F238E27FC236}">
                    <a16:creationId xmlns:a16="http://schemas.microsoft.com/office/drawing/2014/main" id="{C7D4ADD3-F9D2-CEDD-FF75-5491D446F886}"/>
                  </a:ext>
                </a:extLst>
              </p:cNvPr>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38DC0A14-7D01-51C4-754E-4186DE54D77D}"/>
                  </a:ext>
                </a:extLst>
              </p:cNvPr>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152870E7-4766-4D28-6B6F-18E471168FFD}"/>
                  </a:ext>
                </a:extLst>
              </p:cNvPr>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639980FC-DD7F-C8DD-AE3C-6382B0E0C312}"/>
                  </a:ext>
                </a:extLst>
              </p:cNvPr>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D2C4C635-F95F-BFE1-C280-626E81CA6914}"/>
                  </a:ext>
                </a:extLst>
              </p:cNvPr>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a:extLst>
                  <a:ext uri="{FF2B5EF4-FFF2-40B4-BE49-F238E27FC236}">
                    <a16:creationId xmlns:a16="http://schemas.microsoft.com/office/drawing/2014/main" id="{640ECEB2-B7A6-45AB-9030-55D12A4738D8}"/>
                  </a:ext>
                </a:extLst>
              </p:cNvPr>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a:extLst>
                  <a:ext uri="{FF2B5EF4-FFF2-40B4-BE49-F238E27FC236}">
                    <a16:creationId xmlns:a16="http://schemas.microsoft.com/office/drawing/2014/main" id="{91723C7A-F24C-4989-F00A-E66B72A8B578}"/>
                  </a:ext>
                </a:extLst>
              </p:cNvPr>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a:extLst>
                  <a:ext uri="{FF2B5EF4-FFF2-40B4-BE49-F238E27FC236}">
                    <a16:creationId xmlns:a16="http://schemas.microsoft.com/office/drawing/2014/main" id="{81F30DED-8944-6F33-F3D4-3BD53D0DAC7E}"/>
                  </a:ext>
                </a:extLst>
              </p:cNvPr>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0E46D7E9-308B-28D7-F187-8C016AA1AB68}"/>
                  </a:ext>
                </a:extLst>
              </p:cNvPr>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16C7CE5B-262B-7C45-8B8B-1B7AFF2D0C7A}"/>
                  </a:ext>
                </a:extLst>
              </p:cNvPr>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BCE5AAE0-A0A7-C73C-5933-537CE9EB3010}"/>
                  </a:ext>
                </a:extLst>
              </p:cNvPr>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7">
              <a:extLst>
                <a:ext uri="{FF2B5EF4-FFF2-40B4-BE49-F238E27FC236}">
                  <a16:creationId xmlns:a16="http://schemas.microsoft.com/office/drawing/2014/main" id="{EC44F933-0FBA-89F2-ADA5-F4A9B6410443}"/>
                </a:ext>
              </a:extLst>
            </p:cNvPr>
            <p:cNvGrpSpPr/>
            <p:nvPr/>
          </p:nvGrpSpPr>
          <p:grpSpPr>
            <a:xfrm>
              <a:off x="2352100" y="3414932"/>
              <a:ext cx="339737" cy="601958"/>
              <a:chOff x="6228825" y="2672375"/>
              <a:chExt cx="355225" cy="629400"/>
            </a:xfrm>
          </p:grpSpPr>
          <p:sp>
            <p:nvSpPr>
              <p:cNvPr id="825" name="Google Shape;825;p37">
                <a:extLst>
                  <a:ext uri="{FF2B5EF4-FFF2-40B4-BE49-F238E27FC236}">
                    <a16:creationId xmlns:a16="http://schemas.microsoft.com/office/drawing/2014/main" id="{FF8DCD42-396C-D5EC-1E91-40C932C71C29}"/>
                  </a:ext>
                </a:extLst>
              </p:cNvPr>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072EB7EE-6EC5-8BFE-9BCD-7FEF72758B15}"/>
                  </a:ext>
                </a:extLst>
              </p:cNvPr>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CDC402DA-BC90-698C-4D34-0DF88D7BA4DC}"/>
                  </a:ext>
                </a:extLst>
              </p:cNvPr>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467D4E46-9EAA-DDCE-8736-56B504973277}"/>
                  </a:ext>
                </a:extLst>
              </p:cNvPr>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4F931C9F-F4E9-D261-DAAA-CDBB4E1E8449}"/>
                  </a:ext>
                </a:extLst>
              </p:cNvPr>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633A990F-5E05-BFD2-E854-40C8F11A8462}"/>
                  </a:ext>
                </a:extLst>
              </p:cNvPr>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5BC05CAF-582E-B857-AABC-138DF426F212}"/>
                  </a:ext>
                </a:extLst>
              </p:cNvPr>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FEF1C2A0-79F0-3086-2E32-DFF67C54BF4E}"/>
                  </a:ext>
                </a:extLst>
              </p:cNvPr>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821D5EA0-1A6B-BCD3-7A8A-9ABDEF0BD9EA}"/>
                  </a:ext>
                </a:extLst>
              </p:cNvPr>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a:extLst>
                  <a:ext uri="{FF2B5EF4-FFF2-40B4-BE49-F238E27FC236}">
                    <a16:creationId xmlns:a16="http://schemas.microsoft.com/office/drawing/2014/main" id="{5204AFAC-0860-4087-28FA-0D96FAC0E94D}"/>
                  </a:ext>
                </a:extLst>
              </p:cNvPr>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AB78221A-89CD-03A8-B3DC-789474413616}"/>
                  </a:ext>
                </a:extLst>
              </p:cNvPr>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40E99627-FA8F-BE29-B47F-3559A88AD337}"/>
                  </a:ext>
                </a:extLst>
              </p:cNvPr>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BF7D897A-8F25-5CB0-EC63-B926EDE8BD3E}"/>
                  </a:ext>
                </a:extLst>
              </p:cNvPr>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7556F2B0-9233-AD52-C2EC-A80446A8C61D}"/>
                  </a:ext>
                </a:extLst>
              </p:cNvPr>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a:extLst>
                  <a:ext uri="{FF2B5EF4-FFF2-40B4-BE49-F238E27FC236}">
                    <a16:creationId xmlns:a16="http://schemas.microsoft.com/office/drawing/2014/main" id="{0B1977AC-12DC-EBBB-BD8F-432BEAD3B20C}"/>
                  </a:ext>
                </a:extLst>
              </p:cNvPr>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a:extLst>
                  <a:ext uri="{FF2B5EF4-FFF2-40B4-BE49-F238E27FC236}">
                    <a16:creationId xmlns:a16="http://schemas.microsoft.com/office/drawing/2014/main" id="{558F72B9-603D-A059-7024-7AA59E6BBE5A}"/>
                  </a:ext>
                </a:extLst>
              </p:cNvPr>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7">
              <a:extLst>
                <a:ext uri="{FF2B5EF4-FFF2-40B4-BE49-F238E27FC236}">
                  <a16:creationId xmlns:a16="http://schemas.microsoft.com/office/drawing/2014/main" id="{7D3F3131-23C9-31E9-3BB5-A996C8311165}"/>
                </a:ext>
              </a:extLst>
            </p:cNvPr>
            <p:cNvGrpSpPr/>
            <p:nvPr/>
          </p:nvGrpSpPr>
          <p:grpSpPr>
            <a:xfrm>
              <a:off x="2035847" y="2785406"/>
              <a:ext cx="771501" cy="393652"/>
              <a:chOff x="6651775" y="3763900"/>
              <a:chExt cx="806672" cy="411598"/>
            </a:xfrm>
          </p:grpSpPr>
          <p:sp>
            <p:nvSpPr>
              <p:cNvPr id="842" name="Google Shape;842;p37">
                <a:extLst>
                  <a:ext uri="{FF2B5EF4-FFF2-40B4-BE49-F238E27FC236}">
                    <a16:creationId xmlns:a16="http://schemas.microsoft.com/office/drawing/2014/main" id="{9C29A3D5-A7B5-97FC-6825-C157C33FB044}"/>
                  </a:ext>
                </a:extLst>
              </p:cNvPr>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a:extLst>
                  <a:ext uri="{FF2B5EF4-FFF2-40B4-BE49-F238E27FC236}">
                    <a16:creationId xmlns:a16="http://schemas.microsoft.com/office/drawing/2014/main" id="{146973D0-785C-5EA6-189D-870D8E7DD7DD}"/>
                  </a:ext>
                </a:extLst>
              </p:cNvPr>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a:extLst>
                  <a:ext uri="{FF2B5EF4-FFF2-40B4-BE49-F238E27FC236}">
                    <a16:creationId xmlns:a16="http://schemas.microsoft.com/office/drawing/2014/main" id="{4F751485-D4CD-A2E1-56C9-0F053A4570AB}"/>
                  </a:ext>
                </a:extLst>
              </p:cNvPr>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a:extLst>
                  <a:ext uri="{FF2B5EF4-FFF2-40B4-BE49-F238E27FC236}">
                    <a16:creationId xmlns:a16="http://schemas.microsoft.com/office/drawing/2014/main" id="{01DFD4AA-65AA-92CF-07D5-C245054E3F41}"/>
                  </a:ext>
                </a:extLst>
              </p:cNvPr>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a:extLst>
                  <a:ext uri="{FF2B5EF4-FFF2-40B4-BE49-F238E27FC236}">
                    <a16:creationId xmlns:a16="http://schemas.microsoft.com/office/drawing/2014/main" id="{503B6F9D-1DE3-D81C-BDB7-800D87EE6429}"/>
                  </a:ext>
                </a:extLst>
              </p:cNvPr>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a:extLst>
                  <a:ext uri="{FF2B5EF4-FFF2-40B4-BE49-F238E27FC236}">
                    <a16:creationId xmlns:a16="http://schemas.microsoft.com/office/drawing/2014/main" id="{5D3BF503-FB45-F4F9-1FAD-0CB891528C42}"/>
                  </a:ext>
                </a:extLst>
              </p:cNvPr>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a:extLst>
                  <a:ext uri="{FF2B5EF4-FFF2-40B4-BE49-F238E27FC236}">
                    <a16:creationId xmlns:a16="http://schemas.microsoft.com/office/drawing/2014/main" id="{1C884BB8-0BBA-4112-9E85-698222C91BEB}"/>
                  </a:ext>
                </a:extLst>
              </p:cNvPr>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a:extLst>
                  <a:ext uri="{FF2B5EF4-FFF2-40B4-BE49-F238E27FC236}">
                    <a16:creationId xmlns:a16="http://schemas.microsoft.com/office/drawing/2014/main" id="{CDF94580-9396-0B2C-4907-F3BC65532AAE}"/>
                  </a:ext>
                </a:extLst>
              </p:cNvPr>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a:extLst>
                  <a:ext uri="{FF2B5EF4-FFF2-40B4-BE49-F238E27FC236}">
                    <a16:creationId xmlns:a16="http://schemas.microsoft.com/office/drawing/2014/main" id="{02923572-9780-33A8-3DCA-6272C0C1C8D0}"/>
                  </a:ext>
                </a:extLst>
              </p:cNvPr>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a:extLst>
                  <a:ext uri="{FF2B5EF4-FFF2-40B4-BE49-F238E27FC236}">
                    <a16:creationId xmlns:a16="http://schemas.microsoft.com/office/drawing/2014/main" id="{11FD4712-7A07-C618-7B98-BACC10CFE8BA}"/>
                  </a:ext>
                </a:extLst>
              </p:cNvPr>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a:extLst>
                  <a:ext uri="{FF2B5EF4-FFF2-40B4-BE49-F238E27FC236}">
                    <a16:creationId xmlns:a16="http://schemas.microsoft.com/office/drawing/2014/main" id="{1A82EF74-ED3B-617B-69B0-54C5C31AA4E9}"/>
                  </a:ext>
                </a:extLst>
              </p:cNvPr>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37">
              <a:extLst>
                <a:ext uri="{FF2B5EF4-FFF2-40B4-BE49-F238E27FC236}">
                  <a16:creationId xmlns:a16="http://schemas.microsoft.com/office/drawing/2014/main" id="{56BC235B-5BA1-0FF9-67BB-C07CD5B73BA4}"/>
                </a:ext>
              </a:extLst>
            </p:cNvPr>
            <p:cNvSpPr/>
            <p:nvPr/>
          </p:nvSpPr>
          <p:spPr>
            <a:xfrm>
              <a:off x="1366287" y="2532158"/>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a:extLst>
                <a:ext uri="{FF2B5EF4-FFF2-40B4-BE49-F238E27FC236}">
                  <a16:creationId xmlns:a16="http://schemas.microsoft.com/office/drawing/2014/main" id="{2673DE70-6D34-9DE5-37AA-D540BB4C974E}"/>
                </a:ext>
              </a:extLst>
            </p:cNvPr>
            <p:cNvSpPr/>
            <p:nvPr/>
          </p:nvSpPr>
          <p:spPr>
            <a:xfrm>
              <a:off x="1447058" y="2728958"/>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a:extLst>
                <a:ext uri="{FF2B5EF4-FFF2-40B4-BE49-F238E27FC236}">
                  <a16:creationId xmlns:a16="http://schemas.microsoft.com/office/drawing/2014/main" id="{E6DFEA28-27E1-542D-6E0F-02508F8C625F}"/>
                </a:ext>
              </a:extLst>
            </p:cNvPr>
            <p:cNvSpPr/>
            <p:nvPr/>
          </p:nvSpPr>
          <p:spPr>
            <a:xfrm>
              <a:off x="1497486" y="2937967"/>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a:extLst>
                <a:ext uri="{FF2B5EF4-FFF2-40B4-BE49-F238E27FC236}">
                  <a16:creationId xmlns:a16="http://schemas.microsoft.com/office/drawing/2014/main" id="{A0B09169-AF5B-461C-3EDE-FCFB787EA98D}"/>
                </a:ext>
              </a:extLst>
            </p:cNvPr>
            <p:cNvSpPr/>
            <p:nvPr/>
          </p:nvSpPr>
          <p:spPr>
            <a:xfrm>
              <a:off x="1472200" y="2833426"/>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a:extLst>
                <a:ext uri="{FF2B5EF4-FFF2-40B4-BE49-F238E27FC236}">
                  <a16:creationId xmlns:a16="http://schemas.microsoft.com/office/drawing/2014/main" id="{A069E96D-FEFF-5FCD-2085-7F4D4116BBD4}"/>
                </a:ext>
              </a:extLst>
            </p:cNvPr>
            <p:cNvSpPr/>
            <p:nvPr/>
          </p:nvSpPr>
          <p:spPr>
            <a:xfrm>
              <a:off x="1352833" y="2556505"/>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a:extLst>
                <a:ext uri="{FF2B5EF4-FFF2-40B4-BE49-F238E27FC236}">
                  <a16:creationId xmlns:a16="http://schemas.microsoft.com/office/drawing/2014/main" id="{D2FC3C20-3697-5D7A-5BE6-EBF5A9EDDAFA}"/>
                </a:ext>
              </a:extLst>
            </p:cNvPr>
            <p:cNvSpPr/>
            <p:nvPr/>
          </p:nvSpPr>
          <p:spPr>
            <a:xfrm>
              <a:off x="1362297" y="2596168"/>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a:extLst>
                <a:ext uri="{FF2B5EF4-FFF2-40B4-BE49-F238E27FC236}">
                  <a16:creationId xmlns:a16="http://schemas.microsoft.com/office/drawing/2014/main" id="{6E543D7E-6F52-4457-C044-D8C84512E7D2}"/>
                </a:ext>
              </a:extLst>
            </p:cNvPr>
            <p:cNvSpPr/>
            <p:nvPr/>
          </p:nvSpPr>
          <p:spPr>
            <a:xfrm>
              <a:off x="1479987" y="3084411"/>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a:extLst>
                <a:ext uri="{FF2B5EF4-FFF2-40B4-BE49-F238E27FC236}">
                  <a16:creationId xmlns:a16="http://schemas.microsoft.com/office/drawing/2014/main" id="{97D46498-4CC7-3ED2-4149-7130ADF6DC45}"/>
                </a:ext>
              </a:extLst>
            </p:cNvPr>
            <p:cNvSpPr/>
            <p:nvPr/>
          </p:nvSpPr>
          <p:spPr>
            <a:xfrm>
              <a:off x="1483904" y="2542850"/>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a:extLst>
                <a:ext uri="{FF2B5EF4-FFF2-40B4-BE49-F238E27FC236}">
                  <a16:creationId xmlns:a16="http://schemas.microsoft.com/office/drawing/2014/main" id="{3CA52ACF-1D95-F376-0FAC-25E2ADE411B0}"/>
                </a:ext>
              </a:extLst>
            </p:cNvPr>
            <p:cNvSpPr/>
            <p:nvPr/>
          </p:nvSpPr>
          <p:spPr>
            <a:xfrm>
              <a:off x="1550443" y="2742179"/>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a:extLst>
                <a:ext uri="{FF2B5EF4-FFF2-40B4-BE49-F238E27FC236}">
                  <a16:creationId xmlns:a16="http://schemas.microsoft.com/office/drawing/2014/main" id="{0114CCD2-14EA-6804-3F44-ADBFF8B2ABD9}"/>
                </a:ext>
              </a:extLst>
            </p:cNvPr>
            <p:cNvSpPr/>
            <p:nvPr/>
          </p:nvSpPr>
          <p:spPr>
            <a:xfrm>
              <a:off x="1508885" y="2646091"/>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a:extLst>
                <a:ext uri="{FF2B5EF4-FFF2-40B4-BE49-F238E27FC236}">
                  <a16:creationId xmlns:a16="http://schemas.microsoft.com/office/drawing/2014/main" id="{A89B2282-5AFE-A9A6-77DC-094841390B3A}"/>
                </a:ext>
              </a:extLst>
            </p:cNvPr>
            <p:cNvSpPr/>
            <p:nvPr/>
          </p:nvSpPr>
          <p:spPr>
            <a:xfrm>
              <a:off x="1574140" y="2838195"/>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a:extLst>
                <a:ext uri="{FF2B5EF4-FFF2-40B4-BE49-F238E27FC236}">
                  <a16:creationId xmlns:a16="http://schemas.microsoft.com/office/drawing/2014/main" id="{486296B0-D703-FF8A-E87A-7063ABEE1DE4}"/>
                </a:ext>
              </a:extLst>
            </p:cNvPr>
            <p:cNvSpPr/>
            <p:nvPr/>
          </p:nvSpPr>
          <p:spPr>
            <a:xfrm>
              <a:off x="1596247" y="2934138"/>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a:extLst>
                <a:ext uri="{FF2B5EF4-FFF2-40B4-BE49-F238E27FC236}">
                  <a16:creationId xmlns:a16="http://schemas.microsoft.com/office/drawing/2014/main" id="{B341BE97-D64A-4034-1015-61E2E536BE7B}"/>
                </a:ext>
              </a:extLst>
            </p:cNvPr>
            <p:cNvSpPr/>
            <p:nvPr/>
          </p:nvSpPr>
          <p:spPr>
            <a:xfrm>
              <a:off x="1619872" y="3030443"/>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a:extLst>
                <a:ext uri="{FF2B5EF4-FFF2-40B4-BE49-F238E27FC236}">
                  <a16:creationId xmlns:a16="http://schemas.microsoft.com/office/drawing/2014/main" id="{65F89291-8B90-A11C-6622-E8A0474BDF08}"/>
                </a:ext>
              </a:extLst>
            </p:cNvPr>
            <p:cNvSpPr/>
            <p:nvPr/>
          </p:nvSpPr>
          <p:spPr>
            <a:xfrm>
              <a:off x="1191812" y="2633881"/>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a:extLst>
                <a:ext uri="{FF2B5EF4-FFF2-40B4-BE49-F238E27FC236}">
                  <a16:creationId xmlns:a16="http://schemas.microsoft.com/office/drawing/2014/main" id="{94119B0C-BFF4-A793-C64D-CCA6D09D5DBE}"/>
                </a:ext>
              </a:extLst>
            </p:cNvPr>
            <p:cNvSpPr/>
            <p:nvPr/>
          </p:nvSpPr>
          <p:spPr>
            <a:xfrm>
              <a:off x="1191740" y="3047493"/>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a:extLst>
                <a:ext uri="{FF2B5EF4-FFF2-40B4-BE49-F238E27FC236}">
                  <a16:creationId xmlns:a16="http://schemas.microsoft.com/office/drawing/2014/main" id="{EA53A059-EB03-A4B2-E34F-2598C129DDD8}"/>
                </a:ext>
              </a:extLst>
            </p:cNvPr>
            <p:cNvSpPr/>
            <p:nvPr/>
          </p:nvSpPr>
          <p:spPr>
            <a:xfrm>
              <a:off x="1191740" y="2963109"/>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a:extLst>
                <a:ext uri="{FF2B5EF4-FFF2-40B4-BE49-F238E27FC236}">
                  <a16:creationId xmlns:a16="http://schemas.microsoft.com/office/drawing/2014/main" id="{D0908581-6F5C-2FF1-BE28-9E0AA5453304}"/>
                </a:ext>
              </a:extLst>
            </p:cNvPr>
            <p:cNvSpPr/>
            <p:nvPr/>
          </p:nvSpPr>
          <p:spPr>
            <a:xfrm>
              <a:off x="1191740" y="2878725"/>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a:extLst>
                <a:ext uri="{FF2B5EF4-FFF2-40B4-BE49-F238E27FC236}">
                  <a16:creationId xmlns:a16="http://schemas.microsoft.com/office/drawing/2014/main" id="{1F2059CC-FD1E-DF56-AF28-269818E62E43}"/>
                </a:ext>
              </a:extLst>
            </p:cNvPr>
            <p:cNvSpPr/>
            <p:nvPr/>
          </p:nvSpPr>
          <p:spPr>
            <a:xfrm>
              <a:off x="1191740" y="2794413"/>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a:extLst>
                <a:ext uri="{FF2B5EF4-FFF2-40B4-BE49-F238E27FC236}">
                  <a16:creationId xmlns:a16="http://schemas.microsoft.com/office/drawing/2014/main" id="{B25CF836-440C-CF37-356E-EB67BF752F42}"/>
                </a:ext>
              </a:extLst>
            </p:cNvPr>
            <p:cNvSpPr/>
            <p:nvPr/>
          </p:nvSpPr>
          <p:spPr>
            <a:xfrm>
              <a:off x="1191740" y="2710029"/>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a:extLst>
                <a:ext uri="{FF2B5EF4-FFF2-40B4-BE49-F238E27FC236}">
                  <a16:creationId xmlns:a16="http://schemas.microsoft.com/office/drawing/2014/main" id="{823A706F-D427-54CC-FA96-64A10E5E1194}"/>
                </a:ext>
              </a:extLst>
            </p:cNvPr>
            <p:cNvSpPr/>
            <p:nvPr/>
          </p:nvSpPr>
          <p:spPr>
            <a:xfrm>
              <a:off x="1191740" y="2633881"/>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a:extLst>
                <a:ext uri="{FF2B5EF4-FFF2-40B4-BE49-F238E27FC236}">
                  <a16:creationId xmlns:a16="http://schemas.microsoft.com/office/drawing/2014/main" id="{4F89628A-A041-154C-D86F-8E437758D012}"/>
                </a:ext>
              </a:extLst>
            </p:cNvPr>
            <p:cNvSpPr/>
            <p:nvPr/>
          </p:nvSpPr>
          <p:spPr>
            <a:xfrm>
              <a:off x="1236460" y="2633881"/>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37">
              <a:extLst>
                <a:ext uri="{FF2B5EF4-FFF2-40B4-BE49-F238E27FC236}">
                  <a16:creationId xmlns:a16="http://schemas.microsoft.com/office/drawing/2014/main" id="{07F1F78E-7494-DA3B-D69F-57ECE383A9C0}"/>
                </a:ext>
              </a:extLst>
            </p:cNvPr>
            <p:cNvGrpSpPr/>
            <p:nvPr/>
          </p:nvGrpSpPr>
          <p:grpSpPr>
            <a:xfrm>
              <a:off x="2046026" y="4513740"/>
              <a:ext cx="1065355" cy="336540"/>
              <a:chOff x="5058788" y="4697345"/>
              <a:chExt cx="1113921" cy="351882"/>
            </a:xfrm>
          </p:grpSpPr>
          <p:sp>
            <p:nvSpPr>
              <p:cNvPr id="875" name="Google Shape;875;p37">
                <a:extLst>
                  <a:ext uri="{FF2B5EF4-FFF2-40B4-BE49-F238E27FC236}">
                    <a16:creationId xmlns:a16="http://schemas.microsoft.com/office/drawing/2014/main" id="{6B4C139B-9539-A967-FA4A-51D8F5913F69}"/>
                  </a:ext>
                </a:extLst>
              </p:cNvPr>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37">
                <a:extLst>
                  <a:ext uri="{FF2B5EF4-FFF2-40B4-BE49-F238E27FC236}">
                    <a16:creationId xmlns:a16="http://schemas.microsoft.com/office/drawing/2014/main" id="{7B51EDB3-DC94-7783-FC27-702BA7332933}"/>
                  </a:ext>
                </a:extLst>
              </p:cNvPr>
              <p:cNvGrpSpPr/>
              <p:nvPr/>
            </p:nvGrpSpPr>
            <p:grpSpPr>
              <a:xfrm>
                <a:off x="5058788" y="4697345"/>
                <a:ext cx="1113921" cy="351882"/>
                <a:chOff x="5058788" y="4697345"/>
                <a:chExt cx="1113921" cy="351882"/>
              </a:xfrm>
            </p:grpSpPr>
            <p:sp>
              <p:nvSpPr>
                <p:cNvPr id="877" name="Google Shape;877;p37">
                  <a:extLst>
                    <a:ext uri="{FF2B5EF4-FFF2-40B4-BE49-F238E27FC236}">
                      <a16:creationId xmlns:a16="http://schemas.microsoft.com/office/drawing/2014/main" id="{4602BB11-7BBF-ECFD-72DB-708548950C53}"/>
                    </a:ext>
                  </a:extLst>
                </p:cNvPr>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a:extLst>
                    <a:ext uri="{FF2B5EF4-FFF2-40B4-BE49-F238E27FC236}">
                      <a16:creationId xmlns:a16="http://schemas.microsoft.com/office/drawing/2014/main" id="{086519C1-2368-8E7B-0B86-3EBEAED67570}"/>
                    </a:ext>
                  </a:extLst>
                </p:cNvPr>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a:extLst>
                    <a:ext uri="{FF2B5EF4-FFF2-40B4-BE49-F238E27FC236}">
                      <a16:creationId xmlns:a16="http://schemas.microsoft.com/office/drawing/2014/main" id="{C8194818-F01D-E21B-28C1-509A8A6C0897}"/>
                    </a:ext>
                  </a:extLst>
                </p:cNvPr>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a:extLst>
                    <a:ext uri="{FF2B5EF4-FFF2-40B4-BE49-F238E27FC236}">
                      <a16:creationId xmlns:a16="http://schemas.microsoft.com/office/drawing/2014/main" id="{36BB7D95-64AA-79A0-DB7E-23DDC21A9E53}"/>
                    </a:ext>
                  </a:extLst>
                </p:cNvPr>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a:extLst>
                    <a:ext uri="{FF2B5EF4-FFF2-40B4-BE49-F238E27FC236}">
                      <a16:creationId xmlns:a16="http://schemas.microsoft.com/office/drawing/2014/main" id="{F73D417F-2977-FE97-EE7E-ED6F63D61676}"/>
                    </a:ext>
                  </a:extLst>
                </p:cNvPr>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a:extLst>
                    <a:ext uri="{FF2B5EF4-FFF2-40B4-BE49-F238E27FC236}">
                      <a16:creationId xmlns:a16="http://schemas.microsoft.com/office/drawing/2014/main" id="{1C7873EE-A121-01BF-6FC3-D3D1006BC645}"/>
                    </a:ext>
                  </a:extLst>
                </p:cNvPr>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a:extLst>
                    <a:ext uri="{FF2B5EF4-FFF2-40B4-BE49-F238E27FC236}">
                      <a16:creationId xmlns:a16="http://schemas.microsoft.com/office/drawing/2014/main" id="{C24D2799-B04A-0E18-4C9D-B7DD23E20A81}"/>
                    </a:ext>
                  </a:extLst>
                </p:cNvPr>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a:extLst>
                    <a:ext uri="{FF2B5EF4-FFF2-40B4-BE49-F238E27FC236}">
                      <a16:creationId xmlns:a16="http://schemas.microsoft.com/office/drawing/2014/main" id="{9F26B18D-DA15-2B1F-7D37-DA93F6D2EF62}"/>
                    </a:ext>
                  </a:extLst>
                </p:cNvPr>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a:extLst>
                    <a:ext uri="{FF2B5EF4-FFF2-40B4-BE49-F238E27FC236}">
                      <a16:creationId xmlns:a16="http://schemas.microsoft.com/office/drawing/2014/main" id="{C5EBD21C-321F-1447-AE26-6463F5E5DA05}"/>
                    </a:ext>
                  </a:extLst>
                </p:cNvPr>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a:extLst>
                    <a:ext uri="{FF2B5EF4-FFF2-40B4-BE49-F238E27FC236}">
                      <a16:creationId xmlns:a16="http://schemas.microsoft.com/office/drawing/2014/main" id="{AD098DE5-5909-FBBD-5534-DCE265B0F4C3}"/>
                    </a:ext>
                  </a:extLst>
                </p:cNvPr>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37">
              <a:extLst>
                <a:ext uri="{FF2B5EF4-FFF2-40B4-BE49-F238E27FC236}">
                  <a16:creationId xmlns:a16="http://schemas.microsoft.com/office/drawing/2014/main" id="{804D1D2C-A193-46E8-A89F-DF1132461F36}"/>
                </a:ext>
              </a:extLst>
            </p:cNvPr>
            <p:cNvGrpSpPr/>
            <p:nvPr/>
          </p:nvGrpSpPr>
          <p:grpSpPr>
            <a:xfrm>
              <a:off x="1048595" y="4248319"/>
              <a:ext cx="420921" cy="601954"/>
              <a:chOff x="6260475" y="4419824"/>
              <a:chExt cx="440110" cy="629395"/>
            </a:xfrm>
          </p:grpSpPr>
          <p:sp>
            <p:nvSpPr>
              <p:cNvPr id="888" name="Google Shape;888;p37">
                <a:extLst>
                  <a:ext uri="{FF2B5EF4-FFF2-40B4-BE49-F238E27FC236}">
                    <a16:creationId xmlns:a16="http://schemas.microsoft.com/office/drawing/2014/main" id="{49139412-77FA-7DBC-B5EA-7821D65EA7C5}"/>
                  </a:ext>
                </a:extLst>
              </p:cNvPr>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a:extLst>
                  <a:ext uri="{FF2B5EF4-FFF2-40B4-BE49-F238E27FC236}">
                    <a16:creationId xmlns:a16="http://schemas.microsoft.com/office/drawing/2014/main" id="{19CC01D8-CAC0-9EC9-A584-A9B62BCC5024}"/>
                  </a:ext>
                </a:extLst>
              </p:cNvPr>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a:extLst>
                  <a:ext uri="{FF2B5EF4-FFF2-40B4-BE49-F238E27FC236}">
                    <a16:creationId xmlns:a16="http://schemas.microsoft.com/office/drawing/2014/main" id="{C9933FB1-35D0-B196-4E00-E0961029BC02}"/>
                  </a:ext>
                </a:extLst>
              </p:cNvPr>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a:extLst>
                  <a:ext uri="{FF2B5EF4-FFF2-40B4-BE49-F238E27FC236}">
                    <a16:creationId xmlns:a16="http://schemas.microsoft.com/office/drawing/2014/main" id="{046361F0-71D4-C9EF-446C-E6BFFB97B06A}"/>
                  </a:ext>
                </a:extLst>
              </p:cNvPr>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a:extLst>
                  <a:ext uri="{FF2B5EF4-FFF2-40B4-BE49-F238E27FC236}">
                    <a16:creationId xmlns:a16="http://schemas.microsoft.com/office/drawing/2014/main" id="{D5EB3CCB-6D62-352A-A746-36D88C96CAFD}"/>
                  </a:ext>
                </a:extLst>
              </p:cNvPr>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a:extLst>
                  <a:ext uri="{FF2B5EF4-FFF2-40B4-BE49-F238E27FC236}">
                    <a16:creationId xmlns:a16="http://schemas.microsoft.com/office/drawing/2014/main" id="{22C6DFB8-284D-04A3-3CB7-2E4D4035581B}"/>
                  </a:ext>
                </a:extLst>
              </p:cNvPr>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extLst>
                  <a:ext uri="{FF2B5EF4-FFF2-40B4-BE49-F238E27FC236}">
                    <a16:creationId xmlns:a16="http://schemas.microsoft.com/office/drawing/2014/main" id="{4EF6F3D8-B9D8-8439-27E1-90240BA4A736}"/>
                  </a:ext>
                </a:extLst>
              </p:cNvPr>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a:extLst>
                  <a:ext uri="{FF2B5EF4-FFF2-40B4-BE49-F238E27FC236}">
                    <a16:creationId xmlns:a16="http://schemas.microsoft.com/office/drawing/2014/main" id="{48AF5E72-6B54-C1FA-520F-F8365090847F}"/>
                  </a:ext>
                </a:extLst>
              </p:cNvPr>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7">
              <a:extLst>
                <a:ext uri="{FF2B5EF4-FFF2-40B4-BE49-F238E27FC236}">
                  <a16:creationId xmlns:a16="http://schemas.microsoft.com/office/drawing/2014/main" id="{DB6C24A3-7AD0-B496-3314-7BCCD1CFE644}"/>
                </a:ext>
              </a:extLst>
            </p:cNvPr>
            <p:cNvGrpSpPr/>
            <p:nvPr/>
          </p:nvGrpSpPr>
          <p:grpSpPr>
            <a:xfrm>
              <a:off x="1514703" y="3503072"/>
              <a:ext cx="531319" cy="202685"/>
              <a:chOff x="6867636" y="4836160"/>
              <a:chExt cx="555540" cy="211925"/>
            </a:xfrm>
          </p:grpSpPr>
          <p:sp>
            <p:nvSpPr>
              <p:cNvPr id="897" name="Google Shape;897;p37">
                <a:extLst>
                  <a:ext uri="{FF2B5EF4-FFF2-40B4-BE49-F238E27FC236}">
                    <a16:creationId xmlns:a16="http://schemas.microsoft.com/office/drawing/2014/main" id="{6855B819-CDF0-F1E0-CEFE-A3A5C2D8D9F4}"/>
                  </a:ext>
                </a:extLst>
              </p:cNvPr>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a:extLst>
                  <a:ext uri="{FF2B5EF4-FFF2-40B4-BE49-F238E27FC236}">
                    <a16:creationId xmlns:a16="http://schemas.microsoft.com/office/drawing/2014/main" id="{971D35EA-49B1-7B21-CD9C-009A2A73EFE3}"/>
                  </a:ext>
                </a:extLst>
              </p:cNvPr>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a:extLst>
                  <a:ext uri="{FF2B5EF4-FFF2-40B4-BE49-F238E27FC236}">
                    <a16:creationId xmlns:a16="http://schemas.microsoft.com/office/drawing/2014/main" id="{0B4A9E46-429E-71A2-007B-143185249CFB}"/>
                  </a:ext>
                </a:extLst>
              </p:cNvPr>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a:extLst>
                  <a:ext uri="{FF2B5EF4-FFF2-40B4-BE49-F238E27FC236}">
                    <a16:creationId xmlns:a16="http://schemas.microsoft.com/office/drawing/2014/main" id="{C6B6B3DB-DD90-0012-3C97-FCA401B72289}"/>
                  </a:ext>
                </a:extLst>
              </p:cNvPr>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a:extLst>
                  <a:ext uri="{FF2B5EF4-FFF2-40B4-BE49-F238E27FC236}">
                    <a16:creationId xmlns:a16="http://schemas.microsoft.com/office/drawing/2014/main" id="{3BFC72A8-5F31-3706-CB8A-B8E506955032}"/>
                  </a:ext>
                </a:extLst>
              </p:cNvPr>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a:extLst>
                  <a:ext uri="{FF2B5EF4-FFF2-40B4-BE49-F238E27FC236}">
                    <a16:creationId xmlns:a16="http://schemas.microsoft.com/office/drawing/2014/main" id="{3EC7DF87-8135-5455-BC3B-A306B085537C}"/>
                  </a:ext>
                </a:extLst>
              </p:cNvPr>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a:extLst>
                  <a:ext uri="{FF2B5EF4-FFF2-40B4-BE49-F238E27FC236}">
                    <a16:creationId xmlns:a16="http://schemas.microsoft.com/office/drawing/2014/main" id="{EB1252A3-543C-7962-C764-4DA2404FC29D}"/>
                  </a:ext>
                </a:extLst>
              </p:cNvPr>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7">
              <a:extLst>
                <a:ext uri="{FF2B5EF4-FFF2-40B4-BE49-F238E27FC236}">
                  <a16:creationId xmlns:a16="http://schemas.microsoft.com/office/drawing/2014/main" id="{7E1C8FBE-7591-748C-E1AD-D2D7B1AD55FC}"/>
                </a:ext>
              </a:extLst>
            </p:cNvPr>
            <p:cNvGrpSpPr/>
            <p:nvPr/>
          </p:nvGrpSpPr>
          <p:grpSpPr>
            <a:xfrm>
              <a:off x="1545091" y="4158455"/>
              <a:ext cx="400827" cy="696908"/>
              <a:chOff x="8328075" y="1480875"/>
              <a:chExt cx="419100" cy="728678"/>
            </a:xfrm>
          </p:grpSpPr>
          <p:sp>
            <p:nvSpPr>
              <p:cNvPr id="905" name="Google Shape;905;p37">
                <a:extLst>
                  <a:ext uri="{FF2B5EF4-FFF2-40B4-BE49-F238E27FC236}">
                    <a16:creationId xmlns:a16="http://schemas.microsoft.com/office/drawing/2014/main" id="{F0F4EAF4-0534-7F98-84B2-4845ED413E51}"/>
                  </a:ext>
                </a:extLst>
              </p:cNvPr>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a:extLst>
                  <a:ext uri="{FF2B5EF4-FFF2-40B4-BE49-F238E27FC236}">
                    <a16:creationId xmlns:a16="http://schemas.microsoft.com/office/drawing/2014/main" id="{6D7A0371-B1D5-EC40-2BA7-463B2E6C4AD7}"/>
                  </a:ext>
                </a:extLst>
              </p:cNvPr>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a:extLst>
                  <a:ext uri="{FF2B5EF4-FFF2-40B4-BE49-F238E27FC236}">
                    <a16:creationId xmlns:a16="http://schemas.microsoft.com/office/drawing/2014/main" id="{E6BB9D41-BD51-2DF4-F2F6-8694EA3103DF}"/>
                  </a:ext>
                </a:extLst>
              </p:cNvPr>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a:extLst>
                  <a:ext uri="{FF2B5EF4-FFF2-40B4-BE49-F238E27FC236}">
                    <a16:creationId xmlns:a16="http://schemas.microsoft.com/office/drawing/2014/main" id="{5993AF78-6C31-8BDC-42DE-976B12625A83}"/>
                  </a:ext>
                </a:extLst>
              </p:cNvPr>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a:extLst>
                  <a:ext uri="{FF2B5EF4-FFF2-40B4-BE49-F238E27FC236}">
                    <a16:creationId xmlns:a16="http://schemas.microsoft.com/office/drawing/2014/main" id="{6473FB01-4410-161D-6417-73A755BC926C}"/>
                  </a:ext>
                </a:extLst>
              </p:cNvPr>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a:extLst>
                  <a:ext uri="{FF2B5EF4-FFF2-40B4-BE49-F238E27FC236}">
                    <a16:creationId xmlns:a16="http://schemas.microsoft.com/office/drawing/2014/main" id="{471FA193-F330-21AB-82B2-F86BAF100954}"/>
                  </a:ext>
                </a:extLst>
              </p:cNvPr>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a:extLst>
                  <a:ext uri="{FF2B5EF4-FFF2-40B4-BE49-F238E27FC236}">
                    <a16:creationId xmlns:a16="http://schemas.microsoft.com/office/drawing/2014/main" id="{F82FCDD6-73BC-2028-910F-9B1E99E2AAA8}"/>
                  </a:ext>
                </a:extLst>
              </p:cNvPr>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a:extLst>
                  <a:ext uri="{FF2B5EF4-FFF2-40B4-BE49-F238E27FC236}">
                    <a16:creationId xmlns:a16="http://schemas.microsoft.com/office/drawing/2014/main" id="{673F2277-CD93-1A90-DBFC-B9B22068EDDF}"/>
                  </a:ext>
                </a:extLst>
              </p:cNvPr>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a:extLst>
                  <a:ext uri="{FF2B5EF4-FFF2-40B4-BE49-F238E27FC236}">
                    <a16:creationId xmlns:a16="http://schemas.microsoft.com/office/drawing/2014/main" id="{C94BE500-73C9-B731-E457-0FE59D356F77}"/>
                  </a:ext>
                </a:extLst>
              </p:cNvPr>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a:extLst>
                  <a:ext uri="{FF2B5EF4-FFF2-40B4-BE49-F238E27FC236}">
                    <a16:creationId xmlns:a16="http://schemas.microsoft.com/office/drawing/2014/main" id="{D0D52155-747B-5EFC-1D28-C6868110652A}"/>
                  </a:ext>
                </a:extLst>
              </p:cNvPr>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a:extLst>
                  <a:ext uri="{FF2B5EF4-FFF2-40B4-BE49-F238E27FC236}">
                    <a16:creationId xmlns:a16="http://schemas.microsoft.com/office/drawing/2014/main" id="{4B647C6C-C788-44B3-D06B-904FF438BD61}"/>
                  </a:ext>
                </a:extLst>
              </p:cNvPr>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a:extLst>
                  <a:ext uri="{FF2B5EF4-FFF2-40B4-BE49-F238E27FC236}">
                    <a16:creationId xmlns:a16="http://schemas.microsoft.com/office/drawing/2014/main" id="{D58C0BE4-67A9-2A03-925C-5D195D58B6B4}"/>
                  </a:ext>
                </a:extLst>
              </p:cNvPr>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a:extLst>
                  <a:ext uri="{FF2B5EF4-FFF2-40B4-BE49-F238E27FC236}">
                    <a16:creationId xmlns:a16="http://schemas.microsoft.com/office/drawing/2014/main" id="{A20E073F-D6B9-34CF-A2CA-B471ACC5D378}"/>
                  </a:ext>
                </a:extLst>
              </p:cNvPr>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extLst>
                  <a:ext uri="{FF2B5EF4-FFF2-40B4-BE49-F238E27FC236}">
                    <a16:creationId xmlns:a16="http://schemas.microsoft.com/office/drawing/2014/main" id="{36F51D4C-6E9F-30C6-9716-E40235AFA748}"/>
                  </a:ext>
                </a:extLst>
              </p:cNvPr>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7">
              <a:extLst>
                <a:ext uri="{FF2B5EF4-FFF2-40B4-BE49-F238E27FC236}">
                  <a16:creationId xmlns:a16="http://schemas.microsoft.com/office/drawing/2014/main" id="{5564F59C-B41D-CF7E-1C79-8849752AF906}"/>
                </a:ext>
              </a:extLst>
            </p:cNvPr>
            <p:cNvSpPr/>
            <p:nvPr/>
          </p:nvSpPr>
          <p:spPr>
            <a:xfrm>
              <a:off x="3464825"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37">
              <a:extLst>
                <a:ext uri="{FF2B5EF4-FFF2-40B4-BE49-F238E27FC236}">
                  <a16:creationId xmlns:a16="http://schemas.microsoft.com/office/drawing/2014/main" id="{FBCA9A25-6967-B9C3-941C-B8CC19CE92B3}"/>
                </a:ext>
              </a:extLst>
            </p:cNvPr>
            <p:cNvGrpSpPr/>
            <p:nvPr/>
          </p:nvGrpSpPr>
          <p:grpSpPr>
            <a:xfrm>
              <a:off x="3611704" y="4463166"/>
              <a:ext cx="641888" cy="393657"/>
              <a:chOff x="6752025" y="2890176"/>
              <a:chExt cx="671150" cy="411603"/>
            </a:xfrm>
          </p:grpSpPr>
          <p:sp>
            <p:nvSpPr>
              <p:cNvPr id="921" name="Google Shape;921;p37">
                <a:extLst>
                  <a:ext uri="{FF2B5EF4-FFF2-40B4-BE49-F238E27FC236}">
                    <a16:creationId xmlns:a16="http://schemas.microsoft.com/office/drawing/2014/main" id="{26D0D61B-931D-D10D-89A2-EE2BE1094D05}"/>
                  </a:ext>
                </a:extLst>
              </p:cNvPr>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a:extLst>
                  <a:ext uri="{FF2B5EF4-FFF2-40B4-BE49-F238E27FC236}">
                    <a16:creationId xmlns:a16="http://schemas.microsoft.com/office/drawing/2014/main" id="{3B96E72F-BC6C-1EB1-A1A0-06A671B880C4}"/>
                  </a:ext>
                </a:extLst>
              </p:cNvPr>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a:extLst>
                  <a:ext uri="{FF2B5EF4-FFF2-40B4-BE49-F238E27FC236}">
                    <a16:creationId xmlns:a16="http://schemas.microsoft.com/office/drawing/2014/main" id="{B4F81E59-81C2-A939-FF8D-2BFF566F9743}"/>
                  </a:ext>
                </a:extLst>
              </p:cNvPr>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a:extLst>
                  <a:ext uri="{FF2B5EF4-FFF2-40B4-BE49-F238E27FC236}">
                    <a16:creationId xmlns:a16="http://schemas.microsoft.com/office/drawing/2014/main" id="{AC2B15C9-A170-4E66-A8D1-3A95FD711221}"/>
                  </a:ext>
                </a:extLst>
              </p:cNvPr>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a:extLst>
                  <a:ext uri="{FF2B5EF4-FFF2-40B4-BE49-F238E27FC236}">
                    <a16:creationId xmlns:a16="http://schemas.microsoft.com/office/drawing/2014/main" id="{62324982-002E-3A8E-7041-88094667D31B}"/>
                  </a:ext>
                </a:extLst>
              </p:cNvPr>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a:extLst>
                  <a:ext uri="{FF2B5EF4-FFF2-40B4-BE49-F238E27FC236}">
                    <a16:creationId xmlns:a16="http://schemas.microsoft.com/office/drawing/2014/main" id="{43DBE5A4-4817-20F3-B241-0644C8478A36}"/>
                  </a:ext>
                </a:extLst>
              </p:cNvPr>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7">
              <a:extLst>
                <a:ext uri="{FF2B5EF4-FFF2-40B4-BE49-F238E27FC236}">
                  <a16:creationId xmlns:a16="http://schemas.microsoft.com/office/drawing/2014/main" id="{EB567E12-5356-DFD4-A8E9-81D1BEAAFD4E}"/>
                </a:ext>
              </a:extLst>
            </p:cNvPr>
            <p:cNvGrpSpPr/>
            <p:nvPr/>
          </p:nvGrpSpPr>
          <p:grpSpPr>
            <a:xfrm>
              <a:off x="1331988" y="989053"/>
              <a:ext cx="941957" cy="1383593"/>
              <a:chOff x="225575" y="3247475"/>
              <a:chExt cx="1282447" cy="1883720"/>
            </a:xfrm>
          </p:grpSpPr>
          <p:sp>
            <p:nvSpPr>
              <p:cNvPr id="928" name="Google Shape;928;p37">
                <a:extLst>
                  <a:ext uri="{FF2B5EF4-FFF2-40B4-BE49-F238E27FC236}">
                    <a16:creationId xmlns:a16="http://schemas.microsoft.com/office/drawing/2014/main" id="{A9C84F4D-F613-D399-3A28-00C516854F14}"/>
                  </a:ext>
                </a:extLst>
              </p:cNvPr>
              <p:cNvSpPr/>
              <p:nvPr/>
            </p:nvSpPr>
            <p:spPr>
              <a:xfrm>
                <a:off x="1062124" y="3795020"/>
                <a:ext cx="445898" cy="697096"/>
              </a:xfrm>
              <a:custGeom>
                <a:avLst/>
                <a:gdLst/>
                <a:ahLst/>
                <a:cxnLst/>
                <a:rect l="l" t="t" r="r" b="b"/>
                <a:pathLst>
                  <a:path w="3220" h="5034" extrusionOk="0">
                    <a:moveTo>
                      <a:pt x="2070" y="0"/>
                    </a:moveTo>
                    <a:cubicBezTo>
                      <a:pt x="1776" y="0"/>
                      <a:pt x="1457" y="137"/>
                      <a:pt x="1179" y="451"/>
                    </a:cubicBezTo>
                    <a:cubicBezTo>
                      <a:pt x="493" y="1221"/>
                      <a:pt x="0" y="4372"/>
                      <a:pt x="609" y="5034"/>
                    </a:cubicBezTo>
                    <a:cubicBezTo>
                      <a:pt x="609" y="5034"/>
                      <a:pt x="2624" y="2727"/>
                      <a:pt x="2975" y="1494"/>
                    </a:cubicBezTo>
                    <a:cubicBezTo>
                      <a:pt x="3220" y="632"/>
                      <a:pt x="2703" y="0"/>
                      <a:pt x="2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a:extLst>
                  <a:ext uri="{FF2B5EF4-FFF2-40B4-BE49-F238E27FC236}">
                    <a16:creationId xmlns:a16="http://schemas.microsoft.com/office/drawing/2014/main" id="{AEADBE00-6566-A7A7-22DF-33E779EAF01C}"/>
                  </a:ext>
                </a:extLst>
              </p:cNvPr>
              <p:cNvSpPr/>
              <p:nvPr/>
            </p:nvSpPr>
            <p:spPr>
              <a:xfrm>
                <a:off x="1119039" y="3959394"/>
                <a:ext cx="170743" cy="903427"/>
              </a:xfrm>
              <a:custGeom>
                <a:avLst/>
                <a:gdLst/>
                <a:ahLst/>
                <a:cxnLst/>
                <a:rect l="l" t="t" r="r" b="b"/>
                <a:pathLst>
                  <a:path w="1233" h="6524" extrusionOk="0">
                    <a:moveTo>
                      <a:pt x="1137" y="0"/>
                    </a:moveTo>
                    <a:cubicBezTo>
                      <a:pt x="858" y="431"/>
                      <a:pt x="624" y="1045"/>
                      <a:pt x="445" y="1822"/>
                    </a:cubicBezTo>
                    <a:cubicBezTo>
                      <a:pt x="302" y="2439"/>
                      <a:pt x="194" y="3163"/>
                      <a:pt x="122" y="3973"/>
                    </a:cubicBezTo>
                    <a:cubicBezTo>
                      <a:pt x="0" y="5348"/>
                      <a:pt x="28" y="6511"/>
                      <a:pt x="28" y="6523"/>
                    </a:cubicBezTo>
                    <a:lnTo>
                      <a:pt x="141" y="6520"/>
                    </a:lnTo>
                    <a:cubicBezTo>
                      <a:pt x="141" y="6509"/>
                      <a:pt x="113" y="5352"/>
                      <a:pt x="235" y="3981"/>
                    </a:cubicBezTo>
                    <a:cubicBezTo>
                      <a:pt x="395" y="2173"/>
                      <a:pt x="741" y="819"/>
                      <a:pt x="1233" y="62"/>
                    </a:cubicBez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a:extLst>
                  <a:ext uri="{FF2B5EF4-FFF2-40B4-BE49-F238E27FC236}">
                    <a16:creationId xmlns:a16="http://schemas.microsoft.com/office/drawing/2014/main" id="{B5FFA885-D6FA-6FE5-CC7A-AAC0413B67B2}"/>
                  </a:ext>
                </a:extLst>
              </p:cNvPr>
              <p:cNvSpPr/>
              <p:nvPr/>
            </p:nvSpPr>
            <p:spPr>
              <a:xfrm>
                <a:off x="225575" y="3332501"/>
                <a:ext cx="596700" cy="436343"/>
              </a:xfrm>
              <a:custGeom>
                <a:avLst/>
                <a:gdLst/>
                <a:ahLst/>
                <a:cxnLst/>
                <a:rect l="l" t="t" r="r" b="b"/>
                <a:pathLst>
                  <a:path w="4309" h="3151" extrusionOk="0">
                    <a:moveTo>
                      <a:pt x="2190" y="1"/>
                    </a:moveTo>
                    <a:cubicBezTo>
                      <a:pt x="2124" y="1"/>
                      <a:pt x="2055" y="5"/>
                      <a:pt x="1985" y="14"/>
                    </a:cubicBezTo>
                    <a:cubicBezTo>
                      <a:pt x="1" y="262"/>
                      <a:pt x="2501" y="2825"/>
                      <a:pt x="4308" y="3150"/>
                    </a:cubicBezTo>
                    <a:cubicBezTo>
                      <a:pt x="4308" y="3150"/>
                      <a:pt x="3994"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a:extLst>
                  <a:ext uri="{FF2B5EF4-FFF2-40B4-BE49-F238E27FC236}">
                    <a16:creationId xmlns:a16="http://schemas.microsoft.com/office/drawing/2014/main" id="{624060E8-5789-2EB1-AE51-3E43FB174935}"/>
                  </a:ext>
                </a:extLst>
              </p:cNvPr>
              <p:cNvSpPr/>
              <p:nvPr/>
            </p:nvSpPr>
            <p:spPr>
              <a:xfrm>
                <a:off x="846928" y="3247475"/>
                <a:ext cx="498796" cy="945386"/>
              </a:xfrm>
              <a:custGeom>
                <a:avLst/>
                <a:gdLst/>
                <a:ahLst/>
                <a:cxnLst/>
                <a:rect l="l" t="t" r="r" b="b"/>
                <a:pathLst>
                  <a:path w="3602" h="6827" extrusionOk="0">
                    <a:moveTo>
                      <a:pt x="2421" y="0"/>
                    </a:moveTo>
                    <a:cubicBezTo>
                      <a:pt x="1927" y="0"/>
                      <a:pt x="1355" y="343"/>
                      <a:pt x="948" y="1263"/>
                    </a:cubicBezTo>
                    <a:cubicBezTo>
                      <a:pt x="1" y="3406"/>
                      <a:pt x="1504" y="6826"/>
                      <a:pt x="1504" y="6826"/>
                    </a:cubicBezTo>
                    <a:cubicBezTo>
                      <a:pt x="1504" y="6826"/>
                      <a:pt x="3130" y="2330"/>
                      <a:pt x="3422" y="1263"/>
                    </a:cubicBezTo>
                    <a:cubicBezTo>
                      <a:pt x="3601" y="606"/>
                      <a:pt x="3079" y="0"/>
                      <a:pt x="2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a:extLst>
                  <a:ext uri="{FF2B5EF4-FFF2-40B4-BE49-F238E27FC236}">
                    <a16:creationId xmlns:a16="http://schemas.microsoft.com/office/drawing/2014/main" id="{DC008E83-C215-D34C-D886-FAACB68CDFE4}"/>
                  </a:ext>
                </a:extLst>
              </p:cNvPr>
              <p:cNvSpPr/>
              <p:nvPr/>
            </p:nvSpPr>
            <p:spPr>
              <a:xfrm>
                <a:off x="1013380" y="3396063"/>
                <a:ext cx="127122" cy="1583906"/>
              </a:xfrm>
              <a:custGeom>
                <a:avLst/>
                <a:gdLst/>
                <a:ahLst/>
                <a:cxnLst/>
                <a:rect l="l" t="t" r="r" b="b"/>
                <a:pathLst>
                  <a:path w="918" h="11438" extrusionOk="0">
                    <a:moveTo>
                      <a:pt x="780" y="0"/>
                    </a:moveTo>
                    <a:cubicBezTo>
                      <a:pt x="778" y="12"/>
                      <a:pt x="577" y="1168"/>
                      <a:pt x="384" y="3147"/>
                    </a:cubicBezTo>
                    <a:cubicBezTo>
                      <a:pt x="207" y="4974"/>
                      <a:pt x="0" y="7893"/>
                      <a:pt x="25" y="11438"/>
                    </a:cubicBezTo>
                    <a:lnTo>
                      <a:pt x="165" y="11438"/>
                    </a:lnTo>
                    <a:cubicBezTo>
                      <a:pt x="141" y="7899"/>
                      <a:pt x="347" y="4985"/>
                      <a:pt x="524" y="3163"/>
                    </a:cubicBezTo>
                    <a:cubicBezTo>
                      <a:pt x="716" y="1189"/>
                      <a:pt x="916" y="36"/>
                      <a:pt x="918" y="25"/>
                    </a:cubicBezTo>
                    <a:lnTo>
                      <a:pt x="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a:extLst>
                  <a:ext uri="{FF2B5EF4-FFF2-40B4-BE49-F238E27FC236}">
                    <a16:creationId xmlns:a16="http://schemas.microsoft.com/office/drawing/2014/main" id="{AA89FCDE-FCA7-C184-45A3-45FF4C30F5D2}"/>
                  </a:ext>
                </a:extLst>
              </p:cNvPr>
              <p:cNvSpPr/>
              <p:nvPr/>
            </p:nvSpPr>
            <p:spPr>
              <a:xfrm>
                <a:off x="549476" y="3456301"/>
                <a:ext cx="496165" cy="958680"/>
              </a:xfrm>
              <a:custGeom>
                <a:avLst/>
                <a:gdLst/>
                <a:ahLst/>
                <a:cxnLst/>
                <a:rect l="l" t="t" r="r" b="b"/>
                <a:pathLst>
                  <a:path w="3583" h="6923" extrusionOk="0">
                    <a:moveTo>
                      <a:pt x="66" y="1"/>
                    </a:moveTo>
                    <a:lnTo>
                      <a:pt x="0" y="124"/>
                    </a:lnTo>
                    <a:cubicBezTo>
                      <a:pt x="528" y="405"/>
                      <a:pt x="1036" y="935"/>
                      <a:pt x="1513" y="1700"/>
                    </a:cubicBezTo>
                    <a:cubicBezTo>
                      <a:pt x="1898" y="2316"/>
                      <a:pt x="2259" y="3083"/>
                      <a:pt x="2592" y="3980"/>
                    </a:cubicBezTo>
                    <a:cubicBezTo>
                      <a:pt x="3160" y="5512"/>
                      <a:pt x="3443" y="6909"/>
                      <a:pt x="3446" y="6922"/>
                    </a:cubicBezTo>
                    <a:lnTo>
                      <a:pt x="3583" y="6896"/>
                    </a:lnTo>
                    <a:cubicBezTo>
                      <a:pt x="3580" y="6881"/>
                      <a:pt x="3294" y="5476"/>
                      <a:pt x="2723" y="3934"/>
                    </a:cubicBezTo>
                    <a:cubicBezTo>
                      <a:pt x="2387" y="3028"/>
                      <a:pt x="2020" y="2250"/>
                      <a:pt x="1631" y="1626"/>
                    </a:cubicBezTo>
                    <a:cubicBezTo>
                      <a:pt x="1142" y="841"/>
                      <a:pt x="615" y="294"/>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a:extLst>
                  <a:ext uri="{FF2B5EF4-FFF2-40B4-BE49-F238E27FC236}">
                    <a16:creationId xmlns:a16="http://schemas.microsoft.com/office/drawing/2014/main" id="{F58B866B-3568-CAEE-D2B9-6A88018CFAAB}"/>
                  </a:ext>
                </a:extLst>
              </p:cNvPr>
              <p:cNvSpPr/>
              <p:nvPr/>
            </p:nvSpPr>
            <p:spPr>
              <a:xfrm>
                <a:off x="523442" y="3794881"/>
                <a:ext cx="496303" cy="632011"/>
              </a:xfrm>
              <a:custGeom>
                <a:avLst/>
                <a:gdLst/>
                <a:ahLst/>
                <a:cxnLst/>
                <a:rect l="l" t="t" r="r" b="b"/>
                <a:pathLst>
                  <a:path w="3584" h="4564" extrusionOk="0">
                    <a:moveTo>
                      <a:pt x="1482" y="1"/>
                    </a:moveTo>
                    <a:cubicBezTo>
                      <a:pt x="0" y="1"/>
                      <a:pt x="1463" y="3111"/>
                      <a:pt x="3229" y="4563"/>
                    </a:cubicBezTo>
                    <a:cubicBezTo>
                      <a:pt x="3229" y="4563"/>
                      <a:pt x="3583" y="352"/>
                      <a:pt x="1720" y="23"/>
                    </a:cubicBezTo>
                    <a:cubicBezTo>
                      <a:pt x="1633" y="8"/>
                      <a:pt x="1554" y="1"/>
                      <a:pt x="1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a:extLst>
                  <a:ext uri="{FF2B5EF4-FFF2-40B4-BE49-F238E27FC236}">
                    <a16:creationId xmlns:a16="http://schemas.microsoft.com/office/drawing/2014/main" id="{0C5DFA4D-BCEA-DA44-4ABA-9812536982B1}"/>
                  </a:ext>
                </a:extLst>
              </p:cNvPr>
              <p:cNvSpPr/>
              <p:nvPr/>
            </p:nvSpPr>
            <p:spPr>
              <a:xfrm>
                <a:off x="810508" y="4020878"/>
                <a:ext cx="205085" cy="807878"/>
              </a:xfrm>
              <a:custGeom>
                <a:avLst/>
                <a:gdLst/>
                <a:ahLst/>
                <a:cxnLst/>
                <a:rect l="l" t="t" r="r" b="b"/>
                <a:pathLst>
                  <a:path w="1481" h="5834" extrusionOk="0">
                    <a:moveTo>
                      <a:pt x="106" y="1"/>
                    </a:moveTo>
                    <a:lnTo>
                      <a:pt x="0" y="68"/>
                    </a:lnTo>
                    <a:cubicBezTo>
                      <a:pt x="808" y="1309"/>
                      <a:pt x="1115" y="2808"/>
                      <a:pt x="1229" y="3844"/>
                    </a:cubicBezTo>
                    <a:cubicBezTo>
                      <a:pt x="1355" y="4971"/>
                      <a:pt x="1288" y="5814"/>
                      <a:pt x="1286" y="5823"/>
                    </a:cubicBezTo>
                    <a:lnTo>
                      <a:pt x="1411" y="5834"/>
                    </a:lnTo>
                    <a:cubicBezTo>
                      <a:pt x="1412" y="5824"/>
                      <a:pt x="1480" y="4971"/>
                      <a:pt x="1355" y="3833"/>
                    </a:cubicBezTo>
                    <a:cubicBezTo>
                      <a:pt x="1281" y="3165"/>
                      <a:pt x="1156" y="2530"/>
                      <a:pt x="982" y="1944"/>
                    </a:cubicBezTo>
                    <a:cubicBezTo>
                      <a:pt x="762" y="1214"/>
                      <a:pt x="469" y="559"/>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a:extLst>
                  <a:ext uri="{FF2B5EF4-FFF2-40B4-BE49-F238E27FC236}">
                    <a16:creationId xmlns:a16="http://schemas.microsoft.com/office/drawing/2014/main" id="{CFDAABC4-07F3-8554-08D5-F1618E1E224E}"/>
                  </a:ext>
                </a:extLst>
              </p:cNvPr>
              <p:cNvSpPr/>
              <p:nvPr/>
            </p:nvSpPr>
            <p:spPr>
              <a:xfrm>
                <a:off x="759548" y="4554575"/>
                <a:ext cx="571912" cy="571774"/>
              </a:xfrm>
              <a:custGeom>
                <a:avLst/>
                <a:gdLst/>
                <a:ahLst/>
                <a:cxnLst/>
                <a:rect l="l" t="t" r="r" b="b"/>
                <a:pathLst>
                  <a:path w="4130" h="4129" extrusionOk="0">
                    <a:moveTo>
                      <a:pt x="3" y="0"/>
                    </a:moveTo>
                    <a:lnTo>
                      <a:pt x="3" y="2065"/>
                    </a:lnTo>
                    <a:cubicBezTo>
                      <a:pt x="0" y="3205"/>
                      <a:pt x="924" y="4129"/>
                      <a:pt x="2066" y="4129"/>
                    </a:cubicBezTo>
                    <a:cubicBezTo>
                      <a:pt x="3205" y="4129"/>
                      <a:pt x="4130" y="3205"/>
                      <a:pt x="4130" y="2065"/>
                    </a:cubicBezTo>
                    <a:lnTo>
                      <a:pt x="4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extLst>
                  <a:ext uri="{FF2B5EF4-FFF2-40B4-BE49-F238E27FC236}">
                    <a16:creationId xmlns:a16="http://schemas.microsoft.com/office/drawing/2014/main" id="{84DAE103-4B3F-A681-8063-B58CA3488C5E}"/>
                  </a:ext>
                </a:extLst>
              </p:cNvPr>
              <p:cNvSpPr/>
              <p:nvPr/>
            </p:nvSpPr>
            <p:spPr>
              <a:xfrm>
                <a:off x="832111" y="4554852"/>
                <a:ext cx="427203" cy="576343"/>
              </a:xfrm>
              <a:custGeom>
                <a:avLst/>
                <a:gdLst/>
                <a:ahLst/>
                <a:cxnLst/>
                <a:rect l="l" t="t" r="r" b="b"/>
                <a:pathLst>
                  <a:path w="3085" h="4162" extrusionOk="0">
                    <a:moveTo>
                      <a:pt x="1" y="0"/>
                    </a:moveTo>
                    <a:lnTo>
                      <a:pt x="1" y="2815"/>
                    </a:lnTo>
                    <a:cubicBezTo>
                      <a:pt x="1" y="3558"/>
                      <a:pt x="691" y="4161"/>
                      <a:pt x="1542" y="4161"/>
                    </a:cubicBezTo>
                    <a:cubicBezTo>
                      <a:pt x="2390" y="4161"/>
                      <a:pt x="3081" y="3557"/>
                      <a:pt x="3084" y="2815"/>
                    </a:cubicBezTo>
                    <a:lnTo>
                      <a:pt x="3084" y="0"/>
                    </a:lnTo>
                    <a:lnTo>
                      <a:pt x="3014" y="0"/>
                    </a:lnTo>
                    <a:lnTo>
                      <a:pt x="3014" y="2815"/>
                    </a:lnTo>
                    <a:cubicBezTo>
                      <a:pt x="3014" y="3519"/>
                      <a:pt x="2353" y="4091"/>
                      <a:pt x="1543" y="4091"/>
                    </a:cubicBezTo>
                    <a:cubicBezTo>
                      <a:pt x="730" y="4091"/>
                      <a:pt x="72" y="3518"/>
                      <a:pt x="72" y="2815"/>
                    </a:cubicBezTo>
                    <a:lnTo>
                      <a:pt x="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a:extLst>
                  <a:ext uri="{FF2B5EF4-FFF2-40B4-BE49-F238E27FC236}">
                    <a16:creationId xmlns:a16="http://schemas.microsoft.com/office/drawing/2014/main" id="{63F83B3B-E3E0-BF46-77DD-3ACCCA1BD2DB}"/>
                  </a:ext>
                </a:extLst>
              </p:cNvPr>
              <p:cNvSpPr/>
              <p:nvPr/>
            </p:nvSpPr>
            <p:spPr>
              <a:xfrm>
                <a:off x="949956" y="4554852"/>
                <a:ext cx="191653" cy="576343"/>
              </a:xfrm>
              <a:custGeom>
                <a:avLst/>
                <a:gdLst/>
                <a:ahLst/>
                <a:cxnLst/>
                <a:rect l="l" t="t" r="r" b="b"/>
                <a:pathLst>
                  <a:path w="1384" h="4162" extrusionOk="0">
                    <a:moveTo>
                      <a:pt x="0" y="0"/>
                    </a:moveTo>
                    <a:lnTo>
                      <a:pt x="0" y="2815"/>
                    </a:lnTo>
                    <a:cubicBezTo>
                      <a:pt x="0" y="3172"/>
                      <a:pt x="69" y="3506"/>
                      <a:pt x="196" y="3758"/>
                    </a:cubicBezTo>
                    <a:cubicBezTo>
                      <a:pt x="325" y="4018"/>
                      <a:pt x="501" y="4161"/>
                      <a:pt x="691" y="4161"/>
                    </a:cubicBezTo>
                    <a:cubicBezTo>
                      <a:pt x="878" y="4161"/>
                      <a:pt x="1054" y="4018"/>
                      <a:pt x="1187" y="3758"/>
                    </a:cubicBezTo>
                    <a:cubicBezTo>
                      <a:pt x="1313" y="3506"/>
                      <a:pt x="1383" y="3172"/>
                      <a:pt x="1383" y="2815"/>
                    </a:cubicBezTo>
                    <a:lnTo>
                      <a:pt x="1383" y="0"/>
                    </a:lnTo>
                    <a:lnTo>
                      <a:pt x="1312" y="0"/>
                    </a:lnTo>
                    <a:lnTo>
                      <a:pt x="1312" y="2815"/>
                    </a:lnTo>
                    <a:cubicBezTo>
                      <a:pt x="1312" y="3162"/>
                      <a:pt x="1246" y="3484"/>
                      <a:pt x="1124" y="3727"/>
                    </a:cubicBezTo>
                    <a:cubicBezTo>
                      <a:pt x="1006" y="3963"/>
                      <a:pt x="852" y="4093"/>
                      <a:pt x="692" y="4093"/>
                    </a:cubicBezTo>
                    <a:cubicBezTo>
                      <a:pt x="530" y="4093"/>
                      <a:pt x="376" y="3963"/>
                      <a:pt x="258" y="3727"/>
                    </a:cubicBezTo>
                    <a:cubicBezTo>
                      <a:pt x="137" y="3484"/>
                      <a:pt x="71" y="3160"/>
                      <a:pt x="71" y="2815"/>
                    </a:cubicBezTo>
                    <a:lnTo>
                      <a:pt x="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a:extLst>
                  <a:ext uri="{FF2B5EF4-FFF2-40B4-BE49-F238E27FC236}">
                    <a16:creationId xmlns:a16="http://schemas.microsoft.com/office/drawing/2014/main" id="{3CDAAD58-3813-60E2-612C-EF7A85469C51}"/>
                  </a:ext>
                </a:extLst>
              </p:cNvPr>
              <p:cNvSpPr/>
              <p:nvPr/>
            </p:nvSpPr>
            <p:spPr>
              <a:xfrm>
                <a:off x="1040521" y="4554575"/>
                <a:ext cx="9832" cy="571635"/>
              </a:xfrm>
              <a:custGeom>
                <a:avLst/>
                <a:gdLst/>
                <a:ahLst/>
                <a:cxnLst/>
                <a:rect l="l" t="t" r="r" b="b"/>
                <a:pathLst>
                  <a:path w="71" h="4128" extrusionOk="0">
                    <a:moveTo>
                      <a:pt x="1" y="0"/>
                    </a:moveTo>
                    <a:lnTo>
                      <a:pt x="1" y="4128"/>
                    </a:lnTo>
                    <a:lnTo>
                      <a:pt x="70" y="4128"/>
                    </a:lnTo>
                    <a:lnTo>
                      <a:pt x="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0" name="Google Shape;940;p37">
            <a:extLst>
              <a:ext uri="{FF2B5EF4-FFF2-40B4-BE49-F238E27FC236}">
                <a16:creationId xmlns:a16="http://schemas.microsoft.com/office/drawing/2014/main" id="{37A44585-4698-1BF8-01E4-C081DA58BE54}"/>
              </a:ext>
            </a:extLst>
          </p:cNvPr>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a:extLst>
              <a:ext uri="{FF2B5EF4-FFF2-40B4-BE49-F238E27FC236}">
                <a16:creationId xmlns:a16="http://schemas.microsoft.com/office/drawing/2014/main" id="{071DBAA4-2D7F-E74B-1C8B-50ED92872433}"/>
              </a:ext>
            </a:extLst>
          </p:cNvPr>
          <p:cNvSpPr/>
          <p:nvPr/>
        </p:nvSpPr>
        <p:spPr>
          <a:xfrm>
            <a:off x="3284000" y="130089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E41D96C-7A7C-9543-A68B-ECC3AAA6D79F}"/>
              </a:ext>
            </a:extLst>
          </p:cNvPr>
          <p:cNvPicPr>
            <a:picLocks noChangeAspect="1"/>
          </p:cNvPicPr>
          <p:nvPr/>
        </p:nvPicPr>
        <p:blipFill>
          <a:blip r:embed="rId3"/>
          <a:stretch>
            <a:fillRect/>
          </a:stretch>
        </p:blipFill>
        <p:spPr>
          <a:xfrm>
            <a:off x="5289147" y="3212742"/>
            <a:ext cx="1774090" cy="24386"/>
          </a:xfrm>
          <a:prstGeom prst="rect">
            <a:avLst/>
          </a:prstGeom>
        </p:spPr>
      </p:pic>
      <p:sp>
        <p:nvSpPr>
          <p:cNvPr id="7" name="Google Shape;2186;p62">
            <a:extLst>
              <a:ext uri="{FF2B5EF4-FFF2-40B4-BE49-F238E27FC236}">
                <a16:creationId xmlns:a16="http://schemas.microsoft.com/office/drawing/2014/main" id="{83E8D8CF-0CCC-3A71-8E97-14772C5E13CE}"/>
              </a:ext>
            </a:extLst>
          </p:cNvPr>
          <p:cNvSpPr txBox="1">
            <a:spLocks noGrp="1"/>
          </p:cNvSpPr>
          <p:nvPr>
            <p:ph type="title"/>
          </p:nvPr>
        </p:nvSpPr>
        <p:spPr>
          <a:xfrm>
            <a:off x="4293091" y="2325321"/>
            <a:ext cx="44481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8" name="Google Shape;2187;p62">
            <a:extLst>
              <a:ext uri="{FF2B5EF4-FFF2-40B4-BE49-F238E27FC236}">
                <a16:creationId xmlns:a16="http://schemas.microsoft.com/office/drawing/2014/main" id="{3AB56AAB-1D27-6EF4-8033-774048FEA1E5}"/>
              </a:ext>
            </a:extLst>
          </p:cNvPr>
          <p:cNvSpPr txBox="1">
            <a:spLocks/>
          </p:cNvSpPr>
          <p:nvPr/>
        </p:nvSpPr>
        <p:spPr>
          <a:xfrm>
            <a:off x="4131500" y="3182147"/>
            <a:ext cx="5766900" cy="750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dirty="0">
                <a:highlight>
                  <a:schemeClr val="dk2"/>
                </a:highlight>
                <a:latin typeface="Old Standard TT"/>
                <a:ea typeface="Old Standard TT"/>
                <a:cs typeface="Old Standard TT"/>
                <a:sym typeface="Old Standard TT"/>
              </a:rPr>
              <a:t>DO YOU HAVE ANY QUESTIONS?</a:t>
            </a:r>
          </a:p>
        </p:txBody>
      </p:sp>
    </p:spTree>
    <p:extLst>
      <p:ext uri="{BB962C8B-B14F-4D97-AF65-F5344CB8AC3E}">
        <p14:creationId xmlns:p14="http://schemas.microsoft.com/office/powerpoint/2010/main" val="370257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6"/>
          <p:cNvSpPr txBox="1">
            <a:spLocks noGrp="1"/>
          </p:cNvSpPr>
          <p:nvPr>
            <p:ph type="title"/>
          </p:nvPr>
        </p:nvSpPr>
        <p:spPr>
          <a:xfrm>
            <a:off x="237444" y="2477486"/>
            <a:ext cx="4995191"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574" name="Google Shape;574;p36"/>
          <p:cNvSpPr txBox="1">
            <a:spLocks noGrp="1"/>
          </p:cNvSpPr>
          <p:nvPr>
            <p:ph type="subTitle" idx="1"/>
          </p:nvPr>
        </p:nvSpPr>
        <p:spPr>
          <a:xfrm>
            <a:off x="372458" y="3271600"/>
            <a:ext cx="4526742" cy="4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latin typeface="Calibri" panose="020F0502020204030204" pitchFamily="34" charset="0"/>
                <a:ea typeface="Calibri" panose="020F0502020204030204" pitchFamily="34" charset="0"/>
                <a:cs typeface="Arial" panose="020B0604020202020204" pitchFamily="34" charset="0"/>
              </a:rPr>
              <a:t>This system aims to streamline and automate various library operations to improve efficiency and the user experience.</a:t>
            </a:r>
            <a:endParaRPr sz="1400" dirty="0"/>
          </a:p>
        </p:txBody>
      </p:sp>
      <p:sp>
        <p:nvSpPr>
          <p:cNvPr id="575" name="Google Shape;575;p36"/>
          <p:cNvSpPr txBox="1">
            <a:spLocks noGrp="1"/>
          </p:cNvSpPr>
          <p:nvPr>
            <p:ph type="title" idx="2"/>
          </p:nvPr>
        </p:nvSpPr>
        <p:spPr>
          <a:xfrm>
            <a:off x="715100" y="1460313"/>
            <a:ext cx="137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576" name="Google Shape;576;p36"/>
          <p:cNvCxnSpPr>
            <a:cxnSpLocks/>
          </p:cNvCxnSpPr>
          <p:nvPr/>
        </p:nvCxnSpPr>
        <p:spPr>
          <a:xfrm flipV="1">
            <a:off x="372458" y="2340663"/>
            <a:ext cx="1758642" cy="7105"/>
          </a:xfrm>
          <a:prstGeom prst="straightConnector1">
            <a:avLst/>
          </a:prstGeom>
          <a:noFill/>
          <a:ln w="9525" cap="flat" cmpd="sng">
            <a:solidFill>
              <a:schemeClr val="dk1"/>
            </a:solidFill>
            <a:prstDash val="solid"/>
            <a:round/>
            <a:headEnd type="none" w="med" len="med"/>
            <a:tailEnd type="none" w="med" len="med"/>
          </a:ln>
        </p:spPr>
      </p:cxnSp>
      <p:sp>
        <p:nvSpPr>
          <p:cNvPr id="577" name="Google Shape;577;p36"/>
          <p:cNvSpPr/>
          <p:nvPr/>
        </p:nvSpPr>
        <p:spPr>
          <a:xfrm>
            <a:off x="4989440" y="7477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6430183" y="1836417"/>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2614900" y="9472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611750" y="1414946"/>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2614900" y="9472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3143488" y="4034371"/>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6"/>
          <p:cNvGrpSpPr/>
          <p:nvPr/>
        </p:nvGrpSpPr>
        <p:grpSpPr>
          <a:xfrm>
            <a:off x="5108625" y="485978"/>
            <a:ext cx="3725685" cy="4454536"/>
            <a:chOff x="5108625" y="485978"/>
            <a:chExt cx="3725685" cy="4454536"/>
          </a:xfrm>
        </p:grpSpPr>
        <p:sp>
          <p:nvSpPr>
            <p:cNvPr id="584" name="Google Shape;584;p36"/>
            <p:cNvSpPr/>
            <p:nvPr/>
          </p:nvSpPr>
          <p:spPr>
            <a:xfrm>
              <a:off x="5108625"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7769010" y="1524550"/>
              <a:ext cx="1065300" cy="34158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5194988"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5194988"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5194988"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7825342" y="1641124"/>
              <a:ext cx="946200" cy="88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7825342" y="2658058"/>
              <a:ext cx="946200" cy="88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7825342" y="3674992"/>
              <a:ext cx="946200" cy="88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36"/>
            <p:cNvGrpSpPr/>
            <p:nvPr/>
          </p:nvGrpSpPr>
          <p:grpSpPr>
            <a:xfrm>
              <a:off x="5160126" y="2879836"/>
              <a:ext cx="946276" cy="299183"/>
              <a:chOff x="4903850" y="2988955"/>
              <a:chExt cx="989415" cy="312822"/>
            </a:xfrm>
          </p:grpSpPr>
          <p:sp>
            <p:nvSpPr>
              <p:cNvPr id="593" name="Google Shape;593;p36"/>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6"/>
            <p:cNvGrpSpPr/>
            <p:nvPr/>
          </p:nvGrpSpPr>
          <p:grpSpPr>
            <a:xfrm>
              <a:off x="8043546" y="485978"/>
              <a:ext cx="515682" cy="1038454"/>
              <a:chOff x="7992899" y="3155950"/>
              <a:chExt cx="449749" cy="905602"/>
            </a:xfrm>
          </p:grpSpPr>
          <p:sp>
            <p:nvSpPr>
              <p:cNvPr id="605" name="Google Shape;605;p36"/>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6"/>
            <p:cNvGrpSpPr/>
            <p:nvPr/>
          </p:nvGrpSpPr>
          <p:grpSpPr>
            <a:xfrm>
              <a:off x="6880688" y="2785364"/>
              <a:ext cx="641888" cy="393657"/>
              <a:chOff x="6752025" y="2890176"/>
              <a:chExt cx="671150" cy="411603"/>
            </a:xfrm>
          </p:grpSpPr>
          <p:sp>
            <p:nvSpPr>
              <p:cNvPr id="617" name="Google Shape;617;p36"/>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6"/>
            <p:cNvGrpSpPr/>
            <p:nvPr/>
          </p:nvGrpSpPr>
          <p:grpSpPr>
            <a:xfrm>
              <a:off x="6380300" y="2577059"/>
              <a:ext cx="339737" cy="601958"/>
              <a:chOff x="6228825" y="2672375"/>
              <a:chExt cx="355225" cy="629400"/>
            </a:xfrm>
          </p:grpSpPr>
          <p:sp>
            <p:nvSpPr>
              <p:cNvPr id="624" name="Google Shape;624;p36"/>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6"/>
            <p:cNvGrpSpPr/>
            <p:nvPr/>
          </p:nvGrpSpPr>
          <p:grpSpPr>
            <a:xfrm>
              <a:off x="6524834" y="3620731"/>
              <a:ext cx="771501" cy="393652"/>
              <a:chOff x="6651775" y="3763900"/>
              <a:chExt cx="806672" cy="411598"/>
            </a:xfrm>
          </p:grpSpPr>
          <p:sp>
            <p:nvSpPr>
              <p:cNvPr id="641" name="Google Shape;641;p36"/>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6"/>
            <p:cNvGrpSpPr/>
            <p:nvPr/>
          </p:nvGrpSpPr>
          <p:grpSpPr>
            <a:xfrm>
              <a:off x="6012971" y="3430546"/>
              <a:ext cx="592589" cy="583835"/>
              <a:chOff x="6116577" y="3565046"/>
              <a:chExt cx="619603" cy="610450"/>
            </a:xfrm>
          </p:grpSpPr>
          <p:grpSp>
            <p:nvGrpSpPr>
              <p:cNvPr id="653" name="Google Shape;653;p36"/>
              <p:cNvGrpSpPr/>
              <p:nvPr/>
            </p:nvGrpSpPr>
            <p:grpSpPr>
              <a:xfrm>
                <a:off x="6116577" y="3565046"/>
                <a:ext cx="619603" cy="610450"/>
                <a:chOff x="6116577" y="3565046"/>
                <a:chExt cx="619603" cy="610450"/>
              </a:xfrm>
            </p:grpSpPr>
            <p:sp>
              <p:nvSpPr>
                <p:cNvPr id="654" name="Google Shape;654;p36"/>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36"/>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6"/>
            <p:cNvGrpSpPr/>
            <p:nvPr/>
          </p:nvGrpSpPr>
          <p:grpSpPr>
            <a:xfrm>
              <a:off x="7865961" y="1669493"/>
              <a:ext cx="796393" cy="978451"/>
              <a:chOff x="7782214" y="1723435"/>
              <a:chExt cx="832699" cy="1023056"/>
            </a:xfrm>
          </p:grpSpPr>
          <p:grpSp>
            <p:nvGrpSpPr>
              <p:cNvPr id="663" name="Google Shape;663;p36"/>
              <p:cNvGrpSpPr/>
              <p:nvPr/>
            </p:nvGrpSpPr>
            <p:grpSpPr>
              <a:xfrm>
                <a:off x="7782214" y="1723435"/>
                <a:ext cx="832699" cy="893858"/>
                <a:chOff x="7739700" y="1693776"/>
                <a:chExt cx="875235" cy="939518"/>
              </a:xfrm>
            </p:grpSpPr>
            <p:sp>
              <p:nvSpPr>
                <p:cNvPr id="664" name="Google Shape;664;p36"/>
                <p:cNvSpPr/>
                <p:nvPr/>
              </p:nvSpPr>
              <p:spPr>
                <a:xfrm>
                  <a:off x="7739700" y="1693776"/>
                  <a:ext cx="548727" cy="916991"/>
                </a:xfrm>
                <a:custGeom>
                  <a:avLst/>
                  <a:gdLst/>
                  <a:ahLst/>
                  <a:cxnLst/>
                  <a:rect l="l" t="t" r="r" b="b"/>
                  <a:pathLst>
                    <a:path w="6358" h="10625" extrusionOk="0">
                      <a:moveTo>
                        <a:pt x="4605" y="0"/>
                      </a:moveTo>
                      <a:lnTo>
                        <a:pt x="1" y="9802"/>
                      </a:lnTo>
                      <a:lnTo>
                        <a:pt x="1751" y="10625"/>
                      </a:lnTo>
                      <a:lnTo>
                        <a:pt x="6357" y="823"/>
                      </a:lnTo>
                      <a:lnTo>
                        <a:pt x="46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8044623" y="1976772"/>
                  <a:ext cx="72496" cy="63779"/>
                </a:xfrm>
                <a:custGeom>
                  <a:avLst/>
                  <a:gdLst/>
                  <a:ahLst/>
                  <a:cxnLst/>
                  <a:rect l="l" t="t" r="r" b="b"/>
                  <a:pathLst>
                    <a:path w="840" h="739" extrusionOk="0">
                      <a:moveTo>
                        <a:pt x="421" y="1"/>
                      </a:moveTo>
                      <a:cubicBezTo>
                        <a:pt x="283" y="1"/>
                        <a:pt x="151" y="80"/>
                        <a:pt x="88" y="213"/>
                      </a:cubicBezTo>
                      <a:cubicBezTo>
                        <a:pt x="1" y="398"/>
                        <a:pt x="80" y="616"/>
                        <a:pt x="264" y="703"/>
                      </a:cubicBezTo>
                      <a:cubicBezTo>
                        <a:pt x="315" y="727"/>
                        <a:pt x="369" y="738"/>
                        <a:pt x="421" y="738"/>
                      </a:cubicBezTo>
                      <a:cubicBezTo>
                        <a:pt x="560" y="738"/>
                        <a:pt x="692" y="660"/>
                        <a:pt x="755" y="527"/>
                      </a:cubicBezTo>
                      <a:cubicBezTo>
                        <a:pt x="840" y="343"/>
                        <a:pt x="762" y="123"/>
                        <a:pt x="578" y="36"/>
                      </a:cubicBezTo>
                      <a:cubicBezTo>
                        <a:pt x="527" y="12"/>
                        <a:pt x="474" y="1"/>
                        <a:pt x="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7910243" y="2262790"/>
                  <a:ext cx="72583" cy="63779"/>
                </a:xfrm>
                <a:custGeom>
                  <a:avLst/>
                  <a:gdLst/>
                  <a:ahLst/>
                  <a:cxnLst/>
                  <a:rect l="l" t="t" r="r" b="b"/>
                  <a:pathLst>
                    <a:path w="841" h="739" extrusionOk="0">
                      <a:moveTo>
                        <a:pt x="421" y="1"/>
                      </a:moveTo>
                      <a:cubicBezTo>
                        <a:pt x="283" y="1"/>
                        <a:pt x="151" y="79"/>
                        <a:pt x="88" y="213"/>
                      </a:cubicBezTo>
                      <a:cubicBezTo>
                        <a:pt x="1" y="397"/>
                        <a:pt x="80" y="616"/>
                        <a:pt x="264" y="703"/>
                      </a:cubicBezTo>
                      <a:cubicBezTo>
                        <a:pt x="315" y="727"/>
                        <a:pt x="369" y="738"/>
                        <a:pt x="421" y="738"/>
                      </a:cubicBezTo>
                      <a:cubicBezTo>
                        <a:pt x="560" y="738"/>
                        <a:pt x="692" y="660"/>
                        <a:pt x="755" y="527"/>
                      </a:cubicBezTo>
                      <a:cubicBezTo>
                        <a:pt x="841" y="342"/>
                        <a:pt x="761" y="123"/>
                        <a:pt x="578" y="36"/>
                      </a:cubicBezTo>
                      <a:cubicBezTo>
                        <a:pt x="527" y="12"/>
                        <a:pt x="474" y="1"/>
                        <a:pt x="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7977476" y="2119867"/>
                  <a:ext cx="72583" cy="63693"/>
                </a:xfrm>
                <a:custGeom>
                  <a:avLst/>
                  <a:gdLst/>
                  <a:ahLst/>
                  <a:cxnLst/>
                  <a:rect l="l" t="t" r="r" b="b"/>
                  <a:pathLst>
                    <a:path w="841" h="738" extrusionOk="0">
                      <a:moveTo>
                        <a:pt x="420" y="0"/>
                      </a:moveTo>
                      <a:cubicBezTo>
                        <a:pt x="282" y="0"/>
                        <a:pt x="150" y="78"/>
                        <a:pt x="87" y="212"/>
                      </a:cubicBezTo>
                      <a:cubicBezTo>
                        <a:pt x="0" y="396"/>
                        <a:pt x="79" y="615"/>
                        <a:pt x="264" y="702"/>
                      </a:cubicBezTo>
                      <a:cubicBezTo>
                        <a:pt x="314" y="726"/>
                        <a:pt x="368" y="738"/>
                        <a:pt x="420" y="738"/>
                      </a:cubicBezTo>
                      <a:cubicBezTo>
                        <a:pt x="559" y="738"/>
                        <a:pt x="691" y="659"/>
                        <a:pt x="754" y="525"/>
                      </a:cubicBezTo>
                      <a:cubicBezTo>
                        <a:pt x="840" y="341"/>
                        <a:pt x="760" y="123"/>
                        <a:pt x="577" y="35"/>
                      </a:cubicBezTo>
                      <a:cubicBezTo>
                        <a:pt x="526" y="11"/>
                        <a:pt x="473" y="0"/>
                        <a:pt x="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8104952" y="1726745"/>
                  <a:ext cx="167691" cy="106069"/>
                </a:xfrm>
                <a:custGeom>
                  <a:avLst/>
                  <a:gdLst/>
                  <a:ahLst/>
                  <a:cxnLst/>
                  <a:rect l="l" t="t" r="r" b="b"/>
                  <a:pathLst>
                    <a:path w="1943" h="1229" extrusionOk="0">
                      <a:moveTo>
                        <a:pt x="191" y="0"/>
                      </a:moveTo>
                      <a:lnTo>
                        <a:pt x="0" y="406"/>
                      </a:lnTo>
                      <a:lnTo>
                        <a:pt x="1752" y="1228"/>
                      </a:lnTo>
                      <a:lnTo>
                        <a:pt x="1943" y="823"/>
                      </a:lnTo>
                      <a:lnTo>
                        <a:pt x="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8080182" y="1779823"/>
                  <a:ext cx="167604" cy="106155"/>
                </a:xfrm>
                <a:custGeom>
                  <a:avLst/>
                  <a:gdLst/>
                  <a:ahLst/>
                  <a:cxnLst/>
                  <a:rect l="l" t="t" r="r" b="b"/>
                  <a:pathLst>
                    <a:path w="1942" h="1230" extrusionOk="0">
                      <a:moveTo>
                        <a:pt x="191" y="1"/>
                      </a:moveTo>
                      <a:lnTo>
                        <a:pt x="1" y="407"/>
                      </a:lnTo>
                      <a:lnTo>
                        <a:pt x="1751" y="1229"/>
                      </a:lnTo>
                      <a:lnTo>
                        <a:pt x="1942" y="823"/>
                      </a:lnTo>
                      <a:lnTo>
                        <a:pt x="1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7739873" y="2447829"/>
                  <a:ext cx="194100" cy="162167"/>
                </a:xfrm>
                <a:custGeom>
                  <a:avLst/>
                  <a:gdLst/>
                  <a:ahLst/>
                  <a:cxnLst/>
                  <a:rect l="l" t="t" r="r" b="b"/>
                  <a:pathLst>
                    <a:path w="2249" h="1879" extrusionOk="0">
                      <a:moveTo>
                        <a:pt x="497" y="0"/>
                      </a:moveTo>
                      <a:lnTo>
                        <a:pt x="1" y="1056"/>
                      </a:lnTo>
                      <a:lnTo>
                        <a:pt x="1752" y="1879"/>
                      </a:lnTo>
                      <a:lnTo>
                        <a:pt x="2248" y="823"/>
                      </a:lnTo>
                      <a:lnTo>
                        <a:pt x="4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8364651" y="1821681"/>
                  <a:ext cx="250285" cy="809282"/>
                </a:xfrm>
                <a:custGeom>
                  <a:avLst/>
                  <a:gdLst/>
                  <a:ahLst/>
                  <a:cxnLst/>
                  <a:rect l="l" t="t" r="r" b="b"/>
                  <a:pathLst>
                    <a:path w="2900" h="9377" extrusionOk="0">
                      <a:moveTo>
                        <a:pt x="0" y="0"/>
                      </a:moveTo>
                      <a:lnTo>
                        <a:pt x="0" y="9377"/>
                      </a:lnTo>
                      <a:lnTo>
                        <a:pt x="2899" y="9377"/>
                      </a:lnTo>
                      <a:lnTo>
                        <a:pt x="2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8378460" y="2115121"/>
                  <a:ext cx="222494" cy="222408"/>
                </a:xfrm>
                <a:custGeom>
                  <a:avLst/>
                  <a:gdLst/>
                  <a:ahLst/>
                  <a:cxnLst/>
                  <a:rect l="l" t="t" r="r" b="b"/>
                  <a:pathLst>
                    <a:path w="2578" h="2577" extrusionOk="0">
                      <a:moveTo>
                        <a:pt x="1289" y="254"/>
                      </a:moveTo>
                      <a:cubicBezTo>
                        <a:pt x="1860" y="254"/>
                        <a:pt x="2325" y="718"/>
                        <a:pt x="2325" y="1290"/>
                      </a:cubicBezTo>
                      <a:cubicBezTo>
                        <a:pt x="2325" y="1861"/>
                        <a:pt x="1860" y="2326"/>
                        <a:pt x="1289" y="2326"/>
                      </a:cubicBezTo>
                      <a:cubicBezTo>
                        <a:pt x="718" y="2326"/>
                        <a:pt x="253" y="1861"/>
                        <a:pt x="253" y="1290"/>
                      </a:cubicBezTo>
                      <a:cubicBezTo>
                        <a:pt x="253" y="718"/>
                        <a:pt x="718" y="254"/>
                        <a:pt x="1289" y="254"/>
                      </a:cubicBezTo>
                      <a:close/>
                      <a:moveTo>
                        <a:pt x="1289" y="0"/>
                      </a:moveTo>
                      <a:cubicBezTo>
                        <a:pt x="579" y="0"/>
                        <a:pt x="1" y="578"/>
                        <a:pt x="1" y="1288"/>
                      </a:cubicBezTo>
                      <a:cubicBezTo>
                        <a:pt x="1" y="1999"/>
                        <a:pt x="579" y="2577"/>
                        <a:pt x="1289" y="2577"/>
                      </a:cubicBezTo>
                      <a:cubicBezTo>
                        <a:pt x="1999" y="2577"/>
                        <a:pt x="2577" y="1999"/>
                        <a:pt x="2577" y="1288"/>
                      </a:cubicBezTo>
                      <a:cubicBezTo>
                        <a:pt x="2577" y="578"/>
                        <a:pt x="1999" y="0"/>
                        <a:pt x="1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8364564" y="2040466"/>
                  <a:ext cx="250285" cy="371543"/>
                </a:xfrm>
                <a:custGeom>
                  <a:avLst/>
                  <a:gdLst/>
                  <a:ahLst/>
                  <a:cxnLst/>
                  <a:rect l="l" t="t" r="r" b="b"/>
                  <a:pathLst>
                    <a:path w="2900" h="4305" extrusionOk="0">
                      <a:moveTo>
                        <a:pt x="1450" y="1"/>
                      </a:moveTo>
                      <a:cubicBezTo>
                        <a:pt x="891" y="1"/>
                        <a:pt x="383" y="215"/>
                        <a:pt x="0" y="563"/>
                      </a:cubicBezTo>
                      <a:lnTo>
                        <a:pt x="0" y="927"/>
                      </a:lnTo>
                      <a:cubicBezTo>
                        <a:pt x="348" y="516"/>
                        <a:pt x="870" y="253"/>
                        <a:pt x="1450" y="253"/>
                      </a:cubicBezTo>
                      <a:cubicBezTo>
                        <a:pt x="2030" y="253"/>
                        <a:pt x="2550" y="514"/>
                        <a:pt x="2899" y="927"/>
                      </a:cubicBezTo>
                      <a:lnTo>
                        <a:pt x="2899" y="563"/>
                      </a:lnTo>
                      <a:cubicBezTo>
                        <a:pt x="2517" y="215"/>
                        <a:pt x="2008" y="1"/>
                        <a:pt x="1450" y="1"/>
                      </a:cubicBezTo>
                      <a:close/>
                      <a:moveTo>
                        <a:pt x="0" y="3379"/>
                      </a:moveTo>
                      <a:lnTo>
                        <a:pt x="0" y="3743"/>
                      </a:lnTo>
                      <a:cubicBezTo>
                        <a:pt x="383" y="4092"/>
                        <a:pt x="891" y="4304"/>
                        <a:pt x="1450" y="4304"/>
                      </a:cubicBezTo>
                      <a:cubicBezTo>
                        <a:pt x="2008" y="4304"/>
                        <a:pt x="2517" y="4091"/>
                        <a:pt x="2899" y="3743"/>
                      </a:cubicBezTo>
                      <a:lnTo>
                        <a:pt x="2899" y="3379"/>
                      </a:lnTo>
                      <a:cubicBezTo>
                        <a:pt x="2551" y="3791"/>
                        <a:pt x="2031" y="4052"/>
                        <a:pt x="1450" y="4052"/>
                      </a:cubicBezTo>
                      <a:cubicBezTo>
                        <a:pt x="870" y="4052"/>
                        <a:pt x="348" y="3791"/>
                        <a:pt x="0" y="33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8364564" y="1955196"/>
                  <a:ext cx="250285" cy="542168"/>
                </a:xfrm>
                <a:custGeom>
                  <a:avLst/>
                  <a:gdLst/>
                  <a:ahLst/>
                  <a:cxnLst/>
                  <a:rect l="l" t="t" r="r" b="b"/>
                  <a:pathLst>
                    <a:path w="2900" h="6282" extrusionOk="0">
                      <a:moveTo>
                        <a:pt x="1450" y="0"/>
                      </a:moveTo>
                      <a:cubicBezTo>
                        <a:pt x="936" y="0"/>
                        <a:pt x="443" y="122"/>
                        <a:pt x="0" y="353"/>
                      </a:cubicBezTo>
                      <a:lnTo>
                        <a:pt x="0" y="644"/>
                      </a:lnTo>
                      <a:cubicBezTo>
                        <a:pt x="426" y="395"/>
                        <a:pt x="922" y="253"/>
                        <a:pt x="1450" y="253"/>
                      </a:cubicBezTo>
                      <a:cubicBezTo>
                        <a:pt x="1977" y="253"/>
                        <a:pt x="2473" y="395"/>
                        <a:pt x="2899" y="644"/>
                      </a:cubicBezTo>
                      <a:lnTo>
                        <a:pt x="2899" y="353"/>
                      </a:lnTo>
                      <a:cubicBezTo>
                        <a:pt x="2458" y="123"/>
                        <a:pt x="1964" y="0"/>
                        <a:pt x="1450" y="0"/>
                      </a:cubicBezTo>
                      <a:close/>
                      <a:moveTo>
                        <a:pt x="0" y="5638"/>
                      </a:moveTo>
                      <a:lnTo>
                        <a:pt x="0" y="5929"/>
                      </a:lnTo>
                      <a:cubicBezTo>
                        <a:pt x="443" y="6160"/>
                        <a:pt x="936" y="6282"/>
                        <a:pt x="1450" y="6282"/>
                      </a:cubicBezTo>
                      <a:cubicBezTo>
                        <a:pt x="1964" y="6282"/>
                        <a:pt x="2457" y="6160"/>
                        <a:pt x="2899" y="5929"/>
                      </a:cubicBezTo>
                      <a:lnTo>
                        <a:pt x="2899" y="5638"/>
                      </a:lnTo>
                      <a:cubicBezTo>
                        <a:pt x="2473" y="5887"/>
                        <a:pt x="1979" y="6029"/>
                        <a:pt x="1450" y="6029"/>
                      </a:cubicBezTo>
                      <a:cubicBezTo>
                        <a:pt x="922" y="6029"/>
                        <a:pt x="427" y="5887"/>
                        <a:pt x="0" y="56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8364564" y="1863021"/>
                  <a:ext cx="250285" cy="726602"/>
                </a:xfrm>
                <a:custGeom>
                  <a:avLst/>
                  <a:gdLst/>
                  <a:ahLst/>
                  <a:cxnLst/>
                  <a:rect l="l" t="t" r="r" b="b"/>
                  <a:pathLst>
                    <a:path w="2900" h="8419" extrusionOk="0">
                      <a:moveTo>
                        <a:pt x="1450" y="1"/>
                      </a:moveTo>
                      <a:cubicBezTo>
                        <a:pt x="948" y="1"/>
                        <a:pt x="459" y="88"/>
                        <a:pt x="0" y="256"/>
                      </a:cubicBezTo>
                      <a:lnTo>
                        <a:pt x="0" y="528"/>
                      </a:lnTo>
                      <a:cubicBezTo>
                        <a:pt x="450" y="350"/>
                        <a:pt x="938" y="253"/>
                        <a:pt x="1450" y="253"/>
                      </a:cubicBezTo>
                      <a:cubicBezTo>
                        <a:pt x="1961" y="253"/>
                        <a:pt x="2450" y="350"/>
                        <a:pt x="2899" y="528"/>
                      </a:cubicBezTo>
                      <a:lnTo>
                        <a:pt x="2899" y="256"/>
                      </a:lnTo>
                      <a:cubicBezTo>
                        <a:pt x="2442" y="88"/>
                        <a:pt x="1954" y="1"/>
                        <a:pt x="1450" y="1"/>
                      </a:cubicBezTo>
                      <a:close/>
                      <a:moveTo>
                        <a:pt x="0" y="7891"/>
                      </a:moveTo>
                      <a:lnTo>
                        <a:pt x="0" y="8164"/>
                      </a:lnTo>
                      <a:cubicBezTo>
                        <a:pt x="459" y="8331"/>
                        <a:pt x="948" y="8418"/>
                        <a:pt x="1450" y="8418"/>
                      </a:cubicBezTo>
                      <a:cubicBezTo>
                        <a:pt x="1951" y="8418"/>
                        <a:pt x="2441" y="8331"/>
                        <a:pt x="2899" y="8164"/>
                      </a:cubicBezTo>
                      <a:lnTo>
                        <a:pt x="2899" y="7891"/>
                      </a:lnTo>
                      <a:cubicBezTo>
                        <a:pt x="2451" y="8069"/>
                        <a:pt x="1962" y="8166"/>
                        <a:pt x="1450" y="8166"/>
                      </a:cubicBezTo>
                      <a:cubicBezTo>
                        <a:pt x="939" y="8166"/>
                        <a:pt x="450" y="8069"/>
                        <a:pt x="0" y="78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8224229" y="1900564"/>
                  <a:ext cx="140591" cy="732729"/>
                </a:xfrm>
                <a:custGeom>
                  <a:avLst/>
                  <a:gdLst/>
                  <a:ahLst/>
                  <a:cxnLst/>
                  <a:rect l="l" t="t" r="r" b="b"/>
                  <a:pathLst>
                    <a:path w="1629" h="8490" extrusionOk="0">
                      <a:moveTo>
                        <a:pt x="0" y="0"/>
                      </a:moveTo>
                      <a:lnTo>
                        <a:pt x="0" y="8489"/>
                      </a:lnTo>
                      <a:lnTo>
                        <a:pt x="1628" y="8489"/>
                      </a:lnTo>
                      <a:lnTo>
                        <a:pt x="16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8258320" y="1998522"/>
                  <a:ext cx="73014" cy="366365"/>
                </a:xfrm>
                <a:custGeom>
                  <a:avLst/>
                  <a:gdLst/>
                  <a:ahLst/>
                  <a:cxnLst/>
                  <a:rect l="l" t="t" r="r" b="b"/>
                  <a:pathLst>
                    <a:path w="846" h="4245" extrusionOk="0">
                      <a:moveTo>
                        <a:pt x="424" y="0"/>
                      </a:moveTo>
                      <a:cubicBezTo>
                        <a:pt x="190" y="0"/>
                        <a:pt x="1" y="951"/>
                        <a:pt x="1" y="2123"/>
                      </a:cubicBezTo>
                      <a:cubicBezTo>
                        <a:pt x="1" y="3294"/>
                        <a:pt x="190" y="4244"/>
                        <a:pt x="424" y="4244"/>
                      </a:cubicBezTo>
                      <a:cubicBezTo>
                        <a:pt x="656" y="4244"/>
                        <a:pt x="846" y="3294"/>
                        <a:pt x="846" y="2123"/>
                      </a:cubicBezTo>
                      <a:cubicBezTo>
                        <a:pt x="846" y="951"/>
                        <a:pt x="657" y="0"/>
                        <a:pt x="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8258406" y="2414429"/>
                  <a:ext cx="72928" cy="24770"/>
                </a:xfrm>
                <a:custGeom>
                  <a:avLst/>
                  <a:gdLst/>
                  <a:ahLst/>
                  <a:cxnLst/>
                  <a:rect l="l" t="t" r="r" b="b"/>
                  <a:pathLst>
                    <a:path w="845" h="287" extrusionOk="0">
                      <a:moveTo>
                        <a:pt x="1" y="1"/>
                      </a:moveTo>
                      <a:lnTo>
                        <a:pt x="1" y="287"/>
                      </a:lnTo>
                      <a:lnTo>
                        <a:pt x="845" y="287"/>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8258406" y="2500217"/>
                  <a:ext cx="72928" cy="24770"/>
                </a:xfrm>
                <a:custGeom>
                  <a:avLst/>
                  <a:gdLst/>
                  <a:ahLst/>
                  <a:cxnLst/>
                  <a:rect l="l" t="t" r="r" b="b"/>
                  <a:pathLst>
                    <a:path w="845" h="287" extrusionOk="0">
                      <a:moveTo>
                        <a:pt x="1" y="0"/>
                      </a:moveTo>
                      <a:lnTo>
                        <a:pt x="1" y="286"/>
                      </a:lnTo>
                      <a:lnTo>
                        <a:pt x="845" y="286"/>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8258406" y="2457323"/>
                  <a:ext cx="72928" cy="24770"/>
                </a:xfrm>
                <a:custGeom>
                  <a:avLst/>
                  <a:gdLst/>
                  <a:ahLst/>
                  <a:cxnLst/>
                  <a:rect l="l" t="t" r="r" b="b"/>
                  <a:pathLst>
                    <a:path w="845" h="287" extrusionOk="0">
                      <a:moveTo>
                        <a:pt x="1" y="1"/>
                      </a:moveTo>
                      <a:lnTo>
                        <a:pt x="1" y="286"/>
                      </a:lnTo>
                      <a:lnTo>
                        <a:pt x="845" y="286"/>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8258406" y="2543111"/>
                  <a:ext cx="72928" cy="24770"/>
                </a:xfrm>
                <a:custGeom>
                  <a:avLst/>
                  <a:gdLst/>
                  <a:ahLst/>
                  <a:cxnLst/>
                  <a:rect l="l" t="t" r="r" b="b"/>
                  <a:pathLst>
                    <a:path w="845" h="287" extrusionOk="0">
                      <a:moveTo>
                        <a:pt x="1" y="0"/>
                      </a:moveTo>
                      <a:lnTo>
                        <a:pt x="1" y="286"/>
                      </a:lnTo>
                      <a:lnTo>
                        <a:pt x="845" y="286"/>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36"/>
              <p:cNvSpPr/>
              <p:nvPr/>
            </p:nvSpPr>
            <p:spPr>
              <a:xfrm>
                <a:off x="8258406" y="2617292"/>
                <a:ext cx="65851" cy="129199"/>
              </a:xfrm>
              <a:custGeom>
                <a:avLst/>
                <a:gdLst/>
                <a:ahLst/>
                <a:cxnLst/>
                <a:rect l="l" t="t" r="r" b="b"/>
                <a:pathLst>
                  <a:path w="763" h="1497" extrusionOk="0">
                    <a:moveTo>
                      <a:pt x="1" y="0"/>
                    </a:moveTo>
                    <a:lnTo>
                      <a:pt x="1" y="1497"/>
                    </a:lnTo>
                    <a:lnTo>
                      <a:pt x="383" y="1023"/>
                    </a:lnTo>
                    <a:lnTo>
                      <a:pt x="763" y="1497"/>
                    </a:lnTo>
                    <a:lnTo>
                      <a:pt x="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36"/>
            <p:cNvSpPr/>
            <p:nvPr/>
          </p:nvSpPr>
          <p:spPr>
            <a:xfrm>
              <a:off x="5550987" y="3367783"/>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5631758" y="3564583"/>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5682186" y="3773592"/>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5656900" y="3669051"/>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5556333" y="3392130"/>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5565797" y="3431793"/>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5683487" y="3920036"/>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5668604" y="3378475"/>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5735143" y="3577804"/>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5712385" y="3481716"/>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5758840" y="3673820"/>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5780947" y="3769763"/>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5804572" y="3866068"/>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5376512" y="3469506"/>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5376440" y="3883118"/>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5376440" y="3798734"/>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5376440" y="3714350"/>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5376440" y="3630038"/>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5376440" y="3545654"/>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5376440" y="3469506"/>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5421160" y="3469506"/>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36"/>
            <p:cNvGrpSpPr/>
            <p:nvPr/>
          </p:nvGrpSpPr>
          <p:grpSpPr>
            <a:xfrm>
              <a:off x="5261276" y="4513740"/>
              <a:ext cx="1065355" cy="336540"/>
              <a:chOff x="5058788" y="4697345"/>
              <a:chExt cx="1113921" cy="351882"/>
            </a:xfrm>
          </p:grpSpPr>
          <p:sp>
            <p:nvSpPr>
              <p:cNvPr id="705" name="Google Shape;705;p36"/>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6"/>
              <p:cNvGrpSpPr/>
              <p:nvPr/>
            </p:nvGrpSpPr>
            <p:grpSpPr>
              <a:xfrm>
                <a:off x="5058788" y="4697345"/>
                <a:ext cx="1113921" cy="351882"/>
                <a:chOff x="5058788" y="4697345"/>
                <a:chExt cx="1113921" cy="351882"/>
              </a:xfrm>
            </p:grpSpPr>
            <p:sp>
              <p:nvSpPr>
                <p:cNvPr id="707" name="Google Shape;707;p36"/>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7" name="Google Shape;717;p36"/>
            <p:cNvGrpSpPr/>
            <p:nvPr/>
          </p:nvGrpSpPr>
          <p:grpSpPr>
            <a:xfrm flipH="1">
              <a:off x="8040332" y="2806474"/>
              <a:ext cx="515694" cy="741249"/>
              <a:chOff x="7927950" y="2772713"/>
              <a:chExt cx="619601" cy="890603"/>
            </a:xfrm>
          </p:grpSpPr>
          <p:sp>
            <p:nvSpPr>
              <p:cNvPr id="718" name="Google Shape;718;p36"/>
              <p:cNvSpPr/>
              <p:nvPr/>
            </p:nvSpPr>
            <p:spPr>
              <a:xfrm>
                <a:off x="7927950" y="2824895"/>
                <a:ext cx="391587" cy="838421"/>
              </a:xfrm>
              <a:custGeom>
                <a:avLst/>
                <a:gdLst/>
                <a:ahLst/>
                <a:cxnLst/>
                <a:rect l="l" t="t" r="r" b="b"/>
                <a:pathLst>
                  <a:path w="6131" h="13127" extrusionOk="0">
                    <a:moveTo>
                      <a:pt x="2640" y="0"/>
                    </a:moveTo>
                    <a:lnTo>
                      <a:pt x="0" y="12382"/>
                    </a:lnTo>
                    <a:lnTo>
                      <a:pt x="3491" y="13127"/>
                    </a:lnTo>
                    <a:lnTo>
                      <a:pt x="6131" y="745"/>
                    </a:lnTo>
                    <a:lnTo>
                      <a:pt x="2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36"/>
              <p:cNvGrpSpPr/>
              <p:nvPr/>
            </p:nvGrpSpPr>
            <p:grpSpPr>
              <a:xfrm>
                <a:off x="7964675" y="2772713"/>
                <a:ext cx="582876" cy="876105"/>
                <a:chOff x="7964675" y="2772713"/>
                <a:chExt cx="582876" cy="876105"/>
              </a:xfrm>
            </p:grpSpPr>
            <p:sp>
              <p:nvSpPr>
                <p:cNvPr id="720" name="Google Shape;720;p36"/>
                <p:cNvSpPr/>
                <p:nvPr/>
              </p:nvSpPr>
              <p:spPr>
                <a:xfrm>
                  <a:off x="7976810" y="2929513"/>
                  <a:ext cx="293866" cy="629247"/>
                </a:xfrm>
                <a:custGeom>
                  <a:avLst/>
                  <a:gdLst/>
                  <a:ahLst/>
                  <a:cxnLst/>
                  <a:rect l="l" t="t" r="r" b="b"/>
                  <a:pathLst>
                    <a:path w="4601" h="9852" extrusionOk="0">
                      <a:moveTo>
                        <a:pt x="1981" y="0"/>
                      </a:moveTo>
                      <a:lnTo>
                        <a:pt x="0" y="9292"/>
                      </a:lnTo>
                      <a:lnTo>
                        <a:pt x="2620" y="9852"/>
                      </a:lnTo>
                      <a:lnTo>
                        <a:pt x="4601" y="560"/>
                      </a:lnTo>
                      <a:lnTo>
                        <a:pt x="19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7964675" y="3548922"/>
                  <a:ext cx="173982" cy="66616"/>
                </a:xfrm>
                <a:custGeom>
                  <a:avLst/>
                  <a:gdLst/>
                  <a:ahLst/>
                  <a:cxnLst/>
                  <a:rect l="l" t="t" r="r" b="b"/>
                  <a:pathLst>
                    <a:path w="2724" h="1043" extrusionOk="0">
                      <a:moveTo>
                        <a:pt x="104" y="1"/>
                      </a:moveTo>
                      <a:lnTo>
                        <a:pt x="1" y="483"/>
                      </a:lnTo>
                      <a:lnTo>
                        <a:pt x="2621" y="1043"/>
                      </a:lnTo>
                      <a:lnTo>
                        <a:pt x="2724" y="559"/>
                      </a:ln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8111001" y="2862833"/>
                  <a:ext cx="173982" cy="66553"/>
                </a:xfrm>
                <a:custGeom>
                  <a:avLst/>
                  <a:gdLst/>
                  <a:ahLst/>
                  <a:cxnLst/>
                  <a:rect l="l" t="t" r="r" b="b"/>
                  <a:pathLst>
                    <a:path w="2724" h="1042" extrusionOk="0">
                      <a:moveTo>
                        <a:pt x="104" y="0"/>
                      </a:moveTo>
                      <a:lnTo>
                        <a:pt x="0" y="483"/>
                      </a:lnTo>
                      <a:lnTo>
                        <a:pt x="2621" y="1041"/>
                      </a:lnTo>
                      <a:lnTo>
                        <a:pt x="2723" y="560"/>
                      </a:lnTo>
                      <a:lnTo>
                        <a:pt x="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8319471" y="2772713"/>
                  <a:ext cx="228080" cy="876105"/>
                </a:xfrm>
                <a:custGeom>
                  <a:avLst/>
                  <a:gdLst/>
                  <a:ahLst/>
                  <a:cxnLst/>
                  <a:rect l="l" t="t" r="r" b="b"/>
                  <a:pathLst>
                    <a:path w="3571" h="13717" extrusionOk="0">
                      <a:moveTo>
                        <a:pt x="1" y="1"/>
                      </a:moveTo>
                      <a:lnTo>
                        <a:pt x="1" y="13716"/>
                      </a:lnTo>
                      <a:lnTo>
                        <a:pt x="3571" y="13716"/>
                      </a:lnTo>
                      <a:lnTo>
                        <a:pt x="35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8403524" y="3180649"/>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8403524" y="3306536"/>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8403524" y="3432360"/>
                  <a:ext cx="60102" cy="60166"/>
                </a:xfrm>
                <a:custGeom>
                  <a:avLst/>
                  <a:gdLst/>
                  <a:ahLst/>
                  <a:cxnLst/>
                  <a:rect l="l" t="t" r="r" b="b"/>
                  <a:pathLst>
                    <a:path w="941" h="942"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8403524" y="2928811"/>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8403524" y="3054762"/>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9" name="Google Shape;729;p36"/>
            <p:cNvSpPr/>
            <p:nvPr/>
          </p:nvSpPr>
          <p:spPr>
            <a:xfrm>
              <a:off x="6568965" y="4249485"/>
              <a:ext cx="262564" cy="599724"/>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rgbClr val="057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36"/>
            <p:cNvGrpSpPr/>
            <p:nvPr/>
          </p:nvGrpSpPr>
          <p:grpSpPr>
            <a:xfrm>
              <a:off x="6410570" y="4248319"/>
              <a:ext cx="420921" cy="601954"/>
              <a:chOff x="6260475" y="4419824"/>
              <a:chExt cx="440110" cy="629395"/>
            </a:xfrm>
          </p:grpSpPr>
          <p:sp>
            <p:nvSpPr>
              <p:cNvPr id="731" name="Google Shape;731;p36"/>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36"/>
            <p:cNvSpPr/>
            <p:nvPr/>
          </p:nvSpPr>
          <p:spPr>
            <a:xfrm>
              <a:off x="7878817" y="3964616"/>
              <a:ext cx="209802" cy="592093"/>
            </a:xfrm>
            <a:custGeom>
              <a:avLst/>
              <a:gdLst/>
              <a:ahLst/>
              <a:cxnLst/>
              <a:rect l="l" t="t" r="r" b="b"/>
              <a:pathLst>
                <a:path w="3857" h="8320" extrusionOk="0">
                  <a:moveTo>
                    <a:pt x="0" y="0"/>
                  </a:moveTo>
                  <a:lnTo>
                    <a:pt x="0" y="8319"/>
                  </a:lnTo>
                  <a:lnTo>
                    <a:pt x="3857" y="8319"/>
                  </a:lnTo>
                  <a:lnTo>
                    <a:pt x="3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7914446" y="4012297"/>
              <a:ext cx="138598" cy="181257"/>
            </a:xfrm>
            <a:custGeom>
              <a:avLst/>
              <a:gdLst/>
              <a:ahLst/>
              <a:cxnLst/>
              <a:rect l="l" t="t" r="r" b="b"/>
              <a:pathLst>
                <a:path w="2548" h="2547" extrusionOk="0">
                  <a:moveTo>
                    <a:pt x="1" y="0"/>
                  </a:moveTo>
                  <a:lnTo>
                    <a:pt x="1"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7914446" y="4226576"/>
              <a:ext cx="138598" cy="34088"/>
            </a:xfrm>
            <a:custGeom>
              <a:avLst/>
              <a:gdLst/>
              <a:ahLst/>
              <a:cxnLst/>
              <a:rect l="l" t="t" r="r" b="b"/>
              <a:pathLst>
                <a:path w="2548" h="479"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7914446" y="4339088"/>
              <a:ext cx="138598" cy="34088"/>
            </a:xfrm>
            <a:custGeom>
              <a:avLst/>
              <a:gdLst/>
              <a:ahLst/>
              <a:cxnLst/>
              <a:rect l="l" t="t" r="r" b="b"/>
              <a:pathLst>
                <a:path w="2548" h="479" extrusionOk="0">
                  <a:moveTo>
                    <a:pt x="1" y="0"/>
                  </a:moveTo>
                  <a:lnTo>
                    <a:pt x="1"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7914446" y="4387125"/>
              <a:ext cx="138598" cy="34017"/>
            </a:xfrm>
            <a:custGeom>
              <a:avLst/>
              <a:gdLst/>
              <a:ahLst/>
              <a:cxnLst/>
              <a:rect l="l" t="t" r="r" b="b"/>
              <a:pathLst>
                <a:path w="2548" h="478" extrusionOk="0">
                  <a:moveTo>
                    <a:pt x="1" y="0"/>
                  </a:moveTo>
                  <a:lnTo>
                    <a:pt x="1"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7914446" y="4435091"/>
              <a:ext cx="138598" cy="34017"/>
            </a:xfrm>
            <a:custGeom>
              <a:avLst/>
              <a:gdLst/>
              <a:ahLst/>
              <a:cxnLst/>
              <a:rect l="l" t="t" r="r" b="b"/>
              <a:pathLst>
                <a:path w="2548" h="478"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8088619" y="3964616"/>
              <a:ext cx="209910" cy="592093"/>
            </a:xfrm>
            <a:custGeom>
              <a:avLst/>
              <a:gdLst/>
              <a:ahLst/>
              <a:cxnLst/>
              <a:rect l="l" t="t" r="r" b="b"/>
              <a:pathLst>
                <a:path w="3859" h="8320" extrusionOk="0">
                  <a:moveTo>
                    <a:pt x="1" y="0"/>
                  </a:moveTo>
                  <a:lnTo>
                    <a:pt x="1" y="8319"/>
                  </a:lnTo>
                  <a:lnTo>
                    <a:pt x="3859" y="8319"/>
                  </a:lnTo>
                  <a:lnTo>
                    <a:pt x="38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8124248" y="4226576"/>
              <a:ext cx="138598" cy="34088"/>
            </a:xfrm>
            <a:custGeom>
              <a:avLst/>
              <a:gdLst/>
              <a:ahLst/>
              <a:cxnLst/>
              <a:rect l="l" t="t" r="r" b="b"/>
              <a:pathLst>
                <a:path w="2548" h="479"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8124248" y="4339088"/>
              <a:ext cx="138598" cy="34088"/>
            </a:xfrm>
            <a:custGeom>
              <a:avLst/>
              <a:gdLst/>
              <a:ahLst/>
              <a:cxnLst/>
              <a:rect l="l" t="t" r="r" b="b"/>
              <a:pathLst>
                <a:path w="2548" h="479" extrusionOk="0">
                  <a:moveTo>
                    <a:pt x="1" y="0"/>
                  </a:moveTo>
                  <a:lnTo>
                    <a:pt x="1"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8124248" y="4387125"/>
              <a:ext cx="138598" cy="34017"/>
            </a:xfrm>
            <a:custGeom>
              <a:avLst/>
              <a:gdLst/>
              <a:ahLst/>
              <a:cxnLst/>
              <a:rect l="l" t="t" r="r" b="b"/>
              <a:pathLst>
                <a:path w="2548" h="478" extrusionOk="0">
                  <a:moveTo>
                    <a:pt x="1" y="0"/>
                  </a:moveTo>
                  <a:lnTo>
                    <a:pt x="1"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8126369" y="4012297"/>
              <a:ext cx="138653" cy="181257"/>
            </a:xfrm>
            <a:custGeom>
              <a:avLst/>
              <a:gdLst/>
              <a:ahLst/>
              <a:cxnLst/>
              <a:rect l="l" t="t" r="r" b="b"/>
              <a:pathLst>
                <a:path w="2549" h="2547" extrusionOk="0">
                  <a:moveTo>
                    <a:pt x="0" y="0"/>
                  </a:moveTo>
                  <a:lnTo>
                    <a:pt x="0" y="2547"/>
                  </a:lnTo>
                  <a:lnTo>
                    <a:pt x="2548" y="2547"/>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8298421" y="3964616"/>
              <a:ext cx="209910" cy="592093"/>
            </a:xfrm>
            <a:custGeom>
              <a:avLst/>
              <a:gdLst/>
              <a:ahLst/>
              <a:cxnLst/>
              <a:rect l="l" t="t" r="r" b="b"/>
              <a:pathLst>
                <a:path w="3859" h="8320" extrusionOk="0">
                  <a:moveTo>
                    <a:pt x="1" y="0"/>
                  </a:moveTo>
                  <a:lnTo>
                    <a:pt x="1" y="8319"/>
                  </a:lnTo>
                  <a:lnTo>
                    <a:pt x="3859" y="8319"/>
                  </a:lnTo>
                  <a:lnTo>
                    <a:pt x="38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8334104" y="4435091"/>
              <a:ext cx="138544" cy="34017"/>
            </a:xfrm>
            <a:custGeom>
              <a:avLst/>
              <a:gdLst/>
              <a:ahLst/>
              <a:cxnLst/>
              <a:rect l="l" t="t" r="r" b="b"/>
              <a:pathLst>
                <a:path w="2547" h="478"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8334104" y="4226576"/>
              <a:ext cx="138544" cy="34088"/>
            </a:xfrm>
            <a:custGeom>
              <a:avLst/>
              <a:gdLst/>
              <a:ahLst/>
              <a:cxnLst/>
              <a:rect l="l" t="t" r="r" b="b"/>
              <a:pathLst>
                <a:path w="2547" h="479"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8334104" y="4339088"/>
              <a:ext cx="138544" cy="34088"/>
            </a:xfrm>
            <a:custGeom>
              <a:avLst/>
              <a:gdLst/>
              <a:ahLst/>
              <a:cxnLst/>
              <a:rect l="l" t="t" r="r" b="b"/>
              <a:pathLst>
                <a:path w="2547" h="479" extrusionOk="0">
                  <a:moveTo>
                    <a:pt x="0" y="0"/>
                  </a:moveTo>
                  <a:lnTo>
                    <a:pt x="0"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8334104" y="4387125"/>
              <a:ext cx="138544" cy="34017"/>
            </a:xfrm>
            <a:custGeom>
              <a:avLst/>
              <a:gdLst/>
              <a:ahLst/>
              <a:cxnLst/>
              <a:rect l="l" t="t" r="r" b="b"/>
              <a:pathLst>
                <a:path w="2547" h="478" extrusionOk="0">
                  <a:moveTo>
                    <a:pt x="0" y="0"/>
                  </a:moveTo>
                  <a:lnTo>
                    <a:pt x="0"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8334104" y="4012297"/>
              <a:ext cx="138544" cy="181257"/>
            </a:xfrm>
            <a:custGeom>
              <a:avLst/>
              <a:gdLst/>
              <a:ahLst/>
              <a:cxnLst/>
              <a:rect l="l" t="t" r="r" b="b"/>
              <a:pathLst>
                <a:path w="2547" h="2547" extrusionOk="0">
                  <a:moveTo>
                    <a:pt x="0" y="0"/>
                  </a:moveTo>
                  <a:lnTo>
                    <a:pt x="0"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8508277" y="3964616"/>
              <a:ext cx="209856" cy="592093"/>
            </a:xfrm>
            <a:custGeom>
              <a:avLst/>
              <a:gdLst/>
              <a:ahLst/>
              <a:cxnLst/>
              <a:rect l="l" t="t" r="r" b="b"/>
              <a:pathLst>
                <a:path w="3858" h="8320" extrusionOk="0">
                  <a:moveTo>
                    <a:pt x="1" y="0"/>
                  </a:moveTo>
                  <a:lnTo>
                    <a:pt x="1" y="8319"/>
                  </a:lnTo>
                  <a:lnTo>
                    <a:pt x="3857" y="8319"/>
                  </a:lnTo>
                  <a:lnTo>
                    <a:pt x="38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8543906" y="4226576"/>
              <a:ext cx="138544" cy="34088"/>
            </a:xfrm>
            <a:custGeom>
              <a:avLst/>
              <a:gdLst/>
              <a:ahLst/>
              <a:cxnLst/>
              <a:rect l="l" t="t" r="r" b="b"/>
              <a:pathLst>
                <a:path w="2547" h="479"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8543906" y="4339088"/>
              <a:ext cx="138544" cy="34088"/>
            </a:xfrm>
            <a:custGeom>
              <a:avLst/>
              <a:gdLst/>
              <a:ahLst/>
              <a:cxnLst/>
              <a:rect l="l" t="t" r="r" b="b"/>
              <a:pathLst>
                <a:path w="2547" h="479" extrusionOk="0">
                  <a:moveTo>
                    <a:pt x="0" y="0"/>
                  </a:moveTo>
                  <a:lnTo>
                    <a:pt x="0"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8543906" y="4387125"/>
              <a:ext cx="138544" cy="34017"/>
            </a:xfrm>
            <a:custGeom>
              <a:avLst/>
              <a:gdLst/>
              <a:ahLst/>
              <a:cxnLst/>
              <a:rect l="l" t="t" r="r" b="b"/>
              <a:pathLst>
                <a:path w="2547" h="478" extrusionOk="0">
                  <a:moveTo>
                    <a:pt x="0" y="0"/>
                  </a:moveTo>
                  <a:lnTo>
                    <a:pt x="0"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8543906" y="4435091"/>
              <a:ext cx="138544" cy="34017"/>
            </a:xfrm>
            <a:custGeom>
              <a:avLst/>
              <a:gdLst/>
              <a:ahLst/>
              <a:cxnLst/>
              <a:rect l="l" t="t" r="r" b="b"/>
              <a:pathLst>
                <a:path w="2547" h="478"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8543906" y="4012297"/>
              <a:ext cx="138544" cy="181257"/>
            </a:xfrm>
            <a:custGeom>
              <a:avLst/>
              <a:gdLst/>
              <a:ahLst/>
              <a:cxnLst/>
              <a:rect l="l" t="t" r="r" b="b"/>
              <a:pathLst>
                <a:path w="2547" h="2547" extrusionOk="0">
                  <a:moveTo>
                    <a:pt x="0" y="0"/>
                  </a:moveTo>
                  <a:lnTo>
                    <a:pt x="0"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36"/>
            <p:cNvGrpSpPr/>
            <p:nvPr/>
          </p:nvGrpSpPr>
          <p:grpSpPr>
            <a:xfrm>
              <a:off x="5415128" y="4310159"/>
              <a:ext cx="531319" cy="202685"/>
              <a:chOff x="6867636" y="4836160"/>
              <a:chExt cx="555540" cy="211925"/>
            </a:xfrm>
          </p:grpSpPr>
          <p:sp>
            <p:nvSpPr>
              <p:cNvPr id="763" name="Google Shape;763;p36"/>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6978616" y="4158455"/>
              <a:ext cx="400827" cy="696908"/>
              <a:chOff x="8328075" y="1480875"/>
              <a:chExt cx="419100" cy="728678"/>
            </a:xfrm>
          </p:grpSpPr>
          <p:sp>
            <p:nvSpPr>
              <p:cNvPr id="771" name="Google Shape;771;p36"/>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36"/>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36"/>
          <p:cNvSpPr/>
          <p:nvPr/>
        </p:nvSpPr>
        <p:spPr>
          <a:xfrm>
            <a:off x="6954500" y="64024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7319425" y="19432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5"/>
          <p:cNvSpPr txBox="1">
            <a:spLocks noGrp="1"/>
          </p:cNvSpPr>
          <p:nvPr>
            <p:ph type="title"/>
          </p:nvPr>
        </p:nvSpPr>
        <p:spPr>
          <a:xfrm>
            <a:off x="4189814" y="1695142"/>
            <a:ext cx="3811500" cy="665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539" name="Google Shape;539;p35"/>
          <p:cNvSpPr txBox="1">
            <a:spLocks noGrp="1"/>
          </p:cNvSpPr>
          <p:nvPr>
            <p:ph type="subTitle" idx="1"/>
          </p:nvPr>
        </p:nvSpPr>
        <p:spPr>
          <a:xfrm>
            <a:off x="4569595" y="2368975"/>
            <a:ext cx="3962459" cy="1431600"/>
          </a:xfrm>
          <a:prstGeom prst="rect">
            <a:avLst/>
          </a:prstGeom>
        </p:spPr>
        <p:txBody>
          <a:bodyPr spcFirstLastPara="1" wrap="square" lIns="91425" tIns="91425" rIns="91425" bIns="91425" anchor="t" anchorCtr="0">
            <a:noAutofit/>
          </a:bodyPr>
          <a:lstStyle/>
          <a:p>
            <a:pPr marL="0" indent="0" algn="l"/>
            <a:r>
              <a:rPr lang="en-US" sz="1800" kern="100" dirty="0">
                <a:effectLst/>
                <a:latin typeface="Calibri" panose="020F0502020204030204" pitchFamily="34" charset="0"/>
                <a:ea typeface="Calibri" panose="020F0502020204030204" pitchFamily="34" charset="0"/>
                <a:cs typeface="Arial" panose="020B0604020202020204" pitchFamily="34" charset="0"/>
              </a:rPr>
              <a:t>A </a:t>
            </a:r>
            <a:r>
              <a:rPr lang="en-US" sz="1800" b="1" kern="100" dirty="0">
                <a:effectLst/>
                <a:latin typeface="Calibri" panose="020F0502020204030204" pitchFamily="34" charset="0"/>
                <a:ea typeface="Calibri" panose="020F0502020204030204" pitchFamily="34" charset="0"/>
                <a:cs typeface="Arial" panose="020B0604020202020204" pitchFamily="34" charset="0"/>
              </a:rPr>
              <a:t>Library Management System (LMS)</a:t>
            </a:r>
            <a:r>
              <a:rPr lang="en-US" sz="1800" kern="100" dirty="0">
                <a:effectLst/>
                <a:latin typeface="Calibri" panose="020F0502020204030204" pitchFamily="34" charset="0"/>
                <a:ea typeface="Calibri" panose="020F0502020204030204" pitchFamily="34" charset="0"/>
                <a:cs typeface="Arial" panose="020B0604020202020204" pitchFamily="34" charset="0"/>
              </a:rPr>
              <a:t> is a software application designed to handle the fundamental operations and processes of a library. It allows libraries to manage book inventories, transactions (borrowing, returning, etc.), user memberships, and other related services in a digital environment. </a:t>
            </a:r>
            <a:endParaRPr dirty="0"/>
          </a:p>
        </p:txBody>
      </p:sp>
      <p:pic>
        <p:nvPicPr>
          <p:cNvPr id="540" name="Google Shape;540;p35"/>
          <p:cNvPicPr preferRelativeResize="0"/>
          <p:nvPr/>
        </p:nvPicPr>
        <p:blipFill rotWithShape="1">
          <a:blip r:embed="rId3">
            <a:alphaModFix/>
          </a:blip>
          <a:srcRect t="11972" b="11964"/>
          <a:stretch/>
        </p:blipFill>
        <p:spPr>
          <a:xfrm>
            <a:off x="835200" y="914100"/>
            <a:ext cx="2909400" cy="3315300"/>
          </a:xfrm>
          <a:prstGeom prst="rect">
            <a:avLst/>
          </a:prstGeom>
          <a:noFill/>
          <a:ln>
            <a:noFill/>
          </a:ln>
        </p:spPr>
      </p:pic>
      <p:cxnSp>
        <p:nvCxnSpPr>
          <p:cNvPr id="541" name="Google Shape;541;p35"/>
          <p:cNvCxnSpPr/>
          <p:nvPr/>
        </p:nvCxnSpPr>
        <p:spPr>
          <a:xfrm>
            <a:off x="4268400" y="2368975"/>
            <a:ext cx="4040400" cy="0"/>
          </a:xfrm>
          <a:prstGeom prst="straightConnector1">
            <a:avLst/>
          </a:prstGeom>
          <a:noFill/>
          <a:ln w="9525" cap="flat" cmpd="sng">
            <a:solidFill>
              <a:schemeClr val="dk1"/>
            </a:solidFill>
            <a:prstDash val="solid"/>
            <a:round/>
            <a:headEnd type="none" w="med" len="med"/>
            <a:tailEnd type="none" w="med" len="med"/>
          </a:ln>
        </p:spPr>
      </p:cxnSp>
      <p:grpSp>
        <p:nvGrpSpPr>
          <p:cNvPr id="542" name="Google Shape;542;p35"/>
          <p:cNvGrpSpPr/>
          <p:nvPr/>
        </p:nvGrpSpPr>
        <p:grpSpPr>
          <a:xfrm flipH="1">
            <a:off x="516216" y="3570053"/>
            <a:ext cx="515682" cy="1038454"/>
            <a:chOff x="7992899" y="3155950"/>
            <a:chExt cx="449749" cy="905602"/>
          </a:xfrm>
        </p:grpSpPr>
        <p:sp>
          <p:nvSpPr>
            <p:cNvPr id="543" name="Google Shape;543;p35"/>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p:cNvSpPr/>
          <p:nvPr/>
        </p:nvSpPr>
        <p:spPr>
          <a:xfrm>
            <a:off x="4002133" y="1411917"/>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5"/>
          <p:cNvGrpSpPr/>
          <p:nvPr/>
        </p:nvGrpSpPr>
        <p:grpSpPr>
          <a:xfrm>
            <a:off x="3183425" y="3800528"/>
            <a:ext cx="1386170" cy="438295"/>
            <a:chOff x="4903850" y="2988955"/>
            <a:chExt cx="989415" cy="312822"/>
          </a:xfrm>
        </p:grpSpPr>
        <p:sp>
          <p:nvSpPr>
            <p:cNvPr id="556" name="Google Shape;556;p35"/>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5"/>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3" name="Google Shape;793;p37"/>
          <p:cNvSpPr/>
          <p:nvPr/>
        </p:nvSpPr>
        <p:spPr>
          <a:xfrm>
            <a:off x="4183475" y="7065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3508534" y="3615885"/>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7"/>
          <p:cNvGrpSpPr/>
          <p:nvPr/>
        </p:nvGrpSpPr>
        <p:grpSpPr>
          <a:xfrm>
            <a:off x="715100" y="989053"/>
            <a:ext cx="4867500" cy="3951461"/>
            <a:chOff x="715100" y="989053"/>
            <a:chExt cx="4867500" cy="3951461"/>
          </a:xfrm>
        </p:grpSpPr>
        <p:sp>
          <p:nvSpPr>
            <p:cNvPr id="796" name="Google Shape;796;p37"/>
            <p:cNvSpPr/>
            <p:nvPr/>
          </p:nvSpPr>
          <p:spPr>
            <a:xfrm>
              <a:off x="3348200" y="4114800"/>
              <a:ext cx="2234400" cy="8256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519750"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7"/>
            <p:cNvGrpSpPr/>
            <p:nvPr/>
          </p:nvGrpSpPr>
          <p:grpSpPr>
            <a:xfrm>
              <a:off x="4696558" y="4275771"/>
              <a:ext cx="592589" cy="583835"/>
              <a:chOff x="6116577" y="3565046"/>
              <a:chExt cx="619603" cy="610450"/>
            </a:xfrm>
          </p:grpSpPr>
          <p:grpSp>
            <p:nvGrpSpPr>
              <p:cNvPr id="799" name="Google Shape;799;p37"/>
              <p:cNvGrpSpPr/>
              <p:nvPr/>
            </p:nvGrpSpPr>
            <p:grpSpPr>
              <a:xfrm>
                <a:off x="6116577" y="3565046"/>
                <a:ext cx="619603" cy="610450"/>
                <a:chOff x="6116577" y="3565046"/>
                <a:chExt cx="619603" cy="610450"/>
              </a:xfrm>
            </p:grpSpPr>
            <p:sp>
              <p:nvSpPr>
                <p:cNvPr id="800" name="Google Shape;800;p37"/>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37"/>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7"/>
            <p:cNvSpPr/>
            <p:nvPr/>
          </p:nvSpPr>
          <p:spPr>
            <a:xfrm>
              <a:off x="715100"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801463"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801463"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801463"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7"/>
            <p:cNvGrpSpPr/>
            <p:nvPr/>
          </p:nvGrpSpPr>
          <p:grpSpPr>
            <a:xfrm>
              <a:off x="1307226" y="3709915"/>
              <a:ext cx="946276" cy="299183"/>
              <a:chOff x="4903850" y="2988955"/>
              <a:chExt cx="989415" cy="312822"/>
            </a:xfrm>
          </p:grpSpPr>
          <p:sp>
            <p:nvSpPr>
              <p:cNvPr id="813" name="Google Shape;813;p37"/>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7"/>
            <p:cNvGrpSpPr/>
            <p:nvPr/>
          </p:nvGrpSpPr>
          <p:grpSpPr>
            <a:xfrm>
              <a:off x="2352100" y="3414932"/>
              <a:ext cx="339737" cy="601958"/>
              <a:chOff x="6228825" y="2672375"/>
              <a:chExt cx="355225" cy="629400"/>
            </a:xfrm>
          </p:grpSpPr>
          <p:sp>
            <p:nvSpPr>
              <p:cNvPr id="825" name="Google Shape;825;p37"/>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7"/>
            <p:cNvGrpSpPr/>
            <p:nvPr/>
          </p:nvGrpSpPr>
          <p:grpSpPr>
            <a:xfrm>
              <a:off x="2035847" y="2785406"/>
              <a:ext cx="771501" cy="393652"/>
              <a:chOff x="6651775" y="3763900"/>
              <a:chExt cx="806672" cy="411598"/>
            </a:xfrm>
          </p:grpSpPr>
          <p:sp>
            <p:nvSpPr>
              <p:cNvPr id="842" name="Google Shape;842;p37"/>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37"/>
            <p:cNvSpPr/>
            <p:nvPr/>
          </p:nvSpPr>
          <p:spPr>
            <a:xfrm>
              <a:off x="1366287" y="2532158"/>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1447058" y="2728958"/>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1497486" y="2937967"/>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1472200" y="2833426"/>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1352833" y="2556505"/>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1362297" y="2596168"/>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1479987" y="3084411"/>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1483904" y="2542850"/>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1550443" y="2742179"/>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1508885" y="2646091"/>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1574140" y="2838195"/>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1596247" y="2934138"/>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1619872" y="3030443"/>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1191812" y="2633881"/>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1191740" y="3047493"/>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1191740" y="2963109"/>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1191740" y="2878725"/>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1191740" y="2794413"/>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1191740" y="2710029"/>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1191740" y="2633881"/>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1236460" y="2633881"/>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37"/>
            <p:cNvGrpSpPr/>
            <p:nvPr/>
          </p:nvGrpSpPr>
          <p:grpSpPr>
            <a:xfrm>
              <a:off x="2046026" y="4513740"/>
              <a:ext cx="1065355" cy="336540"/>
              <a:chOff x="5058788" y="4697345"/>
              <a:chExt cx="1113921" cy="351882"/>
            </a:xfrm>
          </p:grpSpPr>
          <p:sp>
            <p:nvSpPr>
              <p:cNvPr id="875" name="Google Shape;875;p37"/>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37"/>
              <p:cNvGrpSpPr/>
              <p:nvPr/>
            </p:nvGrpSpPr>
            <p:grpSpPr>
              <a:xfrm>
                <a:off x="5058788" y="4697345"/>
                <a:ext cx="1113921" cy="351882"/>
                <a:chOff x="5058788" y="4697345"/>
                <a:chExt cx="1113921" cy="351882"/>
              </a:xfrm>
            </p:grpSpPr>
            <p:sp>
              <p:nvSpPr>
                <p:cNvPr id="877" name="Google Shape;877;p37"/>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37"/>
            <p:cNvGrpSpPr/>
            <p:nvPr/>
          </p:nvGrpSpPr>
          <p:grpSpPr>
            <a:xfrm>
              <a:off x="1048595" y="4248319"/>
              <a:ext cx="420921" cy="601954"/>
              <a:chOff x="6260475" y="4419824"/>
              <a:chExt cx="440110" cy="629395"/>
            </a:xfrm>
          </p:grpSpPr>
          <p:sp>
            <p:nvSpPr>
              <p:cNvPr id="888" name="Google Shape;888;p37"/>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7"/>
            <p:cNvGrpSpPr/>
            <p:nvPr/>
          </p:nvGrpSpPr>
          <p:grpSpPr>
            <a:xfrm>
              <a:off x="1514703" y="3503072"/>
              <a:ext cx="531319" cy="202685"/>
              <a:chOff x="6867636" y="4836160"/>
              <a:chExt cx="555540" cy="211925"/>
            </a:xfrm>
          </p:grpSpPr>
          <p:sp>
            <p:nvSpPr>
              <p:cNvPr id="897" name="Google Shape;897;p37"/>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7"/>
            <p:cNvGrpSpPr/>
            <p:nvPr/>
          </p:nvGrpSpPr>
          <p:grpSpPr>
            <a:xfrm>
              <a:off x="1545091" y="4158455"/>
              <a:ext cx="400827" cy="696908"/>
              <a:chOff x="8328075" y="1480875"/>
              <a:chExt cx="419100" cy="728678"/>
            </a:xfrm>
          </p:grpSpPr>
          <p:sp>
            <p:nvSpPr>
              <p:cNvPr id="905" name="Google Shape;905;p37"/>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7"/>
            <p:cNvSpPr/>
            <p:nvPr/>
          </p:nvSpPr>
          <p:spPr>
            <a:xfrm>
              <a:off x="3464825" y="4195200"/>
              <a:ext cx="946200" cy="66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37"/>
            <p:cNvGrpSpPr/>
            <p:nvPr/>
          </p:nvGrpSpPr>
          <p:grpSpPr>
            <a:xfrm>
              <a:off x="3611704" y="4463166"/>
              <a:ext cx="641888" cy="393657"/>
              <a:chOff x="6752025" y="2890176"/>
              <a:chExt cx="671150" cy="411603"/>
            </a:xfrm>
          </p:grpSpPr>
          <p:sp>
            <p:nvSpPr>
              <p:cNvPr id="921" name="Google Shape;921;p37"/>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7"/>
            <p:cNvGrpSpPr/>
            <p:nvPr/>
          </p:nvGrpSpPr>
          <p:grpSpPr>
            <a:xfrm>
              <a:off x="1331988" y="989053"/>
              <a:ext cx="941957" cy="1383593"/>
              <a:chOff x="225575" y="3247475"/>
              <a:chExt cx="1282447" cy="1883720"/>
            </a:xfrm>
          </p:grpSpPr>
          <p:sp>
            <p:nvSpPr>
              <p:cNvPr id="928" name="Google Shape;928;p37"/>
              <p:cNvSpPr/>
              <p:nvPr/>
            </p:nvSpPr>
            <p:spPr>
              <a:xfrm>
                <a:off x="1062124" y="3795020"/>
                <a:ext cx="445898" cy="697096"/>
              </a:xfrm>
              <a:custGeom>
                <a:avLst/>
                <a:gdLst/>
                <a:ahLst/>
                <a:cxnLst/>
                <a:rect l="l" t="t" r="r" b="b"/>
                <a:pathLst>
                  <a:path w="3220" h="5034" extrusionOk="0">
                    <a:moveTo>
                      <a:pt x="2070" y="0"/>
                    </a:moveTo>
                    <a:cubicBezTo>
                      <a:pt x="1776" y="0"/>
                      <a:pt x="1457" y="137"/>
                      <a:pt x="1179" y="451"/>
                    </a:cubicBezTo>
                    <a:cubicBezTo>
                      <a:pt x="493" y="1221"/>
                      <a:pt x="0" y="4372"/>
                      <a:pt x="609" y="5034"/>
                    </a:cubicBezTo>
                    <a:cubicBezTo>
                      <a:pt x="609" y="5034"/>
                      <a:pt x="2624" y="2727"/>
                      <a:pt x="2975" y="1494"/>
                    </a:cubicBezTo>
                    <a:cubicBezTo>
                      <a:pt x="3220" y="632"/>
                      <a:pt x="2703" y="0"/>
                      <a:pt x="2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1119039" y="3959394"/>
                <a:ext cx="170743" cy="903427"/>
              </a:xfrm>
              <a:custGeom>
                <a:avLst/>
                <a:gdLst/>
                <a:ahLst/>
                <a:cxnLst/>
                <a:rect l="l" t="t" r="r" b="b"/>
                <a:pathLst>
                  <a:path w="1233" h="6524" extrusionOk="0">
                    <a:moveTo>
                      <a:pt x="1137" y="0"/>
                    </a:moveTo>
                    <a:cubicBezTo>
                      <a:pt x="858" y="431"/>
                      <a:pt x="624" y="1045"/>
                      <a:pt x="445" y="1822"/>
                    </a:cubicBezTo>
                    <a:cubicBezTo>
                      <a:pt x="302" y="2439"/>
                      <a:pt x="194" y="3163"/>
                      <a:pt x="122" y="3973"/>
                    </a:cubicBezTo>
                    <a:cubicBezTo>
                      <a:pt x="0" y="5348"/>
                      <a:pt x="28" y="6511"/>
                      <a:pt x="28" y="6523"/>
                    </a:cubicBezTo>
                    <a:lnTo>
                      <a:pt x="141" y="6520"/>
                    </a:lnTo>
                    <a:cubicBezTo>
                      <a:pt x="141" y="6509"/>
                      <a:pt x="113" y="5352"/>
                      <a:pt x="235" y="3981"/>
                    </a:cubicBezTo>
                    <a:cubicBezTo>
                      <a:pt x="395" y="2173"/>
                      <a:pt x="741" y="819"/>
                      <a:pt x="1233" y="62"/>
                    </a:cubicBez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25575" y="3332501"/>
                <a:ext cx="596700" cy="436343"/>
              </a:xfrm>
              <a:custGeom>
                <a:avLst/>
                <a:gdLst/>
                <a:ahLst/>
                <a:cxnLst/>
                <a:rect l="l" t="t" r="r" b="b"/>
                <a:pathLst>
                  <a:path w="4309" h="3151" extrusionOk="0">
                    <a:moveTo>
                      <a:pt x="2190" y="1"/>
                    </a:moveTo>
                    <a:cubicBezTo>
                      <a:pt x="2124" y="1"/>
                      <a:pt x="2055" y="5"/>
                      <a:pt x="1985" y="14"/>
                    </a:cubicBezTo>
                    <a:cubicBezTo>
                      <a:pt x="1" y="262"/>
                      <a:pt x="2501" y="2825"/>
                      <a:pt x="4308" y="3150"/>
                    </a:cubicBezTo>
                    <a:cubicBezTo>
                      <a:pt x="4308" y="3150"/>
                      <a:pt x="3994"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846928" y="3247475"/>
                <a:ext cx="498796" cy="945386"/>
              </a:xfrm>
              <a:custGeom>
                <a:avLst/>
                <a:gdLst/>
                <a:ahLst/>
                <a:cxnLst/>
                <a:rect l="l" t="t" r="r" b="b"/>
                <a:pathLst>
                  <a:path w="3602" h="6827" extrusionOk="0">
                    <a:moveTo>
                      <a:pt x="2421" y="0"/>
                    </a:moveTo>
                    <a:cubicBezTo>
                      <a:pt x="1927" y="0"/>
                      <a:pt x="1355" y="343"/>
                      <a:pt x="948" y="1263"/>
                    </a:cubicBezTo>
                    <a:cubicBezTo>
                      <a:pt x="1" y="3406"/>
                      <a:pt x="1504" y="6826"/>
                      <a:pt x="1504" y="6826"/>
                    </a:cubicBezTo>
                    <a:cubicBezTo>
                      <a:pt x="1504" y="6826"/>
                      <a:pt x="3130" y="2330"/>
                      <a:pt x="3422" y="1263"/>
                    </a:cubicBezTo>
                    <a:cubicBezTo>
                      <a:pt x="3601" y="606"/>
                      <a:pt x="3079" y="0"/>
                      <a:pt x="2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1013380" y="3396063"/>
                <a:ext cx="127122" cy="1583906"/>
              </a:xfrm>
              <a:custGeom>
                <a:avLst/>
                <a:gdLst/>
                <a:ahLst/>
                <a:cxnLst/>
                <a:rect l="l" t="t" r="r" b="b"/>
                <a:pathLst>
                  <a:path w="918" h="11438" extrusionOk="0">
                    <a:moveTo>
                      <a:pt x="780" y="0"/>
                    </a:moveTo>
                    <a:cubicBezTo>
                      <a:pt x="778" y="12"/>
                      <a:pt x="577" y="1168"/>
                      <a:pt x="384" y="3147"/>
                    </a:cubicBezTo>
                    <a:cubicBezTo>
                      <a:pt x="207" y="4974"/>
                      <a:pt x="0" y="7893"/>
                      <a:pt x="25" y="11438"/>
                    </a:cubicBezTo>
                    <a:lnTo>
                      <a:pt x="165" y="11438"/>
                    </a:lnTo>
                    <a:cubicBezTo>
                      <a:pt x="141" y="7899"/>
                      <a:pt x="347" y="4985"/>
                      <a:pt x="524" y="3163"/>
                    </a:cubicBezTo>
                    <a:cubicBezTo>
                      <a:pt x="716" y="1189"/>
                      <a:pt x="916" y="36"/>
                      <a:pt x="918" y="25"/>
                    </a:cubicBezTo>
                    <a:lnTo>
                      <a:pt x="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549476" y="3456301"/>
                <a:ext cx="496165" cy="958680"/>
              </a:xfrm>
              <a:custGeom>
                <a:avLst/>
                <a:gdLst/>
                <a:ahLst/>
                <a:cxnLst/>
                <a:rect l="l" t="t" r="r" b="b"/>
                <a:pathLst>
                  <a:path w="3583" h="6923" extrusionOk="0">
                    <a:moveTo>
                      <a:pt x="66" y="1"/>
                    </a:moveTo>
                    <a:lnTo>
                      <a:pt x="0" y="124"/>
                    </a:lnTo>
                    <a:cubicBezTo>
                      <a:pt x="528" y="405"/>
                      <a:pt x="1036" y="935"/>
                      <a:pt x="1513" y="1700"/>
                    </a:cubicBezTo>
                    <a:cubicBezTo>
                      <a:pt x="1898" y="2316"/>
                      <a:pt x="2259" y="3083"/>
                      <a:pt x="2592" y="3980"/>
                    </a:cubicBezTo>
                    <a:cubicBezTo>
                      <a:pt x="3160" y="5512"/>
                      <a:pt x="3443" y="6909"/>
                      <a:pt x="3446" y="6922"/>
                    </a:cubicBezTo>
                    <a:lnTo>
                      <a:pt x="3583" y="6896"/>
                    </a:lnTo>
                    <a:cubicBezTo>
                      <a:pt x="3580" y="6881"/>
                      <a:pt x="3294" y="5476"/>
                      <a:pt x="2723" y="3934"/>
                    </a:cubicBezTo>
                    <a:cubicBezTo>
                      <a:pt x="2387" y="3028"/>
                      <a:pt x="2020" y="2250"/>
                      <a:pt x="1631" y="1626"/>
                    </a:cubicBezTo>
                    <a:cubicBezTo>
                      <a:pt x="1142" y="841"/>
                      <a:pt x="615" y="294"/>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523442" y="3794881"/>
                <a:ext cx="496303" cy="632011"/>
              </a:xfrm>
              <a:custGeom>
                <a:avLst/>
                <a:gdLst/>
                <a:ahLst/>
                <a:cxnLst/>
                <a:rect l="l" t="t" r="r" b="b"/>
                <a:pathLst>
                  <a:path w="3584" h="4564" extrusionOk="0">
                    <a:moveTo>
                      <a:pt x="1482" y="1"/>
                    </a:moveTo>
                    <a:cubicBezTo>
                      <a:pt x="0" y="1"/>
                      <a:pt x="1463" y="3111"/>
                      <a:pt x="3229" y="4563"/>
                    </a:cubicBezTo>
                    <a:cubicBezTo>
                      <a:pt x="3229" y="4563"/>
                      <a:pt x="3583" y="352"/>
                      <a:pt x="1720" y="23"/>
                    </a:cubicBezTo>
                    <a:cubicBezTo>
                      <a:pt x="1633" y="8"/>
                      <a:pt x="1554" y="1"/>
                      <a:pt x="1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810508" y="4020878"/>
                <a:ext cx="205085" cy="807878"/>
              </a:xfrm>
              <a:custGeom>
                <a:avLst/>
                <a:gdLst/>
                <a:ahLst/>
                <a:cxnLst/>
                <a:rect l="l" t="t" r="r" b="b"/>
                <a:pathLst>
                  <a:path w="1481" h="5834" extrusionOk="0">
                    <a:moveTo>
                      <a:pt x="106" y="1"/>
                    </a:moveTo>
                    <a:lnTo>
                      <a:pt x="0" y="68"/>
                    </a:lnTo>
                    <a:cubicBezTo>
                      <a:pt x="808" y="1309"/>
                      <a:pt x="1115" y="2808"/>
                      <a:pt x="1229" y="3844"/>
                    </a:cubicBezTo>
                    <a:cubicBezTo>
                      <a:pt x="1355" y="4971"/>
                      <a:pt x="1288" y="5814"/>
                      <a:pt x="1286" y="5823"/>
                    </a:cubicBezTo>
                    <a:lnTo>
                      <a:pt x="1411" y="5834"/>
                    </a:lnTo>
                    <a:cubicBezTo>
                      <a:pt x="1412" y="5824"/>
                      <a:pt x="1480" y="4971"/>
                      <a:pt x="1355" y="3833"/>
                    </a:cubicBezTo>
                    <a:cubicBezTo>
                      <a:pt x="1281" y="3165"/>
                      <a:pt x="1156" y="2530"/>
                      <a:pt x="982" y="1944"/>
                    </a:cubicBezTo>
                    <a:cubicBezTo>
                      <a:pt x="762" y="1214"/>
                      <a:pt x="469" y="559"/>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759548" y="4554575"/>
                <a:ext cx="571912" cy="571774"/>
              </a:xfrm>
              <a:custGeom>
                <a:avLst/>
                <a:gdLst/>
                <a:ahLst/>
                <a:cxnLst/>
                <a:rect l="l" t="t" r="r" b="b"/>
                <a:pathLst>
                  <a:path w="4130" h="4129" extrusionOk="0">
                    <a:moveTo>
                      <a:pt x="3" y="0"/>
                    </a:moveTo>
                    <a:lnTo>
                      <a:pt x="3" y="2065"/>
                    </a:lnTo>
                    <a:cubicBezTo>
                      <a:pt x="0" y="3205"/>
                      <a:pt x="924" y="4129"/>
                      <a:pt x="2066" y="4129"/>
                    </a:cubicBezTo>
                    <a:cubicBezTo>
                      <a:pt x="3205" y="4129"/>
                      <a:pt x="4130" y="3205"/>
                      <a:pt x="4130" y="2065"/>
                    </a:cubicBezTo>
                    <a:lnTo>
                      <a:pt x="4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832111" y="4554852"/>
                <a:ext cx="427203" cy="576343"/>
              </a:xfrm>
              <a:custGeom>
                <a:avLst/>
                <a:gdLst/>
                <a:ahLst/>
                <a:cxnLst/>
                <a:rect l="l" t="t" r="r" b="b"/>
                <a:pathLst>
                  <a:path w="3085" h="4162" extrusionOk="0">
                    <a:moveTo>
                      <a:pt x="1" y="0"/>
                    </a:moveTo>
                    <a:lnTo>
                      <a:pt x="1" y="2815"/>
                    </a:lnTo>
                    <a:cubicBezTo>
                      <a:pt x="1" y="3558"/>
                      <a:pt x="691" y="4161"/>
                      <a:pt x="1542" y="4161"/>
                    </a:cubicBezTo>
                    <a:cubicBezTo>
                      <a:pt x="2390" y="4161"/>
                      <a:pt x="3081" y="3557"/>
                      <a:pt x="3084" y="2815"/>
                    </a:cubicBezTo>
                    <a:lnTo>
                      <a:pt x="3084" y="0"/>
                    </a:lnTo>
                    <a:lnTo>
                      <a:pt x="3014" y="0"/>
                    </a:lnTo>
                    <a:lnTo>
                      <a:pt x="3014" y="2815"/>
                    </a:lnTo>
                    <a:cubicBezTo>
                      <a:pt x="3014" y="3519"/>
                      <a:pt x="2353" y="4091"/>
                      <a:pt x="1543" y="4091"/>
                    </a:cubicBezTo>
                    <a:cubicBezTo>
                      <a:pt x="730" y="4091"/>
                      <a:pt x="72" y="3518"/>
                      <a:pt x="72" y="2815"/>
                    </a:cubicBezTo>
                    <a:lnTo>
                      <a:pt x="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949956" y="4554852"/>
                <a:ext cx="191653" cy="576343"/>
              </a:xfrm>
              <a:custGeom>
                <a:avLst/>
                <a:gdLst/>
                <a:ahLst/>
                <a:cxnLst/>
                <a:rect l="l" t="t" r="r" b="b"/>
                <a:pathLst>
                  <a:path w="1384" h="4162" extrusionOk="0">
                    <a:moveTo>
                      <a:pt x="0" y="0"/>
                    </a:moveTo>
                    <a:lnTo>
                      <a:pt x="0" y="2815"/>
                    </a:lnTo>
                    <a:cubicBezTo>
                      <a:pt x="0" y="3172"/>
                      <a:pt x="69" y="3506"/>
                      <a:pt x="196" y="3758"/>
                    </a:cubicBezTo>
                    <a:cubicBezTo>
                      <a:pt x="325" y="4018"/>
                      <a:pt x="501" y="4161"/>
                      <a:pt x="691" y="4161"/>
                    </a:cubicBezTo>
                    <a:cubicBezTo>
                      <a:pt x="878" y="4161"/>
                      <a:pt x="1054" y="4018"/>
                      <a:pt x="1187" y="3758"/>
                    </a:cubicBezTo>
                    <a:cubicBezTo>
                      <a:pt x="1313" y="3506"/>
                      <a:pt x="1383" y="3172"/>
                      <a:pt x="1383" y="2815"/>
                    </a:cubicBezTo>
                    <a:lnTo>
                      <a:pt x="1383" y="0"/>
                    </a:lnTo>
                    <a:lnTo>
                      <a:pt x="1312" y="0"/>
                    </a:lnTo>
                    <a:lnTo>
                      <a:pt x="1312" y="2815"/>
                    </a:lnTo>
                    <a:cubicBezTo>
                      <a:pt x="1312" y="3162"/>
                      <a:pt x="1246" y="3484"/>
                      <a:pt x="1124" y="3727"/>
                    </a:cubicBezTo>
                    <a:cubicBezTo>
                      <a:pt x="1006" y="3963"/>
                      <a:pt x="852" y="4093"/>
                      <a:pt x="692" y="4093"/>
                    </a:cubicBezTo>
                    <a:cubicBezTo>
                      <a:pt x="530" y="4093"/>
                      <a:pt x="376" y="3963"/>
                      <a:pt x="258" y="3727"/>
                    </a:cubicBezTo>
                    <a:cubicBezTo>
                      <a:pt x="137" y="3484"/>
                      <a:pt x="71" y="3160"/>
                      <a:pt x="71" y="2815"/>
                    </a:cubicBezTo>
                    <a:lnTo>
                      <a:pt x="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1040521" y="4554575"/>
                <a:ext cx="9832" cy="571635"/>
              </a:xfrm>
              <a:custGeom>
                <a:avLst/>
                <a:gdLst/>
                <a:ahLst/>
                <a:cxnLst/>
                <a:rect l="l" t="t" r="r" b="b"/>
                <a:pathLst>
                  <a:path w="71" h="4128" extrusionOk="0">
                    <a:moveTo>
                      <a:pt x="1" y="0"/>
                    </a:moveTo>
                    <a:lnTo>
                      <a:pt x="1" y="4128"/>
                    </a:lnTo>
                    <a:lnTo>
                      <a:pt x="70" y="4128"/>
                    </a:lnTo>
                    <a:lnTo>
                      <a:pt x="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0" name="Google Shape;940;p37"/>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3284000" y="130089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75;p36">
            <a:extLst>
              <a:ext uri="{FF2B5EF4-FFF2-40B4-BE49-F238E27FC236}">
                <a16:creationId xmlns:a16="http://schemas.microsoft.com/office/drawing/2014/main" id="{6E8D97ED-8D4D-F72C-8213-E7BE7F3AB2C3}"/>
              </a:ext>
            </a:extLst>
          </p:cNvPr>
          <p:cNvSpPr txBox="1">
            <a:spLocks noGrp="1"/>
          </p:cNvSpPr>
          <p:nvPr>
            <p:ph type="title"/>
          </p:nvPr>
        </p:nvSpPr>
        <p:spPr>
          <a:xfrm>
            <a:off x="6913521" y="1848995"/>
            <a:ext cx="1728384" cy="8931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pic>
        <p:nvPicPr>
          <p:cNvPr id="3" name="Picture 2">
            <a:extLst>
              <a:ext uri="{FF2B5EF4-FFF2-40B4-BE49-F238E27FC236}">
                <a16:creationId xmlns:a16="http://schemas.microsoft.com/office/drawing/2014/main" id="{0F124AD6-7C80-9CCD-74FF-5286807FD0CB}"/>
              </a:ext>
            </a:extLst>
          </p:cNvPr>
          <p:cNvPicPr>
            <a:picLocks noChangeAspect="1"/>
          </p:cNvPicPr>
          <p:nvPr/>
        </p:nvPicPr>
        <p:blipFill>
          <a:blip r:embed="rId3"/>
          <a:stretch>
            <a:fillRect/>
          </a:stretch>
        </p:blipFill>
        <p:spPr>
          <a:xfrm>
            <a:off x="6200951" y="2682331"/>
            <a:ext cx="1774090" cy="24386"/>
          </a:xfrm>
          <a:prstGeom prst="rect">
            <a:avLst/>
          </a:prstGeom>
        </p:spPr>
      </p:pic>
      <p:sp>
        <p:nvSpPr>
          <p:cNvPr id="6" name="TextBox 5">
            <a:extLst>
              <a:ext uri="{FF2B5EF4-FFF2-40B4-BE49-F238E27FC236}">
                <a16:creationId xmlns:a16="http://schemas.microsoft.com/office/drawing/2014/main" id="{88A9E460-F9FA-75D4-042D-D9AF84D2F983}"/>
              </a:ext>
            </a:extLst>
          </p:cNvPr>
          <p:cNvSpPr txBox="1"/>
          <p:nvPr/>
        </p:nvSpPr>
        <p:spPr>
          <a:xfrm>
            <a:off x="5035549" y="2838195"/>
            <a:ext cx="3064092" cy="800219"/>
          </a:xfrm>
          <a:prstGeom prst="rect">
            <a:avLst/>
          </a:prstGeom>
          <a:noFill/>
        </p:spPr>
        <p:txBody>
          <a:bodyPr wrap="square">
            <a:spAutoFit/>
          </a:bodyPr>
          <a:lstStyle/>
          <a:p>
            <a:r>
              <a:rPr lang="en" sz="4600" dirty="0">
                <a:solidFill>
                  <a:srgbClr val="353537"/>
                </a:solidFill>
                <a:highlight>
                  <a:srgbClr val="E9D6C8"/>
                </a:highlight>
                <a:latin typeface="Old Standard TT"/>
                <a:sym typeface="Old Standard TT"/>
              </a:rPr>
              <a:t>PURPOSE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CAD8A820-B34B-EC2B-DFD7-BBC472407417}"/>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86E0CD93-45F8-676C-0964-5134755C0251}"/>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65CB5E27-2728-7E72-DFE8-9ED337CDF4DA}"/>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028C6A0B-BC48-BC61-F428-92200BE45419}"/>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8B4B241D-981F-2683-B8AA-6E6E23382655}"/>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1E50E471-E85C-0312-F3D2-13C9F429B3B1}"/>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83D44229-12FD-E436-3518-D26DEF70C34F}"/>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37B75E92-A9AA-6DEE-5F6A-A712DDF96D44}"/>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4E7034D7-7AFB-18B6-0F4B-C8D17A866F2B}"/>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4C9C1D49-3413-ED17-CB76-FE54DF8805F2}"/>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BFEF6AA5-0BB1-83FB-B127-D3E1C14713D9}"/>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B8C6BEA4-4062-A56F-05BC-A205AF6FF433}"/>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100F5CC7-0C73-AB71-E65C-43A03F8AE0DA}"/>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1542C345-17D3-4C35-3371-3A3C484B7689}"/>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5">
            <a:extLst>
              <a:ext uri="{FF2B5EF4-FFF2-40B4-BE49-F238E27FC236}">
                <a16:creationId xmlns:a16="http://schemas.microsoft.com/office/drawing/2014/main" id="{6BF7DE5A-5EF7-04C8-5895-66C22DC8D82F}"/>
              </a:ext>
            </a:extLst>
          </p:cNvPr>
          <p:cNvGrpSpPr/>
          <p:nvPr/>
        </p:nvGrpSpPr>
        <p:grpSpPr>
          <a:xfrm>
            <a:off x="763217" y="1714338"/>
            <a:ext cx="1386170" cy="438295"/>
            <a:chOff x="4903850" y="2988955"/>
            <a:chExt cx="989415" cy="312822"/>
          </a:xfrm>
        </p:grpSpPr>
        <p:sp>
          <p:nvSpPr>
            <p:cNvPr id="556" name="Google Shape;556;p35">
              <a:extLst>
                <a:ext uri="{FF2B5EF4-FFF2-40B4-BE49-F238E27FC236}">
                  <a16:creationId xmlns:a16="http://schemas.microsoft.com/office/drawing/2014/main" id="{8BF3255B-CA9F-5466-9A05-1940789DB5C4}"/>
                </a:ext>
              </a:extLst>
            </p:cNvPr>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a:extLst>
                <a:ext uri="{FF2B5EF4-FFF2-40B4-BE49-F238E27FC236}">
                  <a16:creationId xmlns:a16="http://schemas.microsoft.com/office/drawing/2014/main" id="{BCEE6A0F-09ED-0D59-0824-D75CFB9B75A4}"/>
                </a:ext>
              </a:extLst>
            </p:cNvPr>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a:extLst>
                <a:ext uri="{FF2B5EF4-FFF2-40B4-BE49-F238E27FC236}">
                  <a16:creationId xmlns:a16="http://schemas.microsoft.com/office/drawing/2014/main" id="{CD8D0C41-91DA-0B7B-8B2C-D4BC021CE79C}"/>
                </a:ext>
              </a:extLst>
            </p:cNvPr>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a:extLst>
                <a:ext uri="{FF2B5EF4-FFF2-40B4-BE49-F238E27FC236}">
                  <a16:creationId xmlns:a16="http://schemas.microsoft.com/office/drawing/2014/main" id="{E7A88586-FB34-2106-918F-61D50268F53E}"/>
                </a:ext>
              </a:extLst>
            </p:cNvPr>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5">
              <a:extLst>
                <a:ext uri="{FF2B5EF4-FFF2-40B4-BE49-F238E27FC236}">
                  <a16:creationId xmlns:a16="http://schemas.microsoft.com/office/drawing/2014/main" id="{86285898-1CD5-52BB-40C3-4B5684EDE1F5}"/>
                </a:ext>
              </a:extLst>
            </p:cNvPr>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a:extLst>
                <a:ext uri="{FF2B5EF4-FFF2-40B4-BE49-F238E27FC236}">
                  <a16:creationId xmlns:a16="http://schemas.microsoft.com/office/drawing/2014/main" id="{BA7CCA5B-4A25-D308-F502-1216307CFC1E}"/>
                </a:ext>
              </a:extLst>
            </p:cNvPr>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a:extLst>
                <a:ext uri="{FF2B5EF4-FFF2-40B4-BE49-F238E27FC236}">
                  <a16:creationId xmlns:a16="http://schemas.microsoft.com/office/drawing/2014/main" id="{7A4575ED-8173-1150-6715-FB1220376864}"/>
                </a:ext>
              </a:extLst>
            </p:cNvPr>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5">
              <a:extLst>
                <a:ext uri="{FF2B5EF4-FFF2-40B4-BE49-F238E27FC236}">
                  <a16:creationId xmlns:a16="http://schemas.microsoft.com/office/drawing/2014/main" id="{585548CE-1773-26BB-5160-5231627A36EA}"/>
                </a:ext>
              </a:extLst>
            </p:cNvPr>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a:extLst>
                <a:ext uri="{FF2B5EF4-FFF2-40B4-BE49-F238E27FC236}">
                  <a16:creationId xmlns:a16="http://schemas.microsoft.com/office/drawing/2014/main" id="{3E6CADCD-91F8-8770-4B4A-D6CF5C0D98E7}"/>
                </a:ext>
              </a:extLst>
            </p:cNvPr>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a:extLst>
                <a:ext uri="{FF2B5EF4-FFF2-40B4-BE49-F238E27FC236}">
                  <a16:creationId xmlns:a16="http://schemas.microsoft.com/office/drawing/2014/main" id="{342B91EC-64DA-9D35-EBD4-0006B9CCE61A}"/>
                </a:ext>
              </a:extLst>
            </p:cNvPr>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a:extLst>
                <a:ext uri="{FF2B5EF4-FFF2-40B4-BE49-F238E27FC236}">
                  <a16:creationId xmlns:a16="http://schemas.microsoft.com/office/drawing/2014/main" id="{B19DC4A8-8969-6D06-DA41-B6B7F4201CE7}"/>
                </a:ext>
              </a:extLst>
            </p:cNvPr>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5">
            <a:extLst>
              <a:ext uri="{FF2B5EF4-FFF2-40B4-BE49-F238E27FC236}">
                <a16:creationId xmlns:a16="http://schemas.microsoft.com/office/drawing/2014/main" id="{155ED9D5-C7DE-F02D-0904-CDC77EC234C1}"/>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3C6C5949-748E-0F77-E04F-704E7426B8CE}"/>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EB4BCA63-8758-05FE-2033-9716CA0B666B}"/>
              </a:ext>
            </a:extLst>
          </p:cNvPr>
          <p:cNvPicPr>
            <a:picLocks noChangeAspect="1"/>
          </p:cNvPicPr>
          <p:nvPr/>
        </p:nvPicPr>
        <p:blipFill>
          <a:blip r:embed="rId3"/>
          <a:stretch>
            <a:fillRect/>
          </a:stretch>
        </p:blipFill>
        <p:spPr>
          <a:xfrm>
            <a:off x="902006" y="0"/>
            <a:ext cx="6320066" cy="5143500"/>
          </a:xfrm>
          <a:prstGeom prst="rect">
            <a:avLst/>
          </a:prstGeom>
        </p:spPr>
      </p:pic>
    </p:spTree>
    <p:extLst>
      <p:ext uri="{BB962C8B-B14F-4D97-AF65-F5344CB8AC3E}">
        <p14:creationId xmlns:p14="http://schemas.microsoft.com/office/powerpoint/2010/main" val="124013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2">
          <a:extLst>
            <a:ext uri="{FF2B5EF4-FFF2-40B4-BE49-F238E27FC236}">
              <a16:creationId xmlns:a16="http://schemas.microsoft.com/office/drawing/2014/main" id="{705D167F-A4F5-1293-3CD5-4BA664FA7AC3}"/>
            </a:ext>
          </a:extLst>
        </p:cNvPr>
        <p:cNvGrpSpPr/>
        <p:nvPr/>
      </p:nvGrpSpPr>
      <p:grpSpPr>
        <a:xfrm>
          <a:off x="0" y="0"/>
          <a:ext cx="0" cy="0"/>
          <a:chOff x="0" y="0"/>
          <a:chExt cx="0" cy="0"/>
        </a:xfrm>
      </p:grpSpPr>
      <p:sp>
        <p:nvSpPr>
          <p:cNvPr id="573" name="Google Shape;573;p36">
            <a:extLst>
              <a:ext uri="{FF2B5EF4-FFF2-40B4-BE49-F238E27FC236}">
                <a16:creationId xmlns:a16="http://schemas.microsoft.com/office/drawing/2014/main" id="{EA72AEA0-5167-2AC8-0830-C4329C032B2F}"/>
              </a:ext>
            </a:extLst>
          </p:cNvPr>
          <p:cNvSpPr txBox="1">
            <a:spLocks noGrp="1"/>
          </p:cNvSpPr>
          <p:nvPr>
            <p:ph type="title"/>
          </p:nvPr>
        </p:nvSpPr>
        <p:spPr>
          <a:xfrm>
            <a:off x="237444" y="2477486"/>
            <a:ext cx="4995191"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FEATURES</a:t>
            </a:r>
            <a:endParaRPr dirty="0"/>
          </a:p>
        </p:txBody>
      </p:sp>
      <p:sp>
        <p:nvSpPr>
          <p:cNvPr id="574" name="Google Shape;574;p36">
            <a:extLst>
              <a:ext uri="{FF2B5EF4-FFF2-40B4-BE49-F238E27FC236}">
                <a16:creationId xmlns:a16="http://schemas.microsoft.com/office/drawing/2014/main" id="{27679731-55FC-9786-34C7-787872B5146D}"/>
              </a:ext>
            </a:extLst>
          </p:cNvPr>
          <p:cNvSpPr txBox="1">
            <a:spLocks noGrp="1"/>
          </p:cNvSpPr>
          <p:nvPr>
            <p:ph type="subTitle" idx="1"/>
          </p:nvPr>
        </p:nvSpPr>
        <p:spPr>
          <a:xfrm>
            <a:off x="372458" y="3271600"/>
            <a:ext cx="4526742" cy="4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a:t>
            </a:r>
            <a:r>
              <a:rPr lang="en-US" dirty="0">
                <a:latin typeface="Calibri" panose="020F0502020204030204" pitchFamily="34" charset="0"/>
                <a:ea typeface="Calibri" panose="020F0502020204030204" pitchFamily="34" charset="0"/>
                <a:cs typeface="Arial" panose="020B0604020202020204" pitchFamily="34" charset="0"/>
              </a:rPr>
              <a:t>B</a:t>
            </a:r>
            <a:r>
              <a:rPr lang="en-US" dirty="0">
                <a:effectLst/>
                <a:latin typeface="Calibri" panose="020F0502020204030204" pitchFamily="34" charset="0"/>
                <a:ea typeface="Calibri" panose="020F0502020204030204" pitchFamily="34" charset="0"/>
                <a:cs typeface="Arial" panose="020B0604020202020204" pitchFamily="34" charset="0"/>
              </a:rPr>
              <a:t>ook Management</a:t>
            </a:r>
          </a:p>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Arial" panose="020B0604020202020204" pitchFamily="34" charset="0"/>
              </a:rPr>
              <a:t>2-</a:t>
            </a:r>
            <a:r>
              <a:rPr lang="en-US" dirty="0">
                <a:effectLst/>
                <a:latin typeface="Calibri" panose="020F0502020204030204" pitchFamily="34" charset="0"/>
                <a:ea typeface="Calibri" panose="020F0502020204030204" pitchFamily="34" charset="0"/>
                <a:cs typeface="Arial" panose="020B0604020202020204" pitchFamily="34" charset="0"/>
              </a:rPr>
              <a:t>User Management</a:t>
            </a:r>
            <a:endParaRPr lang="en-US" dirty="0">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Arial" panose="020B0604020202020204" pitchFamily="34" charset="0"/>
              </a:rPr>
              <a:t>3-</a:t>
            </a:r>
            <a:r>
              <a:rPr lang="en-US" dirty="0">
                <a:effectLst/>
                <a:latin typeface="Calibri" panose="020F0502020204030204" pitchFamily="34" charset="0"/>
                <a:ea typeface="Calibri" panose="020F0502020204030204" pitchFamily="34" charset="0"/>
                <a:cs typeface="Arial" panose="020B0604020202020204" pitchFamily="34" charset="0"/>
              </a:rPr>
              <a:t>Borrowing and Returning Management</a:t>
            </a:r>
          </a:p>
          <a:p>
            <a:pPr marL="0" indent="0"/>
            <a:r>
              <a:rPr lang="en-US" dirty="0">
                <a:latin typeface="Calibri" panose="020F0502020204030204" pitchFamily="34" charset="0"/>
                <a:ea typeface="Calibri" panose="020F0502020204030204" pitchFamily="34" charset="0"/>
                <a:cs typeface="Arial" panose="020B0604020202020204" pitchFamily="34" charset="0"/>
              </a:rPr>
              <a:t>4-</a:t>
            </a:r>
            <a:r>
              <a:rPr lang="en-US" kern="100" dirty="0">
                <a:effectLst/>
                <a:latin typeface="Calibri" panose="020F0502020204030204" pitchFamily="34" charset="0"/>
                <a:ea typeface="Calibri" panose="020F0502020204030204" pitchFamily="34" charset="0"/>
                <a:cs typeface="Arial" panose="020B0604020202020204" pitchFamily="34" charset="0"/>
              </a:rPr>
              <a:t>Search Functionality</a:t>
            </a:r>
          </a:p>
          <a:p>
            <a:pPr marL="0" indent="0"/>
            <a:r>
              <a:rPr lang="en-US" dirty="0">
                <a:latin typeface="Calibri" panose="020F0502020204030204" pitchFamily="34" charset="0"/>
                <a:ea typeface="Calibri" panose="020F0502020204030204" pitchFamily="34" charset="0"/>
                <a:cs typeface="Arial" panose="020B0604020202020204" pitchFamily="34" charset="0"/>
              </a:rPr>
              <a:t>5-</a:t>
            </a:r>
            <a:r>
              <a:rPr lang="en-US" kern="100" dirty="0">
                <a:effectLst/>
                <a:latin typeface="Calibri" panose="020F0502020204030204" pitchFamily="34" charset="0"/>
                <a:ea typeface="Calibri" panose="020F0502020204030204" pitchFamily="34" charset="0"/>
                <a:cs typeface="Arial" panose="020B0604020202020204" pitchFamily="34" charset="0"/>
              </a:rPr>
              <a:t>Reporting</a:t>
            </a:r>
          </a:p>
          <a:p>
            <a:pPr marL="0" lvl="0" indent="0" algn="l" rtl="0">
              <a:spcBef>
                <a:spcPts val="0"/>
              </a:spcBef>
              <a:spcAft>
                <a:spcPts val="0"/>
              </a:spcAft>
              <a:buNone/>
            </a:pPr>
            <a:endParaRPr sz="1200" dirty="0"/>
          </a:p>
        </p:txBody>
      </p:sp>
      <p:sp>
        <p:nvSpPr>
          <p:cNvPr id="575" name="Google Shape;575;p36">
            <a:extLst>
              <a:ext uri="{FF2B5EF4-FFF2-40B4-BE49-F238E27FC236}">
                <a16:creationId xmlns:a16="http://schemas.microsoft.com/office/drawing/2014/main" id="{9E2B41E9-E387-1EB8-831D-399E4B3BEBCD}"/>
              </a:ext>
            </a:extLst>
          </p:cNvPr>
          <p:cNvSpPr txBox="1">
            <a:spLocks noGrp="1"/>
          </p:cNvSpPr>
          <p:nvPr>
            <p:ph type="title" idx="2"/>
          </p:nvPr>
        </p:nvSpPr>
        <p:spPr>
          <a:xfrm>
            <a:off x="715100" y="1460313"/>
            <a:ext cx="137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576" name="Google Shape;576;p36">
            <a:extLst>
              <a:ext uri="{FF2B5EF4-FFF2-40B4-BE49-F238E27FC236}">
                <a16:creationId xmlns:a16="http://schemas.microsoft.com/office/drawing/2014/main" id="{AAF27C7B-7688-BB4B-773C-82567233CC49}"/>
              </a:ext>
            </a:extLst>
          </p:cNvPr>
          <p:cNvCxnSpPr>
            <a:cxnSpLocks/>
          </p:cNvCxnSpPr>
          <p:nvPr/>
        </p:nvCxnSpPr>
        <p:spPr>
          <a:xfrm flipV="1">
            <a:off x="372458" y="2340663"/>
            <a:ext cx="1758642" cy="7105"/>
          </a:xfrm>
          <a:prstGeom prst="straightConnector1">
            <a:avLst/>
          </a:prstGeom>
          <a:noFill/>
          <a:ln w="9525" cap="flat" cmpd="sng">
            <a:solidFill>
              <a:schemeClr val="dk1"/>
            </a:solidFill>
            <a:prstDash val="solid"/>
            <a:round/>
            <a:headEnd type="none" w="med" len="med"/>
            <a:tailEnd type="none" w="med" len="med"/>
          </a:ln>
        </p:spPr>
      </p:cxnSp>
      <p:sp>
        <p:nvSpPr>
          <p:cNvPr id="577" name="Google Shape;577;p36">
            <a:extLst>
              <a:ext uri="{FF2B5EF4-FFF2-40B4-BE49-F238E27FC236}">
                <a16:creationId xmlns:a16="http://schemas.microsoft.com/office/drawing/2014/main" id="{F4A816EE-5BF0-493C-0A78-3FB049C2BB8C}"/>
              </a:ext>
            </a:extLst>
          </p:cNvPr>
          <p:cNvSpPr/>
          <p:nvPr/>
        </p:nvSpPr>
        <p:spPr>
          <a:xfrm>
            <a:off x="4989440" y="7477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a:extLst>
              <a:ext uri="{FF2B5EF4-FFF2-40B4-BE49-F238E27FC236}">
                <a16:creationId xmlns:a16="http://schemas.microsoft.com/office/drawing/2014/main" id="{692AE0AB-F738-1B3E-D14E-9D39A286E72F}"/>
              </a:ext>
            </a:extLst>
          </p:cNvPr>
          <p:cNvSpPr/>
          <p:nvPr/>
        </p:nvSpPr>
        <p:spPr>
          <a:xfrm>
            <a:off x="6430183" y="1836417"/>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a:extLst>
              <a:ext uri="{FF2B5EF4-FFF2-40B4-BE49-F238E27FC236}">
                <a16:creationId xmlns:a16="http://schemas.microsoft.com/office/drawing/2014/main" id="{DC39B738-7B92-C196-0ED7-E411C3001241}"/>
              </a:ext>
            </a:extLst>
          </p:cNvPr>
          <p:cNvSpPr/>
          <p:nvPr/>
        </p:nvSpPr>
        <p:spPr>
          <a:xfrm>
            <a:off x="2614900" y="9472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a:extLst>
              <a:ext uri="{FF2B5EF4-FFF2-40B4-BE49-F238E27FC236}">
                <a16:creationId xmlns:a16="http://schemas.microsoft.com/office/drawing/2014/main" id="{4600FEA4-D5D7-6F6C-B7B9-ACB9595DDFBB}"/>
              </a:ext>
            </a:extLst>
          </p:cNvPr>
          <p:cNvSpPr/>
          <p:nvPr/>
        </p:nvSpPr>
        <p:spPr>
          <a:xfrm>
            <a:off x="5611750" y="1414946"/>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a:extLst>
              <a:ext uri="{FF2B5EF4-FFF2-40B4-BE49-F238E27FC236}">
                <a16:creationId xmlns:a16="http://schemas.microsoft.com/office/drawing/2014/main" id="{B17C38BE-C04B-3AED-FCF9-20C455C829EC}"/>
              </a:ext>
            </a:extLst>
          </p:cNvPr>
          <p:cNvSpPr/>
          <p:nvPr/>
        </p:nvSpPr>
        <p:spPr>
          <a:xfrm>
            <a:off x="2614900" y="947275"/>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a:extLst>
              <a:ext uri="{FF2B5EF4-FFF2-40B4-BE49-F238E27FC236}">
                <a16:creationId xmlns:a16="http://schemas.microsoft.com/office/drawing/2014/main" id="{7708E65F-CD32-B971-0EAC-321F5AC334D6}"/>
              </a:ext>
            </a:extLst>
          </p:cNvPr>
          <p:cNvSpPr/>
          <p:nvPr/>
        </p:nvSpPr>
        <p:spPr>
          <a:xfrm>
            <a:off x="4531744" y="4211884"/>
            <a:ext cx="449085" cy="418515"/>
          </a:xfrm>
          <a:custGeom>
            <a:avLst/>
            <a:gdLst/>
            <a:ahLst/>
            <a:cxnLst/>
            <a:rect l="l" t="t" r="r" b="b"/>
            <a:pathLst>
              <a:path w="12575" h="11719" extrusionOk="0">
                <a:moveTo>
                  <a:pt x="1983" y="0"/>
                </a:moveTo>
                <a:lnTo>
                  <a:pt x="1" y="2208"/>
                </a:lnTo>
                <a:cubicBezTo>
                  <a:pt x="804" y="2929"/>
                  <a:pt x="1649" y="3083"/>
                  <a:pt x="2338" y="3083"/>
                </a:cubicBezTo>
                <a:cubicBezTo>
                  <a:pt x="2639" y="3083"/>
                  <a:pt x="2910" y="3054"/>
                  <a:pt x="3135" y="3029"/>
                </a:cubicBezTo>
                <a:cubicBezTo>
                  <a:pt x="3368" y="3004"/>
                  <a:pt x="3524" y="2992"/>
                  <a:pt x="3634" y="2992"/>
                </a:cubicBezTo>
                <a:cubicBezTo>
                  <a:pt x="3827" y="2992"/>
                  <a:pt x="3881" y="3031"/>
                  <a:pt x="3969" y="3110"/>
                </a:cubicBezTo>
                <a:cubicBezTo>
                  <a:pt x="4110" y="3236"/>
                  <a:pt x="4139" y="3284"/>
                  <a:pt x="4139" y="3931"/>
                </a:cubicBezTo>
                <a:cubicBezTo>
                  <a:pt x="4139" y="4676"/>
                  <a:pt x="4139" y="5922"/>
                  <a:pt x="5293" y="6958"/>
                </a:cubicBezTo>
                <a:cubicBezTo>
                  <a:pt x="6100" y="7683"/>
                  <a:pt x="6948" y="7836"/>
                  <a:pt x="7638" y="7836"/>
                </a:cubicBezTo>
                <a:cubicBezTo>
                  <a:pt x="7936" y="7836"/>
                  <a:pt x="8204" y="7808"/>
                  <a:pt x="8426" y="7784"/>
                </a:cubicBezTo>
                <a:cubicBezTo>
                  <a:pt x="8659" y="7760"/>
                  <a:pt x="8815" y="7747"/>
                  <a:pt x="8925" y="7747"/>
                </a:cubicBezTo>
                <a:cubicBezTo>
                  <a:pt x="9120" y="7747"/>
                  <a:pt x="9174" y="7786"/>
                  <a:pt x="9264" y="7867"/>
                </a:cubicBezTo>
                <a:cubicBezTo>
                  <a:pt x="9405" y="7994"/>
                  <a:pt x="9434" y="8042"/>
                  <a:pt x="9435" y="8691"/>
                </a:cubicBezTo>
                <a:cubicBezTo>
                  <a:pt x="9436" y="9436"/>
                  <a:pt x="9438" y="10681"/>
                  <a:pt x="10592" y="11719"/>
                </a:cubicBezTo>
                <a:lnTo>
                  <a:pt x="12574" y="9511"/>
                </a:lnTo>
                <a:cubicBezTo>
                  <a:pt x="12433" y="9384"/>
                  <a:pt x="12404" y="9336"/>
                  <a:pt x="12402" y="8688"/>
                </a:cubicBezTo>
                <a:cubicBezTo>
                  <a:pt x="12401" y="7944"/>
                  <a:pt x="12400" y="6697"/>
                  <a:pt x="11245" y="5661"/>
                </a:cubicBezTo>
                <a:cubicBezTo>
                  <a:pt x="10440" y="4937"/>
                  <a:pt x="9591" y="4783"/>
                  <a:pt x="8901" y="4783"/>
                </a:cubicBezTo>
                <a:cubicBezTo>
                  <a:pt x="8603" y="4783"/>
                  <a:pt x="8335" y="4811"/>
                  <a:pt x="8112" y="4835"/>
                </a:cubicBezTo>
                <a:cubicBezTo>
                  <a:pt x="7879" y="4860"/>
                  <a:pt x="7723" y="4872"/>
                  <a:pt x="7612" y="4872"/>
                </a:cubicBezTo>
                <a:cubicBezTo>
                  <a:pt x="7418" y="4872"/>
                  <a:pt x="7363" y="4833"/>
                  <a:pt x="7274" y="4752"/>
                </a:cubicBezTo>
                <a:cubicBezTo>
                  <a:pt x="7133" y="4626"/>
                  <a:pt x="7104" y="4578"/>
                  <a:pt x="7104" y="3932"/>
                </a:cubicBezTo>
                <a:cubicBezTo>
                  <a:pt x="7104" y="3186"/>
                  <a:pt x="7104" y="1940"/>
                  <a:pt x="5950" y="905"/>
                </a:cubicBezTo>
                <a:cubicBezTo>
                  <a:pt x="5146" y="182"/>
                  <a:pt x="4299" y="28"/>
                  <a:pt x="3610" y="28"/>
                </a:cubicBezTo>
                <a:cubicBezTo>
                  <a:pt x="3311" y="28"/>
                  <a:pt x="3041" y="57"/>
                  <a:pt x="2817" y="81"/>
                </a:cubicBezTo>
                <a:cubicBezTo>
                  <a:pt x="2583" y="106"/>
                  <a:pt x="2427" y="119"/>
                  <a:pt x="2317" y="119"/>
                </a:cubicBezTo>
                <a:cubicBezTo>
                  <a:pt x="2125" y="119"/>
                  <a:pt x="2072" y="80"/>
                  <a:pt x="19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3" name="Google Shape;583;p36">
            <a:extLst>
              <a:ext uri="{FF2B5EF4-FFF2-40B4-BE49-F238E27FC236}">
                <a16:creationId xmlns:a16="http://schemas.microsoft.com/office/drawing/2014/main" id="{5623F780-EAD8-66F7-FAFF-D06788081446}"/>
              </a:ext>
            </a:extLst>
          </p:cNvPr>
          <p:cNvGrpSpPr/>
          <p:nvPr/>
        </p:nvGrpSpPr>
        <p:grpSpPr>
          <a:xfrm>
            <a:off x="5108625" y="485978"/>
            <a:ext cx="3725685" cy="4454536"/>
            <a:chOff x="5108625" y="485978"/>
            <a:chExt cx="3725685" cy="4454536"/>
          </a:xfrm>
        </p:grpSpPr>
        <p:sp>
          <p:nvSpPr>
            <p:cNvPr id="584" name="Google Shape;584;p36">
              <a:extLst>
                <a:ext uri="{FF2B5EF4-FFF2-40B4-BE49-F238E27FC236}">
                  <a16:creationId xmlns:a16="http://schemas.microsoft.com/office/drawing/2014/main" id="{409F21EC-440E-C4E3-F575-2631FB9F026D}"/>
                </a:ext>
              </a:extLst>
            </p:cNvPr>
            <p:cNvSpPr/>
            <p:nvPr/>
          </p:nvSpPr>
          <p:spPr>
            <a:xfrm>
              <a:off x="5108625" y="2371614"/>
              <a:ext cx="2568900" cy="25689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a:extLst>
                <a:ext uri="{FF2B5EF4-FFF2-40B4-BE49-F238E27FC236}">
                  <a16:creationId xmlns:a16="http://schemas.microsoft.com/office/drawing/2014/main" id="{1C890447-7523-CCBF-4EA2-E6A086C29889}"/>
                </a:ext>
              </a:extLst>
            </p:cNvPr>
            <p:cNvSpPr/>
            <p:nvPr/>
          </p:nvSpPr>
          <p:spPr>
            <a:xfrm>
              <a:off x="7769010" y="1524550"/>
              <a:ext cx="1065300" cy="3415800"/>
            </a:xfrm>
            <a:prstGeom prst="rect">
              <a:avLst/>
            </a:prstGeom>
            <a:solidFill>
              <a:srgbClr val="353537">
                <a:alpha val="7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a:extLst>
                <a:ext uri="{FF2B5EF4-FFF2-40B4-BE49-F238E27FC236}">
                  <a16:creationId xmlns:a16="http://schemas.microsoft.com/office/drawing/2014/main" id="{4576BD8E-19BD-5E0E-ECB0-DCD0622588DE}"/>
                </a:ext>
              </a:extLst>
            </p:cNvPr>
            <p:cNvSpPr/>
            <p:nvPr/>
          </p:nvSpPr>
          <p:spPr>
            <a:xfrm>
              <a:off x="5194988" y="2461744"/>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a:extLst>
                <a:ext uri="{FF2B5EF4-FFF2-40B4-BE49-F238E27FC236}">
                  <a16:creationId xmlns:a16="http://schemas.microsoft.com/office/drawing/2014/main" id="{DE0070B8-A1F7-5EDA-1CFB-58D3503DC1FB}"/>
                </a:ext>
              </a:extLst>
            </p:cNvPr>
            <p:cNvSpPr/>
            <p:nvPr/>
          </p:nvSpPr>
          <p:spPr>
            <a:xfrm>
              <a:off x="5194988" y="3297367"/>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a:extLst>
                <a:ext uri="{FF2B5EF4-FFF2-40B4-BE49-F238E27FC236}">
                  <a16:creationId xmlns:a16="http://schemas.microsoft.com/office/drawing/2014/main" id="{C2872F75-95EB-5A62-3A81-E6616E8D7309}"/>
                </a:ext>
              </a:extLst>
            </p:cNvPr>
            <p:cNvSpPr/>
            <p:nvPr/>
          </p:nvSpPr>
          <p:spPr>
            <a:xfrm>
              <a:off x="5194988" y="4132991"/>
              <a:ext cx="2396100" cy="71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a:extLst>
                <a:ext uri="{FF2B5EF4-FFF2-40B4-BE49-F238E27FC236}">
                  <a16:creationId xmlns:a16="http://schemas.microsoft.com/office/drawing/2014/main" id="{A6C7EBC6-6BA3-64DD-A8B0-3D77337EEC7E}"/>
                </a:ext>
              </a:extLst>
            </p:cNvPr>
            <p:cNvSpPr/>
            <p:nvPr/>
          </p:nvSpPr>
          <p:spPr>
            <a:xfrm>
              <a:off x="7825342" y="1641124"/>
              <a:ext cx="946200" cy="88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a:extLst>
                <a:ext uri="{FF2B5EF4-FFF2-40B4-BE49-F238E27FC236}">
                  <a16:creationId xmlns:a16="http://schemas.microsoft.com/office/drawing/2014/main" id="{15C9149F-80B4-D423-6D8A-C67C10B920B7}"/>
                </a:ext>
              </a:extLst>
            </p:cNvPr>
            <p:cNvSpPr/>
            <p:nvPr/>
          </p:nvSpPr>
          <p:spPr>
            <a:xfrm>
              <a:off x="7825342" y="2658058"/>
              <a:ext cx="946200" cy="88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a:extLst>
                <a:ext uri="{FF2B5EF4-FFF2-40B4-BE49-F238E27FC236}">
                  <a16:creationId xmlns:a16="http://schemas.microsoft.com/office/drawing/2014/main" id="{BDCA6CA2-0970-D93C-3A4B-6726CD287982}"/>
                </a:ext>
              </a:extLst>
            </p:cNvPr>
            <p:cNvSpPr/>
            <p:nvPr/>
          </p:nvSpPr>
          <p:spPr>
            <a:xfrm>
              <a:off x="7825342" y="3674992"/>
              <a:ext cx="946200" cy="88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36">
              <a:extLst>
                <a:ext uri="{FF2B5EF4-FFF2-40B4-BE49-F238E27FC236}">
                  <a16:creationId xmlns:a16="http://schemas.microsoft.com/office/drawing/2014/main" id="{AB003682-4F3F-F288-EC91-E9C76813E764}"/>
                </a:ext>
              </a:extLst>
            </p:cNvPr>
            <p:cNvGrpSpPr/>
            <p:nvPr/>
          </p:nvGrpSpPr>
          <p:grpSpPr>
            <a:xfrm>
              <a:off x="5160126" y="2879836"/>
              <a:ext cx="946276" cy="299183"/>
              <a:chOff x="4903850" y="2988955"/>
              <a:chExt cx="989415" cy="312822"/>
            </a:xfrm>
          </p:grpSpPr>
          <p:sp>
            <p:nvSpPr>
              <p:cNvPr id="593" name="Google Shape;593;p36">
                <a:extLst>
                  <a:ext uri="{FF2B5EF4-FFF2-40B4-BE49-F238E27FC236}">
                    <a16:creationId xmlns:a16="http://schemas.microsoft.com/office/drawing/2014/main" id="{6D0CA545-370D-4DC0-BB77-00CD61674A29}"/>
                  </a:ext>
                </a:extLst>
              </p:cNvPr>
              <p:cNvSpPr/>
              <p:nvPr/>
            </p:nvSpPr>
            <p:spPr>
              <a:xfrm>
                <a:off x="4903850" y="3200347"/>
                <a:ext cx="989415" cy="101429"/>
              </a:xfrm>
              <a:custGeom>
                <a:avLst/>
                <a:gdLst/>
                <a:ahLst/>
                <a:cxnLst/>
                <a:rect l="l" t="t" r="r" b="b"/>
                <a:pathLst>
                  <a:path w="17617" h="1806" extrusionOk="0">
                    <a:moveTo>
                      <a:pt x="1" y="1"/>
                    </a:moveTo>
                    <a:lnTo>
                      <a:pt x="1" y="1805"/>
                    </a:lnTo>
                    <a:lnTo>
                      <a:pt x="17617" y="1805"/>
                    </a:lnTo>
                    <a:lnTo>
                      <a:pt x="17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a:extLst>
                  <a:ext uri="{FF2B5EF4-FFF2-40B4-BE49-F238E27FC236}">
                    <a16:creationId xmlns:a16="http://schemas.microsoft.com/office/drawing/2014/main" id="{08CB6036-6AAE-720C-B7D7-16BB7B1D6EDE}"/>
                  </a:ext>
                </a:extLst>
              </p:cNvPr>
              <p:cNvSpPr/>
              <p:nvPr/>
            </p:nvSpPr>
            <p:spPr>
              <a:xfrm>
                <a:off x="4974221" y="3259261"/>
                <a:ext cx="848672" cy="16456"/>
              </a:xfrm>
              <a:custGeom>
                <a:avLst/>
                <a:gdLst/>
                <a:ahLst/>
                <a:cxnLst/>
                <a:rect l="l" t="t" r="r" b="b"/>
                <a:pathLst>
                  <a:path w="15111" h="293" extrusionOk="0">
                    <a:moveTo>
                      <a:pt x="1" y="1"/>
                    </a:moveTo>
                    <a:lnTo>
                      <a:pt x="1" y="292"/>
                    </a:lnTo>
                    <a:lnTo>
                      <a:pt x="15110" y="292"/>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a:extLst>
                  <a:ext uri="{FF2B5EF4-FFF2-40B4-BE49-F238E27FC236}">
                    <a16:creationId xmlns:a16="http://schemas.microsoft.com/office/drawing/2014/main" id="{9ABC7B22-A1B9-1584-07F6-5CC351F234C5}"/>
                  </a:ext>
                </a:extLst>
              </p:cNvPr>
              <p:cNvSpPr/>
              <p:nvPr/>
            </p:nvSpPr>
            <p:spPr>
              <a:xfrm>
                <a:off x="4974221" y="3221632"/>
                <a:ext cx="848672" cy="16456"/>
              </a:xfrm>
              <a:custGeom>
                <a:avLst/>
                <a:gdLst/>
                <a:ahLst/>
                <a:cxnLst/>
                <a:rect l="l" t="t" r="r" b="b"/>
                <a:pathLst>
                  <a:path w="15111" h="293" extrusionOk="0">
                    <a:moveTo>
                      <a:pt x="1" y="1"/>
                    </a:moveTo>
                    <a:lnTo>
                      <a:pt x="1" y="293"/>
                    </a:lnTo>
                    <a:lnTo>
                      <a:pt x="15110" y="293"/>
                    </a:lnTo>
                    <a:lnTo>
                      <a:pt x="15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a:extLst>
                  <a:ext uri="{FF2B5EF4-FFF2-40B4-BE49-F238E27FC236}">
                    <a16:creationId xmlns:a16="http://schemas.microsoft.com/office/drawing/2014/main" id="{74B55BD6-F6DA-41AD-84B3-36BBC859B91E}"/>
                  </a:ext>
                </a:extLst>
              </p:cNvPr>
              <p:cNvSpPr/>
              <p:nvPr/>
            </p:nvSpPr>
            <p:spPr>
              <a:xfrm>
                <a:off x="5059081" y="3099088"/>
                <a:ext cx="678892" cy="101373"/>
              </a:xfrm>
              <a:custGeom>
                <a:avLst/>
                <a:gdLst/>
                <a:ahLst/>
                <a:cxnLst/>
                <a:rect l="l" t="t" r="r" b="b"/>
                <a:pathLst>
                  <a:path w="12088" h="1805" extrusionOk="0">
                    <a:moveTo>
                      <a:pt x="1" y="1"/>
                    </a:moveTo>
                    <a:lnTo>
                      <a:pt x="1" y="1805"/>
                    </a:lnTo>
                    <a:lnTo>
                      <a:pt x="12087" y="1805"/>
                    </a:lnTo>
                    <a:lnTo>
                      <a:pt x="120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a:extLst>
                  <a:ext uri="{FF2B5EF4-FFF2-40B4-BE49-F238E27FC236}">
                    <a16:creationId xmlns:a16="http://schemas.microsoft.com/office/drawing/2014/main" id="{46F13CF0-717C-9751-EAD6-DC22D1EEB445}"/>
                  </a:ext>
                </a:extLst>
              </p:cNvPr>
              <p:cNvSpPr/>
              <p:nvPr/>
            </p:nvSpPr>
            <p:spPr>
              <a:xfrm>
                <a:off x="5655181" y="3099088"/>
                <a:ext cx="32687" cy="101373"/>
              </a:xfrm>
              <a:custGeom>
                <a:avLst/>
                <a:gdLst/>
                <a:ahLst/>
                <a:cxnLst/>
                <a:rect l="l" t="t" r="r" b="b"/>
                <a:pathLst>
                  <a:path w="582"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a:extLst>
                  <a:ext uri="{FF2B5EF4-FFF2-40B4-BE49-F238E27FC236}">
                    <a16:creationId xmlns:a16="http://schemas.microsoft.com/office/drawing/2014/main" id="{053AD785-C127-9F78-36E4-C41AE951CC25}"/>
                  </a:ext>
                </a:extLst>
              </p:cNvPr>
              <p:cNvSpPr/>
              <p:nvPr/>
            </p:nvSpPr>
            <p:spPr>
              <a:xfrm>
                <a:off x="5605815" y="3099088"/>
                <a:ext cx="32743" cy="101373"/>
              </a:xfrm>
              <a:custGeom>
                <a:avLst/>
                <a:gdLst/>
                <a:ahLst/>
                <a:cxnLst/>
                <a:rect l="l" t="t" r="r" b="b"/>
                <a:pathLst>
                  <a:path w="583" h="1805" extrusionOk="0">
                    <a:moveTo>
                      <a:pt x="0" y="1"/>
                    </a:moveTo>
                    <a:lnTo>
                      <a:pt x="0"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a:extLst>
                  <a:ext uri="{FF2B5EF4-FFF2-40B4-BE49-F238E27FC236}">
                    <a16:creationId xmlns:a16="http://schemas.microsoft.com/office/drawing/2014/main" id="{3EDC4651-059C-0A77-6ACF-CD94160DC936}"/>
                  </a:ext>
                </a:extLst>
              </p:cNvPr>
              <p:cNvSpPr/>
              <p:nvPr/>
            </p:nvSpPr>
            <p:spPr>
              <a:xfrm>
                <a:off x="5125576" y="3099088"/>
                <a:ext cx="32687" cy="101373"/>
              </a:xfrm>
              <a:custGeom>
                <a:avLst/>
                <a:gdLst/>
                <a:ahLst/>
                <a:cxnLst/>
                <a:rect l="l" t="t" r="r" b="b"/>
                <a:pathLst>
                  <a:path w="582" h="1805" extrusionOk="0">
                    <a:moveTo>
                      <a:pt x="1" y="1"/>
                    </a:moveTo>
                    <a:lnTo>
                      <a:pt x="1" y="1805"/>
                    </a:lnTo>
                    <a:lnTo>
                      <a:pt x="582" y="1805"/>
                    </a:lnTo>
                    <a:lnTo>
                      <a:pt x="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a:extLst>
                  <a:ext uri="{FF2B5EF4-FFF2-40B4-BE49-F238E27FC236}">
                    <a16:creationId xmlns:a16="http://schemas.microsoft.com/office/drawing/2014/main" id="{60B022AB-EB88-AF9B-D70A-9C52BE6854AF}"/>
                  </a:ext>
                </a:extLst>
              </p:cNvPr>
              <p:cNvSpPr/>
              <p:nvPr/>
            </p:nvSpPr>
            <p:spPr>
              <a:xfrm>
                <a:off x="5141863" y="2988955"/>
                <a:ext cx="513325" cy="110191"/>
              </a:xfrm>
              <a:custGeom>
                <a:avLst/>
                <a:gdLst/>
                <a:ahLst/>
                <a:cxnLst/>
                <a:rect l="l" t="t" r="r" b="b"/>
                <a:pathLst>
                  <a:path w="9140" h="1962" extrusionOk="0">
                    <a:moveTo>
                      <a:pt x="1" y="1"/>
                    </a:moveTo>
                    <a:lnTo>
                      <a:pt x="1" y="1962"/>
                    </a:lnTo>
                    <a:lnTo>
                      <a:pt x="9139" y="1962"/>
                    </a:lnTo>
                    <a:lnTo>
                      <a:pt x="9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a:extLst>
                  <a:ext uri="{FF2B5EF4-FFF2-40B4-BE49-F238E27FC236}">
                    <a16:creationId xmlns:a16="http://schemas.microsoft.com/office/drawing/2014/main" id="{9CF7A0A6-EB4A-43A1-6E26-B3B247A9763A}"/>
                  </a:ext>
                </a:extLst>
              </p:cNvPr>
              <p:cNvSpPr/>
              <p:nvPr/>
            </p:nvSpPr>
            <p:spPr>
              <a:xfrm>
                <a:off x="5365611" y="3011251"/>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a:extLst>
                  <a:ext uri="{FF2B5EF4-FFF2-40B4-BE49-F238E27FC236}">
                    <a16:creationId xmlns:a16="http://schemas.microsoft.com/office/drawing/2014/main" id="{37924601-11C2-C8BD-9721-2F8B5DC734F7}"/>
                  </a:ext>
                </a:extLst>
              </p:cNvPr>
              <p:cNvSpPr/>
              <p:nvPr/>
            </p:nvSpPr>
            <p:spPr>
              <a:xfrm>
                <a:off x="5233856" y="3011251"/>
                <a:ext cx="65766" cy="65766"/>
              </a:xfrm>
              <a:custGeom>
                <a:avLst/>
                <a:gdLst/>
                <a:ahLst/>
                <a:cxnLst/>
                <a:rect l="l" t="t" r="r" b="b"/>
                <a:pathLst>
                  <a:path w="1171" h="1171" extrusionOk="0">
                    <a:moveTo>
                      <a:pt x="586" y="0"/>
                    </a:moveTo>
                    <a:lnTo>
                      <a:pt x="1" y="585"/>
                    </a:lnTo>
                    <a:lnTo>
                      <a:pt x="586" y="1170"/>
                    </a:lnTo>
                    <a:lnTo>
                      <a:pt x="1170" y="585"/>
                    </a:lnTo>
                    <a:lnTo>
                      <a:pt x="5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a:extLst>
                  <a:ext uri="{FF2B5EF4-FFF2-40B4-BE49-F238E27FC236}">
                    <a16:creationId xmlns:a16="http://schemas.microsoft.com/office/drawing/2014/main" id="{14C6F479-8E25-C413-1F63-427CDFD68E9A}"/>
                  </a:ext>
                </a:extLst>
              </p:cNvPr>
              <p:cNvSpPr/>
              <p:nvPr/>
            </p:nvSpPr>
            <p:spPr>
              <a:xfrm>
                <a:off x="5497366" y="3011195"/>
                <a:ext cx="65766" cy="65766"/>
              </a:xfrm>
              <a:custGeom>
                <a:avLst/>
                <a:gdLst/>
                <a:ahLst/>
                <a:cxnLst/>
                <a:rect l="l" t="t" r="r" b="b"/>
                <a:pathLst>
                  <a:path w="1171" h="1171" extrusionOk="0">
                    <a:moveTo>
                      <a:pt x="585" y="0"/>
                    </a:moveTo>
                    <a:lnTo>
                      <a:pt x="0" y="585"/>
                    </a:lnTo>
                    <a:lnTo>
                      <a:pt x="585" y="1170"/>
                    </a:lnTo>
                    <a:lnTo>
                      <a:pt x="1170" y="585"/>
                    </a:lnTo>
                    <a:lnTo>
                      <a:pt x="5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6">
              <a:extLst>
                <a:ext uri="{FF2B5EF4-FFF2-40B4-BE49-F238E27FC236}">
                  <a16:creationId xmlns:a16="http://schemas.microsoft.com/office/drawing/2014/main" id="{98F75943-AE79-9F8A-9B70-EEB243216589}"/>
                </a:ext>
              </a:extLst>
            </p:cNvPr>
            <p:cNvGrpSpPr/>
            <p:nvPr/>
          </p:nvGrpSpPr>
          <p:grpSpPr>
            <a:xfrm>
              <a:off x="8043546" y="485978"/>
              <a:ext cx="515682" cy="1038454"/>
              <a:chOff x="7992899" y="3155950"/>
              <a:chExt cx="449749" cy="905602"/>
            </a:xfrm>
          </p:grpSpPr>
          <p:sp>
            <p:nvSpPr>
              <p:cNvPr id="605" name="Google Shape;605;p36">
                <a:extLst>
                  <a:ext uri="{FF2B5EF4-FFF2-40B4-BE49-F238E27FC236}">
                    <a16:creationId xmlns:a16="http://schemas.microsoft.com/office/drawing/2014/main" id="{806B4B7E-76FC-3948-FF01-5FC991982717}"/>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a:extLst>
                  <a:ext uri="{FF2B5EF4-FFF2-40B4-BE49-F238E27FC236}">
                    <a16:creationId xmlns:a16="http://schemas.microsoft.com/office/drawing/2014/main" id="{BB083B3D-01EA-46FA-C15C-176D80C0DF5B}"/>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a:extLst>
                  <a:ext uri="{FF2B5EF4-FFF2-40B4-BE49-F238E27FC236}">
                    <a16:creationId xmlns:a16="http://schemas.microsoft.com/office/drawing/2014/main" id="{5C332B7E-DCEF-502C-74DE-1E1C048DEB50}"/>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a:extLst>
                  <a:ext uri="{FF2B5EF4-FFF2-40B4-BE49-F238E27FC236}">
                    <a16:creationId xmlns:a16="http://schemas.microsoft.com/office/drawing/2014/main" id="{D98AC648-8F00-313E-C026-83B5411C5326}"/>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a:extLst>
                  <a:ext uri="{FF2B5EF4-FFF2-40B4-BE49-F238E27FC236}">
                    <a16:creationId xmlns:a16="http://schemas.microsoft.com/office/drawing/2014/main" id="{2D71894A-F003-4162-EF23-8501668D505E}"/>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a:extLst>
                  <a:ext uri="{FF2B5EF4-FFF2-40B4-BE49-F238E27FC236}">
                    <a16:creationId xmlns:a16="http://schemas.microsoft.com/office/drawing/2014/main" id="{488A3478-66B5-9300-6EFA-575B15786987}"/>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a:extLst>
                  <a:ext uri="{FF2B5EF4-FFF2-40B4-BE49-F238E27FC236}">
                    <a16:creationId xmlns:a16="http://schemas.microsoft.com/office/drawing/2014/main" id="{35244C63-755F-170C-2836-1EFB61AF6269}"/>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a:extLst>
                  <a:ext uri="{FF2B5EF4-FFF2-40B4-BE49-F238E27FC236}">
                    <a16:creationId xmlns:a16="http://schemas.microsoft.com/office/drawing/2014/main" id="{EE1F81B2-3347-0C4A-007C-CFD7A3E20434}"/>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a:extLst>
                  <a:ext uri="{FF2B5EF4-FFF2-40B4-BE49-F238E27FC236}">
                    <a16:creationId xmlns:a16="http://schemas.microsoft.com/office/drawing/2014/main" id="{C2AF8B37-48A1-75D5-ABFD-A8C87649363E}"/>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a:extLst>
                  <a:ext uri="{FF2B5EF4-FFF2-40B4-BE49-F238E27FC236}">
                    <a16:creationId xmlns:a16="http://schemas.microsoft.com/office/drawing/2014/main" id="{3D8B5A04-8A50-6036-20F3-AC111CCC33F7}"/>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a:extLst>
                  <a:ext uri="{FF2B5EF4-FFF2-40B4-BE49-F238E27FC236}">
                    <a16:creationId xmlns:a16="http://schemas.microsoft.com/office/drawing/2014/main" id="{17A0A07F-706C-770E-1EE2-C0D0B9CEB4EE}"/>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6">
              <a:extLst>
                <a:ext uri="{FF2B5EF4-FFF2-40B4-BE49-F238E27FC236}">
                  <a16:creationId xmlns:a16="http://schemas.microsoft.com/office/drawing/2014/main" id="{8AC9552D-8FD7-C264-7A9B-D727D5FABAE6}"/>
                </a:ext>
              </a:extLst>
            </p:cNvPr>
            <p:cNvGrpSpPr/>
            <p:nvPr/>
          </p:nvGrpSpPr>
          <p:grpSpPr>
            <a:xfrm>
              <a:off x="6880688" y="2785364"/>
              <a:ext cx="641888" cy="393657"/>
              <a:chOff x="6752025" y="2890176"/>
              <a:chExt cx="671150" cy="411603"/>
            </a:xfrm>
          </p:grpSpPr>
          <p:sp>
            <p:nvSpPr>
              <p:cNvPr id="617" name="Google Shape;617;p36">
                <a:extLst>
                  <a:ext uri="{FF2B5EF4-FFF2-40B4-BE49-F238E27FC236}">
                    <a16:creationId xmlns:a16="http://schemas.microsoft.com/office/drawing/2014/main" id="{97CB6C13-4CFB-25DE-9189-1F9EAD0E75FD}"/>
                  </a:ext>
                </a:extLst>
              </p:cNvPr>
              <p:cNvSpPr/>
              <p:nvPr/>
            </p:nvSpPr>
            <p:spPr>
              <a:xfrm>
                <a:off x="6752025" y="3068813"/>
                <a:ext cx="671150" cy="232965"/>
              </a:xfrm>
              <a:custGeom>
                <a:avLst/>
                <a:gdLst/>
                <a:ahLst/>
                <a:cxnLst/>
                <a:rect l="l" t="t" r="r" b="b"/>
                <a:pathLst>
                  <a:path w="8660" h="3006" extrusionOk="0">
                    <a:moveTo>
                      <a:pt x="1" y="1"/>
                    </a:moveTo>
                    <a:lnTo>
                      <a:pt x="1" y="3005"/>
                    </a:lnTo>
                    <a:lnTo>
                      <a:pt x="8660" y="3005"/>
                    </a:lnTo>
                    <a:lnTo>
                      <a:pt x="8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a:extLst>
                  <a:ext uri="{FF2B5EF4-FFF2-40B4-BE49-F238E27FC236}">
                    <a16:creationId xmlns:a16="http://schemas.microsoft.com/office/drawing/2014/main" id="{529DECF7-329D-B16A-D874-C673E47676B7}"/>
                  </a:ext>
                </a:extLst>
              </p:cNvPr>
              <p:cNvSpPr/>
              <p:nvPr/>
            </p:nvSpPr>
            <p:spPr>
              <a:xfrm>
                <a:off x="6817126" y="3068813"/>
                <a:ext cx="45957" cy="232965"/>
              </a:xfrm>
              <a:custGeom>
                <a:avLst/>
                <a:gdLst/>
                <a:ahLst/>
                <a:cxnLst/>
                <a:rect l="l" t="t" r="r" b="b"/>
                <a:pathLst>
                  <a:path w="593" h="3006" extrusionOk="0">
                    <a:moveTo>
                      <a:pt x="1" y="1"/>
                    </a:moveTo>
                    <a:lnTo>
                      <a:pt x="1" y="3005"/>
                    </a:lnTo>
                    <a:lnTo>
                      <a:pt x="593" y="3005"/>
                    </a:ln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a:extLst>
                  <a:ext uri="{FF2B5EF4-FFF2-40B4-BE49-F238E27FC236}">
                    <a16:creationId xmlns:a16="http://schemas.microsoft.com/office/drawing/2014/main" id="{3AAEA56F-1ABC-AA93-E7A7-72F22A6DBA31}"/>
                  </a:ext>
                </a:extLst>
              </p:cNvPr>
              <p:cNvSpPr/>
              <p:nvPr/>
            </p:nvSpPr>
            <p:spPr>
              <a:xfrm>
                <a:off x="6881608" y="3068813"/>
                <a:ext cx="45880" cy="232965"/>
              </a:xfrm>
              <a:custGeom>
                <a:avLst/>
                <a:gdLst/>
                <a:ahLst/>
                <a:cxnLst/>
                <a:rect l="l" t="t" r="r" b="b"/>
                <a:pathLst>
                  <a:path w="592" h="3006" extrusionOk="0">
                    <a:moveTo>
                      <a:pt x="0" y="1"/>
                    </a:moveTo>
                    <a:lnTo>
                      <a:pt x="0" y="3005"/>
                    </a:lnTo>
                    <a:lnTo>
                      <a:pt x="591" y="300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a:extLst>
                  <a:ext uri="{FF2B5EF4-FFF2-40B4-BE49-F238E27FC236}">
                    <a16:creationId xmlns:a16="http://schemas.microsoft.com/office/drawing/2014/main" id="{80397415-0894-89B1-9906-FABE015AEBDF}"/>
                  </a:ext>
                </a:extLst>
              </p:cNvPr>
              <p:cNvSpPr/>
              <p:nvPr/>
            </p:nvSpPr>
            <p:spPr>
              <a:xfrm>
                <a:off x="7377154" y="3068813"/>
                <a:ext cx="45880" cy="232965"/>
              </a:xfrm>
              <a:custGeom>
                <a:avLst/>
                <a:gdLst/>
                <a:ahLst/>
                <a:cxnLst/>
                <a:rect l="l" t="t" r="r" b="b"/>
                <a:pathLst>
                  <a:path w="592" h="3006" extrusionOk="0">
                    <a:moveTo>
                      <a:pt x="1" y="1"/>
                    </a:moveTo>
                    <a:lnTo>
                      <a:pt x="1" y="3005"/>
                    </a:lnTo>
                    <a:lnTo>
                      <a:pt x="592" y="3005"/>
                    </a:lnTo>
                    <a:lnTo>
                      <a:pt x="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a:extLst>
                  <a:ext uri="{FF2B5EF4-FFF2-40B4-BE49-F238E27FC236}">
                    <a16:creationId xmlns:a16="http://schemas.microsoft.com/office/drawing/2014/main" id="{3B7C60D3-FDEB-1D27-6D6B-514B817BA127}"/>
                  </a:ext>
                </a:extLst>
              </p:cNvPr>
              <p:cNvSpPr/>
              <p:nvPr/>
            </p:nvSpPr>
            <p:spPr>
              <a:xfrm>
                <a:off x="6840067" y="2890176"/>
                <a:ext cx="514910" cy="178715"/>
              </a:xfrm>
              <a:custGeom>
                <a:avLst/>
                <a:gdLst/>
                <a:ahLst/>
                <a:cxnLst/>
                <a:rect l="l" t="t" r="r" b="b"/>
                <a:pathLst>
                  <a:path w="6644" h="2306" extrusionOk="0">
                    <a:moveTo>
                      <a:pt x="1" y="1"/>
                    </a:moveTo>
                    <a:lnTo>
                      <a:pt x="1" y="2306"/>
                    </a:lnTo>
                    <a:lnTo>
                      <a:pt x="6644" y="2306"/>
                    </a:lnTo>
                    <a:lnTo>
                      <a:pt x="6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a:extLst>
                  <a:ext uri="{FF2B5EF4-FFF2-40B4-BE49-F238E27FC236}">
                    <a16:creationId xmlns:a16="http://schemas.microsoft.com/office/drawing/2014/main" id="{E0F31D1A-5C5A-B77A-D897-D2AB5B26C0EE}"/>
                  </a:ext>
                </a:extLst>
              </p:cNvPr>
              <p:cNvSpPr/>
              <p:nvPr/>
            </p:nvSpPr>
            <p:spPr>
              <a:xfrm>
                <a:off x="6963682" y="2928073"/>
                <a:ext cx="267685" cy="117955"/>
              </a:xfrm>
              <a:custGeom>
                <a:avLst/>
                <a:gdLst/>
                <a:ahLst/>
                <a:cxnLst/>
                <a:rect l="l" t="t" r="r" b="b"/>
                <a:pathLst>
                  <a:path w="3454" h="1522" extrusionOk="0">
                    <a:moveTo>
                      <a:pt x="1728" y="1"/>
                    </a:moveTo>
                    <a:cubicBezTo>
                      <a:pt x="774" y="1"/>
                      <a:pt x="1" y="341"/>
                      <a:pt x="1" y="761"/>
                    </a:cubicBezTo>
                    <a:cubicBezTo>
                      <a:pt x="1" y="1181"/>
                      <a:pt x="774" y="1522"/>
                      <a:pt x="1728" y="1522"/>
                    </a:cubicBezTo>
                    <a:cubicBezTo>
                      <a:pt x="2680" y="1522"/>
                      <a:pt x="3454" y="1181"/>
                      <a:pt x="3454" y="761"/>
                    </a:cubicBezTo>
                    <a:cubicBezTo>
                      <a:pt x="3454" y="341"/>
                      <a:pt x="2680"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6">
              <a:extLst>
                <a:ext uri="{FF2B5EF4-FFF2-40B4-BE49-F238E27FC236}">
                  <a16:creationId xmlns:a16="http://schemas.microsoft.com/office/drawing/2014/main" id="{EAFB39DC-9193-6554-727E-698ADBDE5E38}"/>
                </a:ext>
              </a:extLst>
            </p:cNvPr>
            <p:cNvGrpSpPr/>
            <p:nvPr/>
          </p:nvGrpSpPr>
          <p:grpSpPr>
            <a:xfrm>
              <a:off x="6380300" y="2577059"/>
              <a:ext cx="339737" cy="601958"/>
              <a:chOff x="6228825" y="2672375"/>
              <a:chExt cx="355225" cy="629400"/>
            </a:xfrm>
          </p:grpSpPr>
          <p:sp>
            <p:nvSpPr>
              <p:cNvPr id="624" name="Google Shape;624;p36">
                <a:extLst>
                  <a:ext uri="{FF2B5EF4-FFF2-40B4-BE49-F238E27FC236}">
                    <a16:creationId xmlns:a16="http://schemas.microsoft.com/office/drawing/2014/main" id="{D00EC73F-CDF3-EBAB-0145-8E691E2DCB10}"/>
                  </a:ext>
                </a:extLst>
              </p:cNvPr>
              <p:cNvSpPr/>
              <p:nvPr/>
            </p:nvSpPr>
            <p:spPr>
              <a:xfrm flipH="1">
                <a:off x="6422641" y="2672375"/>
                <a:ext cx="161370" cy="629354"/>
              </a:xfrm>
              <a:custGeom>
                <a:avLst/>
                <a:gdLst/>
                <a:ahLst/>
                <a:cxnLst/>
                <a:rect l="l" t="t" r="r" b="b"/>
                <a:pathLst>
                  <a:path w="4143" h="16158" extrusionOk="0">
                    <a:moveTo>
                      <a:pt x="1" y="0"/>
                    </a:moveTo>
                    <a:lnTo>
                      <a:pt x="1" y="16158"/>
                    </a:lnTo>
                    <a:lnTo>
                      <a:pt x="4143" y="16158"/>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a:extLst>
                  <a:ext uri="{FF2B5EF4-FFF2-40B4-BE49-F238E27FC236}">
                    <a16:creationId xmlns:a16="http://schemas.microsoft.com/office/drawing/2014/main" id="{705220AA-6B8A-5533-F13C-BEB19F443F47}"/>
                  </a:ext>
                </a:extLst>
              </p:cNvPr>
              <p:cNvSpPr/>
              <p:nvPr/>
            </p:nvSpPr>
            <p:spPr>
              <a:xfrm flipH="1">
                <a:off x="6460072" y="2813064"/>
                <a:ext cx="86508" cy="348018"/>
              </a:xfrm>
              <a:custGeom>
                <a:avLst/>
                <a:gdLst/>
                <a:ahLst/>
                <a:cxnLst/>
                <a:rect l="l" t="t" r="r" b="b"/>
                <a:pathLst>
                  <a:path w="2221" h="8935" extrusionOk="0">
                    <a:moveTo>
                      <a:pt x="1110" y="0"/>
                    </a:moveTo>
                    <a:cubicBezTo>
                      <a:pt x="497" y="0"/>
                      <a:pt x="1" y="2000"/>
                      <a:pt x="1" y="4468"/>
                    </a:cubicBezTo>
                    <a:cubicBezTo>
                      <a:pt x="1" y="6934"/>
                      <a:pt x="498" y="8935"/>
                      <a:pt x="1110" y="8935"/>
                    </a:cubicBezTo>
                    <a:cubicBezTo>
                      <a:pt x="1723" y="8935"/>
                      <a:pt x="2221" y="6935"/>
                      <a:pt x="2221" y="4468"/>
                    </a:cubicBezTo>
                    <a:cubicBezTo>
                      <a:pt x="2221" y="2000"/>
                      <a:pt x="1724" y="0"/>
                      <a:pt x="1110" y="0"/>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a:extLst>
                  <a:ext uri="{FF2B5EF4-FFF2-40B4-BE49-F238E27FC236}">
                    <a16:creationId xmlns:a16="http://schemas.microsoft.com/office/drawing/2014/main" id="{A3A4180C-51F2-8E54-A435-96258B0878C3}"/>
                  </a:ext>
                </a:extLst>
              </p:cNvPr>
              <p:cNvSpPr/>
              <p:nvPr/>
            </p:nvSpPr>
            <p:spPr>
              <a:xfrm flipH="1">
                <a:off x="6422641" y="2705911"/>
                <a:ext cx="161409" cy="17294"/>
              </a:xfrm>
              <a:custGeom>
                <a:avLst/>
                <a:gdLst/>
                <a:ahLst/>
                <a:cxnLst/>
                <a:rect l="l" t="t" r="r" b="b"/>
                <a:pathLst>
                  <a:path w="4144" h="444" extrusionOk="0">
                    <a:moveTo>
                      <a:pt x="1" y="1"/>
                    </a:moveTo>
                    <a:lnTo>
                      <a:pt x="1" y="443"/>
                    </a:lnTo>
                    <a:lnTo>
                      <a:pt x="4144" y="443"/>
                    </a:lnTo>
                    <a:lnTo>
                      <a:pt x="4144" y="1"/>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a:extLst>
                  <a:ext uri="{FF2B5EF4-FFF2-40B4-BE49-F238E27FC236}">
                    <a16:creationId xmlns:a16="http://schemas.microsoft.com/office/drawing/2014/main" id="{D278F521-6D14-5428-9104-8E01DE60E922}"/>
                  </a:ext>
                </a:extLst>
              </p:cNvPr>
              <p:cNvSpPr/>
              <p:nvPr/>
            </p:nvSpPr>
            <p:spPr>
              <a:xfrm flipH="1">
                <a:off x="6422641" y="3238714"/>
                <a:ext cx="161370" cy="8647"/>
              </a:xfrm>
              <a:custGeom>
                <a:avLst/>
                <a:gdLst/>
                <a:ahLst/>
                <a:cxnLst/>
                <a:rect l="l" t="t" r="r" b="b"/>
                <a:pathLst>
                  <a:path w="4143" h="222" extrusionOk="0">
                    <a:moveTo>
                      <a:pt x="1" y="0"/>
                    </a:moveTo>
                    <a:lnTo>
                      <a:pt x="1" y="222"/>
                    </a:lnTo>
                    <a:lnTo>
                      <a:pt x="4143" y="222"/>
                    </a:lnTo>
                    <a:lnTo>
                      <a:pt x="4143"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a:extLst>
                  <a:ext uri="{FF2B5EF4-FFF2-40B4-BE49-F238E27FC236}">
                    <a16:creationId xmlns:a16="http://schemas.microsoft.com/office/drawing/2014/main" id="{6FCF00D6-8326-E83A-08A3-BE4D4B6534ED}"/>
                  </a:ext>
                </a:extLst>
              </p:cNvPr>
              <p:cNvSpPr/>
              <p:nvPr/>
            </p:nvSpPr>
            <p:spPr>
              <a:xfrm flipH="1">
                <a:off x="6422641" y="2732592"/>
                <a:ext cx="161409" cy="67734"/>
              </a:xfrm>
              <a:custGeom>
                <a:avLst/>
                <a:gdLst/>
                <a:ahLst/>
                <a:cxnLst/>
                <a:rect l="l" t="t" r="r" b="b"/>
                <a:pathLst>
                  <a:path w="4144" h="1739" extrusionOk="0">
                    <a:moveTo>
                      <a:pt x="1" y="0"/>
                    </a:moveTo>
                    <a:lnTo>
                      <a:pt x="1" y="1738"/>
                    </a:lnTo>
                    <a:lnTo>
                      <a:pt x="4144" y="1738"/>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a:extLst>
                  <a:ext uri="{FF2B5EF4-FFF2-40B4-BE49-F238E27FC236}">
                    <a16:creationId xmlns:a16="http://schemas.microsoft.com/office/drawing/2014/main" id="{41999B96-54B3-2E29-B781-C05BC1C63996}"/>
                  </a:ext>
                </a:extLst>
              </p:cNvPr>
              <p:cNvSpPr/>
              <p:nvPr/>
            </p:nvSpPr>
            <p:spPr>
              <a:xfrm flipH="1">
                <a:off x="6422641" y="3256865"/>
                <a:ext cx="161409" cy="44909"/>
              </a:xfrm>
              <a:custGeom>
                <a:avLst/>
                <a:gdLst/>
                <a:ahLst/>
                <a:cxnLst/>
                <a:rect l="l" t="t" r="r" b="b"/>
                <a:pathLst>
                  <a:path w="4144" h="1153" extrusionOk="0">
                    <a:moveTo>
                      <a:pt x="1" y="0"/>
                    </a:moveTo>
                    <a:lnTo>
                      <a:pt x="1" y="1153"/>
                    </a:lnTo>
                    <a:lnTo>
                      <a:pt x="4144" y="1153"/>
                    </a:lnTo>
                    <a:lnTo>
                      <a:pt x="4144" y="0"/>
                    </a:ln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a:extLst>
                  <a:ext uri="{FF2B5EF4-FFF2-40B4-BE49-F238E27FC236}">
                    <a16:creationId xmlns:a16="http://schemas.microsoft.com/office/drawing/2014/main" id="{1F4C4B49-CA02-CE1D-A200-8C3A38C9FDCD}"/>
                  </a:ext>
                </a:extLst>
              </p:cNvPr>
              <p:cNvSpPr/>
              <p:nvPr/>
            </p:nvSpPr>
            <p:spPr>
              <a:xfrm flipH="1">
                <a:off x="6228825" y="2895717"/>
                <a:ext cx="119421" cy="405976"/>
              </a:xfrm>
              <a:custGeom>
                <a:avLst/>
                <a:gdLst/>
                <a:ahLst/>
                <a:cxnLst/>
                <a:rect l="l" t="t" r="r" b="b"/>
                <a:pathLst>
                  <a:path w="3066" h="10423" extrusionOk="0">
                    <a:moveTo>
                      <a:pt x="13" y="1"/>
                    </a:moveTo>
                    <a:lnTo>
                      <a:pt x="1" y="10420"/>
                    </a:lnTo>
                    <a:lnTo>
                      <a:pt x="3054" y="10423"/>
                    </a:lnTo>
                    <a:lnTo>
                      <a:pt x="3066" y="4"/>
                    </a:lnTo>
                    <a:lnTo>
                      <a:pt x="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a:extLst>
                  <a:ext uri="{FF2B5EF4-FFF2-40B4-BE49-F238E27FC236}">
                    <a16:creationId xmlns:a16="http://schemas.microsoft.com/office/drawing/2014/main" id="{514A1F8B-E1F9-0E18-5054-ED3F1DA4FE6D}"/>
                  </a:ext>
                </a:extLst>
              </p:cNvPr>
              <p:cNvSpPr/>
              <p:nvPr/>
            </p:nvSpPr>
            <p:spPr>
              <a:xfrm flipH="1">
                <a:off x="6229253" y="3254684"/>
                <a:ext cx="118914" cy="17099"/>
              </a:xfrm>
              <a:custGeom>
                <a:avLst/>
                <a:gdLst/>
                <a:ahLst/>
                <a:cxnLst/>
                <a:rect l="l" t="t" r="r" b="b"/>
                <a:pathLst>
                  <a:path w="3053" h="439" extrusionOk="0">
                    <a:moveTo>
                      <a:pt x="0" y="0"/>
                    </a:moveTo>
                    <a:lnTo>
                      <a:pt x="0" y="435"/>
                    </a:lnTo>
                    <a:lnTo>
                      <a:pt x="3053" y="438"/>
                    </a:lnTo>
                    <a:lnTo>
                      <a:pt x="3053" y="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a:extLst>
                  <a:ext uri="{FF2B5EF4-FFF2-40B4-BE49-F238E27FC236}">
                    <a16:creationId xmlns:a16="http://schemas.microsoft.com/office/drawing/2014/main" id="{7B417B82-AB0C-D111-95EF-D3FC7F3B4790}"/>
                  </a:ext>
                </a:extLst>
              </p:cNvPr>
              <p:cNvSpPr/>
              <p:nvPr/>
            </p:nvSpPr>
            <p:spPr>
              <a:xfrm flipH="1">
                <a:off x="6245028" y="2895912"/>
                <a:ext cx="46701" cy="114396"/>
              </a:xfrm>
              <a:custGeom>
                <a:avLst/>
                <a:gdLst/>
                <a:ahLst/>
                <a:cxnLst/>
                <a:rect l="l" t="t" r="r" b="b"/>
                <a:pathLst>
                  <a:path w="1199" h="2937" extrusionOk="0">
                    <a:moveTo>
                      <a:pt x="5" y="1"/>
                    </a:moveTo>
                    <a:lnTo>
                      <a:pt x="0" y="2936"/>
                    </a:lnTo>
                    <a:lnTo>
                      <a:pt x="599" y="2212"/>
                    </a:lnTo>
                    <a:lnTo>
                      <a:pt x="1195" y="2937"/>
                    </a:lnTo>
                    <a:lnTo>
                      <a:pt x="1199" y="2"/>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a:extLst>
                  <a:ext uri="{FF2B5EF4-FFF2-40B4-BE49-F238E27FC236}">
                    <a16:creationId xmlns:a16="http://schemas.microsoft.com/office/drawing/2014/main" id="{9BFB759F-A8DE-D953-4DE7-02F91B905A46}"/>
                  </a:ext>
                </a:extLst>
              </p:cNvPr>
              <p:cNvSpPr/>
              <p:nvPr/>
            </p:nvSpPr>
            <p:spPr>
              <a:xfrm flipH="1">
                <a:off x="6273384" y="3207009"/>
                <a:ext cx="30537" cy="27849"/>
              </a:xfrm>
              <a:custGeom>
                <a:avLst/>
                <a:gdLst/>
                <a:ahLst/>
                <a:cxnLst/>
                <a:rect l="l" t="t" r="r" b="b"/>
                <a:pathLst>
                  <a:path w="784" h="715" extrusionOk="0">
                    <a:moveTo>
                      <a:pt x="391" y="1"/>
                    </a:moveTo>
                    <a:cubicBezTo>
                      <a:pt x="365" y="1"/>
                      <a:pt x="339" y="3"/>
                      <a:pt x="313" y="9"/>
                    </a:cubicBezTo>
                    <a:cubicBezTo>
                      <a:pt x="122" y="52"/>
                      <a:pt x="0" y="244"/>
                      <a:pt x="43" y="435"/>
                    </a:cubicBezTo>
                    <a:cubicBezTo>
                      <a:pt x="81" y="602"/>
                      <a:pt x="228" y="714"/>
                      <a:pt x="392" y="714"/>
                    </a:cubicBezTo>
                    <a:cubicBezTo>
                      <a:pt x="418" y="714"/>
                      <a:pt x="444" y="712"/>
                      <a:pt x="470" y="706"/>
                    </a:cubicBezTo>
                    <a:cubicBezTo>
                      <a:pt x="662" y="662"/>
                      <a:pt x="784" y="471"/>
                      <a:pt x="740" y="280"/>
                    </a:cubicBezTo>
                    <a:cubicBezTo>
                      <a:pt x="702" y="113"/>
                      <a:pt x="555"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a:extLst>
                  <a:ext uri="{FF2B5EF4-FFF2-40B4-BE49-F238E27FC236}">
                    <a16:creationId xmlns:a16="http://schemas.microsoft.com/office/drawing/2014/main" id="{8B20514A-0683-C608-F4CD-0FAA038C0152}"/>
                  </a:ext>
                </a:extLst>
              </p:cNvPr>
              <p:cNvSpPr/>
              <p:nvPr/>
            </p:nvSpPr>
            <p:spPr>
              <a:xfrm flipH="1">
                <a:off x="6273345" y="3164241"/>
                <a:ext cx="30537" cy="27810"/>
              </a:xfrm>
              <a:custGeom>
                <a:avLst/>
                <a:gdLst/>
                <a:ahLst/>
                <a:cxnLst/>
                <a:rect l="l" t="t" r="r" b="b"/>
                <a:pathLst>
                  <a:path w="784" h="714" extrusionOk="0">
                    <a:moveTo>
                      <a:pt x="393" y="0"/>
                    </a:moveTo>
                    <a:cubicBezTo>
                      <a:pt x="367" y="0"/>
                      <a:pt x="340" y="3"/>
                      <a:pt x="314" y="9"/>
                    </a:cubicBezTo>
                    <a:cubicBezTo>
                      <a:pt x="122" y="52"/>
                      <a:pt x="0" y="243"/>
                      <a:pt x="44" y="435"/>
                    </a:cubicBezTo>
                    <a:cubicBezTo>
                      <a:pt x="81" y="600"/>
                      <a:pt x="228" y="714"/>
                      <a:pt x="391" y="714"/>
                    </a:cubicBezTo>
                    <a:cubicBezTo>
                      <a:pt x="417" y="714"/>
                      <a:pt x="444" y="711"/>
                      <a:pt x="470" y="705"/>
                    </a:cubicBezTo>
                    <a:cubicBezTo>
                      <a:pt x="662" y="662"/>
                      <a:pt x="784" y="471"/>
                      <a:pt x="741" y="278"/>
                    </a:cubicBezTo>
                    <a:cubicBezTo>
                      <a:pt x="703" y="113"/>
                      <a:pt x="55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a:extLst>
                  <a:ext uri="{FF2B5EF4-FFF2-40B4-BE49-F238E27FC236}">
                    <a16:creationId xmlns:a16="http://schemas.microsoft.com/office/drawing/2014/main" id="{10E1B362-1A34-D750-CCF1-6B03FCA90F21}"/>
                  </a:ext>
                </a:extLst>
              </p:cNvPr>
              <p:cNvSpPr/>
              <p:nvPr/>
            </p:nvSpPr>
            <p:spPr>
              <a:xfrm flipH="1">
                <a:off x="6273306" y="3121473"/>
                <a:ext cx="30537" cy="27849"/>
              </a:xfrm>
              <a:custGeom>
                <a:avLst/>
                <a:gdLst/>
                <a:ahLst/>
                <a:cxnLst/>
                <a:rect l="l" t="t" r="r" b="b"/>
                <a:pathLst>
                  <a:path w="784" h="715" extrusionOk="0">
                    <a:moveTo>
                      <a:pt x="393" y="0"/>
                    </a:moveTo>
                    <a:cubicBezTo>
                      <a:pt x="367" y="0"/>
                      <a:pt x="341" y="3"/>
                      <a:pt x="315" y="9"/>
                    </a:cubicBezTo>
                    <a:cubicBezTo>
                      <a:pt x="122" y="53"/>
                      <a:pt x="0" y="243"/>
                      <a:pt x="44" y="435"/>
                    </a:cubicBezTo>
                    <a:cubicBezTo>
                      <a:pt x="81" y="601"/>
                      <a:pt x="229" y="714"/>
                      <a:pt x="391" y="714"/>
                    </a:cubicBezTo>
                    <a:cubicBezTo>
                      <a:pt x="417" y="714"/>
                      <a:pt x="444" y="712"/>
                      <a:pt x="470" y="705"/>
                    </a:cubicBezTo>
                    <a:cubicBezTo>
                      <a:pt x="663" y="662"/>
                      <a:pt x="784" y="471"/>
                      <a:pt x="741" y="279"/>
                    </a:cubicBezTo>
                    <a:cubicBezTo>
                      <a:pt x="703" y="113"/>
                      <a:pt x="555"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a:extLst>
                  <a:ext uri="{FF2B5EF4-FFF2-40B4-BE49-F238E27FC236}">
                    <a16:creationId xmlns:a16="http://schemas.microsoft.com/office/drawing/2014/main" id="{69A2079C-13BF-A511-9AE3-D9CEFC3926B6}"/>
                  </a:ext>
                </a:extLst>
              </p:cNvPr>
              <p:cNvSpPr/>
              <p:nvPr/>
            </p:nvSpPr>
            <p:spPr>
              <a:xfrm flipH="1">
                <a:off x="6348596" y="2766401"/>
                <a:ext cx="74083" cy="535329"/>
              </a:xfrm>
              <a:custGeom>
                <a:avLst/>
                <a:gdLst/>
                <a:ahLst/>
                <a:cxnLst/>
                <a:rect l="l" t="t" r="r" b="b"/>
                <a:pathLst>
                  <a:path w="1902" h="13744" extrusionOk="0">
                    <a:moveTo>
                      <a:pt x="1" y="1"/>
                    </a:moveTo>
                    <a:lnTo>
                      <a:pt x="1" y="13744"/>
                    </a:lnTo>
                    <a:lnTo>
                      <a:pt x="1902" y="13744"/>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a:extLst>
                  <a:ext uri="{FF2B5EF4-FFF2-40B4-BE49-F238E27FC236}">
                    <a16:creationId xmlns:a16="http://schemas.microsoft.com/office/drawing/2014/main" id="{F0E1CB92-8E73-11D7-66DC-89621700D111}"/>
                  </a:ext>
                </a:extLst>
              </p:cNvPr>
              <p:cNvSpPr/>
              <p:nvPr/>
            </p:nvSpPr>
            <p:spPr>
              <a:xfrm flipH="1">
                <a:off x="6364955" y="3013308"/>
                <a:ext cx="41248" cy="41209"/>
              </a:xfrm>
              <a:custGeom>
                <a:avLst/>
                <a:gdLst/>
                <a:ahLst/>
                <a:cxnLst/>
                <a:rect l="l" t="t" r="r" b="b"/>
                <a:pathLst>
                  <a:path w="1059" h="1058" extrusionOk="0">
                    <a:moveTo>
                      <a:pt x="529" y="1"/>
                    </a:moveTo>
                    <a:lnTo>
                      <a:pt x="1" y="529"/>
                    </a:lnTo>
                    <a:lnTo>
                      <a:pt x="529" y="1058"/>
                    </a:lnTo>
                    <a:lnTo>
                      <a:pt x="1059" y="529"/>
                    </a:lnTo>
                    <a:lnTo>
                      <a:pt x="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a:extLst>
                  <a:ext uri="{FF2B5EF4-FFF2-40B4-BE49-F238E27FC236}">
                    <a16:creationId xmlns:a16="http://schemas.microsoft.com/office/drawing/2014/main" id="{6C15EF46-C734-E207-E808-A4412365D4E1}"/>
                  </a:ext>
                </a:extLst>
              </p:cNvPr>
              <p:cNvSpPr/>
              <p:nvPr/>
            </p:nvSpPr>
            <p:spPr>
              <a:xfrm flipH="1">
                <a:off x="6364955" y="3119020"/>
                <a:ext cx="41209" cy="41209"/>
              </a:xfrm>
              <a:custGeom>
                <a:avLst/>
                <a:gdLst/>
                <a:ahLst/>
                <a:cxnLst/>
                <a:rect l="l" t="t" r="r" b="b"/>
                <a:pathLst>
                  <a:path w="1058" h="1058" extrusionOk="0">
                    <a:moveTo>
                      <a:pt x="529" y="0"/>
                    </a:moveTo>
                    <a:lnTo>
                      <a:pt x="1" y="529"/>
                    </a:lnTo>
                    <a:lnTo>
                      <a:pt x="529" y="1057"/>
                    </a:lnTo>
                    <a:lnTo>
                      <a:pt x="1058"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a:extLst>
                  <a:ext uri="{FF2B5EF4-FFF2-40B4-BE49-F238E27FC236}">
                    <a16:creationId xmlns:a16="http://schemas.microsoft.com/office/drawing/2014/main" id="{064495AB-D197-A010-DB15-B60D67534507}"/>
                  </a:ext>
                </a:extLst>
              </p:cNvPr>
              <p:cNvSpPr/>
              <p:nvPr/>
            </p:nvSpPr>
            <p:spPr>
              <a:xfrm flipH="1">
                <a:off x="6364955" y="2907830"/>
                <a:ext cx="41248" cy="41209"/>
              </a:xfrm>
              <a:custGeom>
                <a:avLst/>
                <a:gdLst/>
                <a:ahLst/>
                <a:cxnLst/>
                <a:rect l="l" t="t" r="r" b="b"/>
                <a:pathLst>
                  <a:path w="1059" h="1058" extrusionOk="0">
                    <a:moveTo>
                      <a:pt x="529" y="0"/>
                    </a:moveTo>
                    <a:lnTo>
                      <a:pt x="1" y="529"/>
                    </a:lnTo>
                    <a:lnTo>
                      <a:pt x="529" y="1057"/>
                    </a:lnTo>
                    <a:lnTo>
                      <a:pt x="1059" y="529"/>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6">
              <a:extLst>
                <a:ext uri="{FF2B5EF4-FFF2-40B4-BE49-F238E27FC236}">
                  <a16:creationId xmlns:a16="http://schemas.microsoft.com/office/drawing/2014/main" id="{5E0408B5-B67D-8521-85B6-45187ADF6B1A}"/>
                </a:ext>
              </a:extLst>
            </p:cNvPr>
            <p:cNvGrpSpPr/>
            <p:nvPr/>
          </p:nvGrpSpPr>
          <p:grpSpPr>
            <a:xfrm>
              <a:off x="6524834" y="3620731"/>
              <a:ext cx="771501" cy="393652"/>
              <a:chOff x="6651775" y="3763900"/>
              <a:chExt cx="806672" cy="411598"/>
            </a:xfrm>
          </p:grpSpPr>
          <p:sp>
            <p:nvSpPr>
              <p:cNvPr id="641" name="Google Shape;641;p36">
                <a:extLst>
                  <a:ext uri="{FF2B5EF4-FFF2-40B4-BE49-F238E27FC236}">
                    <a16:creationId xmlns:a16="http://schemas.microsoft.com/office/drawing/2014/main" id="{A67362D7-2D36-F9E3-4011-F54A1CCDF8A4}"/>
                  </a:ext>
                </a:extLst>
              </p:cNvPr>
              <p:cNvSpPr/>
              <p:nvPr/>
            </p:nvSpPr>
            <p:spPr>
              <a:xfrm>
                <a:off x="6729720" y="3763900"/>
                <a:ext cx="628857" cy="102155"/>
              </a:xfrm>
              <a:custGeom>
                <a:avLst/>
                <a:gdLst/>
                <a:ahLst/>
                <a:cxnLst/>
                <a:rect l="l" t="t" r="r" b="b"/>
                <a:pathLst>
                  <a:path w="11844" h="1924" extrusionOk="0">
                    <a:moveTo>
                      <a:pt x="1" y="1"/>
                    </a:moveTo>
                    <a:lnTo>
                      <a:pt x="1" y="1924"/>
                    </a:lnTo>
                    <a:lnTo>
                      <a:pt x="11844" y="1924"/>
                    </a:lnTo>
                    <a:lnTo>
                      <a:pt x="118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a:extLst>
                  <a:ext uri="{FF2B5EF4-FFF2-40B4-BE49-F238E27FC236}">
                    <a16:creationId xmlns:a16="http://schemas.microsoft.com/office/drawing/2014/main" id="{612A86BC-9DDC-3674-7138-60E7C468A78C}"/>
                  </a:ext>
                </a:extLst>
              </p:cNvPr>
              <p:cNvSpPr/>
              <p:nvPr/>
            </p:nvSpPr>
            <p:spPr>
              <a:xfrm>
                <a:off x="6869203" y="3786519"/>
                <a:ext cx="350002" cy="56918"/>
              </a:xfrm>
              <a:custGeom>
                <a:avLst/>
                <a:gdLst/>
                <a:ahLst/>
                <a:cxnLst/>
                <a:rect l="l" t="t" r="r" b="b"/>
                <a:pathLst>
                  <a:path w="6592" h="1072" extrusionOk="0">
                    <a:moveTo>
                      <a:pt x="0" y="1"/>
                    </a:moveTo>
                    <a:lnTo>
                      <a:pt x="0" y="1071"/>
                    </a:lnTo>
                    <a:lnTo>
                      <a:pt x="6591" y="1071"/>
                    </a:lnTo>
                    <a:lnTo>
                      <a:pt x="65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a:extLst>
                  <a:ext uri="{FF2B5EF4-FFF2-40B4-BE49-F238E27FC236}">
                    <a16:creationId xmlns:a16="http://schemas.microsoft.com/office/drawing/2014/main" id="{3E4B9542-983F-E5F6-2519-554ACD54FA03}"/>
                  </a:ext>
                </a:extLst>
              </p:cNvPr>
              <p:cNvSpPr/>
              <p:nvPr/>
            </p:nvSpPr>
            <p:spPr>
              <a:xfrm>
                <a:off x="6776073"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a:extLst>
                  <a:ext uri="{FF2B5EF4-FFF2-40B4-BE49-F238E27FC236}">
                    <a16:creationId xmlns:a16="http://schemas.microsoft.com/office/drawing/2014/main" id="{795D489B-9D6B-24F0-BD4F-E0AD0F548A7C}"/>
                  </a:ext>
                </a:extLst>
              </p:cNvPr>
              <p:cNvSpPr/>
              <p:nvPr/>
            </p:nvSpPr>
            <p:spPr>
              <a:xfrm>
                <a:off x="7234238" y="3786519"/>
                <a:ext cx="80545" cy="56918"/>
              </a:xfrm>
              <a:custGeom>
                <a:avLst/>
                <a:gdLst/>
                <a:ahLst/>
                <a:cxnLst/>
                <a:rect l="l" t="t" r="r" b="b"/>
                <a:pathLst>
                  <a:path w="1517" h="1072" extrusionOk="0">
                    <a:moveTo>
                      <a:pt x="1" y="1"/>
                    </a:moveTo>
                    <a:lnTo>
                      <a:pt x="1" y="1071"/>
                    </a:lnTo>
                    <a:lnTo>
                      <a:pt x="1517" y="1071"/>
                    </a:lnTo>
                    <a:lnTo>
                      <a:pt x="1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a:extLst>
                  <a:ext uri="{FF2B5EF4-FFF2-40B4-BE49-F238E27FC236}">
                    <a16:creationId xmlns:a16="http://schemas.microsoft.com/office/drawing/2014/main" id="{4D8B2A79-A5B2-5859-CCCD-A0E1DA87B609}"/>
                  </a:ext>
                </a:extLst>
              </p:cNvPr>
              <p:cNvSpPr/>
              <p:nvPr/>
            </p:nvSpPr>
            <p:spPr>
              <a:xfrm>
                <a:off x="6651775" y="4064901"/>
                <a:ext cx="806672" cy="110597"/>
              </a:xfrm>
              <a:custGeom>
                <a:avLst/>
                <a:gdLst/>
                <a:ahLst/>
                <a:cxnLst/>
                <a:rect l="l" t="t" r="r" b="b"/>
                <a:pathLst>
                  <a:path w="15193" h="2083" extrusionOk="0">
                    <a:moveTo>
                      <a:pt x="1" y="1"/>
                    </a:moveTo>
                    <a:lnTo>
                      <a:pt x="1" y="2082"/>
                    </a:lnTo>
                    <a:lnTo>
                      <a:pt x="15192" y="2082"/>
                    </a:lnTo>
                    <a:lnTo>
                      <a:pt x="1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a:extLst>
                  <a:ext uri="{FF2B5EF4-FFF2-40B4-BE49-F238E27FC236}">
                    <a16:creationId xmlns:a16="http://schemas.microsoft.com/office/drawing/2014/main" id="{DA615A55-6B9F-FF0E-1E9E-B012102880C9}"/>
                  </a:ext>
                </a:extLst>
              </p:cNvPr>
              <p:cNvSpPr/>
              <p:nvPr/>
            </p:nvSpPr>
            <p:spPr>
              <a:xfrm>
                <a:off x="6883911" y="4093626"/>
                <a:ext cx="430176" cy="53254"/>
              </a:xfrm>
              <a:custGeom>
                <a:avLst/>
                <a:gdLst/>
                <a:ahLst/>
                <a:cxnLst/>
                <a:rect l="l" t="t" r="r" b="b"/>
                <a:pathLst>
                  <a:path w="8102" h="1003" extrusionOk="0">
                    <a:moveTo>
                      <a:pt x="4066" y="1"/>
                    </a:moveTo>
                    <a:cubicBezTo>
                      <a:pt x="4061" y="1"/>
                      <a:pt x="4056" y="1"/>
                      <a:pt x="4051" y="1"/>
                    </a:cubicBezTo>
                    <a:cubicBezTo>
                      <a:pt x="1814" y="1"/>
                      <a:pt x="1" y="225"/>
                      <a:pt x="1" y="501"/>
                    </a:cubicBezTo>
                    <a:cubicBezTo>
                      <a:pt x="1" y="778"/>
                      <a:pt x="1814" y="1002"/>
                      <a:pt x="4051" y="1002"/>
                    </a:cubicBezTo>
                    <a:cubicBezTo>
                      <a:pt x="6288" y="1002"/>
                      <a:pt x="8102" y="778"/>
                      <a:pt x="8102" y="501"/>
                    </a:cubicBezTo>
                    <a:cubicBezTo>
                      <a:pt x="8102" y="224"/>
                      <a:pt x="6297" y="1"/>
                      <a:pt x="4066"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a:extLst>
                  <a:ext uri="{FF2B5EF4-FFF2-40B4-BE49-F238E27FC236}">
                    <a16:creationId xmlns:a16="http://schemas.microsoft.com/office/drawing/2014/main" id="{2577100C-D747-B239-C9CB-54451070B977}"/>
                  </a:ext>
                </a:extLst>
              </p:cNvPr>
              <p:cNvSpPr/>
              <p:nvPr/>
            </p:nvSpPr>
            <p:spPr>
              <a:xfrm>
                <a:off x="6701791" y="4094051"/>
                <a:ext cx="52405" cy="52405"/>
              </a:xfrm>
              <a:custGeom>
                <a:avLst/>
                <a:gdLst/>
                <a:ahLst/>
                <a:cxnLst/>
                <a:rect l="l" t="t" r="r" b="b"/>
                <a:pathLst>
                  <a:path w="987" h="987" extrusionOk="0">
                    <a:moveTo>
                      <a:pt x="494" y="1"/>
                    </a:moveTo>
                    <a:cubicBezTo>
                      <a:pt x="220" y="1"/>
                      <a:pt x="0" y="221"/>
                      <a:pt x="0" y="493"/>
                    </a:cubicBezTo>
                    <a:cubicBezTo>
                      <a:pt x="0" y="766"/>
                      <a:pt x="220" y="986"/>
                      <a:pt x="494" y="986"/>
                    </a:cubicBezTo>
                    <a:cubicBezTo>
                      <a:pt x="766" y="986"/>
                      <a:pt x="987" y="766"/>
                      <a:pt x="987" y="493"/>
                    </a:cubicBezTo>
                    <a:cubicBezTo>
                      <a:pt x="987" y="220"/>
                      <a:pt x="766" y="1"/>
                      <a:pt x="494" y="1"/>
                    </a:cubicBezTo>
                    <a:close/>
                  </a:path>
                </a:pathLst>
              </a:custGeom>
              <a:solidFill>
                <a:srgbClr val="FFFFFF">
                  <a:alpha val="40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a:extLst>
                  <a:ext uri="{FF2B5EF4-FFF2-40B4-BE49-F238E27FC236}">
                    <a16:creationId xmlns:a16="http://schemas.microsoft.com/office/drawing/2014/main" id="{D4A1A108-DA67-C298-2FB2-161E3FA2B67C}"/>
                  </a:ext>
                </a:extLst>
              </p:cNvPr>
              <p:cNvSpPr/>
              <p:nvPr/>
            </p:nvSpPr>
            <p:spPr>
              <a:xfrm>
                <a:off x="6676836" y="3866004"/>
                <a:ext cx="756710" cy="199000"/>
              </a:xfrm>
              <a:custGeom>
                <a:avLst/>
                <a:gdLst/>
                <a:ahLst/>
                <a:cxnLst/>
                <a:rect l="l" t="t" r="r" b="b"/>
                <a:pathLst>
                  <a:path w="14252" h="3748" extrusionOk="0">
                    <a:moveTo>
                      <a:pt x="0" y="1"/>
                    </a:moveTo>
                    <a:lnTo>
                      <a:pt x="0" y="3748"/>
                    </a:lnTo>
                    <a:lnTo>
                      <a:pt x="14251" y="3748"/>
                    </a:lnTo>
                    <a:lnTo>
                      <a:pt x="142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a:extLst>
                  <a:ext uri="{FF2B5EF4-FFF2-40B4-BE49-F238E27FC236}">
                    <a16:creationId xmlns:a16="http://schemas.microsoft.com/office/drawing/2014/main" id="{5D537ECF-7C93-2925-D9CF-F50D669012EA}"/>
                  </a:ext>
                </a:extLst>
              </p:cNvPr>
              <p:cNvSpPr/>
              <p:nvPr/>
            </p:nvSpPr>
            <p:spPr>
              <a:xfrm>
                <a:off x="7213849" y="3866004"/>
                <a:ext cx="134118" cy="199000"/>
              </a:xfrm>
              <a:custGeom>
                <a:avLst/>
                <a:gdLst/>
                <a:ahLst/>
                <a:cxnLst/>
                <a:rect l="l" t="t" r="r" b="b"/>
                <a:pathLst>
                  <a:path w="2526" h="3748" extrusionOk="0">
                    <a:moveTo>
                      <a:pt x="1" y="1"/>
                    </a:moveTo>
                    <a:lnTo>
                      <a:pt x="1" y="3748"/>
                    </a:lnTo>
                    <a:lnTo>
                      <a:pt x="2526" y="3748"/>
                    </a:lnTo>
                    <a:lnTo>
                      <a:pt x="2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a:extLst>
                  <a:ext uri="{FF2B5EF4-FFF2-40B4-BE49-F238E27FC236}">
                    <a16:creationId xmlns:a16="http://schemas.microsoft.com/office/drawing/2014/main" id="{9B7169DB-633E-6714-D6BA-F36152DA37E3}"/>
                  </a:ext>
                </a:extLst>
              </p:cNvPr>
              <p:cNvSpPr/>
              <p:nvPr/>
            </p:nvSpPr>
            <p:spPr>
              <a:xfrm>
                <a:off x="7162134" y="3866004"/>
                <a:ext cx="30583" cy="199000"/>
              </a:xfrm>
              <a:custGeom>
                <a:avLst/>
                <a:gdLst/>
                <a:ahLst/>
                <a:cxnLst/>
                <a:rect l="l" t="t" r="r" b="b"/>
                <a:pathLst>
                  <a:path w="576" h="3748" extrusionOk="0">
                    <a:moveTo>
                      <a:pt x="1" y="1"/>
                    </a:moveTo>
                    <a:lnTo>
                      <a:pt x="1" y="3748"/>
                    </a:lnTo>
                    <a:lnTo>
                      <a:pt x="575" y="374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a:extLst>
                  <a:ext uri="{FF2B5EF4-FFF2-40B4-BE49-F238E27FC236}">
                    <a16:creationId xmlns:a16="http://schemas.microsoft.com/office/drawing/2014/main" id="{E6B7F3F5-2855-8FC4-4B5A-4C3BAA7FD854}"/>
                  </a:ext>
                </a:extLst>
              </p:cNvPr>
              <p:cNvSpPr/>
              <p:nvPr/>
            </p:nvSpPr>
            <p:spPr>
              <a:xfrm>
                <a:off x="6741560" y="3906781"/>
                <a:ext cx="117393" cy="117446"/>
              </a:xfrm>
              <a:custGeom>
                <a:avLst/>
                <a:gdLst/>
                <a:ahLst/>
                <a:cxnLst/>
                <a:rect l="l" t="t" r="r" b="b"/>
                <a:pathLst>
                  <a:path w="2211" h="2212" extrusionOk="0">
                    <a:moveTo>
                      <a:pt x="1105" y="1"/>
                    </a:moveTo>
                    <a:cubicBezTo>
                      <a:pt x="495" y="1"/>
                      <a:pt x="0" y="496"/>
                      <a:pt x="0" y="1106"/>
                    </a:cubicBezTo>
                    <a:cubicBezTo>
                      <a:pt x="0" y="1717"/>
                      <a:pt x="495" y="2211"/>
                      <a:pt x="1105" y="2211"/>
                    </a:cubicBezTo>
                    <a:cubicBezTo>
                      <a:pt x="1716" y="2211"/>
                      <a:pt x="2211" y="1717"/>
                      <a:pt x="2211" y="1106"/>
                    </a:cubicBezTo>
                    <a:cubicBezTo>
                      <a:pt x="2211" y="496"/>
                      <a:pt x="1716"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6">
              <a:extLst>
                <a:ext uri="{FF2B5EF4-FFF2-40B4-BE49-F238E27FC236}">
                  <a16:creationId xmlns:a16="http://schemas.microsoft.com/office/drawing/2014/main" id="{F12B2575-B037-B889-9D46-B4A7418EB898}"/>
                </a:ext>
              </a:extLst>
            </p:cNvPr>
            <p:cNvGrpSpPr/>
            <p:nvPr/>
          </p:nvGrpSpPr>
          <p:grpSpPr>
            <a:xfrm>
              <a:off x="6012971" y="3430546"/>
              <a:ext cx="592589" cy="583835"/>
              <a:chOff x="6116577" y="3565046"/>
              <a:chExt cx="619603" cy="610450"/>
            </a:xfrm>
          </p:grpSpPr>
          <p:grpSp>
            <p:nvGrpSpPr>
              <p:cNvPr id="653" name="Google Shape;653;p36">
                <a:extLst>
                  <a:ext uri="{FF2B5EF4-FFF2-40B4-BE49-F238E27FC236}">
                    <a16:creationId xmlns:a16="http://schemas.microsoft.com/office/drawing/2014/main" id="{22267A9E-FC0F-BF26-1A62-94876E86588F}"/>
                  </a:ext>
                </a:extLst>
              </p:cNvPr>
              <p:cNvGrpSpPr/>
              <p:nvPr/>
            </p:nvGrpSpPr>
            <p:grpSpPr>
              <a:xfrm>
                <a:off x="6116577" y="3565046"/>
                <a:ext cx="619603" cy="610450"/>
                <a:chOff x="6116577" y="3565046"/>
                <a:chExt cx="619603" cy="610450"/>
              </a:xfrm>
            </p:grpSpPr>
            <p:sp>
              <p:nvSpPr>
                <p:cNvPr id="654" name="Google Shape;654;p36">
                  <a:extLst>
                    <a:ext uri="{FF2B5EF4-FFF2-40B4-BE49-F238E27FC236}">
                      <a16:creationId xmlns:a16="http://schemas.microsoft.com/office/drawing/2014/main" id="{58F3F62A-C378-F5BA-3BFD-2D92FEE41424}"/>
                    </a:ext>
                  </a:extLst>
                </p:cNvPr>
                <p:cNvSpPr/>
                <p:nvPr/>
              </p:nvSpPr>
              <p:spPr>
                <a:xfrm>
                  <a:off x="6458443" y="3671157"/>
                  <a:ext cx="277737" cy="504339"/>
                </a:xfrm>
                <a:custGeom>
                  <a:avLst/>
                  <a:gdLst/>
                  <a:ahLst/>
                  <a:cxnLst/>
                  <a:rect l="l" t="t" r="r" b="b"/>
                  <a:pathLst>
                    <a:path w="4711" h="8555" extrusionOk="0">
                      <a:moveTo>
                        <a:pt x="3373" y="1"/>
                      </a:moveTo>
                      <a:lnTo>
                        <a:pt x="0" y="7990"/>
                      </a:lnTo>
                      <a:lnTo>
                        <a:pt x="1337" y="8554"/>
                      </a:lnTo>
                      <a:lnTo>
                        <a:pt x="4710" y="565"/>
                      </a:lnTo>
                      <a:lnTo>
                        <a:pt x="3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a:extLst>
                    <a:ext uri="{FF2B5EF4-FFF2-40B4-BE49-F238E27FC236}">
                      <a16:creationId xmlns:a16="http://schemas.microsoft.com/office/drawing/2014/main" id="{ADFE384E-C5A2-906C-7502-A47BDB1D0F6F}"/>
                    </a:ext>
                  </a:extLst>
                </p:cNvPr>
                <p:cNvSpPr/>
                <p:nvPr/>
              </p:nvSpPr>
              <p:spPr>
                <a:xfrm>
                  <a:off x="6116577" y="3565046"/>
                  <a:ext cx="171087" cy="610158"/>
                </a:xfrm>
                <a:custGeom>
                  <a:avLst/>
                  <a:gdLst/>
                  <a:ahLst/>
                  <a:cxnLst/>
                  <a:rect l="l" t="t" r="r" b="b"/>
                  <a:pathLst>
                    <a:path w="2902" h="10350" extrusionOk="0">
                      <a:moveTo>
                        <a:pt x="0" y="0"/>
                      </a:moveTo>
                      <a:lnTo>
                        <a:pt x="0" y="10349"/>
                      </a:lnTo>
                      <a:lnTo>
                        <a:pt x="2901" y="10349"/>
                      </a:lnTo>
                      <a:lnTo>
                        <a:pt x="2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a:extLst>
                    <a:ext uri="{FF2B5EF4-FFF2-40B4-BE49-F238E27FC236}">
                      <a16:creationId xmlns:a16="http://schemas.microsoft.com/office/drawing/2014/main" id="{89CF99C6-4372-942A-AF90-0273C334870C}"/>
                    </a:ext>
                  </a:extLst>
                </p:cNvPr>
                <p:cNvSpPr/>
                <p:nvPr/>
              </p:nvSpPr>
              <p:spPr>
                <a:xfrm>
                  <a:off x="6165449" y="3706704"/>
                  <a:ext cx="73340" cy="432652"/>
                </a:xfrm>
                <a:custGeom>
                  <a:avLst/>
                  <a:gdLst/>
                  <a:ahLst/>
                  <a:cxnLst/>
                  <a:rect l="l" t="t" r="r" b="b"/>
                  <a:pathLst>
                    <a:path w="1244" h="7339" extrusionOk="0">
                      <a:moveTo>
                        <a:pt x="1" y="0"/>
                      </a:moveTo>
                      <a:lnTo>
                        <a:pt x="1" y="7339"/>
                      </a:lnTo>
                      <a:lnTo>
                        <a:pt x="1243" y="7339"/>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a:extLst>
                    <a:ext uri="{FF2B5EF4-FFF2-40B4-BE49-F238E27FC236}">
                      <a16:creationId xmlns:a16="http://schemas.microsoft.com/office/drawing/2014/main" id="{A77B2BD3-3FF7-1DA2-7D1F-6E47D87E409E}"/>
                    </a:ext>
                  </a:extLst>
                </p:cNvPr>
                <p:cNvSpPr/>
                <p:nvPr/>
              </p:nvSpPr>
              <p:spPr>
                <a:xfrm>
                  <a:off x="6287540" y="3663965"/>
                  <a:ext cx="171087" cy="511236"/>
                </a:xfrm>
                <a:custGeom>
                  <a:avLst/>
                  <a:gdLst/>
                  <a:ahLst/>
                  <a:cxnLst/>
                  <a:rect l="l" t="t" r="r" b="b"/>
                  <a:pathLst>
                    <a:path w="2902" h="8672" extrusionOk="0">
                      <a:moveTo>
                        <a:pt x="0" y="0"/>
                      </a:moveTo>
                      <a:lnTo>
                        <a:pt x="0" y="8671"/>
                      </a:lnTo>
                      <a:lnTo>
                        <a:pt x="2901" y="8671"/>
                      </a:lnTo>
                      <a:lnTo>
                        <a:pt x="2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a:extLst>
                    <a:ext uri="{FF2B5EF4-FFF2-40B4-BE49-F238E27FC236}">
                      <a16:creationId xmlns:a16="http://schemas.microsoft.com/office/drawing/2014/main" id="{E7418DDD-A57C-9750-389E-8A0624DECF53}"/>
                    </a:ext>
                  </a:extLst>
                </p:cNvPr>
                <p:cNvSpPr/>
                <p:nvPr/>
              </p:nvSpPr>
              <p:spPr>
                <a:xfrm>
                  <a:off x="6330339" y="3876837"/>
                  <a:ext cx="85308" cy="85363"/>
                </a:xfrm>
                <a:custGeom>
                  <a:avLst/>
                  <a:gdLst/>
                  <a:ahLst/>
                  <a:cxnLst/>
                  <a:rect l="l" t="t" r="r" b="b"/>
                  <a:pathLst>
                    <a:path w="1447" h="1448" extrusionOk="0">
                      <a:moveTo>
                        <a:pt x="724" y="1"/>
                      </a:moveTo>
                      <a:cubicBezTo>
                        <a:pt x="324" y="1"/>
                        <a:pt x="0" y="325"/>
                        <a:pt x="0" y="724"/>
                      </a:cubicBezTo>
                      <a:cubicBezTo>
                        <a:pt x="0" y="1124"/>
                        <a:pt x="324" y="1447"/>
                        <a:pt x="724" y="1447"/>
                      </a:cubicBezTo>
                      <a:cubicBezTo>
                        <a:pt x="1123" y="1447"/>
                        <a:pt x="1447" y="1124"/>
                        <a:pt x="1447" y="724"/>
                      </a:cubicBezTo>
                      <a:cubicBezTo>
                        <a:pt x="1447" y="325"/>
                        <a:pt x="1124"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a:extLst>
                    <a:ext uri="{FF2B5EF4-FFF2-40B4-BE49-F238E27FC236}">
                      <a16:creationId xmlns:a16="http://schemas.microsoft.com/office/drawing/2014/main" id="{46B75013-7196-BD0D-9238-4EC5DE2A643B}"/>
                    </a:ext>
                  </a:extLst>
                </p:cNvPr>
                <p:cNvSpPr/>
                <p:nvPr/>
              </p:nvSpPr>
              <p:spPr>
                <a:xfrm>
                  <a:off x="6330339" y="4003935"/>
                  <a:ext cx="85308" cy="85304"/>
                </a:xfrm>
                <a:custGeom>
                  <a:avLst/>
                  <a:gdLst/>
                  <a:ahLst/>
                  <a:cxnLst/>
                  <a:rect l="l" t="t" r="r" b="b"/>
                  <a:pathLst>
                    <a:path w="1447" h="1447" extrusionOk="0">
                      <a:moveTo>
                        <a:pt x="724" y="0"/>
                      </a:moveTo>
                      <a:cubicBezTo>
                        <a:pt x="324" y="0"/>
                        <a:pt x="0" y="324"/>
                        <a:pt x="0" y="723"/>
                      </a:cubicBezTo>
                      <a:cubicBezTo>
                        <a:pt x="0" y="1123"/>
                        <a:pt x="324" y="1447"/>
                        <a:pt x="724" y="1447"/>
                      </a:cubicBezTo>
                      <a:cubicBezTo>
                        <a:pt x="1123" y="1447"/>
                        <a:pt x="1447" y="1123"/>
                        <a:pt x="1447" y="723"/>
                      </a:cubicBezTo>
                      <a:cubicBezTo>
                        <a:pt x="1447" y="324"/>
                        <a:pt x="1124" y="0"/>
                        <a:pt x="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36">
                <a:extLst>
                  <a:ext uri="{FF2B5EF4-FFF2-40B4-BE49-F238E27FC236}">
                    <a16:creationId xmlns:a16="http://schemas.microsoft.com/office/drawing/2014/main" id="{90704907-FC06-0A6A-0E97-F7AE30B06FFC}"/>
                  </a:ext>
                </a:extLst>
              </p:cNvPr>
              <p:cNvSpPr/>
              <p:nvPr/>
            </p:nvSpPr>
            <p:spPr>
              <a:xfrm>
                <a:off x="6159435" y="3592163"/>
                <a:ext cx="85308" cy="85304"/>
              </a:xfrm>
              <a:custGeom>
                <a:avLst/>
                <a:gdLst/>
                <a:ahLst/>
                <a:cxnLst/>
                <a:rect l="l" t="t" r="r" b="b"/>
                <a:pathLst>
                  <a:path w="1447" h="1447" extrusionOk="0">
                    <a:moveTo>
                      <a:pt x="724" y="0"/>
                    </a:moveTo>
                    <a:cubicBezTo>
                      <a:pt x="324" y="0"/>
                      <a:pt x="0" y="324"/>
                      <a:pt x="0" y="723"/>
                    </a:cubicBezTo>
                    <a:cubicBezTo>
                      <a:pt x="0" y="1123"/>
                      <a:pt x="324" y="1446"/>
                      <a:pt x="724" y="1446"/>
                    </a:cubicBezTo>
                    <a:cubicBezTo>
                      <a:pt x="1123" y="1446"/>
                      <a:pt x="1447" y="1123"/>
                      <a:pt x="1447" y="723"/>
                    </a:cubicBezTo>
                    <a:cubicBezTo>
                      <a:pt x="1447" y="324"/>
                      <a:pt x="1123" y="0"/>
                      <a:pt x="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a:extLst>
                  <a:ext uri="{FF2B5EF4-FFF2-40B4-BE49-F238E27FC236}">
                    <a16:creationId xmlns:a16="http://schemas.microsoft.com/office/drawing/2014/main" id="{99B57B75-1FD0-FD40-BC8C-710ABF2AC41F}"/>
                  </a:ext>
                </a:extLst>
              </p:cNvPr>
              <p:cNvSpPr/>
              <p:nvPr/>
            </p:nvSpPr>
            <p:spPr>
              <a:xfrm>
                <a:off x="6330339" y="3749798"/>
                <a:ext cx="85308" cy="85422"/>
              </a:xfrm>
              <a:custGeom>
                <a:avLst/>
                <a:gdLst/>
                <a:ahLst/>
                <a:cxnLst/>
                <a:rect l="l" t="t" r="r" b="b"/>
                <a:pathLst>
                  <a:path w="1447" h="1449" extrusionOk="0">
                    <a:moveTo>
                      <a:pt x="724" y="1"/>
                    </a:moveTo>
                    <a:cubicBezTo>
                      <a:pt x="324" y="1"/>
                      <a:pt x="0" y="324"/>
                      <a:pt x="0" y="724"/>
                    </a:cubicBezTo>
                    <a:cubicBezTo>
                      <a:pt x="0" y="1123"/>
                      <a:pt x="324" y="1448"/>
                      <a:pt x="724" y="1448"/>
                    </a:cubicBezTo>
                    <a:cubicBezTo>
                      <a:pt x="1123" y="1448"/>
                      <a:pt x="1447" y="1123"/>
                      <a:pt x="1447" y="724"/>
                    </a:cubicBezTo>
                    <a:cubicBezTo>
                      <a:pt x="1447" y="324"/>
                      <a:pt x="1124" y="2"/>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6">
              <a:extLst>
                <a:ext uri="{FF2B5EF4-FFF2-40B4-BE49-F238E27FC236}">
                  <a16:creationId xmlns:a16="http://schemas.microsoft.com/office/drawing/2014/main" id="{16F0E521-8B6E-E9B6-762A-6E24FF4A9F86}"/>
                </a:ext>
              </a:extLst>
            </p:cNvPr>
            <p:cNvGrpSpPr/>
            <p:nvPr/>
          </p:nvGrpSpPr>
          <p:grpSpPr>
            <a:xfrm>
              <a:off x="7865961" y="1669493"/>
              <a:ext cx="796393" cy="978451"/>
              <a:chOff x="7782214" y="1723435"/>
              <a:chExt cx="832699" cy="1023056"/>
            </a:xfrm>
          </p:grpSpPr>
          <p:grpSp>
            <p:nvGrpSpPr>
              <p:cNvPr id="663" name="Google Shape;663;p36">
                <a:extLst>
                  <a:ext uri="{FF2B5EF4-FFF2-40B4-BE49-F238E27FC236}">
                    <a16:creationId xmlns:a16="http://schemas.microsoft.com/office/drawing/2014/main" id="{8E95FF75-A52E-974C-B74A-E3E2A5F1DAE7}"/>
                  </a:ext>
                </a:extLst>
              </p:cNvPr>
              <p:cNvGrpSpPr/>
              <p:nvPr/>
            </p:nvGrpSpPr>
            <p:grpSpPr>
              <a:xfrm>
                <a:off x="7782214" y="1723435"/>
                <a:ext cx="832699" cy="893858"/>
                <a:chOff x="7739700" y="1693776"/>
                <a:chExt cx="875235" cy="939518"/>
              </a:xfrm>
            </p:grpSpPr>
            <p:sp>
              <p:nvSpPr>
                <p:cNvPr id="664" name="Google Shape;664;p36">
                  <a:extLst>
                    <a:ext uri="{FF2B5EF4-FFF2-40B4-BE49-F238E27FC236}">
                      <a16:creationId xmlns:a16="http://schemas.microsoft.com/office/drawing/2014/main" id="{F2DA0E73-68F5-166A-8E64-7B004618D7E3}"/>
                    </a:ext>
                  </a:extLst>
                </p:cNvPr>
                <p:cNvSpPr/>
                <p:nvPr/>
              </p:nvSpPr>
              <p:spPr>
                <a:xfrm>
                  <a:off x="7739700" y="1693776"/>
                  <a:ext cx="548727" cy="916991"/>
                </a:xfrm>
                <a:custGeom>
                  <a:avLst/>
                  <a:gdLst/>
                  <a:ahLst/>
                  <a:cxnLst/>
                  <a:rect l="l" t="t" r="r" b="b"/>
                  <a:pathLst>
                    <a:path w="6358" h="10625" extrusionOk="0">
                      <a:moveTo>
                        <a:pt x="4605" y="0"/>
                      </a:moveTo>
                      <a:lnTo>
                        <a:pt x="1" y="9802"/>
                      </a:lnTo>
                      <a:lnTo>
                        <a:pt x="1751" y="10625"/>
                      </a:lnTo>
                      <a:lnTo>
                        <a:pt x="6357" y="823"/>
                      </a:lnTo>
                      <a:lnTo>
                        <a:pt x="46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a:extLst>
                    <a:ext uri="{FF2B5EF4-FFF2-40B4-BE49-F238E27FC236}">
                      <a16:creationId xmlns:a16="http://schemas.microsoft.com/office/drawing/2014/main" id="{0A73A5C9-6F91-D47D-AD3E-C4E91093F179}"/>
                    </a:ext>
                  </a:extLst>
                </p:cNvPr>
                <p:cNvSpPr/>
                <p:nvPr/>
              </p:nvSpPr>
              <p:spPr>
                <a:xfrm>
                  <a:off x="8044623" y="1976772"/>
                  <a:ext cx="72496" cy="63779"/>
                </a:xfrm>
                <a:custGeom>
                  <a:avLst/>
                  <a:gdLst/>
                  <a:ahLst/>
                  <a:cxnLst/>
                  <a:rect l="l" t="t" r="r" b="b"/>
                  <a:pathLst>
                    <a:path w="840" h="739" extrusionOk="0">
                      <a:moveTo>
                        <a:pt x="421" y="1"/>
                      </a:moveTo>
                      <a:cubicBezTo>
                        <a:pt x="283" y="1"/>
                        <a:pt x="151" y="80"/>
                        <a:pt x="88" y="213"/>
                      </a:cubicBezTo>
                      <a:cubicBezTo>
                        <a:pt x="1" y="398"/>
                        <a:pt x="80" y="616"/>
                        <a:pt x="264" y="703"/>
                      </a:cubicBezTo>
                      <a:cubicBezTo>
                        <a:pt x="315" y="727"/>
                        <a:pt x="369" y="738"/>
                        <a:pt x="421" y="738"/>
                      </a:cubicBezTo>
                      <a:cubicBezTo>
                        <a:pt x="560" y="738"/>
                        <a:pt x="692" y="660"/>
                        <a:pt x="755" y="527"/>
                      </a:cubicBezTo>
                      <a:cubicBezTo>
                        <a:pt x="840" y="343"/>
                        <a:pt x="762" y="123"/>
                        <a:pt x="578" y="36"/>
                      </a:cubicBezTo>
                      <a:cubicBezTo>
                        <a:pt x="527" y="12"/>
                        <a:pt x="474" y="1"/>
                        <a:pt x="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a:extLst>
                    <a:ext uri="{FF2B5EF4-FFF2-40B4-BE49-F238E27FC236}">
                      <a16:creationId xmlns:a16="http://schemas.microsoft.com/office/drawing/2014/main" id="{D5F22DA1-CEFA-3100-B590-5FEBF8A4B240}"/>
                    </a:ext>
                  </a:extLst>
                </p:cNvPr>
                <p:cNvSpPr/>
                <p:nvPr/>
              </p:nvSpPr>
              <p:spPr>
                <a:xfrm>
                  <a:off x="7910243" y="2262790"/>
                  <a:ext cx="72583" cy="63779"/>
                </a:xfrm>
                <a:custGeom>
                  <a:avLst/>
                  <a:gdLst/>
                  <a:ahLst/>
                  <a:cxnLst/>
                  <a:rect l="l" t="t" r="r" b="b"/>
                  <a:pathLst>
                    <a:path w="841" h="739" extrusionOk="0">
                      <a:moveTo>
                        <a:pt x="421" y="1"/>
                      </a:moveTo>
                      <a:cubicBezTo>
                        <a:pt x="283" y="1"/>
                        <a:pt x="151" y="79"/>
                        <a:pt x="88" y="213"/>
                      </a:cubicBezTo>
                      <a:cubicBezTo>
                        <a:pt x="1" y="397"/>
                        <a:pt x="80" y="616"/>
                        <a:pt x="264" y="703"/>
                      </a:cubicBezTo>
                      <a:cubicBezTo>
                        <a:pt x="315" y="727"/>
                        <a:pt x="369" y="738"/>
                        <a:pt x="421" y="738"/>
                      </a:cubicBezTo>
                      <a:cubicBezTo>
                        <a:pt x="560" y="738"/>
                        <a:pt x="692" y="660"/>
                        <a:pt x="755" y="527"/>
                      </a:cubicBezTo>
                      <a:cubicBezTo>
                        <a:pt x="841" y="342"/>
                        <a:pt x="761" y="123"/>
                        <a:pt x="578" y="36"/>
                      </a:cubicBezTo>
                      <a:cubicBezTo>
                        <a:pt x="527" y="12"/>
                        <a:pt x="474" y="1"/>
                        <a:pt x="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a:extLst>
                    <a:ext uri="{FF2B5EF4-FFF2-40B4-BE49-F238E27FC236}">
                      <a16:creationId xmlns:a16="http://schemas.microsoft.com/office/drawing/2014/main" id="{51665C6B-6CBA-9E96-460A-0C7AFFAB5A36}"/>
                    </a:ext>
                  </a:extLst>
                </p:cNvPr>
                <p:cNvSpPr/>
                <p:nvPr/>
              </p:nvSpPr>
              <p:spPr>
                <a:xfrm>
                  <a:off x="7977476" y="2119867"/>
                  <a:ext cx="72583" cy="63693"/>
                </a:xfrm>
                <a:custGeom>
                  <a:avLst/>
                  <a:gdLst/>
                  <a:ahLst/>
                  <a:cxnLst/>
                  <a:rect l="l" t="t" r="r" b="b"/>
                  <a:pathLst>
                    <a:path w="841" h="738" extrusionOk="0">
                      <a:moveTo>
                        <a:pt x="420" y="0"/>
                      </a:moveTo>
                      <a:cubicBezTo>
                        <a:pt x="282" y="0"/>
                        <a:pt x="150" y="78"/>
                        <a:pt x="87" y="212"/>
                      </a:cubicBezTo>
                      <a:cubicBezTo>
                        <a:pt x="0" y="396"/>
                        <a:pt x="79" y="615"/>
                        <a:pt x="264" y="702"/>
                      </a:cubicBezTo>
                      <a:cubicBezTo>
                        <a:pt x="314" y="726"/>
                        <a:pt x="368" y="738"/>
                        <a:pt x="420" y="738"/>
                      </a:cubicBezTo>
                      <a:cubicBezTo>
                        <a:pt x="559" y="738"/>
                        <a:pt x="691" y="659"/>
                        <a:pt x="754" y="525"/>
                      </a:cubicBezTo>
                      <a:cubicBezTo>
                        <a:pt x="840" y="341"/>
                        <a:pt x="760" y="123"/>
                        <a:pt x="577" y="35"/>
                      </a:cubicBezTo>
                      <a:cubicBezTo>
                        <a:pt x="526" y="11"/>
                        <a:pt x="473" y="0"/>
                        <a:pt x="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a:extLst>
                    <a:ext uri="{FF2B5EF4-FFF2-40B4-BE49-F238E27FC236}">
                      <a16:creationId xmlns:a16="http://schemas.microsoft.com/office/drawing/2014/main" id="{9B56D455-58EE-4633-ACF6-C407D65ECABF}"/>
                    </a:ext>
                  </a:extLst>
                </p:cNvPr>
                <p:cNvSpPr/>
                <p:nvPr/>
              </p:nvSpPr>
              <p:spPr>
                <a:xfrm>
                  <a:off x="8104952" y="1726745"/>
                  <a:ext cx="167691" cy="106069"/>
                </a:xfrm>
                <a:custGeom>
                  <a:avLst/>
                  <a:gdLst/>
                  <a:ahLst/>
                  <a:cxnLst/>
                  <a:rect l="l" t="t" r="r" b="b"/>
                  <a:pathLst>
                    <a:path w="1943" h="1229" extrusionOk="0">
                      <a:moveTo>
                        <a:pt x="191" y="0"/>
                      </a:moveTo>
                      <a:lnTo>
                        <a:pt x="0" y="406"/>
                      </a:lnTo>
                      <a:lnTo>
                        <a:pt x="1752" y="1228"/>
                      </a:lnTo>
                      <a:lnTo>
                        <a:pt x="1943" y="823"/>
                      </a:lnTo>
                      <a:lnTo>
                        <a:pt x="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a:extLst>
                    <a:ext uri="{FF2B5EF4-FFF2-40B4-BE49-F238E27FC236}">
                      <a16:creationId xmlns:a16="http://schemas.microsoft.com/office/drawing/2014/main" id="{6A2AF150-83D2-88C0-66D8-E0C80265B36F}"/>
                    </a:ext>
                  </a:extLst>
                </p:cNvPr>
                <p:cNvSpPr/>
                <p:nvPr/>
              </p:nvSpPr>
              <p:spPr>
                <a:xfrm>
                  <a:off x="8080182" y="1779823"/>
                  <a:ext cx="167604" cy="106155"/>
                </a:xfrm>
                <a:custGeom>
                  <a:avLst/>
                  <a:gdLst/>
                  <a:ahLst/>
                  <a:cxnLst/>
                  <a:rect l="l" t="t" r="r" b="b"/>
                  <a:pathLst>
                    <a:path w="1942" h="1230" extrusionOk="0">
                      <a:moveTo>
                        <a:pt x="191" y="1"/>
                      </a:moveTo>
                      <a:lnTo>
                        <a:pt x="1" y="407"/>
                      </a:lnTo>
                      <a:lnTo>
                        <a:pt x="1751" y="1229"/>
                      </a:lnTo>
                      <a:lnTo>
                        <a:pt x="1942" y="823"/>
                      </a:lnTo>
                      <a:lnTo>
                        <a:pt x="1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a:extLst>
                    <a:ext uri="{FF2B5EF4-FFF2-40B4-BE49-F238E27FC236}">
                      <a16:creationId xmlns:a16="http://schemas.microsoft.com/office/drawing/2014/main" id="{1C1FE616-D12A-F834-5481-F121913C86A6}"/>
                    </a:ext>
                  </a:extLst>
                </p:cNvPr>
                <p:cNvSpPr/>
                <p:nvPr/>
              </p:nvSpPr>
              <p:spPr>
                <a:xfrm>
                  <a:off x="7739873" y="2447829"/>
                  <a:ext cx="194100" cy="162167"/>
                </a:xfrm>
                <a:custGeom>
                  <a:avLst/>
                  <a:gdLst/>
                  <a:ahLst/>
                  <a:cxnLst/>
                  <a:rect l="l" t="t" r="r" b="b"/>
                  <a:pathLst>
                    <a:path w="2249" h="1879" extrusionOk="0">
                      <a:moveTo>
                        <a:pt x="497" y="0"/>
                      </a:moveTo>
                      <a:lnTo>
                        <a:pt x="1" y="1056"/>
                      </a:lnTo>
                      <a:lnTo>
                        <a:pt x="1752" y="1879"/>
                      </a:lnTo>
                      <a:lnTo>
                        <a:pt x="2248" y="823"/>
                      </a:lnTo>
                      <a:lnTo>
                        <a:pt x="4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a:extLst>
                    <a:ext uri="{FF2B5EF4-FFF2-40B4-BE49-F238E27FC236}">
                      <a16:creationId xmlns:a16="http://schemas.microsoft.com/office/drawing/2014/main" id="{23FBE87D-8A2E-33F4-CDEA-C1972818DCD6}"/>
                    </a:ext>
                  </a:extLst>
                </p:cNvPr>
                <p:cNvSpPr/>
                <p:nvPr/>
              </p:nvSpPr>
              <p:spPr>
                <a:xfrm>
                  <a:off x="8364651" y="1821681"/>
                  <a:ext cx="250285" cy="809282"/>
                </a:xfrm>
                <a:custGeom>
                  <a:avLst/>
                  <a:gdLst/>
                  <a:ahLst/>
                  <a:cxnLst/>
                  <a:rect l="l" t="t" r="r" b="b"/>
                  <a:pathLst>
                    <a:path w="2900" h="9377" extrusionOk="0">
                      <a:moveTo>
                        <a:pt x="0" y="0"/>
                      </a:moveTo>
                      <a:lnTo>
                        <a:pt x="0" y="9377"/>
                      </a:lnTo>
                      <a:lnTo>
                        <a:pt x="2899" y="9377"/>
                      </a:lnTo>
                      <a:lnTo>
                        <a:pt x="2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a:extLst>
                    <a:ext uri="{FF2B5EF4-FFF2-40B4-BE49-F238E27FC236}">
                      <a16:creationId xmlns:a16="http://schemas.microsoft.com/office/drawing/2014/main" id="{C6BD74ED-39C1-37B1-DF93-F6F21890A235}"/>
                    </a:ext>
                  </a:extLst>
                </p:cNvPr>
                <p:cNvSpPr/>
                <p:nvPr/>
              </p:nvSpPr>
              <p:spPr>
                <a:xfrm>
                  <a:off x="8378460" y="2115121"/>
                  <a:ext cx="222494" cy="222408"/>
                </a:xfrm>
                <a:custGeom>
                  <a:avLst/>
                  <a:gdLst/>
                  <a:ahLst/>
                  <a:cxnLst/>
                  <a:rect l="l" t="t" r="r" b="b"/>
                  <a:pathLst>
                    <a:path w="2578" h="2577" extrusionOk="0">
                      <a:moveTo>
                        <a:pt x="1289" y="254"/>
                      </a:moveTo>
                      <a:cubicBezTo>
                        <a:pt x="1860" y="254"/>
                        <a:pt x="2325" y="718"/>
                        <a:pt x="2325" y="1290"/>
                      </a:cubicBezTo>
                      <a:cubicBezTo>
                        <a:pt x="2325" y="1861"/>
                        <a:pt x="1860" y="2326"/>
                        <a:pt x="1289" y="2326"/>
                      </a:cubicBezTo>
                      <a:cubicBezTo>
                        <a:pt x="718" y="2326"/>
                        <a:pt x="253" y="1861"/>
                        <a:pt x="253" y="1290"/>
                      </a:cubicBezTo>
                      <a:cubicBezTo>
                        <a:pt x="253" y="718"/>
                        <a:pt x="718" y="254"/>
                        <a:pt x="1289" y="254"/>
                      </a:cubicBezTo>
                      <a:close/>
                      <a:moveTo>
                        <a:pt x="1289" y="0"/>
                      </a:moveTo>
                      <a:cubicBezTo>
                        <a:pt x="579" y="0"/>
                        <a:pt x="1" y="578"/>
                        <a:pt x="1" y="1288"/>
                      </a:cubicBezTo>
                      <a:cubicBezTo>
                        <a:pt x="1" y="1999"/>
                        <a:pt x="579" y="2577"/>
                        <a:pt x="1289" y="2577"/>
                      </a:cubicBezTo>
                      <a:cubicBezTo>
                        <a:pt x="1999" y="2577"/>
                        <a:pt x="2577" y="1999"/>
                        <a:pt x="2577" y="1288"/>
                      </a:cubicBezTo>
                      <a:cubicBezTo>
                        <a:pt x="2577" y="578"/>
                        <a:pt x="1999" y="0"/>
                        <a:pt x="1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a:extLst>
                    <a:ext uri="{FF2B5EF4-FFF2-40B4-BE49-F238E27FC236}">
                      <a16:creationId xmlns:a16="http://schemas.microsoft.com/office/drawing/2014/main" id="{9B76BA7B-9E9B-784F-739F-04A8F740A4D5}"/>
                    </a:ext>
                  </a:extLst>
                </p:cNvPr>
                <p:cNvSpPr/>
                <p:nvPr/>
              </p:nvSpPr>
              <p:spPr>
                <a:xfrm>
                  <a:off x="8364564" y="2040466"/>
                  <a:ext cx="250285" cy="371543"/>
                </a:xfrm>
                <a:custGeom>
                  <a:avLst/>
                  <a:gdLst/>
                  <a:ahLst/>
                  <a:cxnLst/>
                  <a:rect l="l" t="t" r="r" b="b"/>
                  <a:pathLst>
                    <a:path w="2900" h="4305" extrusionOk="0">
                      <a:moveTo>
                        <a:pt x="1450" y="1"/>
                      </a:moveTo>
                      <a:cubicBezTo>
                        <a:pt x="891" y="1"/>
                        <a:pt x="383" y="215"/>
                        <a:pt x="0" y="563"/>
                      </a:cubicBezTo>
                      <a:lnTo>
                        <a:pt x="0" y="927"/>
                      </a:lnTo>
                      <a:cubicBezTo>
                        <a:pt x="348" y="516"/>
                        <a:pt x="870" y="253"/>
                        <a:pt x="1450" y="253"/>
                      </a:cubicBezTo>
                      <a:cubicBezTo>
                        <a:pt x="2030" y="253"/>
                        <a:pt x="2550" y="514"/>
                        <a:pt x="2899" y="927"/>
                      </a:cubicBezTo>
                      <a:lnTo>
                        <a:pt x="2899" y="563"/>
                      </a:lnTo>
                      <a:cubicBezTo>
                        <a:pt x="2517" y="215"/>
                        <a:pt x="2008" y="1"/>
                        <a:pt x="1450" y="1"/>
                      </a:cubicBezTo>
                      <a:close/>
                      <a:moveTo>
                        <a:pt x="0" y="3379"/>
                      </a:moveTo>
                      <a:lnTo>
                        <a:pt x="0" y="3743"/>
                      </a:lnTo>
                      <a:cubicBezTo>
                        <a:pt x="383" y="4092"/>
                        <a:pt x="891" y="4304"/>
                        <a:pt x="1450" y="4304"/>
                      </a:cubicBezTo>
                      <a:cubicBezTo>
                        <a:pt x="2008" y="4304"/>
                        <a:pt x="2517" y="4091"/>
                        <a:pt x="2899" y="3743"/>
                      </a:cubicBezTo>
                      <a:lnTo>
                        <a:pt x="2899" y="3379"/>
                      </a:lnTo>
                      <a:cubicBezTo>
                        <a:pt x="2551" y="3791"/>
                        <a:pt x="2031" y="4052"/>
                        <a:pt x="1450" y="4052"/>
                      </a:cubicBezTo>
                      <a:cubicBezTo>
                        <a:pt x="870" y="4052"/>
                        <a:pt x="348" y="3791"/>
                        <a:pt x="0" y="33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a:extLst>
                    <a:ext uri="{FF2B5EF4-FFF2-40B4-BE49-F238E27FC236}">
                      <a16:creationId xmlns:a16="http://schemas.microsoft.com/office/drawing/2014/main" id="{43588F48-9AB8-5AB2-B015-7462AF99E26D}"/>
                    </a:ext>
                  </a:extLst>
                </p:cNvPr>
                <p:cNvSpPr/>
                <p:nvPr/>
              </p:nvSpPr>
              <p:spPr>
                <a:xfrm>
                  <a:off x="8364564" y="1955196"/>
                  <a:ext cx="250285" cy="542168"/>
                </a:xfrm>
                <a:custGeom>
                  <a:avLst/>
                  <a:gdLst/>
                  <a:ahLst/>
                  <a:cxnLst/>
                  <a:rect l="l" t="t" r="r" b="b"/>
                  <a:pathLst>
                    <a:path w="2900" h="6282" extrusionOk="0">
                      <a:moveTo>
                        <a:pt x="1450" y="0"/>
                      </a:moveTo>
                      <a:cubicBezTo>
                        <a:pt x="936" y="0"/>
                        <a:pt x="443" y="122"/>
                        <a:pt x="0" y="353"/>
                      </a:cubicBezTo>
                      <a:lnTo>
                        <a:pt x="0" y="644"/>
                      </a:lnTo>
                      <a:cubicBezTo>
                        <a:pt x="426" y="395"/>
                        <a:pt x="922" y="253"/>
                        <a:pt x="1450" y="253"/>
                      </a:cubicBezTo>
                      <a:cubicBezTo>
                        <a:pt x="1977" y="253"/>
                        <a:pt x="2473" y="395"/>
                        <a:pt x="2899" y="644"/>
                      </a:cubicBezTo>
                      <a:lnTo>
                        <a:pt x="2899" y="353"/>
                      </a:lnTo>
                      <a:cubicBezTo>
                        <a:pt x="2458" y="123"/>
                        <a:pt x="1964" y="0"/>
                        <a:pt x="1450" y="0"/>
                      </a:cubicBezTo>
                      <a:close/>
                      <a:moveTo>
                        <a:pt x="0" y="5638"/>
                      </a:moveTo>
                      <a:lnTo>
                        <a:pt x="0" y="5929"/>
                      </a:lnTo>
                      <a:cubicBezTo>
                        <a:pt x="443" y="6160"/>
                        <a:pt x="936" y="6282"/>
                        <a:pt x="1450" y="6282"/>
                      </a:cubicBezTo>
                      <a:cubicBezTo>
                        <a:pt x="1964" y="6282"/>
                        <a:pt x="2457" y="6160"/>
                        <a:pt x="2899" y="5929"/>
                      </a:cubicBezTo>
                      <a:lnTo>
                        <a:pt x="2899" y="5638"/>
                      </a:lnTo>
                      <a:cubicBezTo>
                        <a:pt x="2473" y="5887"/>
                        <a:pt x="1979" y="6029"/>
                        <a:pt x="1450" y="6029"/>
                      </a:cubicBezTo>
                      <a:cubicBezTo>
                        <a:pt x="922" y="6029"/>
                        <a:pt x="427" y="5887"/>
                        <a:pt x="0" y="56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a:extLst>
                    <a:ext uri="{FF2B5EF4-FFF2-40B4-BE49-F238E27FC236}">
                      <a16:creationId xmlns:a16="http://schemas.microsoft.com/office/drawing/2014/main" id="{A5C06CDC-22B2-4474-0FC4-1B02AD9621FD}"/>
                    </a:ext>
                  </a:extLst>
                </p:cNvPr>
                <p:cNvSpPr/>
                <p:nvPr/>
              </p:nvSpPr>
              <p:spPr>
                <a:xfrm>
                  <a:off x="8364564" y="1863021"/>
                  <a:ext cx="250285" cy="726602"/>
                </a:xfrm>
                <a:custGeom>
                  <a:avLst/>
                  <a:gdLst/>
                  <a:ahLst/>
                  <a:cxnLst/>
                  <a:rect l="l" t="t" r="r" b="b"/>
                  <a:pathLst>
                    <a:path w="2900" h="8419" extrusionOk="0">
                      <a:moveTo>
                        <a:pt x="1450" y="1"/>
                      </a:moveTo>
                      <a:cubicBezTo>
                        <a:pt x="948" y="1"/>
                        <a:pt x="459" y="88"/>
                        <a:pt x="0" y="256"/>
                      </a:cubicBezTo>
                      <a:lnTo>
                        <a:pt x="0" y="528"/>
                      </a:lnTo>
                      <a:cubicBezTo>
                        <a:pt x="450" y="350"/>
                        <a:pt x="938" y="253"/>
                        <a:pt x="1450" y="253"/>
                      </a:cubicBezTo>
                      <a:cubicBezTo>
                        <a:pt x="1961" y="253"/>
                        <a:pt x="2450" y="350"/>
                        <a:pt x="2899" y="528"/>
                      </a:cubicBezTo>
                      <a:lnTo>
                        <a:pt x="2899" y="256"/>
                      </a:lnTo>
                      <a:cubicBezTo>
                        <a:pt x="2442" y="88"/>
                        <a:pt x="1954" y="1"/>
                        <a:pt x="1450" y="1"/>
                      </a:cubicBezTo>
                      <a:close/>
                      <a:moveTo>
                        <a:pt x="0" y="7891"/>
                      </a:moveTo>
                      <a:lnTo>
                        <a:pt x="0" y="8164"/>
                      </a:lnTo>
                      <a:cubicBezTo>
                        <a:pt x="459" y="8331"/>
                        <a:pt x="948" y="8418"/>
                        <a:pt x="1450" y="8418"/>
                      </a:cubicBezTo>
                      <a:cubicBezTo>
                        <a:pt x="1951" y="8418"/>
                        <a:pt x="2441" y="8331"/>
                        <a:pt x="2899" y="8164"/>
                      </a:cubicBezTo>
                      <a:lnTo>
                        <a:pt x="2899" y="7891"/>
                      </a:lnTo>
                      <a:cubicBezTo>
                        <a:pt x="2451" y="8069"/>
                        <a:pt x="1962" y="8166"/>
                        <a:pt x="1450" y="8166"/>
                      </a:cubicBezTo>
                      <a:cubicBezTo>
                        <a:pt x="939" y="8166"/>
                        <a:pt x="450" y="8069"/>
                        <a:pt x="0" y="78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a:extLst>
                    <a:ext uri="{FF2B5EF4-FFF2-40B4-BE49-F238E27FC236}">
                      <a16:creationId xmlns:a16="http://schemas.microsoft.com/office/drawing/2014/main" id="{A9AA049F-4F74-56EA-25A5-2C2B7F490EE4}"/>
                    </a:ext>
                  </a:extLst>
                </p:cNvPr>
                <p:cNvSpPr/>
                <p:nvPr/>
              </p:nvSpPr>
              <p:spPr>
                <a:xfrm>
                  <a:off x="8224229" y="1900564"/>
                  <a:ext cx="140591" cy="732729"/>
                </a:xfrm>
                <a:custGeom>
                  <a:avLst/>
                  <a:gdLst/>
                  <a:ahLst/>
                  <a:cxnLst/>
                  <a:rect l="l" t="t" r="r" b="b"/>
                  <a:pathLst>
                    <a:path w="1629" h="8490" extrusionOk="0">
                      <a:moveTo>
                        <a:pt x="0" y="0"/>
                      </a:moveTo>
                      <a:lnTo>
                        <a:pt x="0" y="8489"/>
                      </a:lnTo>
                      <a:lnTo>
                        <a:pt x="1628" y="8489"/>
                      </a:lnTo>
                      <a:lnTo>
                        <a:pt x="16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a:extLst>
                    <a:ext uri="{FF2B5EF4-FFF2-40B4-BE49-F238E27FC236}">
                      <a16:creationId xmlns:a16="http://schemas.microsoft.com/office/drawing/2014/main" id="{F3AE6133-6193-C486-3AFD-788662C40E75}"/>
                    </a:ext>
                  </a:extLst>
                </p:cNvPr>
                <p:cNvSpPr/>
                <p:nvPr/>
              </p:nvSpPr>
              <p:spPr>
                <a:xfrm>
                  <a:off x="8258320" y="1998522"/>
                  <a:ext cx="73014" cy="366365"/>
                </a:xfrm>
                <a:custGeom>
                  <a:avLst/>
                  <a:gdLst/>
                  <a:ahLst/>
                  <a:cxnLst/>
                  <a:rect l="l" t="t" r="r" b="b"/>
                  <a:pathLst>
                    <a:path w="846" h="4245" extrusionOk="0">
                      <a:moveTo>
                        <a:pt x="424" y="0"/>
                      </a:moveTo>
                      <a:cubicBezTo>
                        <a:pt x="190" y="0"/>
                        <a:pt x="1" y="951"/>
                        <a:pt x="1" y="2123"/>
                      </a:cubicBezTo>
                      <a:cubicBezTo>
                        <a:pt x="1" y="3294"/>
                        <a:pt x="190" y="4244"/>
                        <a:pt x="424" y="4244"/>
                      </a:cubicBezTo>
                      <a:cubicBezTo>
                        <a:pt x="656" y="4244"/>
                        <a:pt x="846" y="3294"/>
                        <a:pt x="846" y="2123"/>
                      </a:cubicBezTo>
                      <a:cubicBezTo>
                        <a:pt x="846" y="951"/>
                        <a:pt x="657" y="0"/>
                        <a:pt x="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a:extLst>
                    <a:ext uri="{FF2B5EF4-FFF2-40B4-BE49-F238E27FC236}">
                      <a16:creationId xmlns:a16="http://schemas.microsoft.com/office/drawing/2014/main" id="{7717FCD4-9579-9E9B-1642-EB49B9E5E5BF}"/>
                    </a:ext>
                  </a:extLst>
                </p:cNvPr>
                <p:cNvSpPr/>
                <p:nvPr/>
              </p:nvSpPr>
              <p:spPr>
                <a:xfrm>
                  <a:off x="8258406" y="2414429"/>
                  <a:ext cx="72928" cy="24770"/>
                </a:xfrm>
                <a:custGeom>
                  <a:avLst/>
                  <a:gdLst/>
                  <a:ahLst/>
                  <a:cxnLst/>
                  <a:rect l="l" t="t" r="r" b="b"/>
                  <a:pathLst>
                    <a:path w="845" h="287" extrusionOk="0">
                      <a:moveTo>
                        <a:pt x="1" y="1"/>
                      </a:moveTo>
                      <a:lnTo>
                        <a:pt x="1" y="287"/>
                      </a:lnTo>
                      <a:lnTo>
                        <a:pt x="845" y="287"/>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a:extLst>
                    <a:ext uri="{FF2B5EF4-FFF2-40B4-BE49-F238E27FC236}">
                      <a16:creationId xmlns:a16="http://schemas.microsoft.com/office/drawing/2014/main" id="{8420EAAB-B712-1950-8B6E-0F79BC3FC479}"/>
                    </a:ext>
                  </a:extLst>
                </p:cNvPr>
                <p:cNvSpPr/>
                <p:nvPr/>
              </p:nvSpPr>
              <p:spPr>
                <a:xfrm>
                  <a:off x="8258406" y="2500217"/>
                  <a:ext cx="72928" cy="24770"/>
                </a:xfrm>
                <a:custGeom>
                  <a:avLst/>
                  <a:gdLst/>
                  <a:ahLst/>
                  <a:cxnLst/>
                  <a:rect l="l" t="t" r="r" b="b"/>
                  <a:pathLst>
                    <a:path w="845" h="287" extrusionOk="0">
                      <a:moveTo>
                        <a:pt x="1" y="0"/>
                      </a:moveTo>
                      <a:lnTo>
                        <a:pt x="1" y="286"/>
                      </a:lnTo>
                      <a:lnTo>
                        <a:pt x="845" y="286"/>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a:extLst>
                    <a:ext uri="{FF2B5EF4-FFF2-40B4-BE49-F238E27FC236}">
                      <a16:creationId xmlns:a16="http://schemas.microsoft.com/office/drawing/2014/main" id="{8586463C-ADFF-BC6C-9A9E-30EF0B41EE6B}"/>
                    </a:ext>
                  </a:extLst>
                </p:cNvPr>
                <p:cNvSpPr/>
                <p:nvPr/>
              </p:nvSpPr>
              <p:spPr>
                <a:xfrm>
                  <a:off x="8258406" y="2457323"/>
                  <a:ext cx="72928" cy="24770"/>
                </a:xfrm>
                <a:custGeom>
                  <a:avLst/>
                  <a:gdLst/>
                  <a:ahLst/>
                  <a:cxnLst/>
                  <a:rect l="l" t="t" r="r" b="b"/>
                  <a:pathLst>
                    <a:path w="845" h="287" extrusionOk="0">
                      <a:moveTo>
                        <a:pt x="1" y="1"/>
                      </a:moveTo>
                      <a:lnTo>
                        <a:pt x="1" y="286"/>
                      </a:lnTo>
                      <a:lnTo>
                        <a:pt x="845" y="286"/>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a:extLst>
                    <a:ext uri="{FF2B5EF4-FFF2-40B4-BE49-F238E27FC236}">
                      <a16:creationId xmlns:a16="http://schemas.microsoft.com/office/drawing/2014/main" id="{7AA29A20-AA91-A550-0FA7-CFF87D732B6E}"/>
                    </a:ext>
                  </a:extLst>
                </p:cNvPr>
                <p:cNvSpPr/>
                <p:nvPr/>
              </p:nvSpPr>
              <p:spPr>
                <a:xfrm>
                  <a:off x="8258406" y="2543111"/>
                  <a:ext cx="72928" cy="24770"/>
                </a:xfrm>
                <a:custGeom>
                  <a:avLst/>
                  <a:gdLst/>
                  <a:ahLst/>
                  <a:cxnLst/>
                  <a:rect l="l" t="t" r="r" b="b"/>
                  <a:pathLst>
                    <a:path w="845" h="287" extrusionOk="0">
                      <a:moveTo>
                        <a:pt x="1" y="0"/>
                      </a:moveTo>
                      <a:lnTo>
                        <a:pt x="1" y="286"/>
                      </a:lnTo>
                      <a:lnTo>
                        <a:pt x="845" y="286"/>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36">
                <a:extLst>
                  <a:ext uri="{FF2B5EF4-FFF2-40B4-BE49-F238E27FC236}">
                    <a16:creationId xmlns:a16="http://schemas.microsoft.com/office/drawing/2014/main" id="{20363B68-B7FA-0598-88BE-CDF1430C6FA9}"/>
                  </a:ext>
                </a:extLst>
              </p:cNvPr>
              <p:cNvSpPr/>
              <p:nvPr/>
            </p:nvSpPr>
            <p:spPr>
              <a:xfrm>
                <a:off x="8258406" y="2617292"/>
                <a:ext cx="65851" cy="129199"/>
              </a:xfrm>
              <a:custGeom>
                <a:avLst/>
                <a:gdLst/>
                <a:ahLst/>
                <a:cxnLst/>
                <a:rect l="l" t="t" r="r" b="b"/>
                <a:pathLst>
                  <a:path w="763" h="1497" extrusionOk="0">
                    <a:moveTo>
                      <a:pt x="1" y="0"/>
                    </a:moveTo>
                    <a:lnTo>
                      <a:pt x="1" y="1497"/>
                    </a:lnTo>
                    <a:lnTo>
                      <a:pt x="383" y="1023"/>
                    </a:lnTo>
                    <a:lnTo>
                      <a:pt x="763" y="1497"/>
                    </a:lnTo>
                    <a:lnTo>
                      <a:pt x="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36">
              <a:extLst>
                <a:ext uri="{FF2B5EF4-FFF2-40B4-BE49-F238E27FC236}">
                  <a16:creationId xmlns:a16="http://schemas.microsoft.com/office/drawing/2014/main" id="{2BCC0732-52E8-B574-E32E-39F95B567243}"/>
                </a:ext>
              </a:extLst>
            </p:cNvPr>
            <p:cNvSpPr/>
            <p:nvPr/>
          </p:nvSpPr>
          <p:spPr>
            <a:xfrm>
              <a:off x="5550987" y="3367783"/>
              <a:ext cx="259658" cy="645026"/>
            </a:xfrm>
            <a:custGeom>
              <a:avLst/>
              <a:gdLst/>
              <a:ahLst/>
              <a:cxnLst/>
              <a:rect l="l" t="t" r="r" b="b"/>
              <a:pathLst>
                <a:path w="3594" h="8928" extrusionOk="0">
                  <a:moveTo>
                    <a:pt x="1529" y="1"/>
                  </a:moveTo>
                  <a:lnTo>
                    <a:pt x="1" y="370"/>
                  </a:lnTo>
                  <a:lnTo>
                    <a:pt x="2064" y="8927"/>
                  </a:lnTo>
                  <a:lnTo>
                    <a:pt x="3593" y="8558"/>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a:extLst>
                <a:ext uri="{FF2B5EF4-FFF2-40B4-BE49-F238E27FC236}">
                  <a16:creationId xmlns:a16="http://schemas.microsoft.com/office/drawing/2014/main" id="{B617B365-DBE3-99DC-3B6D-8866C6F3FF0A}"/>
                </a:ext>
              </a:extLst>
            </p:cNvPr>
            <p:cNvSpPr/>
            <p:nvPr/>
          </p:nvSpPr>
          <p:spPr>
            <a:xfrm>
              <a:off x="5631758" y="3564583"/>
              <a:ext cx="47683" cy="43276"/>
            </a:xfrm>
            <a:custGeom>
              <a:avLst/>
              <a:gdLst/>
              <a:ahLst/>
              <a:cxnLst/>
              <a:rect l="l" t="t" r="r" b="b"/>
              <a:pathLst>
                <a:path w="660" h="599" extrusionOk="0">
                  <a:moveTo>
                    <a:pt x="330" y="0"/>
                  </a:moveTo>
                  <a:cubicBezTo>
                    <a:pt x="307" y="0"/>
                    <a:pt x="283" y="3"/>
                    <a:pt x="260" y="9"/>
                  </a:cubicBezTo>
                  <a:cubicBezTo>
                    <a:pt x="100" y="47"/>
                    <a:pt x="0" y="209"/>
                    <a:pt x="39" y="369"/>
                  </a:cubicBezTo>
                  <a:cubicBezTo>
                    <a:pt x="72" y="506"/>
                    <a:pt x="194" y="598"/>
                    <a:pt x="329" y="598"/>
                  </a:cubicBezTo>
                  <a:cubicBezTo>
                    <a:pt x="352" y="598"/>
                    <a:pt x="376" y="595"/>
                    <a:pt x="400" y="590"/>
                  </a:cubicBezTo>
                  <a:cubicBezTo>
                    <a:pt x="561" y="552"/>
                    <a:pt x="659" y="390"/>
                    <a:pt x="620" y="229"/>
                  </a:cubicBezTo>
                  <a:cubicBezTo>
                    <a:pt x="588" y="93"/>
                    <a:pt x="464" y="0"/>
                    <a:pt x="3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a:extLst>
                <a:ext uri="{FF2B5EF4-FFF2-40B4-BE49-F238E27FC236}">
                  <a16:creationId xmlns:a16="http://schemas.microsoft.com/office/drawing/2014/main" id="{CAE2FE1E-C211-0FC5-D59E-61B8FBA43525}"/>
                </a:ext>
              </a:extLst>
            </p:cNvPr>
            <p:cNvSpPr/>
            <p:nvPr/>
          </p:nvSpPr>
          <p:spPr>
            <a:xfrm>
              <a:off x="5682186" y="3773592"/>
              <a:ext cx="47611" cy="43349"/>
            </a:xfrm>
            <a:custGeom>
              <a:avLst/>
              <a:gdLst/>
              <a:ahLst/>
              <a:cxnLst/>
              <a:rect l="l" t="t" r="r" b="b"/>
              <a:pathLst>
                <a:path w="659" h="600" extrusionOk="0">
                  <a:moveTo>
                    <a:pt x="331" y="1"/>
                  </a:moveTo>
                  <a:cubicBezTo>
                    <a:pt x="307" y="1"/>
                    <a:pt x="283" y="4"/>
                    <a:pt x="259" y="10"/>
                  </a:cubicBezTo>
                  <a:cubicBezTo>
                    <a:pt x="99" y="48"/>
                    <a:pt x="1" y="209"/>
                    <a:pt x="39" y="370"/>
                  </a:cubicBezTo>
                  <a:cubicBezTo>
                    <a:pt x="72" y="507"/>
                    <a:pt x="194" y="599"/>
                    <a:pt x="329" y="599"/>
                  </a:cubicBezTo>
                  <a:cubicBezTo>
                    <a:pt x="353" y="599"/>
                    <a:pt x="377" y="596"/>
                    <a:pt x="401" y="591"/>
                  </a:cubicBezTo>
                  <a:cubicBezTo>
                    <a:pt x="560" y="553"/>
                    <a:pt x="659" y="391"/>
                    <a:pt x="621" y="230"/>
                  </a:cubicBezTo>
                  <a:cubicBezTo>
                    <a:pt x="588" y="92"/>
                    <a:pt x="465" y="1"/>
                    <a:pt x="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a:extLst>
                <a:ext uri="{FF2B5EF4-FFF2-40B4-BE49-F238E27FC236}">
                  <a16:creationId xmlns:a16="http://schemas.microsoft.com/office/drawing/2014/main" id="{AD822F43-BD41-6C1A-45AF-69B998EC98EC}"/>
                </a:ext>
              </a:extLst>
            </p:cNvPr>
            <p:cNvSpPr/>
            <p:nvPr/>
          </p:nvSpPr>
          <p:spPr>
            <a:xfrm>
              <a:off x="5656900" y="3669051"/>
              <a:ext cx="47683" cy="43349"/>
            </a:xfrm>
            <a:custGeom>
              <a:avLst/>
              <a:gdLst/>
              <a:ahLst/>
              <a:cxnLst/>
              <a:rect l="l" t="t" r="r" b="b"/>
              <a:pathLst>
                <a:path w="660" h="600" extrusionOk="0">
                  <a:moveTo>
                    <a:pt x="330" y="1"/>
                  </a:moveTo>
                  <a:cubicBezTo>
                    <a:pt x="307" y="1"/>
                    <a:pt x="283" y="4"/>
                    <a:pt x="260" y="9"/>
                  </a:cubicBezTo>
                  <a:cubicBezTo>
                    <a:pt x="100" y="48"/>
                    <a:pt x="1" y="209"/>
                    <a:pt x="40" y="371"/>
                  </a:cubicBezTo>
                  <a:cubicBezTo>
                    <a:pt x="72" y="508"/>
                    <a:pt x="195" y="599"/>
                    <a:pt x="331" y="599"/>
                  </a:cubicBezTo>
                  <a:cubicBezTo>
                    <a:pt x="354" y="599"/>
                    <a:pt x="377" y="597"/>
                    <a:pt x="400" y="591"/>
                  </a:cubicBezTo>
                  <a:cubicBezTo>
                    <a:pt x="561" y="552"/>
                    <a:pt x="659" y="391"/>
                    <a:pt x="620" y="229"/>
                  </a:cubicBezTo>
                  <a:cubicBezTo>
                    <a:pt x="588" y="93"/>
                    <a:pt x="466" y="1"/>
                    <a:pt x="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a:extLst>
                <a:ext uri="{FF2B5EF4-FFF2-40B4-BE49-F238E27FC236}">
                  <a16:creationId xmlns:a16="http://schemas.microsoft.com/office/drawing/2014/main" id="{96B69DF7-056F-27E4-260E-F60B42E81938}"/>
                </a:ext>
              </a:extLst>
            </p:cNvPr>
            <p:cNvSpPr/>
            <p:nvPr/>
          </p:nvSpPr>
          <p:spPr>
            <a:xfrm>
              <a:off x="5556333" y="3392130"/>
              <a:ext cx="116680" cy="52379"/>
            </a:xfrm>
            <a:custGeom>
              <a:avLst/>
              <a:gdLst/>
              <a:ahLst/>
              <a:cxnLst/>
              <a:rect l="l" t="t" r="r" b="b"/>
              <a:pathLst>
                <a:path w="1615" h="725" extrusionOk="0">
                  <a:moveTo>
                    <a:pt x="1529" y="1"/>
                  </a:moveTo>
                  <a:lnTo>
                    <a:pt x="1" y="370"/>
                  </a:lnTo>
                  <a:lnTo>
                    <a:pt x="87" y="724"/>
                  </a:lnTo>
                  <a:lnTo>
                    <a:pt x="1615" y="356"/>
                  </a:lnTo>
                  <a:lnTo>
                    <a:pt x="1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a:extLst>
                <a:ext uri="{FF2B5EF4-FFF2-40B4-BE49-F238E27FC236}">
                  <a16:creationId xmlns:a16="http://schemas.microsoft.com/office/drawing/2014/main" id="{EA58ACA1-7524-0870-4BDB-83DEBE9CABA7}"/>
                </a:ext>
              </a:extLst>
            </p:cNvPr>
            <p:cNvSpPr/>
            <p:nvPr/>
          </p:nvSpPr>
          <p:spPr>
            <a:xfrm>
              <a:off x="5565797" y="3431793"/>
              <a:ext cx="116752" cy="52379"/>
            </a:xfrm>
            <a:custGeom>
              <a:avLst/>
              <a:gdLst/>
              <a:ahLst/>
              <a:cxnLst/>
              <a:rect l="l" t="t" r="r" b="b"/>
              <a:pathLst>
                <a:path w="1616" h="725" extrusionOk="0">
                  <a:moveTo>
                    <a:pt x="1530" y="1"/>
                  </a:moveTo>
                  <a:lnTo>
                    <a:pt x="1" y="370"/>
                  </a:lnTo>
                  <a:lnTo>
                    <a:pt x="87" y="724"/>
                  </a:lnTo>
                  <a:lnTo>
                    <a:pt x="1615" y="355"/>
                  </a:lnTo>
                  <a:lnTo>
                    <a:pt x="15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a:extLst>
                <a:ext uri="{FF2B5EF4-FFF2-40B4-BE49-F238E27FC236}">
                  <a16:creationId xmlns:a16="http://schemas.microsoft.com/office/drawing/2014/main" id="{954E86A0-4AE6-6BD2-B618-5E85442DB25D}"/>
                </a:ext>
              </a:extLst>
            </p:cNvPr>
            <p:cNvSpPr/>
            <p:nvPr/>
          </p:nvSpPr>
          <p:spPr>
            <a:xfrm>
              <a:off x="5683487" y="3920036"/>
              <a:ext cx="126578" cy="93272"/>
            </a:xfrm>
            <a:custGeom>
              <a:avLst/>
              <a:gdLst/>
              <a:ahLst/>
              <a:cxnLst/>
              <a:rect l="l" t="t" r="r" b="b"/>
              <a:pathLst>
                <a:path w="1752" h="1291" extrusionOk="0">
                  <a:moveTo>
                    <a:pt x="1529" y="1"/>
                  </a:moveTo>
                  <a:lnTo>
                    <a:pt x="0" y="368"/>
                  </a:lnTo>
                  <a:lnTo>
                    <a:pt x="223" y="1290"/>
                  </a:lnTo>
                  <a:lnTo>
                    <a:pt x="1751" y="922"/>
                  </a:lnTo>
                  <a:lnTo>
                    <a:pt x="1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a:extLst>
                <a:ext uri="{FF2B5EF4-FFF2-40B4-BE49-F238E27FC236}">
                  <a16:creationId xmlns:a16="http://schemas.microsoft.com/office/drawing/2014/main" id="{B78A7F02-A4B8-F8A4-059A-896689FDEA01}"/>
                </a:ext>
              </a:extLst>
            </p:cNvPr>
            <p:cNvSpPr/>
            <p:nvPr/>
          </p:nvSpPr>
          <p:spPr>
            <a:xfrm>
              <a:off x="5668604" y="3378475"/>
              <a:ext cx="223534" cy="636211"/>
            </a:xfrm>
            <a:custGeom>
              <a:avLst/>
              <a:gdLst/>
              <a:ahLst/>
              <a:cxnLst/>
              <a:rect l="l" t="t" r="r" b="b"/>
              <a:pathLst>
                <a:path w="3094" h="8806" extrusionOk="0">
                  <a:moveTo>
                    <a:pt x="1030" y="0"/>
                  </a:moveTo>
                  <a:lnTo>
                    <a:pt x="1" y="248"/>
                  </a:lnTo>
                  <a:lnTo>
                    <a:pt x="2064" y="8806"/>
                  </a:lnTo>
                  <a:lnTo>
                    <a:pt x="3093" y="8557"/>
                  </a:lnTo>
                  <a:lnTo>
                    <a:pt x="1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a:extLst>
                <a:ext uri="{FF2B5EF4-FFF2-40B4-BE49-F238E27FC236}">
                  <a16:creationId xmlns:a16="http://schemas.microsoft.com/office/drawing/2014/main" id="{43A94460-60D2-F8CF-2B35-1550B6BFBF3D}"/>
                </a:ext>
              </a:extLst>
            </p:cNvPr>
            <p:cNvSpPr/>
            <p:nvPr/>
          </p:nvSpPr>
          <p:spPr>
            <a:xfrm>
              <a:off x="5735143" y="3577804"/>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a:extLst>
                <a:ext uri="{FF2B5EF4-FFF2-40B4-BE49-F238E27FC236}">
                  <a16:creationId xmlns:a16="http://schemas.microsoft.com/office/drawing/2014/main" id="{FDD00FC9-7CA9-8E2F-320F-CEAD7717C9DF}"/>
                </a:ext>
              </a:extLst>
            </p:cNvPr>
            <p:cNvSpPr/>
            <p:nvPr/>
          </p:nvSpPr>
          <p:spPr>
            <a:xfrm>
              <a:off x="5712385" y="3481716"/>
              <a:ext cx="45371" cy="45371"/>
            </a:xfrm>
            <a:custGeom>
              <a:avLst/>
              <a:gdLst/>
              <a:ahLst/>
              <a:cxnLst/>
              <a:rect l="l" t="t" r="r" b="b"/>
              <a:pathLst>
                <a:path w="628" h="628" extrusionOk="0">
                  <a:moveTo>
                    <a:pt x="240" y="0"/>
                  </a:moveTo>
                  <a:lnTo>
                    <a:pt x="1" y="389"/>
                  </a:lnTo>
                  <a:lnTo>
                    <a:pt x="390" y="627"/>
                  </a:lnTo>
                  <a:lnTo>
                    <a:pt x="628" y="238"/>
                  </a:lnTo>
                  <a:lnTo>
                    <a:pt x="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a:extLst>
                <a:ext uri="{FF2B5EF4-FFF2-40B4-BE49-F238E27FC236}">
                  <a16:creationId xmlns:a16="http://schemas.microsoft.com/office/drawing/2014/main" id="{617C0848-1889-1771-DBDD-367AB4F64021}"/>
                </a:ext>
              </a:extLst>
            </p:cNvPr>
            <p:cNvSpPr/>
            <p:nvPr/>
          </p:nvSpPr>
          <p:spPr>
            <a:xfrm>
              <a:off x="5758840" y="3673820"/>
              <a:ext cx="45371" cy="45371"/>
            </a:xfrm>
            <a:custGeom>
              <a:avLst/>
              <a:gdLst/>
              <a:ahLst/>
              <a:cxnLst/>
              <a:rect l="l" t="t" r="r" b="b"/>
              <a:pathLst>
                <a:path w="628" h="628" extrusionOk="0">
                  <a:moveTo>
                    <a:pt x="238" y="1"/>
                  </a:moveTo>
                  <a:lnTo>
                    <a:pt x="0" y="390"/>
                  </a:lnTo>
                  <a:lnTo>
                    <a:pt x="389" y="628"/>
                  </a:lnTo>
                  <a:lnTo>
                    <a:pt x="627" y="23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a:extLst>
                <a:ext uri="{FF2B5EF4-FFF2-40B4-BE49-F238E27FC236}">
                  <a16:creationId xmlns:a16="http://schemas.microsoft.com/office/drawing/2014/main" id="{5106863B-3D30-BAFB-A397-165CDA2C1767}"/>
                </a:ext>
              </a:extLst>
            </p:cNvPr>
            <p:cNvSpPr/>
            <p:nvPr/>
          </p:nvSpPr>
          <p:spPr>
            <a:xfrm>
              <a:off x="5780947" y="3769763"/>
              <a:ext cx="45371" cy="45371"/>
            </a:xfrm>
            <a:custGeom>
              <a:avLst/>
              <a:gdLst/>
              <a:ahLst/>
              <a:cxnLst/>
              <a:rect l="l" t="t" r="r" b="b"/>
              <a:pathLst>
                <a:path w="628" h="628" extrusionOk="0">
                  <a:moveTo>
                    <a:pt x="238" y="0"/>
                  </a:moveTo>
                  <a:lnTo>
                    <a:pt x="1" y="389"/>
                  </a:lnTo>
                  <a:lnTo>
                    <a:pt x="390" y="627"/>
                  </a:lnTo>
                  <a:lnTo>
                    <a:pt x="627" y="238"/>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a:extLst>
                <a:ext uri="{FF2B5EF4-FFF2-40B4-BE49-F238E27FC236}">
                  <a16:creationId xmlns:a16="http://schemas.microsoft.com/office/drawing/2014/main" id="{5B0DF20A-9B63-012C-7D12-CFFADEAD3FB3}"/>
                </a:ext>
              </a:extLst>
            </p:cNvPr>
            <p:cNvSpPr/>
            <p:nvPr/>
          </p:nvSpPr>
          <p:spPr>
            <a:xfrm>
              <a:off x="5804572" y="3866068"/>
              <a:ext cx="45371" cy="45371"/>
            </a:xfrm>
            <a:custGeom>
              <a:avLst/>
              <a:gdLst/>
              <a:ahLst/>
              <a:cxnLst/>
              <a:rect l="l" t="t" r="r" b="b"/>
              <a:pathLst>
                <a:path w="628" h="628" extrusionOk="0">
                  <a:moveTo>
                    <a:pt x="238" y="1"/>
                  </a:moveTo>
                  <a:lnTo>
                    <a:pt x="0" y="390"/>
                  </a:lnTo>
                  <a:lnTo>
                    <a:pt x="390" y="628"/>
                  </a:lnTo>
                  <a:lnTo>
                    <a:pt x="627" y="239"/>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a:extLst>
                <a:ext uri="{FF2B5EF4-FFF2-40B4-BE49-F238E27FC236}">
                  <a16:creationId xmlns:a16="http://schemas.microsoft.com/office/drawing/2014/main" id="{D28A84E9-7890-B6A7-D8FB-74BECD122C27}"/>
                </a:ext>
              </a:extLst>
            </p:cNvPr>
            <p:cNvSpPr/>
            <p:nvPr/>
          </p:nvSpPr>
          <p:spPr>
            <a:xfrm>
              <a:off x="5376512" y="3469506"/>
              <a:ext cx="192973" cy="540195"/>
            </a:xfrm>
            <a:custGeom>
              <a:avLst/>
              <a:gdLst/>
              <a:ahLst/>
              <a:cxnLst/>
              <a:rect l="l" t="t" r="r" b="b"/>
              <a:pathLst>
                <a:path w="2671" h="7477" extrusionOk="0">
                  <a:moveTo>
                    <a:pt x="0" y="0"/>
                  </a:moveTo>
                  <a:lnTo>
                    <a:pt x="0" y="7476"/>
                  </a:lnTo>
                  <a:lnTo>
                    <a:pt x="2671" y="7476"/>
                  </a:lnTo>
                  <a:lnTo>
                    <a:pt x="2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a:extLst>
                <a:ext uri="{FF2B5EF4-FFF2-40B4-BE49-F238E27FC236}">
                  <a16:creationId xmlns:a16="http://schemas.microsoft.com/office/drawing/2014/main" id="{7C6B2670-47B6-10E1-EEEA-776E6E23F34F}"/>
                </a:ext>
              </a:extLst>
            </p:cNvPr>
            <p:cNvSpPr/>
            <p:nvPr/>
          </p:nvSpPr>
          <p:spPr>
            <a:xfrm>
              <a:off x="5376440" y="3883118"/>
              <a:ext cx="170432" cy="126578"/>
            </a:xfrm>
            <a:custGeom>
              <a:avLst/>
              <a:gdLst/>
              <a:ahLst/>
              <a:cxnLst/>
              <a:rect l="l" t="t" r="r" b="b"/>
              <a:pathLst>
                <a:path w="2359" h="1752" extrusionOk="0">
                  <a:moveTo>
                    <a:pt x="0" y="1"/>
                  </a:moveTo>
                  <a:lnTo>
                    <a:pt x="0" y="824"/>
                  </a:lnTo>
                  <a:lnTo>
                    <a:pt x="1250" y="1751"/>
                  </a:lnTo>
                  <a:lnTo>
                    <a:pt x="2358" y="17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a:extLst>
                <a:ext uri="{FF2B5EF4-FFF2-40B4-BE49-F238E27FC236}">
                  <a16:creationId xmlns:a16="http://schemas.microsoft.com/office/drawing/2014/main" id="{0085C5C0-55B7-3B56-C2C0-17512B1FCA97}"/>
                </a:ext>
              </a:extLst>
            </p:cNvPr>
            <p:cNvSpPr/>
            <p:nvPr/>
          </p:nvSpPr>
          <p:spPr>
            <a:xfrm>
              <a:off x="5376440" y="3798734"/>
              <a:ext cx="193045" cy="202871"/>
            </a:xfrm>
            <a:custGeom>
              <a:avLst/>
              <a:gdLst/>
              <a:ahLst/>
              <a:cxnLst/>
              <a:rect l="l" t="t" r="r" b="b"/>
              <a:pathLst>
                <a:path w="2672" h="2808" extrusionOk="0">
                  <a:moveTo>
                    <a:pt x="0" y="1"/>
                  </a:moveTo>
                  <a:lnTo>
                    <a:pt x="0" y="824"/>
                  </a:lnTo>
                  <a:lnTo>
                    <a:pt x="2672" y="2808"/>
                  </a:lnTo>
                  <a:lnTo>
                    <a:pt x="2672" y="198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extLst>
                <a:ext uri="{FF2B5EF4-FFF2-40B4-BE49-F238E27FC236}">
                  <a16:creationId xmlns:a16="http://schemas.microsoft.com/office/drawing/2014/main" id="{C2B79F7E-B07A-DD4D-379E-6AAE59FB2C99}"/>
                </a:ext>
              </a:extLst>
            </p:cNvPr>
            <p:cNvSpPr/>
            <p:nvPr/>
          </p:nvSpPr>
          <p:spPr>
            <a:xfrm>
              <a:off x="5376440" y="3714350"/>
              <a:ext cx="193045" cy="202871"/>
            </a:xfrm>
            <a:custGeom>
              <a:avLst/>
              <a:gdLst/>
              <a:ahLst/>
              <a:cxnLst/>
              <a:rect l="l" t="t" r="r" b="b"/>
              <a:pathLst>
                <a:path w="2672" h="2808" extrusionOk="0">
                  <a:moveTo>
                    <a:pt x="0" y="1"/>
                  </a:moveTo>
                  <a:lnTo>
                    <a:pt x="0" y="825"/>
                  </a:lnTo>
                  <a:lnTo>
                    <a:pt x="2672" y="2808"/>
                  </a:lnTo>
                  <a:lnTo>
                    <a:pt x="2672" y="198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extLst>
                <a:ext uri="{FF2B5EF4-FFF2-40B4-BE49-F238E27FC236}">
                  <a16:creationId xmlns:a16="http://schemas.microsoft.com/office/drawing/2014/main" id="{6B2CEA73-18A1-5303-B390-21DC13904C7D}"/>
                </a:ext>
              </a:extLst>
            </p:cNvPr>
            <p:cNvSpPr/>
            <p:nvPr/>
          </p:nvSpPr>
          <p:spPr>
            <a:xfrm>
              <a:off x="5376440" y="3630038"/>
              <a:ext cx="193045" cy="202799"/>
            </a:xfrm>
            <a:custGeom>
              <a:avLst/>
              <a:gdLst/>
              <a:ahLst/>
              <a:cxnLst/>
              <a:rect l="l" t="t" r="r" b="b"/>
              <a:pathLst>
                <a:path w="2672" h="2807" extrusionOk="0">
                  <a:moveTo>
                    <a:pt x="0" y="0"/>
                  </a:moveTo>
                  <a:lnTo>
                    <a:pt x="0" y="824"/>
                  </a:lnTo>
                  <a:lnTo>
                    <a:pt x="2672" y="2807"/>
                  </a:lnTo>
                  <a:lnTo>
                    <a:pt x="2672" y="198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extLst>
                <a:ext uri="{FF2B5EF4-FFF2-40B4-BE49-F238E27FC236}">
                  <a16:creationId xmlns:a16="http://schemas.microsoft.com/office/drawing/2014/main" id="{BF656A4B-0622-1150-A840-893B9FB3B81E}"/>
                </a:ext>
              </a:extLst>
            </p:cNvPr>
            <p:cNvSpPr/>
            <p:nvPr/>
          </p:nvSpPr>
          <p:spPr>
            <a:xfrm>
              <a:off x="5376440" y="3545654"/>
              <a:ext cx="193045" cy="202871"/>
            </a:xfrm>
            <a:custGeom>
              <a:avLst/>
              <a:gdLst/>
              <a:ahLst/>
              <a:cxnLst/>
              <a:rect l="l" t="t" r="r" b="b"/>
              <a:pathLst>
                <a:path w="2672" h="2808" extrusionOk="0">
                  <a:moveTo>
                    <a:pt x="0" y="0"/>
                  </a:moveTo>
                  <a:lnTo>
                    <a:pt x="0" y="824"/>
                  </a:lnTo>
                  <a:lnTo>
                    <a:pt x="2672" y="2807"/>
                  </a:lnTo>
                  <a:lnTo>
                    <a:pt x="2672" y="198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a:extLst>
                <a:ext uri="{FF2B5EF4-FFF2-40B4-BE49-F238E27FC236}">
                  <a16:creationId xmlns:a16="http://schemas.microsoft.com/office/drawing/2014/main" id="{4683D82F-44A6-D00C-1BBD-46A085BD9E8D}"/>
                </a:ext>
              </a:extLst>
            </p:cNvPr>
            <p:cNvSpPr/>
            <p:nvPr/>
          </p:nvSpPr>
          <p:spPr>
            <a:xfrm>
              <a:off x="5376440" y="3469506"/>
              <a:ext cx="193045" cy="194635"/>
            </a:xfrm>
            <a:custGeom>
              <a:avLst/>
              <a:gdLst/>
              <a:ahLst/>
              <a:cxnLst/>
              <a:rect l="l" t="t" r="r" b="b"/>
              <a:pathLst>
                <a:path w="2672" h="2694" extrusionOk="0">
                  <a:moveTo>
                    <a:pt x="0" y="0"/>
                  </a:moveTo>
                  <a:lnTo>
                    <a:pt x="0" y="710"/>
                  </a:lnTo>
                  <a:lnTo>
                    <a:pt x="2672" y="2693"/>
                  </a:lnTo>
                  <a:lnTo>
                    <a:pt x="2672" y="1870"/>
                  </a:lnTo>
                  <a:lnTo>
                    <a:pt x="1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a:extLst>
                <a:ext uri="{FF2B5EF4-FFF2-40B4-BE49-F238E27FC236}">
                  <a16:creationId xmlns:a16="http://schemas.microsoft.com/office/drawing/2014/main" id="{2A2A2F50-F652-5C43-A279-C40C3C86F35C}"/>
                </a:ext>
              </a:extLst>
            </p:cNvPr>
            <p:cNvSpPr/>
            <p:nvPr/>
          </p:nvSpPr>
          <p:spPr>
            <a:xfrm>
              <a:off x="5421160" y="3469506"/>
              <a:ext cx="148324" cy="110250"/>
            </a:xfrm>
            <a:custGeom>
              <a:avLst/>
              <a:gdLst/>
              <a:ahLst/>
              <a:cxnLst/>
              <a:rect l="l" t="t" r="r" b="b"/>
              <a:pathLst>
                <a:path w="2053" h="1526" extrusionOk="0">
                  <a:moveTo>
                    <a:pt x="0" y="0"/>
                  </a:moveTo>
                  <a:lnTo>
                    <a:pt x="2053" y="1526"/>
                  </a:lnTo>
                  <a:lnTo>
                    <a:pt x="2053" y="702"/>
                  </a:lnTo>
                  <a:lnTo>
                    <a:pt x="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36">
              <a:extLst>
                <a:ext uri="{FF2B5EF4-FFF2-40B4-BE49-F238E27FC236}">
                  <a16:creationId xmlns:a16="http://schemas.microsoft.com/office/drawing/2014/main" id="{4C9D4758-9ABC-295C-DFE3-B39CD62DC209}"/>
                </a:ext>
              </a:extLst>
            </p:cNvPr>
            <p:cNvGrpSpPr/>
            <p:nvPr/>
          </p:nvGrpSpPr>
          <p:grpSpPr>
            <a:xfrm>
              <a:off x="5261276" y="4513740"/>
              <a:ext cx="1065355" cy="336540"/>
              <a:chOff x="5058788" y="4697345"/>
              <a:chExt cx="1113921" cy="351882"/>
            </a:xfrm>
          </p:grpSpPr>
          <p:sp>
            <p:nvSpPr>
              <p:cNvPr id="705" name="Google Shape;705;p36">
                <a:extLst>
                  <a:ext uri="{FF2B5EF4-FFF2-40B4-BE49-F238E27FC236}">
                    <a16:creationId xmlns:a16="http://schemas.microsoft.com/office/drawing/2014/main" id="{46A77314-2F30-3681-A371-9FEF1902CB40}"/>
                  </a:ext>
                </a:extLst>
              </p:cNvPr>
              <p:cNvSpPr/>
              <p:nvPr/>
            </p:nvSpPr>
            <p:spPr>
              <a:xfrm>
                <a:off x="5318685" y="4697345"/>
                <a:ext cx="594117" cy="183699"/>
              </a:xfrm>
              <a:custGeom>
                <a:avLst/>
                <a:gdLst/>
                <a:ahLst/>
                <a:cxnLst/>
                <a:rect l="l" t="t" r="r" b="b"/>
                <a:pathLst>
                  <a:path w="10993" h="3399" extrusionOk="0">
                    <a:moveTo>
                      <a:pt x="1" y="0"/>
                    </a:moveTo>
                    <a:lnTo>
                      <a:pt x="1" y="3398"/>
                    </a:lnTo>
                    <a:lnTo>
                      <a:pt x="10992" y="3398"/>
                    </a:lnTo>
                    <a:lnTo>
                      <a:pt x="109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6">
                <a:extLst>
                  <a:ext uri="{FF2B5EF4-FFF2-40B4-BE49-F238E27FC236}">
                    <a16:creationId xmlns:a16="http://schemas.microsoft.com/office/drawing/2014/main" id="{7691E903-F2F9-0C1B-B0ED-07ED3527B3BD}"/>
                  </a:ext>
                </a:extLst>
              </p:cNvPr>
              <p:cNvGrpSpPr/>
              <p:nvPr/>
            </p:nvGrpSpPr>
            <p:grpSpPr>
              <a:xfrm>
                <a:off x="5058788" y="4697345"/>
                <a:ext cx="1113921" cy="351882"/>
                <a:chOff x="5058788" y="4697345"/>
                <a:chExt cx="1113921" cy="351882"/>
              </a:xfrm>
            </p:grpSpPr>
            <p:sp>
              <p:nvSpPr>
                <p:cNvPr id="707" name="Google Shape;707;p36">
                  <a:extLst>
                    <a:ext uri="{FF2B5EF4-FFF2-40B4-BE49-F238E27FC236}">
                      <a16:creationId xmlns:a16="http://schemas.microsoft.com/office/drawing/2014/main" id="{24BD84A0-6A1D-B688-92E7-5EDDC40FAF38}"/>
                    </a:ext>
                  </a:extLst>
                </p:cNvPr>
                <p:cNvSpPr/>
                <p:nvPr/>
              </p:nvSpPr>
              <p:spPr>
                <a:xfrm>
                  <a:off x="5058788" y="4978644"/>
                  <a:ext cx="1113921" cy="70583"/>
                </a:xfrm>
                <a:custGeom>
                  <a:avLst/>
                  <a:gdLst/>
                  <a:ahLst/>
                  <a:cxnLst/>
                  <a:rect l="l" t="t" r="r" b="b"/>
                  <a:pathLst>
                    <a:path w="20611" h="1306" extrusionOk="0">
                      <a:moveTo>
                        <a:pt x="0" y="0"/>
                      </a:moveTo>
                      <a:lnTo>
                        <a:pt x="0" y="1305"/>
                      </a:lnTo>
                      <a:lnTo>
                        <a:pt x="20611" y="1305"/>
                      </a:lnTo>
                      <a:lnTo>
                        <a:pt x="20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a:extLst>
                    <a:ext uri="{FF2B5EF4-FFF2-40B4-BE49-F238E27FC236}">
                      <a16:creationId xmlns:a16="http://schemas.microsoft.com/office/drawing/2014/main" id="{E1046E41-CC53-6552-D044-C8BAD4B09B6E}"/>
                    </a:ext>
                  </a:extLst>
                </p:cNvPr>
                <p:cNvSpPr/>
                <p:nvPr/>
              </p:nvSpPr>
              <p:spPr>
                <a:xfrm>
                  <a:off x="5534104" y="4707559"/>
                  <a:ext cx="163270" cy="163270"/>
                </a:xfrm>
                <a:custGeom>
                  <a:avLst/>
                  <a:gdLst/>
                  <a:ahLst/>
                  <a:cxnLst/>
                  <a:rect l="l" t="t" r="r" b="b"/>
                  <a:pathLst>
                    <a:path w="3021" h="3021" extrusionOk="0">
                      <a:moveTo>
                        <a:pt x="1510" y="297"/>
                      </a:moveTo>
                      <a:cubicBezTo>
                        <a:pt x="2180" y="297"/>
                        <a:pt x="2724" y="841"/>
                        <a:pt x="2724" y="1511"/>
                      </a:cubicBezTo>
                      <a:cubicBezTo>
                        <a:pt x="2724" y="2181"/>
                        <a:pt x="2180" y="2725"/>
                        <a:pt x="1510" y="2725"/>
                      </a:cubicBezTo>
                      <a:cubicBezTo>
                        <a:pt x="841" y="2725"/>
                        <a:pt x="297" y="2181"/>
                        <a:pt x="297" y="1511"/>
                      </a:cubicBezTo>
                      <a:cubicBezTo>
                        <a:pt x="297" y="841"/>
                        <a:pt x="841" y="297"/>
                        <a:pt x="1510" y="297"/>
                      </a:cubicBezTo>
                      <a:close/>
                      <a:moveTo>
                        <a:pt x="1510" y="1"/>
                      </a:moveTo>
                      <a:cubicBezTo>
                        <a:pt x="679" y="1"/>
                        <a:pt x="1" y="678"/>
                        <a:pt x="1" y="1511"/>
                      </a:cubicBezTo>
                      <a:cubicBezTo>
                        <a:pt x="1" y="2343"/>
                        <a:pt x="679" y="3021"/>
                        <a:pt x="1510" y="3021"/>
                      </a:cubicBezTo>
                      <a:cubicBezTo>
                        <a:pt x="2343" y="3021"/>
                        <a:pt x="3020" y="2343"/>
                        <a:pt x="3020" y="1511"/>
                      </a:cubicBezTo>
                      <a:cubicBezTo>
                        <a:pt x="3020" y="678"/>
                        <a:pt x="2343" y="1"/>
                        <a:pt x="1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a:extLst>
                    <a:ext uri="{FF2B5EF4-FFF2-40B4-BE49-F238E27FC236}">
                      <a16:creationId xmlns:a16="http://schemas.microsoft.com/office/drawing/2014/main" id="{C670368C-C6E5-1FC1-0B3F-09755476001B}"/>
                    </a:ext>
                  </a:extLst>
                </p:cNvPr>
                <p:cNvSpPr/>
                <p:nvPr/>
              </p:nvSpPr>
              <p:spPr>
                <a:xfrm>
                  <a:off x="5479412" y="4697345"/>
                  <a:ext cx="272603" cy="183753"/>
                </a:xfrm>
                <a:custGeom>
                  <a:avLst/>
                  <a:gdLst/>
                  <a:ahLst/>
                  <a:cxnLst/>
                  <a:rect l="l" t="t" r="r" b="b"/>
                  <a:pathLst>
                    <a:path w="5044" h="3400" extrusionOk="0">
                      <a:moveTo>
                        <a:pt x="659" y="0"/>
                      </a:moveTo>
                      <a:cubicBezTo>
                        <a:pt x="249" y="449"/>
                        <a:pt x="0" y="1045"/>
                        <a:pt x="0" y="1700"/>
                      </a:cubicBezTo>
                      <a:cubicBezTo>
                        <a:pt x="0" y="2353"/>
                        <a:pt x="249" y="2949"/>
                        <a:pt x="659" y="3399"/>
                      </a:cubicBezTo>
                      <a:lnTo>
                        <a:pt x="1084" y="3399"/>
                      </a:lnTo>
                      <a:cubicBezTo>
                        <a:pt x="602" y="2990"/>
                        <a:pt x="295" y="2379"/>
                        <a:pt x="295" y="1700"/>
                      </a:cubicBezTo>
                      <a:cubicBezTo>
                        <a:pt x="295" y="1020"/>
                        <a:pt x="603" y="409"/>
                        <a:pt x="1084" y="0"/>
                      </a:cubicBezTo>
                      <a:close/>
                      <a:moveTo>
                        <a:pt x="3960" y="0"/>
                      </a:moveTo>
                      <a:cubicBezTo>
                        <a:pt x="4442" y="409"/>
                        <a:pt x="4748" y="1020"/>
                        <a:pt x="4748" y="1700"/>
                      </a:cubicBezTo>
                      <a:cubicBezTo>
                        <a:pt x="4748" y="2380"/>
                        <a:pt x="4442" y="2990"/>
                        <a:pt x="3960" y="3399"/>
                      </a:cubicBezTo>
                      <a:lnTo>
                        <a:pt x="4385" y="3399"/>
                      </a:lnTo>
                      <a:cubicBezTo>
                        <a:pt x="4795" y="2951"/>
                        <a:pt x="5043" y="2353"/>
                        <a:pt x="5043" y="1700"/>
                      </a:cubicBezTo>
                      <a:cubicBezTo>
                        <a:pt x="5043" y="1045"/>
                        <a:pt x="4796" y="449"/>
                        <a:pt x="43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a:extLst>
                    <a:ext uri="{FF2B5EF4-FFF2-40B4-BE49-F238E27FC236}">
                      <a16:creationId xmlns:a16="http://schemas.microsoft.com/office/drawing/2014/main" id="{8A748728-0CFE-EDDE-B098-C3B6C4C1C302}"/>
                    </a:ext>
                  </a:extLst>
                </p:cNvPr>
                <p:cNvSpPr/>
                <p:nvPr/>
              </p:nvSpPr>
              <p:spPr>
                <a:xfrm>
                  <a:off x="5416721" y="4697345"/>
                  <a:ext cx="398041" cy="183753"/>
                </a:xfrm>
                <a:custGeom>
                  <a:avLst/>
                  <a:gdLst/>
                  <a:ahLst/>
                  <a:cxnLst/>
                  <a:rect l="l" t="t" r="r" b="b"/>
                  <a:pathLst>
                    <a:path w="7365" h="3400" extrusionOk="0">
                      <a:moveTo>
                        <a:pt x="415" y="0"/>
                      </a:moveTo>
                      <a:cubicBezTo>
                        <a:pt x="144" y="519"/>
                        <a:pt x="1" y="1097"/>
                        <a:pt x="1" y="1700"/>
                      </a:cubicBezTo>
                      <a:cubicBezTo>
                        <a:pt x="1" y="2301"/>
                        <a:pt x="144" y="2880"/>
                        <a:pt x="415" y="3399"/>
                      </a:cubicBezTo>
                      <a:lnTo>
                        <a:pt x="756" y="3399"/>
                      </a:lnTo>
                      <a:cubicBezTo>
                        <a:pt x="465" y="2899"/>
                        <a:pt x="297" y="2318"/>
                        <a:pt x="297" y="1700"/>
                      </a:cubicBezTo>
                      <a:cubicBezTo>
                        <a:pt x="297" y="1081"/>
                        <a:pt x="464" y="500"/>
                        <a:pt x="756" y="0"/>
                      </a:cubicBezTo>
                      <a:close/>
                      <a:moveTo>
                        <a:pt x="6610" y="0"/>
                      </a:moveTo>
                      <a:cubicBezTo>
                        <a:pt x="6900" y="500"/>
                        <a:pt x="7068" y="1081"/>
                        <a:pt x="7068" y="1700"/>
                      </a:cubicBezTo>
                      <a:cubicBezTo>
                        <a:pt x="7068" y="2318"/>
                        <a:pt x="6902" y="2899"/>
                        <a:pt x="6610" y="3399"/>
                      </a:cubicBezTo>
                      <a:lnTo>
                        <a:pt x="6950" y="3399"/>
                      </a:lnTo>
                      <a:cubicBezTo>
                        <a:pt x="7221" y="2880"/>
                        <a:pt x="7364" y="2301"/>
                        <a:pt x="7364" y="1700"/>
                      </a:cubicBezTo>
                      <a:cubicBezTo>
                        <a:pt x="7364" y="1097"/>
                        <a:pt x="7222" y="519"/>
                        <a:pt x="6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a:extLst>
                    <a:ext uri="{FF2B5EF4-FFF2-40B4-BE49-F238E27FC236}">
                      <a16:creationId xmlns:a16="http://schemas.microsoft.com/office/drawing/2014/main" id="{F8525DB0-C23C-4DF0-16D9-4AB455806047}"/>
                    </a:ext>
                  </a:extLst>
                </p:cNvPr>
                <p:cNvSpPr/>
                <p:nvPr/>
              </p:nvSpPr>
              <p:spPr>
                <a:xfrm>
                  <a:off x="5348895" y="4697345"/>
                  <a:ext cx="533586" cy="183753"/>
                </a:xfrm>
                <a:custGeom>
                  <a:avLst/>
                  <a:gdLst/>
                  <a:ahLst/>
                  <a:cxnLst/>
                  <a:rect l="l" t="t" r="r" b="b"/>
                  <a:pathLst>
                    <a:path w="9873" h="3400" extrusionOk="0">
                      <a:moveTo>
                        <a:pt x="302" y="0"/>
                      </a:moveTo>
                      <a:cubicBezTo>
                        <a:pt x="102" y="543"/>
                        <a:pt x="1" y="1113"/>
                        <a:pt x="1" y="1700"/>
                      </a:cubicBezTo>
                      <a:cubicBezTo>
                        <a:pt x="1" y="2285"/>
                        <a:pt x="102" y="2856"/>
                        <a:pt x="302" y="3399"/>
                      </a:cubicBezTo>
                      <a:lnTo>
                        <a:pt x="621" y="3399"/>
                      </a:lnTo>
                      <a:cubicBezTo>
                        <a:pt x="414" y="2873"/>
                        <a:pt x="298" y="2299"/>
                        <a:pt x="298" y="1700"/>
                      </a:cubicBezTo>
                      <a:cubicBezTo>
                        <a:pt x="298" y="1100"/>
                        <a:pt x="414" y="527"/>
                        <a:pt x="621" y="0"/>
                      </a:cubicBezTo>
                      <a:close/>
                      <a:moveTo>
                        <a:pt x="9253" y="0"/>
                      </a:moveTo>
                      <a:cubicBezTo>
                        <a:pt x="9460" y="527"/>
                        <a:pt x="9576" y="1100"/>
                        <a:pt x="9576" y="1700"/>
                      </a:cubicBezTo>
                      <a:cubicBezTo>
                        <a:pt x="9576" y="2299"/>
                        <a:pt x="9461" y="2873"/>
                        <a:pt x="9253" y="3399"/>
                      </a:cubicBezTo>
                      <a:lnTo>
                        <a:pt x="9572" y="3399"/>
                      </a:lnTo>
                      <a:cubicBezTo>
                        <a:pt x="9771" y="2856"/>
                        <a:pt x="9871" y="2286"/>
                        <a:pt x="9871" y="1700"/>
                      </a:cubicBezTo>
                      <a:cubicBezTo>
                        <a:pt x="9873" y="1113"/>
                        <a:pt x="9771" y="543"/>
                        <a:pt x="9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a:extLst>
                    <a:ext uri="{FF2B5EF4-FFF2-40B4-BE49-F238E27FC236}">
                      <a16:creationId xmlns:a16="http://schemas.microsoft.com/office/drawing/2014/main" id="{EE32DB60-B8F0-14B4-2EE0-342A3FCB5DAB}"/>
                    </a:ext>
                  </a:extLst>
                </p:cNvPr>
                <p:cNvSpPr/>
                <p:nvPr/>
              </p:nvSpPr>
              <p:spPr>
                <a:xfrm>
                  <a:off x="5176495" y="4881040"/>
                  <a:ext cx="878556" cy="97659"/>
                </a:xfrm>
                <a:custGeom>
                  <a:avLst/>
                  <a:gdLst/>
                  <a:ahLst/>
                  <a:cxnLst/>
                  <a:rect l="l" t="t" r="r" b="b"/>
                  <a:pathLst>
                    <a:path w="16256" h="1807" extrusionOk="0">
                      <a:moveTo>
                        <a:pt x="0" y="0"/>
                      </a:moveTo>
                      <a:lnTo>
                        <a:pt x="0" y="1806"/>
                      </a:lnTo>
                      <a:lnTo>
                        <a:pt x="16256" y="1806"/>
                      </a:lnTo>
                      <a:lnTo>
                        <a:pt x="16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a:extLst>
                    <a:ext uri="{FF2B5EF4-FFF2-40B4-BE49-F238E27FC236}">
                      <a16:creationId xmlns:a16="http://schemas.microsoft.com/office/drawing/2014/main" id="{785F882E-F5B8-6EF6-7059-4FD926EA8EB8}"/>
                    </a:ext>
                  </a:extLst>
                </p:cNvPr>
                <p:cNvSpPr/>
                <p:nvPr/>
              </p:nvSpPr>
              <p:spPr>
                <a:xfrm>
                  <a:off x="5242375" y="4881040"/>
                  <a:ext cx="25834" cy="97659"/>
                </a:xfrm>
                <a:custGeom>
                  <a:avLst/>
                  <a:gdLst/>
                  <a:ahLst/>
                  <a:cxnLst/>
                  <a:rect l="l" t="t" r="r" b="b"/>
                  <a:pathLst>
                    <a:path w="478" h="1807" extrusionOk="0">
                      <a:moveTo>
                        <a:pt x="0" y="0"/>
                      </a:moveTo>
                      <a:lnTo>
                        <a:pt x="0" y="1806"/>
                      </a:lnTo>
                      <a:lnTo>
                        <a:pt x="477" y="1806"/>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a:extLst>
                    <a:ext uri="{FF2B5EF4-FFF2-40B4-BE49-F238E27FC236}">
                      <a16:creationId xmlns:a16="http://schemas.microsoft.com/office/drawing/2014/main" id="{65F9776E-78DD-30F1-6201-31E147E643FF}"/>
                    </a:ext>
                  </a:extLst>
                </p:cNvPr>
                <p:cNvSpPr/>
                <p:nvPr/>
              </p:nvSpPr>
              <p:spPr>
                <a:xfrm>
                  <a:off x="5292852" y="4881040"/>
                  <a:ext cx="25834" cy="97659"/>
                </a:xfrm>
                <a:custGeom>
                  <a:avLst/>
                  <a:gdLst/>
                  <a:ahLst/>
                  <a:cxnLst/>
                  <a:rect l="l" t="t" r="r" b="b"/>
                  <a:pathLst>
                    <a:path w="478" h="1807" extrusionOk="0">
                      <a:moveTo>
                        <a:pt x="0" y="0"/>
                      </a:moveTo>
                      <a:lnTo>
                        <a:pt x="0" y="1806"/>
                      </a:lnTo>
                      <a:lnTo>
                        <a:pt x="478" y="1806"/>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a:extLst>
                    <a:ext uri="{FF2B5EF4-FFF2-40B4-BE49-F238E27FC236}">
                      <a16:creationId xmlns:a16="http://schemas.microsoft.com/office/drawing/2014/main" id="{4548C329-3CE9-9F29-7DBD-6CCBFBD9CACA}"/>
                    </a:ext>
                  </a:extLst>
                </p:cNvPr>
                <p:cNvSpPr/>
                <p:nvPr/>
              </p:nvSpPr>
              <p:spPr>
                <a:xfrm>
                  <a:off x="5990721" y="4881040"/>
                  <a:ext cx="25888" cy="97659"/>
                </a:xfrm>
                <a:custGeom>
                  <a:avLst/>
                  <a:gdLst/>
                  <a:ahLst/>
                  <a:cxnLst/>
                  <a:rect l="l" t="t" r="r" b="b"/>
                  <a:pathLst>
                    <a:path w="479" h="1807" extrusionOk="0">
                      <a:moveTo>
                        <a:pt x="1" y="0"/>
                      </a:moveTo>
                      <a:lnTo>
                        <a:pt x="1" y="1806"/>
                      </a:lnTo>
                      <a:lnTo>
                        <a:pt x="479" y="1806"/>
                      </a:lnTo>
                      <a:lnTo>
                        <a:pt x="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a:extLst>
                    <a:ext uri="{FF2B5EF4-FFF2-40B4-BE49-F238E27FC236}">
                      <a16:creationId xmlns:a16="http://schemas.microsoft.com/office/drawing/2014/main" id="{563B5D18-2B63-03F9-0B35-82EFF0D53E6B}"/>
                    </a:ext>
                  </a:extLst>
                </p:cNvPr>
                <p:cNvSpPr/>
                <p:nvPr/>
              </p:nvSpPr>
              <p:spPr>
                <a:xfrm>
                  <a:off x="5383484" y="4900442"/>
                  <a:ext cx="494296" cy="58747"/>
                </a:xfrm>
                <a:custGeom>
                  <a:avLst/>
                  <a:gdLst/>
                  <a:ahLst/>
                  <a:cxnLst/>
                  <a:rect l="l" t="t" r="r" b="b"/>
                  <a:pathLst>
                    <a:path w="9146" h="1087" extrusionOk="0">
                      <a:moveTo>
                        <a:pt x="0" y="1"/>
                      </a:moveTo>
                      <a:lnTo>
                        <a:pt x="0" y="1087"/>
                      </a:lnTo>
                      <a:lnTo>
                        <a:pt x="9146" y="1087"/>
                      </a:lnTo>
                      <a:lnTo>
                        <a:pt x="9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7" name="Google Shape;717;p36">
              <a:extLst>
                <a:ext uri="{FF2B5EF4-FFF2-40B4-BE49-F238E27FC236}">
                  <a16:creationId xmlns:a16="http://schemas.microsoft.com/office/drawing/2014/main" id="{8B53B703-C72B-AE08-04CE-2721882F4489}"/>
                </a:ext>
              </a:extLst>
            </p:cNvPr>
            <p:cNvGrpSpPr/>
            <p:nvPr/>
          </p:nvGrpSpPr>
          <p:grpSpPr>
            <a:xfrm flipH="1">
              <a:off x="8040332" y="2806474"/>
              <a:ext cx="515694" cy="741249"/>
              <a:chOff x="7927950" y="2772713"/>
              <a:chExt cx="619601" cy="890603"/>
            </a:xfrm>
          </p:grpSpPr>
          <p:sp>
            <p:nvSpPr>
              <p:cNvPr id="718" name="Google Shape;718;p36">
                <a:extLst>
                  <a:ext uri="{FF2B5EF4-FFF2-40B4-BE49-F238E27FC236}">
                    <a16:creationId xmlns:a16="http://schemas.microsoft.com/office/drawing/2014/main" id="{FD7ECF3B-BB55-8202-8930-CDB089D2E7E1}"/>
                  </a:ext>
                </a:extLst>
              </p:cNvPr>
              <p:cNvSpPr/>
              <p:nvPr/>
            </p:nvSpPr>
            <p:spPr>
              <a:xfrm>
                <a:off x="7927950" y="2824895"/>
                <a:ext cx="391587" cy="838421"/>
              </a:xfrm>
              <a:custGeom>
                <a:avLst/>
                <a:gdLst/>
                <a:ahLst/>
                <a:cxnLst/>
                <a:rect l="l" t="t" r="r" b="b"/>
                <a:pathLst>
                  <a:path w="6131" h="13127" extrusionOk="0">
                    <a:moveTo>
                      <a:pt x="2640" y="0"/>
                    </a:moveTo>
                    <a:lnTo>
                      <a:pt x="0" y="12382"/>
                    </a:lnTo>
                    <a:lnTo>
                      <a:pt x="3491" y="13127"/>
                    </a:lnTo>
                    <a:lnTo>
                      <a:pt x="6131" y="745"/>
                    </a:lnTo>
                    <a:lnTo>
                      <a:pt x="2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36">
                <a:extLst>
                  <a:ext uri="{FF2B5EF4-FFF2-40B4-BE49-F238E27FC236}">
                    <a16:creationId xmlns:a16="http://schemas.microsoft.com/office/drawing/2014/main" id="{A8842304-94FA-9DC5-E808-ECD63B5F40A9}"/>
                  </a:ext>
                </a:extLst>
              </p:cNvPr>
              <p:cNvGrpSpPr/>
              <p:nvPr/>
            </p:nvGrpSpPr>
            <p:grpSpPr>
              <a:xfrm>
                <a:off x="7964675" y="2772713"/>
                <a:ext cx="582876" cy="876105"/>
                <a:chOff x="7964675" y="2772713"/>
                <a:chExt cx="582876" cy="876105"/>
              </a:xfrm>
            </p:grpSpPr>
            <p:sp>
              <p:nvSpPr>
                <p:cNvPr id="720" name="Google Shape;720;p36">
                  <a:extLst>
                    <a:ext uri="{FF2B5EF4-FFF2-40B4-BE49-F238E27FC236}">
                      <a16:creationId xmlns:a16="http://schemas.microsoft.com/office/drawing/2014/main" id="{B0162FBD-689B-4A6B-5E38-5B026AE0FB99}"/>
                    </a:ext>
                  </a:extLst>
                </p:cNvPr>
                <p:cNvSpPr/>
                <p:nvPr/>
              </p:nvSpPr>
              <p:spPr>
                <a:xfrm>
                  <a:off x="7976810" y="2929513"/>
                  <a:ext cx="293866" cy="629247"/>
                </a:xfrm>
                <a:custGeom>
                  <a:avLst/>
                  <a:gdLst/>
                  <a:ahLst/>
                  <a:cxnLst/>
                  <a:rect l="l" t="t" r="r" b="b"/>
                  <a:pathLst>
                    <a:path w="4601" h="9852" extrusionOk="0">
                      <a:moveTo>
                        <a:pt x="1981" y="0"/>
                      </a:moveTo>
                      <a:lnTo>
                        <a:pt x="0" y="9292"/>
                      </a:lnTo>
                      <a:lnTo>
                        <a:pt x="2620" y="9852"/>
                      </a:lnTo>
                      <a:lnTo>
                        <a:pt x="4601" y="560"/>
                      </a:lnTo>
                      <a:lnTo>
                        <a:pt x="19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a:extLst>
                    <a:ext uri="{FF2B5EF4-FFF2-40B4-BE49-F238E27FC236}">
                      <a16:creationId xmlns:a16="http://schemas.microsoft.com/office/drawing/2014/main" id="{78AA05B4-784C-D564-C7BC-A6AEECD8C047}"/>
                    </a:ext>
                  </a:extLst>
                </p:cNvPr>
                <p:cNvSpPr/>
                <p:nvPr/>
              </p:nvSpPr>
              <p:spPr>
                <a:xfrm>
                  <a:off x="7964675" y="3548922"/>
                  <a:ext cx="173982" cy="66616"/>
                </a:xfrm>
                <a:custGeom>
                  <a:avLst/>
                  <a:gdLst/>
                  <a:ahLst/>
                  <a:cxnLst/>
                  <a:rect l="l" t="t" r="r" b="b"/>
                  <a:pathLst>
                    <a:path w="2724" h="1043" extrusionOk="0">
                      <a:moveTo>
                        <a:pt x="104" y="1"/>
                      </a:moveTo>
                      <a:lnTo>
                        <a:pt x="1" y="483"/>
                      </a:lnTo>
                      <a:lnTo>
                        <a:pt x="2621" y="1043"/>
                      </a:lnTo>
                      <a:lnTo>
                        <a:pt x="2724" y="559"/>
                      </a:ln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a:extLst>
                    <a:ext uri="{FF2B5EF4-FFF2-40B4-BE49-F238E27FC236}">
                      <a16:creationId xmlns:a16="http://schemas.microsoft.com/office/drawing/2014/main" id="{E08709F4-B251-EE56-F1F8-81EB58036B4C}"/>
                    </a:ext>
                  </a:extLst>
                </p:cNvPr>
                <p:cNvSpPr/>
                <p:nvPr/>
              </p:nvSpPr>
              <p:spPr>
                <a:xfrm>
                  <a:off x="8111001" y="2862833"/>
                  <a:ext cx="173982" cy="66553"/>
                </a:xfrm>
                <a:custGeom>
                  <a:avLst/>
                  <a:gdLst/>
                  <a:ahLst/>
                  <a:cxnLst/>
                  <a:rect l="l" t="t" r="r" b="b"/>
                  <a:pathLst>
                    <a:path w="2724" h="1042" extrusionOk="0">
                      <a:moveTo>
                        <a:pt x="104" y="0"/>
                      </a:moveTo>
                      <a:lnTo>
                        <a:pt x="0" y="483"/>
                      </a:lnTo>
                      <a:lnTo>
                        <a:pt x="2621" y="1041"/>
                      </a:lnTo>
                      <a:lnTo>
                        <a:pt x="2723" y="560"/>
                      </a:lnTo>
                      <a:lnTo>
                        <a:pt x="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a:extLst>
                    <a:ext uri="{FF2B5EF4-FFF2-40B4-BE49-F238E27FC236}">
                      <a16:creationId xmlns:a16="http://schemas.microsoft.com/office/drawing/2014/main" id="{F951E353-5E7F-B588-50B4-82A2A4C8B6C4}"/>
                    </a:ext>
                  </a:extLst>
                </p:cNvPr>
                <p:cNvSpPr/>
                <p:nvPr/>
              </p:nvSpPr>
              <p:spPr>
                <a:xfrm>
                  <a:off x="8319471" y="2772713"/>
                  <a:ext cx="228080" cy="876105"/>
                </a:xfrm>
                <a:custGeom>
                  <a:avLst/>
                  <a:gdLst/>
                  <a:ahLst/>
                  <a:cxnLst/>
                  <a:rect l="l" t="t" r="r" b="b"/>
                  <a:pathLst>
                    <a:path w="3571" h="13717" extrusionOk="0">
                      <a:moveTo>
                        <a:pt x="1" y="1"/>
                      </a:moveTo>
                      <a:lnTo>
                        <a:pt x="1" y="13716"/>
                      </a:lnTo>
                      <a:lnTo>
                        <a:pt x="3571" y="13716"/>
                      </a:lnTo>
                      <a:lnTo>
                        <a:pt x="35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a:extLst>
                    <a:ext uri="{FF2B5EF4-FFF2-40B4-BE49-F238E27FC236}">
                      <a16:creationId xmlns:a16="http://schemas.microsoft.com/office/drawing/2014/main" id="{3E668C46-5191-1F7B-164D-3E9CE6ACC026}"/>
                    </a:ext>
                  </a:extLst>
                </p:cNvPr>
                <p:cNvSpPr/>
                <p:nvPr/>
              </p:nvSpPr>
              <p:spPr>
                <a:xfrm>
                  <a:off x="8403524" y="3180649"/>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a:extLst>
                    <a:ext uri="{FF2B5EF4-FFF2-40B4-BE49-F238E27FC236}">
                      <a16:creationId xmlns:a16="http://schemas.microsoft.com/office/drawing/2014/main" id="{41906475-8D3E-60A1-DF82-4BB74435AB86}"/>
                    </a:ext>
                  </a:extLst>
                </p:cNvPr>
                <p:cNvSpPr/>
                <p:nvPr/>
              </p:nvSpPr>
              <p:spPr>
                <a:xfrm>
                  <a:off x="8403524" y="3306536"/>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a:extLst>
                    <a:ext uri="{FF2B5EF4-FFF2-40B4-BE49-F238E27FC236}">
                      <a16:creationId xmlns:a16="http://schemas.microsoft.com/office/drawing/2014/main" id="{19E743CD-EAC0-F29C-F68F-36369DE92432}"/>
                    </a:ext>
                  </a:extLst>
                </p:cNvPr>
                <p:cNvSpPr/>
                <p:nvPr/>
              </p:nvSpPr>
              <p:spPr>
                <a:xfrm>
                  <a:off x="8403524" y="3432360"/>
                  <a:ext cx="60102" cy="60166"/>
                </a:xfrm>
                <a:custGeom>
                  <a:avLst/>
                  <a:gdLst/>
                  <a:ahLst/>
                  <a:cxnLst/>
                  <a:rect l="l" t="t" r="r" b="b"/>
                  <a:pathLst>
                    <a:path w="941" h="942"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a:extLst>
                    <a:ext uri="{FF2B5EF4-FFF2-40B4-BE49-F238E27FC236}">
                      <a16:creationId xmlns:a16="http://schemas.microsoft.com/office/drawing/2014/main" id="{CFF9989F-A215-9CE5-17DB-872B9F63BE2D}"/>
                    </a:ext>
                  </a:extLst>
                </p:cNvPr>
                <p:cNvSpPr/>
                <p:nvPr/>
              </p:nvSpPr>
              <p:spPr>
                <a:xfrm>
                  <a:off x="8403524" y="2928811"/>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a:extLst>
                    <a:ext uri="{FF2B5EF4-FFF2-40B4-BE49-F238E27FC236}">
                      <a16:creationId xmlns:a16="http://schemas.microsoft.com/office/drawing/2014/main" id="{291EFEE9-58FD-A52A-4222-4AA251D96D3A}"/>
                    </a:ext>
                  </a:extLst>
                </p:cNvPr>
                <p:cNvSpPr/>
                <p:nvPr/>
              </p:nvSpPr>
              <p:spPr>
                <a:xfrm>
                  <a:off x="8403524" y="3054762"/>
                  <a:ext cx="60102" cy="60229"/>
                </a:xfrm>
                <a:custGeom>
                  <a:avLst/>
                  <a:gdLst/>
                  <a:ahLst/>
                  <a:cxnLst/>
                  <a:rect l="l" t="t" r="r" b="b"/>
                  <a:pathLst>
                    <a:path w="941" h="943" extrusionOk="0">
                      <a:moveTo>
                        <a:pt x="0" y="1"/>
                      </a:moveTo>
                      <a:lnTo>
                        <a:pt x="0" y="942"/>
                      </a:lnTo>
                      <a:lnTo>
                        <a:pt x="941" y="942"/>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9" name="Google Shape;729;p36">
              <a:extLst>
                <a:ext uri="{FF2B5EF4-FFF2-40B4-BE49-F238E27FC236}">
                  <a16:creationId xmlns:a16="http://schemas.microsoft.com/office/drawing/2014/main" id="{9BDE57B3-570D-5BD5-9ADA-D929CB5317E1}"/>
                </a:ext>
              </a:extLst>
            </p:cNvPr>
            <p:cNvSpPr/>
            <p:nvPr/>
          </p:nvSpPr>
          <p:spPr>
            <a:xfrm>
              <a:off x="6568965" y="4249485"/>
              <a:ext cx="262564" cy="599724"/>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rgbClr val="057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36">
              <a:extLst>
                <a:ext uri="{FF2B5EF4-FFF2-40B4-BE49-F238E27FC236}">
                  <a16:creationId xmlns:a16="http://schemas.microsoft.com/office/drawing/2014/main" id="{A6C3433C-590D-C27D-A524-57EEFC4F6C4E}"/>
                </a:ext>
              </a:extLst>
            </p:cNvPr>
            <p:cNvGrpSpPr/>
            <p:nvPr/>
          </p:nvGrpSpPr>
          <p:grpSpPr>
            <a:xfrm>
              <a:off x="6410570" y="4248319"/>
              <a:ext cx="420921" cy="601954"/>
              <a:chOff x="6260475" y="4419824"/>
              <a:chExt cx="440110" cy="629395"/>
            </a:xfrm>
          </p:grpSpPr>
          <p:sp>
            <p:nvSpPr>
              <p:cNvPr id="731" name="Google Shape;731;p36">
                <a:extLst>
                  <a:ext uri="{FF2B5EF4-FFF2-40B4-BE49-F238E27FC236}">
                    <a16:creationId xmlns:a16="http://schemas.microsoft.com/office/drawing/2014/main" id="{C95FF824-87B0-AE3A-3EBF-BFBA50641FD3}"/>
                  </a:ext>
                </a:extLst>
              </p:cNvPr>
              <p:cNvSpPr/>
              <p:nvPr/>
            </p:nvSpPr>
            <p:spPr>
              <a:xfrm>
                <a:off x="6260475" y="4419824"/>
                <a:ext cx="165486" cy="629395"/>
              </a:xfrm>
              <a:custGeom>
                <a:avLst/>
                <a:gdLst/>
                <a:ahLst/>
                <a:cxnLst/>
                <a:rect l="l" t="t" r="r" b="b"/>
                <a:pathLst>
                  <a:path w="3747" h="14251" extrusionOk="0">
                    <a:moveTo>
                      <a:pt x="0" y="0"/>
                    </a:moveTo>
                    <a:lnTo>
                      <a:pt x="0" y="14250"/>
                    </a:lnTo>
                    <a:lnTo>
                      <a:pt x="3746" y="14250"/>
                    </a:lnTo>
                    <a:lnTo>
                      <a:pt x="3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a:extLst>
                  <a:ext uri="{FF2B5EF4-FFF2-40B4-BE49-F238E27FC236}">
                    <a16:creationId xmlns:a16="http://schemas.microsoft.com/office/drawing/2014/main" id="{38688D0D-BE1E-F670-4B77-37D9CE345F95}"/>
                  </a:ext>
                </a:extLst>
              </p:cNvPr>
              <p:cNvSpPr/>
              <p:nvPr/>
            </p:nvSpPr>
            <p:spPr>
              <a:xfrm>
                <a:off x="6260475" y="4469113"/>
                <a:ext cx="165486" cy="41780"/>
              </a:xfrm>
              <a:custGeom>
                <a:avLst/>
                <a:gdLst/>
                <a:ahLst/>
                <a:cxnLst/>
                <a:rect l="l" t="t" r="r" b="b"/>
                <a:pathLst>
                  <a:path w="3747" h="946" extrusionOk="0">
                    <a:moveTo>
                      <a:pt x="0" y="1"/>
                    </a:moveTo>
                    <a:lnTo>
                      <a:pt x="0" y="945"/>
                    </a:lnTo>
                    <a:lnTo>
                      <a:pt x="3746" y="945"/>
                    </a:lnTo>
                    <a:lnTo>
                      <a:pt x="37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a:extLst>
                  <a:ext uri="{FF2B5EF4-FFF2-40B4-BE49-F238E27FC236}">
                    <a16:creationId xmlns:a16="http://schemas.microsoft.com/office/drawing/2014/main" id="{271561BA-79AD-4A1E-C639-C7639320F117}"/>
                  </a:ext>
                </a:extLst>
              </p:cNvPr>
              <p:cNvSpPr/>
              <p:nvPr/>
            </p:nvSpPr>
            <p:spPr>
              <a:xfrm>
                <a:off x="6260519" y="4967573"/>
                <a:ext cx="165486" cy="41736"/>
              </a:xfrm>
              <a:custGeom>
                <a:avLst/>
                <a:gdLst/>
                <a:ahLst/>
                <a:cxnLst/>
                <a:rect l="l" t="t" r="r" b="b"/>
                <a:pathLst>
                  <a:path w="3747" h="945" extrusionOk="0">
                    <a:moveTo>
                      <a:pt x="0" y="0"/>
                    </a:moveTo>
                    <a:lnTo>
                      <a:pt x="0" y="945"/>
                    </a:lnTo>
                    <a:lnTo>
                      <a:pt x="3746" y="945"/>
                    </a:lnTo>
                    <a:lnTo>
                      <a:pt x="3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a:extLst>
                  <a:ext uri="{FF2B5EF4-FFF2-40B4-BE49-F238E27FC236}">
                    <a16:creationId xmlns:a16="http://schemas.microsoft.com/office/drawing/2014/main" id="{97C9C664-CEC7-D71D-7A0B-D25DEC03965E}"/>
                  </a:ext>
                </a:extLst>
              </p:cNvPr>
              <p:cNvSpPr/>
              <p:nvPr/>
            </p:nvSpPr>
            <p:spPr>
              <a:xfrm>
                <a:off x="6426055" y="4421016"/>
                <a:ext cx="274530" cy="627055"/>
              </a:xfrm>
              <a:custGeom>
                <a:avLst/>
                <a:gdLst/>
                <a:ahLst/>
                <a:cxnLst/>
                <a:rect l="l" t="t" r="r" b="b"/>
                <a:pathLst>
                  <a:path w="6216" h="14198" extrusionOk="0">
                    <a:moveTo>
                      <a:pt x="3547" y="1"/>
                    </a:moveTo>
                    <a:lnTo>
                      <a:pt x="0" y="702"/>
                    </a:lnTo>
                    <a:lnTo>
                      <a:pt x="2670" y="14198"/>
                    </a:lnTo>
                    <a:lnTo>
                      <a:pt x="6215" y="13497"/>
                    </a:lnTo>
                    <a:lnTo>
                      <a:pt x="3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a:extLst>
                  <a:ext uri="{FF2B5EF4-FFF2-40B4-BE49-F238E27FC236}">
                    <a16:creationId xmlns:a16="http://schemas.microsoft.com/office/drawing/2014/main" id="{9A1BBE7B-C01A-FC77-61AA-F08F69D0635D}"/>
                  </a:ext>
                </a:extLst>
              </p:cNvPr>
              <p:cNvSpPr/>
              <p:nvPr/>
            </p:nvSpPr>
            <p:spPr>
              <a:xfrm>
                <a:off x="6434579" y="4464829"/>
                <a:ext cx="158420" cy="39925"/>
              </a:xfrm>
              <a:custGeom>
                <a:avLst/>
                <a:gdLst/>
                <a:ahLst/>
                <a:cxnLst/>
                <a:rect l="l" t="t" r="r" b="b"/>
                <a:pathLst>
                  <a:path w="3587" h="904" extrusionOk="0">
                    <a:moveTo>
                      <a:pt x="3545" y="0"/>
                    </a:moveTo>
                    <a:lnTo>
                      <a:pt x="0" y="701"/>
                    </a:lnTo>
                    <a:lnTo>
                      <a:pt x="40" y="904"/>
                    </a:lnTo>
                    <a:lnTo>
                      <a:pt x="3586"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a:extLst>
                  <a:ext uri="{FF2B5EF4-FFF2-40B4-BE49-F238E27FC236}">
                    <a16:creationId xmlns:a16="http://schemas.microsoft.com/office/drawing/2014/main" id="{C612FC66-0BF8-B847-4360-CE7C95B76D1A}"/>
                  </a:ext>
                </a:extLst>
              </p:cNvPr>
              <p:cNvSpPr/>
              <p:nvPr/>
            </p:nvSpPr>
            <p:spPr>
              <a:xfrm>
                <a:off x="6445179" y="4518535"/>
                <a:ext cx="158464" cy="39925"/>
              </a:xfrm>
              <a:custGeom>
                <a:avLst/>
                <a:gdLst/>
                <a:ahLst/>
                <a:cxnLst/>
                <a:rect l="l" t="t" r="r" b="b"/>
                <a:pathLst>
                  <a:path w="3588" h="904" extrusionOk="0">
                    <a:moveTo>
                      <a:pt x="3547" y="0"/>
                    </a:moveTo>
                    <a:lnTo>
                      <a:pt x="1" y="701"/>
                    </a:lnTo>
                    <a:lnTo>
                      <a:pt x="41"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a:extLst>
                  <a:ext uri="{FF2B5EF4-FFF2-40B4-BE49-F238E27FC236}">
                    <a16:creationId xmlns:a16="http://schemas.microsoft.com/office/drawing/2014/main" id="{949FDF98-6F31-926C-5F74-355CFF2B55B0}"/>
                  </a:ext>
                </a:extLst>
              </p:cNvPr>
              <p:cNvSpPr/>
              <p:nvPr/>
            </p:nvSpPr>
            <p:spPr>
              <a:xfrm>
                <a:off x="6520483" y="4899160"/>
                <a:ext cx="158420" cy="39925"/>
              </a:xfrm>
              <a:custGeom>
                <a:avLst/>
                <a:gdLst/>
                <a:ahLst/>
                <a:cxnLst/>
                <a:rect l="l" t="t" r="r" b="b"/>
                <a:pathLst>
                  <a:path w="3587" h="904" extrusionOk="0">
                    <a:moveTo>
                      <a:pt x="3547" y="0"/>
                    </a:moveTo>
                    <a:lnTo>
                      <a:pt x="0" y="702"/>
                    </a:lnTo>
                    <a:lnTo>
                      <a:pt x="40" y="904"/>
                    </a:lnTo>
                    <a:lnTo>
                      <a:pt x="3587" y="202"/>
                    </a:lnTo>
                    <a:lnTo>
                      <a:pt x="35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a:extLst>
                  <a:ext uri="{FF2B5EF4-FFF2-40B4-BE49-F238E27FC236}">
                    <a16:creationId xmlns:a16="http://schemas.microsoft.com/office/drawing/2014/main" id="{D3A8A806-4A39-E008-7CA2-655D65280389}"/>
                  </a:ext>
                </a:extLst>
              </p:cNvPr>
              <p:cNvSpPr/>
              <p:nvPr/>
            </p:nvSpPr>
            <p:spPr>
              <a:xfrm>
                <a:off x="6531127" y="4952866"/>
                <a:ext cx="158376" cy="39925"/>
              </a:xfrm>
              <a:custGeom>
                <a:avLst/>
                <a:gdLst/>
                <a:ahLst/>
                <a:cxnLst/>
                <a:rect l="l" t="t" r="r" b="b"/>
                <a:pathLst>
                  <a:path w="3586" h="904" extrusionOk="0">
                    <a:moveTo>
                      <a:pt x="3545" y="0"/>
                    </a:moveTo>
                    <a:lnTo>
                      <a:pt x="0" y="702"/>
                    </a:lnTo>
                    <a:lnTo>
                      <a:pt x="40" y="904"/>
                    </a:lnTo>
                    <a:lnTo>
                      <a:pt x="3585" y="202"/>
                    </a:lnTo>
                    <a:lnTo>
                      <a:pt x="3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36">
              <a:extLst>
                <a:ext uri="{FF2B5EF4-FFF2-40B4-BE49-F238E27FC236}">
                  <a16:creationId xmlns:a16="http://schemas.microsoft.com/office/drawing/2014/main" id="{892A1A63-6015-D0C4-CDA6-7A12AA9148E8}"/>
                </a:ext>
              </a:extLst>
            </p:cNvPr>
            <p:cNvSpPr/>
            <p:nvPr/>
          </p:nvSpPr>
          <p:spPr>
            <a:xfrm>
              <a:off x="7878817" y="3964616"/>
              <a:ext cx="209802" cy="592093"/>
            </a:xfrm>
            <a:custGeom>
              <a:avLst/>
              <a:gdLst/>
              <a:ahLst/>
              <a:cxnLst/>
              <a:rect l="l" t="t" r="r" b="b"/>
              <a:pathLst>
                <a:path w="3857" h="8320" extrusionOk="0">
                  <a:moveTo>
                    <a:pt x="0" y="0"/>
                  </a:moveTo>
                  <a:lnTo>
                    <a:pt x="0" y="8319"/>
                  </a:lnTo>
                  <a:lnTo>
                    <a:pt x="3857" y="8319"/>
                  </a:lnTo>
                  <a:lnTo>
                    <a:pt x="3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a:extLst>
                <a:ext uri="{FF2B5EF4-FFF2-40B4-BE49-F238E27FC236}">
                  <a16:creationId xmlns:a16="http://schemas.microsoft.com/office/drawing/2014/main" id="{062CF9B7-3405-9800-A2A8-7385A54BF122}"/>
                </a:ext>
              </a:extLst>
            </p:cNvPr>
            <p:cNvSpPr/>
            <p:nvPr/>
          </p:nvSpPr>
          <p:spPr>
            <a:xfrm>
              <a:off x="7914446" y="4012297"/>
              <a:ext cx="138598" cy="181257"/>
            </a:xfrm>
            <a:custGeom>
              <a:avLst/>
              <a:gdLst/>
              <a:ahLst/>
              <a:cxnLst/>
              <a:rect l="l" t="t" r="r" b="b"/>
              <a:pathLst>
                <a:path w="2548" h="2547" extrusionOk="0">
                  <a:moveTo>
                    <a:pt x="1" y="0"/>
                  </a:moveTo>
                  <a:lnTo>
                    <a:pt x="1"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a:extLst>
                <a:ext uri="{FF2B5EF4-FFF2-40B4-BE49-F238E27FC236}">
                  <a16:creationId xmlns:a16="http://schemas.microsoft.com/office/drawing/2014/main" id="{DAE64EB9-BE42-9245-DFD9-61E9D3E2A2A1}"/>
                </a:ext>
              </a:extLst>
            </p:cNvPr>
            <p:cNvSpPr/>
            <p:nvPr/>
          </p:nvSpPr>
          <p:spPr>
            <a:xfrm>
              <a:off x="7914446" y="4226576"/>
              <a:ext cx="138598" cy="34088"/>
            </a:xfrm>
            <a:custGeom>
              <a:avLst/>
              <a:gdLst/>
              <a:ahLst/>
              <a:cxnLst/>
              <a:rect l="l" t="t" r="r" b="b"/>
              <a:pathLst>
                <a:path w="2548" h="479"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a:extLst>
                <a:ext uri="{FF2B5EF4-FFF2-40B4-BE49-F238E27FC236}">
                  <a16:creationId xmlns:a16="http://schemas.microsoft.com/office/drawing/2014/main" id="{7F235B4F-EB3B-DFF7-B6BF-ACD75C4B6DD1}"/>
                </a:ext>
              </a:extLst>
            </p:cNvPr>
            <p:cNvSpPr/>
            <p:nvPr/>
          </p:nvSpPr>
          <p:spPr>
            <a:xfrm>
              <a:off x="7914446" y="4339088"/>
              <a:ext cx="138598" cy="34088"/>
            </a:xfrm>
            <a:custGeom>
              <a:avLst/>
              <a:gdLst/>
              <a:ahLst/>
              <a:cxnLst/>
              <a:rect l="l" t="t" r="r" b="b"/>
              <a:pathLst>
                <a:path w="2548" h="479" extrusionOk="0">
                  <a:moveTo>
                    <a:pt x="1" y="0"/>
                  </a:moveTo>
                  <a:lnTo>
                    <a:pt x="1"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a:extLst>
                <a:ext uri="{FF2B5EF4-FFF2-40B4-BE49-F238E27FC236}">
                  <a16:creationId xmlns:a16="http://schemas.microsoft.com/office/drawing/2014/main" id="{0FA59260-636B-752E-4E15-62702E5038E1}"/>
                </a:ext>
              </a:extLst>
            </p:cNvPr>
            <p:cNvSpPr/>
            <p:nvPr/>
          </p:nvSpPr>
          <p:spPr>
            <a:xfrm>
              <a:off x="7914446" y="4387125"/>
              <a:ext cx="138598" cy="34017"/>
            </a:xfrm>
            <a:custGeom>
              <a:avLst/>
              <a:gdLst/>
              <a:ahLst/>
              <a:cxnLst/>
              <a:rect l="l" t="t" r="r" b="b"/>
              <a:pathLst>
                <a:path w="2548" h="478" extrusionOk="0">
                  <a:moveTo>
                    <a:pt x="1" y="0"/>
                  </a:moveTo>
                  <a:lnTo>
                    <a:pt x="1"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a:extLst>
                <a:ext uri="{FF2B5EF4-FFF2-40B4-BE49-F238E27FC236}">
                  <a16:creationId xmlns:a16="http://schemas.microsoft.com/office/drawing/2014/main" id="{6622F5C8-512B-C195-C59E-D5DF7CC87682}"/>
                </a:ext>
              </a:extLst>
            </p:cNvPr>
            <p:cNvSpPr/>
            <p:nvPr/>
          </p:nvSpPr>
          <p:spPr>
            <a:xfrm>
              <a:off x="7914446" y="4435091"/>
              <a:ext cx="138598" cy="34017"/>
            </a:xfrm>
            <a:custGeom>
              <a:avLst/>
              <a:gdLst/>
              <a:ahLst/>
              <a:cxnLst/>
              <a:rect l="l" t="t" r="r" b="b"/>
              <a:pathLst>
                <a:path w="2548" h="478"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a:extLst>
                <a:ext uri="{FF2B5EF4-FFF2-40B4-BE49-F238E27FC236}">
                  <a16:creationId xmlns:a16="http://schemas.microsoft.com/office/drawing/2014/main" id="{B1142E30-B556-4A80-6E96-93589FA3EE97}"/>
                </a:ext>
              </a:extLst>
            </p:cNvPr>
            <p:cNvSpPr/>
            <p:nvPr/>
          </p:nvSpPr>
          <p:spPr>
            <a:xfrm>
              <a:off x="8088619" y="3964616"/>
              <a:ext cx="209910" cy="592093"/>
            </a:xfrm>
            <a:custGeom>
              <a:avLst/>
              <a:gdLst/>
              <a:ahLst/>
              <a:cxnLst/>
              <a:rect l="l" t="t" r="r" b="b"/>
              <a:pathLst>
                <a:path w="3859" h="8320" extrusionOk="0">
                  <a:moveTo>
                    <a:pt x="1" y="0"/>
                  </a:moveTo>
                  <a:lnTo>
                    <a:pt x="1" y="8319"/>
                  </a:lnTo>
                  <a:lnTo>
                    <a:pt x="3859" y="8319"/>
                  </a:lnTo>
                  <a:lnTo>
                    <a:pt x="38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a:extLst>
                <a:ext uri="{FF2B5EF4-FFF2-40B4-BE49-F238E27FC236}">
                  <a16:creationId xmlns:a16="http://schemas.microsoft.com/office/drawing/2014/main" id="{64605BB6-BCDE-BA3B-953D-687DF2E6A57A}"/>
                </a:ext>
              </a:extLst>
            </p:cNvPr>
            <p:cNvSpPr/>
            <p:nvPr/>
          </p:nvSpPr>
          <p:spPr>
            <a:xfrm>
              <a:off x="8124248" y="4226576"/>
              <a:ext cx="138598" cy="34088"/>
            </a:xfrm>
            <a:custGeom>
              <a:avLst/>
              <a:gdLst/>
              <a:ahLst/>
              <a:cxnLst/>
              <a:rect l="l" t="t" r="r" b="b"/>
              <a:pathLst>
                <a:path w="2548" h="479" extrusionOk="0">
                  <a:moveTo>
                    <a:pt x="1" y="1"/>
                  </a:moveTo>
                  <a:lnTo>
                    <a:pt x="1"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a:extLst>
                <a:ext uri="{FF2B5EF4-FFF2-40B4-BE49-F238E27FC236}">
                  <a16:creationId xmlns:a16="http://schemas.microsoft.com/office/drawing/2014/main" id="{F2565985-1794-A7D7-2609-5CC05F68DE82}"/>
                </a:ext>
              </a:extLst>
            </p:cNvPr>
            <p:cNvSpPr/>
            <p:nvPr/>
          </p:nvSpPr>
          <p:spPr>
            <a:xfrm>
              <a:off x="8124248" y="4339088"/>
              <a:ext cx="138598" cy="34088"/>
            </a:xfrm>
            <a:custGeom>
              <a:avLst/>
              <a:gdLst/>
              <a:ahLst/>
              <a:cxnLst/>
              <a:rect l="l" t="t" r="r" b="b"/>
              <a:pathLst>
                <a:path w="2548" h="479" extrusionOk="0">
                  <a:moveTo>
                    <a:pt x="1" y="0"/>
                  </a:moveTo>
                  <a:lnTo>
                    <a:pt x="1"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a:extLst>
                <a:ext uri="{FF2B5EF4-FFF2-40B4-BE49-F238E27FC236}">
                  <a16:creationId xmlns:a16="http://schemas.microsoft.com/office/drawing/2014/main" id="{C691E74B-71F6-7418-BC29-D083630A45AA}"/>
                </a:ext>
              </a:extLst>
            </p:cNvPr>
            <p:cNvSpPr/>
            <p:nvPr/>
          </p:nvSpPr>
          <p:spPr>
            <a:xfrm>
              <a:off x="8124248" y="4387125"/>
              <a:ext cx="138598" cy="34017"/>
            </a:xfrm>
            <a:custGeom>
              <a:avLst/>
              <a:gdLst/>
              <a:ahLst/>
              <a:cxnLst/>
              <a:rect l="l" t="t" r="r" b="b"/>
              <a:pathLst>
                <a:path w="2548" h="478" extrusionOk="0">
                  <a:moveTo>
                    <a:pt x="1" y="0"/>
                  </a:moveTo>
                  <a:lnTo>
                    <a:pt x="1"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a:extLst>
                <a:ext uri="{FF2B5EF4-FFF2-40B4-BE49-F238E27FC236}">
                  <a16:creationId xmlns:a16="http://schemas.microsoft.com/office/drawing/2014/main" id="{4DC221B3-E8B4-C7B4-0BD8-07C1A37D1817}"/>
                </a:ext>
              </a:extLst>
            </p:cNvPr>
            <p:cNvSpPr/>
            <p:nvPr/>
          </p:nvSpPr>
          <p:spPr>
            <a:xfrm>
              <a:off x="8126369" y="4012297"/>
              <a:ext cx="138653" cy="181257"/>
            </a:xfrm>
            <a:custGeom>
              <a:avLst/>
              <a:gdLst/>
              <a:ahLst/>
              <a:cxnLst/>
              <a:rect l="l" t="t" r="r" b="b"/>
              <a:pathLst>
                <a:path w="2549" h="2547" extrusionOk="0">
                  <a:moveTo>
                    <a:pt x="0" y="0"/>
                  </a:moveTo>
                  <a:lnTo>
                    <a:pt x="0" y="2547"/>
                  </a:lnTo>
                  <a:lnTo>
                    <a:pt x="2548" y="2547"/>
                  </a:lnTo>
                  <a:lnTo>
                    <a:pt x="2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a:extLst>
                <a:ext uri="{FF2B5EF4-FFF2-40B4-BE49-F238E27FC236}">
                  <a16:creationId xmlns:a16="http://schemas.microsoft.com/office/drawing/2014/main" id="{65143DAA-0667-2968-13DB-23F4E85F6EAC}"/>
                </a:ext>
              </a:extLst>
            </p:cNvPr>
            <p:cNvSpPr/>
            <p:nvPr/>
          </p:nvSpPr>
          <p:spPr>
            <a:xfrm>
              <a:off x="8298421" y="3964616"/>
              <a:ext cx="209910" cy="592093"/>
            </a:xfrm>
            <a:custGeom>
              <a:avLst/>
              <a:gdLst/>
              <a:ahLst/>
              <a:cxnLst/>
              <a:rect l="l" t="t" r="r" b="b"/>
              <a:pathLst>
                <a:path w="3859" h="8320" extrusionOk="0">
                  <a:moveTo>
                    <a:pt x="1" y="0"/>
                  </a:moveTo>
                  <a:lnTo>
                    <a:pt x="1" y="8319"/>
                  </a:lnTo>
                  <a:lnTo>
                    <a:pt x="3859" y="8319"/>
                  </a:lnTo>
                  <a:lnTo>
                    <a:pt x="38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a:extLst>
                <a:ext uri="{FF2B5EF4-FFF2-40B4-BE49-F238E27FC236}">
                  <a16:creationId xmlns:a16="http://schemas.microsoft.com/office/drawing/2014/main" id="{0196E220-74A3-1B55-8005-0CC47AC437E0}"/>
                </a:ext>
              </a:extLst>
            </p:cNvPr>
            <p:cNvSpPr/>
            <p:nvPr/>
          </p:nvSpPr>
          <p:spPr>
            <a:xfrm>
              <a:off x="8334104" y="4435091"/>
              <a:ext cx="138544" cy="34017"/>
            </a:xfrm>
            <a:custGeom>
              <a:avLst/>
              <a:gdLst/>
              <a:ahLst/>
              <a:cxnLst/>
              <a:rect l="l" t="t" r="r" b="b"/>
              <a:pathLst>
                <a:path w="2547" h="478"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a:extLst>
                <a:ext uri="{FF2B5EF4-FFF2-40B4-BE49-F238E27FC236}">
                  <a16:creationId xmlns:a16="http://schemas.microsoft.com/office/drawing/2014/main" id="{F5DF622B-AD30-990A-D0DF-940858B28C1A}"/>
                </a:ext>
              </a:extLst>
            </p:cNvPr>
            <p:cNvSpPr/>
            <p:nvPr/>
          </p:nvSpPr>
          <p:spPr>
            <a:xfrm>
              <a:off x="8334104" y="4226576"/>
              <a:ext cx="138544" cy="34088"/>
            </a:xfrm>
            <a:custGeom>
              <a:avLst/>
              <a:gdLst/>
              <a:ahLst/>
              <a:cxnLst/>
              <a:rect l="l" t="t" r="r" b="b"/>
              <a:pathLst>
                <a:path w="2547" h="479"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a:extLst>
                <a:ext uri="{FF2B5EF4-FFF2-40B4-BE49-F238E27FC236}">
                  <a16:creationId xmlns:a16="http://schemas.microsoft.com/office/drawing/2014/main" id="{C926F7DE-47E6-DF4D-D43E-C08AF13321F9}"/>
                </a:ext>
              </a:extLst>
            </p:cNvPr>
            <p:cNvSpPr/>
            <p:nvPr/>
          </p:nvSpPr>
          <p:spPr>
            <a:xfrm>
              <a:off x="8334104" y="4339088"/>
              <a:ext cx="138544" cy="34088"/>
            </a:xfrm>
            <a:custGeom>
              <a:avLst/>
              <a:gdLst/>
              <a:ahLst/>
              <a:cxnLst/>
              <a:rect l="l" t="t" r="r" b="b"/>
              <a:pathLst>
                <a:path w="2547" h="479" extrusionOk="0">
                  <a:moveTo>
                    <a:pt x="0" y="0"/>
                  </a:moveTo>
                  <a:lnTo>
                    <a:pt x="0"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a:extLst>
                <a:ext uri="{FF2B5EF4-FFF2-40B4-BE49-F238E27FC236}">
                  <a16:creationId xmlns:a16="http://schemas.microsoft.com/office/drawing/2014/main" id="{755A49A9-B73C-111B-8C3A-F14887F9C677}"/>
                </a:ext>
              </a:extLst>
            </p:cNvPr>
            <p:cNvSpPr/>
            <p:nvPr/>
          </p:nvSpPr>
          <p:spPr>
            <a:xfrm>
              <a:off x="8334104" y="4387125"/>
              <a:ext cx="138544" cy="34017"/>
            </a:xfrm>
            <a:custGeom>
              <a:avLst/>
              <a:gdLst/>
              <a:ahLst/>
              <a:cxnLst/>
              <a:rect l="l" t="t" r="r" b="b"/>
              <a:pathLst>
                <a:path w="2547" h="478" extrusionOk="0">
                  <a:moveTo>
                    <a:pt x="0" y="0"/>
                  </a:moveTo>
                  <a:lnTo>
                    <a:pt x="0"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a:extLst>
                <a:ext uri="{FF2B5EF4-FFF2-40B4-BE49-F238E27FC236}">
                  <a16:creationId xmlns:a16="http://schemas.microsoft.com/office/drawing/2014/main" id="{DF0A1F9D-21DE-142D-646E-DED84334A812}"/>
                </a:ext>
              </a:extLst>
            </p:cNvPr>
            <p:cNvSpPr/>
            <p:nvPr/>
          </p:nvSpPr>
          <p:spPr>
            <a:xfrm>
              <a:off x="8334104" y="4012297"/>
              <a:ext cx="138544" cy="181257"/>
            </a:xfrm>
            <a:custGeom>
              <a:avLst/>
              <a:gdLst/>
              <a:ahLst/>
              <a:cxnLst/>
              <a:rect l="l" t="t" r="r" b="b"/>
              <a:pathLst>
                <a:path w="2547" h="2547" extrusionOk="0">
                  <a:moveTo>
                    <a:pt x="0" y="0"/>
                  </a:moveTo>
                  <a:lnTo>
                    <a:pt x="0"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a:extLst>
                <a:ext uri="{FF2B5EF4-FFF2-40B4-BE49-F238E27FC236}">
                  <a16:creationId xmlns:a16="http://schemas.microsoft.com/office/drawing/2014/main" id="{5822ADC9-9074-5F5A-4ED5-EDA92185E91E}"/>
                </a:ext>
              </a:extLst>
            </p:cNvPr>
            <p:cNvSpPr/>
            <p:nvPr/>
          </p:nvSpPr>
          <p:spPr>
            <a:xfrm>
              <a:off x="8508277" y="3964616"/>
              <a:ext cx="209856" cy="592093"/>
            </a:xfrm>
            <a:custGeom>
              <a:avLst/>
              <a:gdLst/>
              <a:ahLst/>
              <a:cxnLst/>
              <a:rect l="l" t="t" r="r" b="b"/>
              <a:pathLst>
                <a:path w="3858" h="8320" extrusionOk="0">
                  <a:moveTo>
                    <a:pt x="1" y="0"/>
                  </a:moveTo>
                  <a:lnTo>
                    <a:pt x="1" y="8319"/>
                  </a:lnTo>
                  <a:lnTo>
                    <a:pt x="3857" y="8319"/>
                  </a:lnTo>
                  <a:lnTo>
                    <a:pt x="38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a:extLst>
                <a:ext uri="{FF2B5EF4-FFF2-40B4-BE49-F238E27FC236}">
                  <a16:creationId xmlns:a16="http://schemas.microsoft.com/office/drawing/2014/main" id="{C4329CFE-21B4-23D2-B22C-EFF6356345BD}"/>
                </a:ext>
              </a:extLst>
            </p:cNvPr>
            <p:cNvSpPr/>
            <p:nvPr/>
          </p:nvSpPr>
          <p:spPr>
            <a:xfrm>
              <a:off x="8543906" y="4226576"/>
              <a:ext cx="138544" cy="34088"/>
            </a:xfrm>
            <a:custGeom>
              <a:avLst/>
              <a:gdLst/>
              <a:ahLst/>
              <a:cxnLst/>
              <a:rect l="l" t="t" r="r" b="b"/>
              <a:pathLst>
                <a:path w="2547" h="479"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a:extLst>
                <a:ext uri="{FF2B5EF4-FFF2-40B4-BE49-F238E27FC236}">
                  <a16:creationId xmlns:a16="http://schemas.microsoft.com/office/drawing/2014/main" id="{FA8FCDA2-BFCE-43B9-189E-5C2079ED6D07}"/>
                </a:ext>
              </a:extLst>
            </p:cNvPr>
            <p:cNvSpPr/>
            <p:nvPr/>
          </p:nvSpPr>
          <p:spPr>
            <a:xfrm>
              <a:off x="8543906" y="4339088"/>
              <a:ext cx="138544" cy="34088"/>
            </a:xfrm>
            <a:custGeom>
              <a:avLst/>
              <a:gdLst/>
              <a:ahLst/>
              <a:cxnLst/>
              <a:rect l="l" t="t" r="r" b="b"/>
              <a:pathLst>
                <a:path w="2547" h="479" extrusionOk="0">
                  <a:moveTo>
                    <a:pt x="0" y="0"/>
                  </a:moveTo>
                  <a:lnTo>
                    <a:pt x="0" y="479"/>
                  </a:lnTo>
                  <a:lnTo>
                    <a:pt x="2547" y="479"/>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a:extLst>
                <a:ext uri="{FF2B5EF4-FFF2-40B4-BE49-F238E27FC236}">
                  <a16:creationId xmlns:a16="http://schemas.microsoft.com/office/drawing/2014/main" id="{585A66EC-55DE-14E9-FC10-0087447F9734}"/>
                </a:ext>
              </a:extLst>
            </p:cNvPr>
            <p:cNvSpPr/>
            <p:nvPr/>
          </p:nvSpPr>
          <p:spPr>
            <a:xfrm>
              <a:off x="8543906" y="4387125"/>
              <a:ext cx="138544" cy="34017"/>
            </a:xfrm>
            <a:custGeom>
              <a:avLst/>
              <a:gdLst/>
              <a:ahLst/>
              <a:cxnLst/>
              <a:rect l="l" t="t" r="r" b="b"/>
              <a:pathLst>
                <a:path w="2547" h="478" extrusionOk="0">
                  <a:moveTo>
                    <a:pt x="0" y="0"/>
                  </a:moveTo>
                  <a:lnTo>
                    <a:pt x="0" y="478"/>
                  </a:lnTo>
                  <a:lnTo>
                    <a:pt x="2547" y="478"/>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a:extLst>
                <a:ext uri="{FF2B5EF4-FFF2-40B4-BE49-F238E27FC236}">
                  <a16:creationId xmlns:a16="http://schemas.microsoft.com/office/drawing/2014/main" id="{427A85D0-84FE-5A01-256C-CD4EF2F92B2E}"/>
                </a:ext>
              </a:extLst>
            </p:cNvPr>
            <p:cNvSpPr/>
            <p:nvPr/>
          </p:nvSpPr>
          <p:spPr>
            <a:xfrm>
              <a:off x="8543906" y="4435091"/>
              <a:ext cx="138544" cy="34017"/>
            </a:xfrm>
            <a:custGeom>
              <a:avLst/>
              <a:gdLst/>
              <a:ahLst/>
              <a:cxnLst/>
              <a:rect l="l" t="t" r="r" b="b"/>
              <a:pathLst>
                <a:path w="2547" h="478" extrusionOk="0">
                  <a:moveTo>
                    <a:pt x="0" y="1"/>
                  </a:moveTo>
                  <a:lnTo>
                    <a:pt x="0" y="478"/>
                  </a:lnTo>
                  <a:lnTo>
                    <a:pt x="2547" y="478"/>
                  </a:lnTo>
                  <a:lnTo>
                    <a:pt x="2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a:extLst>
                <a:ext uri="{FF2B5EF4-FFF2-40B4-BE49-F238E27FC236}">
                  <a16:creationId xmlns:a16="http://schemas.microsoft.com/office/drawing/2014/main" id="{9B06F326-9B79-0490-4252-A021035ED3F3}"/>
                </a:ext>
              </a:extLst>
            </p:cNvPr>
            <p:cNvSpPr/>
            <p:nvPr/>
          </p:nvSpPr>
          <p:spPr>
            <a:xfrm>
              <a:off x="8543906" y="4012297"/>
              <a:ext cx="138544" cy="181257"/>
            </a:xfrm>
            <a:custGeom>
              <a:avLst/>
              <a:gdLst/>
              <a:ahLst/>
              <a:cxnLst/>
              <a:rect l="l" t="t" r="r" b="b"/>
              <a:pathLst>
                <a:path w="2547" h="2547" extrusionOk="0">
                  <a:moveTo>
                    <a:pt x="0" y="0"/>
                  </a:moveTo>
                  <a:lnTo>
                    <a:pt x="0" y="2547"/>
                  </a:lnTo>
                  <a:lnTo>
                    <a:pt x="2547" y="2547"/>
                  </a:lnTo>
                  <a:lnTo>
                    <a:pt x="2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36">
              <a:extLst>
                <a:ext uri="{FF2B5EF4-FFF2-40B4-BE49-F238E27FC236}">
                  <a16:creationId xmlns:a16="http://schemas.microsoft.com/office/drawing/2014/main" id="{DBACAB22-5E5A-564E-31CD-FF19A59F4C7D}"/>
                </a:ext>
              </a:extLst>
            </p:cNvPr>
            <p:cNvGrpSpPr/>
            <p:nvPr/>
          </p:nvGrpSpPr>
          <p:grpSpPr>
            <a:xfrm>
              <a:off x="5415128" y="4310159"/>
              <a:ext cx="531319" cy="202685"/>
              <a:chOff x="6867636" y="4836160"/>
              <a:chExt cx="555540" cy="211925"/>
            </a:xfrm>
          </p:grpSpPr>
          <p:sp>
            <p:nvSpPr>
              <p:cNvPr id="763" name="Google Shape;763;p36">
                <a:extLst>
                  <a:ext uri="{FF2B5EF4-FFF2-40B4-BE49-F238E27FC236}">
                    <a16:creationId xmlns:a16="http://schemas.microsoft.com/office/drawing/2014/main" id="{1D034ADD-0F05-9C3C-69D7-78EA4A93BF88}"/>
                  </a:ext>
                </a:extLst>
              </p:cNvPr>
              <p:cNvSpPr/>
              <p:nvPr/>
            </p:nvSpPr>
            <p:spPr>
              <a:xfrm>
                <a:off x="6879428" y="4847952"/>
                <a:ext cx="188283" cy="188276"/>
              </a:xfrm>
              <a:custGeom>
                <a:avLst/>
                <a:gdLst/>
                <a:ahLst/>
                <a:cxnLst/>
                <a:rect l="l" t="t" r="r" b="b"/>
                <a:pathLst>
                  <a:path w="2874" h="2874" extrusionOk="0">
                    <a:moveTo>
                      <a:pt x="1437" y="0"/>
                    </a:moveTo>
                    <a:cubicBezTo>
                      <a:pt x="644" y="0"/>
                      <a:pt x="1" y="644"/>
                      <a:pt x="1" y="1438"/>
                    </a:cubicBezTo>
                    <a:cubicBezTo>
                      <a:pt x="1" y="2230"/>
                      <a:pt x="644" y="2874"/>
                      <a:pt x="1437" y="2874"/>
                    </a:cubicBezTo>
                    <a:cubicBezTo>
                      <a:pt x="2231" y="2874"/>
                      <a:pt x="2874" y="2230"/>
                      <a:pt x="2874" y="1438"/>
                    </a:cubicBezTo>
                    <a:cubicBezTo>
                      <a:pt x="2874" y="644"/>
                      <a:pt x="2231" y="0"/>
                      <a:pt x="1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a:extLst>
                  <a:ext uri="{FF2B5EF4-FFF2-40B4-BE49-F238E27FC236}">
                    <a16:creationId xmlns:a16="http://schemas.microsoft.com/office/drawing/2014/main" id="{AF10EE9A-1C10-1172-C03D-CAFC9A10C2BA}"/>
                  </a:ext>
                </a:extLst>
              </p:cNvPr>
              <p:cNvSpPr/>
              <p:nvPr/>
            </p:nvSpPr>
            <p:spPr>
              <a:xfrm>
                <a:off x="6890958" y="4871863"/>
                <a:ext cx="151727" cy="151721"/>
              </a:xfrm>
              <a:custGeom>
                <a:avLst/>
                <a:gdLst/>
                <a:ahLst/>
                <a:cxnLst/>
                <a:rect l="l" t="t" r="r" b="b"/>
                <a:pathLst>
                  <a:path w="2316" h="2316" extrusionOk="0">
                    <a:moveTo>
                      <a:pt x="2026" y="0"/>
                    </a:moveTo>
                    <a:lnTo>
                      <a:pt x="1" y="2025"/>
                    </a:lnTo>
                    <a:lnTo>
                      <a:pt x="291" y="2315"/>
                    </a:lnTo>
                    <a:lnTo>
                      <a:pt x="2316" y="289"/>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a:extLst>
                  <a:ext uri="{FF2B5EF4-FFF2-40B4-BE49-F238E27FC236}">
                    <a16:creationId xmlns:a16="http://schemas.microsoft.com/office/drawing/2014/main" id="{5413F40B-D9CE-751F-B32C-0DC08FFB1417}"/>
                  </a:ext>
                </a:extLst>
              </p:cNvPr>
              <p:cNvSpPr/>
              <p:nvPr/>
            </p:nvSpPr>
            <p:spPr>
              <a:xfrm>
                <a:off x="7223167" y="4847952"/>
                <a:ext cx="188283" cy="188276"/>
              </a:xfrm>
              <a:custGeom>
                <a:avLst/>
                <a:gdLst/>
                <a:ahLst/>
                <a:cxnLst/>
                <a:rect l="l" t="t" r="r" b="b"/>
                <a:pathLst>
                  <a:path w="2874" h="2874" extrusionOk="0">
                    <a:moveTo>
                      <a:pt x="1439" y="0"/>
                    </a:moveTo>
                    <a:cubicBezTo>
                      <a:pt x="1439" y="0"/>
                      <a:pt x="1438" y="0"/>
                      <a:pt x="1438" y="0"/>
                    </a:cubicBezTo>
                    <a:cubicBezTo>
                      <a:pt x="645" y="0"/>
                      <a:pt x="0" y="644"/>
                      <a:pt x="0" y="1438"/>
                    </a:cubicBezTo>
                    <a:cubicBezTo>
                      <a:pt x="0" y="2232"/>
                      <a:pt x="644" y="2874"/>
                      <a:pt x="1438" y="2874"/>
                    </a:cubicBezTo>
                    <a:cubicBezTo>
                      <a:pt x="2231" y="2874"/>
                      <a:pt x="2874" y="2232"/>
                      <a:pt x="2874" y="1438"/>
                    </a:cubicBezTo>
                    <a:cubicBezTo>
                      <a:pt x="2874" y="644"/>
                      <a:pt x="2231" y="0"/>
                      <a:pt x="1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a:extLst>
                  <a:ext uri="{FF2B5EF4-FFF2-40B4-BE49-F238E27FC236}">
                    <a16:creationId xmlns:a16="http://schemas.microsoft.com/office/drawing/2014/main" id="{B9ABECB0-E67A-C8BB-86ED-FE1975411F6B}"/>
                  </a:ext>
                </a:extLst>
              </p:cNvPr>
              <p:cNvSpPr/>
              <p:nvPr/>
            </p:nvSpPr>
            <p:spPr>
              <a:xfrm>
                <a:off x="7240855" y="4871863"/>
                <a:ext cx="151727" cy="151721"/>
              </a:xfrm>
              <a:custGeom>
                <a:avLst/>
                <a:gdLst/>
                <a:ahLst/>
                <a:cxnLst/>
                <a:rect l="l" t="t" r="r" b="b"/>
                <a:pathLst>
                  <a:path w="2316" h="2316" extrusionOk="0">
                    <a:moveTo>
                      <a:pt x="2026" y="0"/>
                    </a:moveTo>
                    <a:lnTo>
                      <a:pt x="1" y="2025"/>
                    </a:lnTo>
                    <a:lnTo>
                      <a:pt x="290" y="2315"/>
                    </a:lnTo>
                    <a:lnTo>
                      <a:pt x="2316" y="290"/>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a:extLst>
                  <a:ext uri="{FF2B5EF4-FFF2-40B4-BE49-F238E27FC236}">
                    <a16:creationId xmlns:a16="http://schemas.microsoft.com/office/drawing/2014/main" id="{962458BB-DB47-B3A4-D3E5-CD87AB1AD572}"/>
                  </a:ext>
                </a:extLst>
              </p:cNvPr>
              <p:cNvSpPr/>
              <p:nvPr/>
            </p:nvSpPr>
            <p:spPr>
              <a:xfrm>
                <a:off x="6867636" y="4836160"/>
                <a:ext cx="211933" cy="211925"/>
              </a:xfrm>
              <a:custGeom>
                <a:avLst/>
                <a:gdLst/>
                <a:ahLst/>
                <a:cxnLst/>
                <a:rect l="l" t="t" r="r" b="b"/>
                <a:pathLst>
                  <a:path w="3235" h="3235" extrusionOk="0">
                    <a:moveTo>
                      <a:pt x="1617" y="360"/>
                    </a:moveTo>
                    <a:cubicBezTo>
                      <a:pt x="2309" y="360"/>
                      <a:pt x="2875" y="923"/>
                      <a:pt x="2875" y="1618"/>
                    </a:cubicBezTo>
                    <a:cubicBezTo>
                      <a:pt x="2875" y="2311"/>
                      <a:pt x="2311" y="2875"/>
                      <a:pt x="1617" y="2875"/>
                    </a:cubicBezTo>
                    <a:cubicBezTo>
                      <a:pt x="923" y="2875"/>
                      <a:pt x="360" y="2310"/>
                      <a:pt x="360" y="1618"/>
                    </a:cubicBezTo>
                    <a:cubicBezTo>
                      <a:pt x="360" y="923"/>
                      <a:pt x="924" y="360"/>
                      <a:pt x="1617" y="360"/>
                    </a:cubicBezTo>
                    <a:close/>
                    <a:moveTo>
                      <a:pt x="1617" y="0"/>
                    </a:moveTo>
                    <a:cubicBezTo>
                      <a:pt x="725" y="0"/>
                      <a:pt x="0" y="726"/>
                      <a:pt x="0" y="1618"/>
                    </a:cubicBezTo>
                    <a:cubicBezTo>
                      <a:pt x="0" y="2508"/>
                      <a:pt x="725" y="3234"/>
                      <a:pt x="1617" y="3234"/>
                    </a:cubicBezTo>
                    <a:cubicBezTo>
                      <a:pt x="2508" y="3234"/>
                      <a:pt x="3234" y="2509"/>
                      <a:pt x="3234" y="1618"/>
                    </a:cubicBezTo>
                    <a:cubicBezTo>
                      <a:pt x="3234" y="726"/>
                      <a:pt x="2508" y="0"/>
                      <a:pt x="1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a:extLst>
                  <a:ext uri="{FF2B5EF4-FFF2-40B4-BE49-F238E27FC236}">
                    <a16:creationId xmlns:a16="http://schemas.microsoft.com/office/drawing/2014/main" id="{B64D70BC-9787-6899-2D72-EA11C011E0C7}"/>
                  </a:ext>
                </a:extLst>
              </p:cNvPr>
              <p:cNvSpPr/>
              <p:nvPr/>
            </p:nvSpPr>
            <p:spPr>
              <a:xfrm>
                <a:off x="7211309" y="4836160"/>
                <a:ext cx="211867" cy="211925"/>
              </a:xfrm>
              <a:custGeom>
                <a:avLst/>
                <a:gdLst/>
                <a:ahLst/>
                <a:cxnLst/>
                <a:rect l="l" t="t" r="r" b="b"/>
                <a:pathLst>
                  <a:path w="3234" h="3235" extrusionOk="0">
                    <a:moveTo>
                      <a:pt x="1618" y="360"/>
                    </a:moveTo>
                    <a:cubicBezTo>
                      <a:pt x="2311" y="360"/>
                      <a:pt x="2874" y="923"/>
                      <a:pt x="2874" y="1618"/>
                    </a:cubicBezTo>
                    <a:cubicBezTo>
                      <a:pt x="2874" y="2311"/>
                      <a:pt x="2310" y="2875"/>
                      <a:pt x="1618" y="2875"/>
                    </a:cubicBezTo>
                    <a:cubicBezTo>
                      <a:pt x="923" y="2875"/>
                      <a:pt x="360" y="2310"/>
                      <a:pt x="360" y="1618"/>
                    </a:cubicBezTo>
                    <a:cubicBezTo>
                      <a:pt x="360" y="923"/>
                      <a:pt x="924" y="360"/>
                      <a:pt x="1618" y="360"/>
                    </a:cubicBezTo>
                    <a:close/>
                    <a:moveTo>
                      <a:pt x="1618" y="0"/>
                    </a:moveTo>
                    <a:cubicBezTo>
                      <a:pt x="726" y="0"/>
                      <a:pt x="0" y="726"/>
                      <a:pt x="0" y="1618"/>
                    </a:cubicBezTo>
                    <a:cubicBezTo>
                      <a:pt x="0" y="2508"/>
                      <a:pt x="726" y="3234"/>
                      <a:pt x="1618" y="3234"/>
                    </a:cubicBezTo>
                    <a:cubicBezTo>
                      <a:pt x="2510" y="3234"/>
                      <a:pt x="3234" y="2509"/>
                      <a:pt x="3234" y="1618"/>
                    </a:cubicBezTo>
                    <a:cubicBezTo>
                      <a:pt x="3234" y="726"/>
                      <a:pt x="2509" y="0"/>
                      <a:pt x="1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a:extLst>
                  <a:ext uri="{FF2B5EF4-FFF2-40B4-BE49-F238E27FC236}">
                    <a16:creationId xmlns:a16="http://schemas.microsoft.com/office/drawing/2014/main" id="{7B6FF77E-C7F9-1C22-B6BD-6C7092C1E7A2}"/>
                  </a:ext>
                </a:extLst>
              </p:cNvPr>
              <p:cNvSpPr/>
              <p:nvPr/>
            </p:nvSpPr>
            <p:spPr>
              <a:xfrm>
                <a:off x="7055982" y="4851948"/>
                <a:ext cx="178915" cy="90207"/>
              </a:xfrm>
              <a:custGeom>
                <a:avLst/>
                <a:gdLst/>
                <a:ahLst/>
                <a:cxnLst/>
                <a:rect l="l" t="t" r="r" b="b"/>
                <a:pathLst>
                  <a:path w="2731" h="1377" extrusionOk="0">
                    <a:moveTo>
                      <a:pt x="1366" y="1"/>
                    </a:moveTo>
                    <a:cubicBezTo>
                      <a:pt x="612" y="1"/>
                      <a:pt x="1" y="618"/>
                      <a:pt x="1" y="1377"/>
                    </a:cubicBezTo>
                    <a:lnTo>
                      <a:pt x="360" y="1377"/>
                    </a:lnTo>
                    <a:cubicBezTo>
                      <a:pt x="360" y="816"/>
                      <a:pt x="811" y="360"/>
                      <a:pt x="1366" y="360"/>
                    </a:cubicBezTo>
                    <a:cubicBezTo>
                      <a:pt x="1920" y="360"/>
                      <a:pt x="2371" y="816"/>
                      <a:pt x="2371" y="1377"/>
                    </a:cubicBezTo>
                    <a:lnTo>
                      <a:pt x="2731" y="1377"/>
                    </a:lnTo>
                    <a:cubicBezTo>
                      <a:pt x="2731" y="618"/>
                      <a:pt x="2119" y="1"/>
                      <a:pt x="1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a:extLst>
                <a:ext uri="{FF2B5EF4-FFF2-40B4-BE49-F238E27FC236}">
                  <a16:creationId xmlns:a16="http://schemas.microsoft.com/office/drawing/2014/main" id="{2733113F-8018-3FCE-3673-254DA00271FC}"/>
                </a:ext>
              </a:extLst>
            </p:cNvPr>
            <p:cNvGrpSpPr/>
            <p:nvPr/>
          </p:nvGrpSpPr>
          <p:grpSpPr>
            <a:xfrm>
              <a:off x="6978616" y="4158455"/>
              <a:ext cx="400827" cy="696908"/>
              <a:chOff x="8328075" y="1480875"/>
              <a:chExt cx="419100" cy="728678"/>
            </a:xfrm>
          </p:grpSpPr>
          <p:sp>
            <p:nvSpPr>
              <p:cNvPr id="771" name="Google Shape;771;p36">
                <a:extLst>
                  <a:ext uri="{FF2B5EF4-FFF2-40B4-BE49-F238E27FC236}">
                    <a16:creationId xmlns:a16="http://schemas.microsoft.com/office/drawing/2014/main" id="{ACD7219A-4650-EF46-5D0C-0BC2ECE9650F}"/>
                  </a:ext>
                </a:extLst>
              </p:cNvPr>
              <p:cNvSpPr/>
              <p:nvPr/>
            </p:nvSpPr>
            <p:spPr>
              <a:xfrm>
                <a:off x="8328075" y="1518899"/>
                <a:ext cx="139752" cy="690602"/>
              </a:xfrm>
              <a:custGeom>
                <a:avLst/>
                <a:gdLst/>
                <a:ahLst/>
                <a:cxnLst/>
                <a:rect l="l" t="t" r="r" b="b"/>
                <a:pathLst>
                  <a:path w="2672" h="13204" extrusionOk="0">
                    <a:moveTo>
                      <a:pt x="0" y="0"/>
                    </a:moveTo>
                    <a:lnTo>
                      <a:pt x="0" y="13203"/>
                    </a:lnTo>
                    <a:lnTo>
                      <a:pt x="2672" y="13203"/>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a:extLst>
                  <a:ext uri="{FF2B5EF4-FFF2-40B4-BE49-F238E27FC236}">
                    <a16:creationId xmlns:a16="http://schemas.microsoft.com/office/drawing/2014/main" id="{39247587-1055-16CB-8F32-4EA95ABCBB0D}"/>
                  </a:ext>
                </a:extLst>
              </p:cNvPr>
              <p:cNvSpPr/>
              <p:nvPr/>
            </p:nvSpPr>
            <p:spPr>
              <a:xfrm>
                <a:off x="8366517" y="1620836"/>
                <a:ext cx="21549" cy="486779"/>
              </a:xfrm>
              <a:custGeom>
                <a:avLst/>
                <a:gdLst/>
                <a:ahLst/>
                <a:cxnLst/>
                <a:rect l="l" t="t" r="r" b="b"/>
                <a:pathLst>
                  <a:path w="412" h="9307" extrusionOk="0">
                    <a:moveTo>
                      <a:pt x="1" y="1"/>
                    </a:moveTo>
                    <a:lnTo>
                      <a:pt x="1" y="9306"/>
                    </a:lnTo>
                    <a:lnTo>
                      <a:pt x="411" y="9306"/>
                    </a:lnTo>
                    <a:lnTo>
                      <a:pt x="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a:extLst>
                  <a:ext uri="{FF2B5EF4-FFF2-40B4-BE49-F238E27FC236}">
                    <a16:creationId xmlns:a16="http://schemas.microsoft.com/office/drawing/2014/main" id="{A87066EE-9D79-C913-E624-70234A64DBFB}"/>
                  </a:ext>
                </a:extLst>
              </p:cNvPr>
              <p:cNvSpPr/>
              <p:nvPr/>
            </p:nvSpPr>
            <p:spPr>
              <a:xfrm>
                <a:off x="8408725" y="1620836"/>
                <a:ext cx="21549" cy="486779"/>
              </a:xfrm>
              <a:custGeom>
                <a:avLst/>
                <a:gdLst/>
                <a:ahLst/>
                <a:cxnLst/>
                <a:rect l="l" t="t" r="r" b="b"/>
                <a:pathLst>
                  <a:path w="412" h="9307" extrusionOk="0">
                    <a:moveTo>
                      <a:pt x="1" y="1"/>
                    </a:moveTo>
                    <a:lnTo>
                      <a:pt x="1" y="9306"/>
                    </a:lnTo>
                    <a:lnTo>
                      <a:pt x="412" y="9306"/>
                    </a:lnTo>
                    <a:lnTo>
                      <a:pt x="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a:extLst>
                  <a:ext uri="{FF2B5EF4-FFF2-40B4-BE49-F238E27FC236}">
                    <a16:creationId xmlns:a16="http://schemas.microsoft.com/office/drawing/2014/main" id="{EF4A7486-99D3-755E-F4C2-32CD32F77DBA}"/>
                  </a:ext>
                </a:extLst>
              </p:cNvPr>
              <p:cNvSpPr/>
              <p:nvPr/>
            </p:nvSpPr>
            <p:spPr>
              <a:xfrm>
                <a:off x="8467775" y="1480875"/>
                <a:ext cx="139752" cy="728678"/>
              </a:xfrm>
              <a:custGeom>
                <a:avLst/>
                <a:gdLst/>
                <a:ahLst/>
                <a:cxnLst/>
                <a:rect l="l" t="t" r="r" b="b"/>
                <a:pathLst>
                  <a:path w="2672" h="13932" extrusionOk="0">
                    <a:moveTo>
                      <a:pt x="1" y="1"/>
                    </a:moveTo>
                    <a:lnTo>
                      <a:pt x="1" y="13931"/>
                    </a:lnTo>
                    <a:lnTo>
                      <a:pt x="2671" y="13931"/>
                    </a:lnTo>
                    <a:lnTo>
                      <a:pt x="2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a:extLst>
                  <a:ext uri="{FF2B5EF4-FFF2-40B4-BE49-F238E27FC236}">
                    <a16:creationId xmlns:a16="http://schemas.microsoft.com/office/drawing/2014/main" id="{DF63468B-EEAE-36EE-8818-C081880E750A}"/>
                  </a:ext>
                </a:extLst>
              </p:cNvPr>
              <p:cNvSpPr/>
              <p:nvPr/>
            </p:nvSpPr>
            <p:spPr>
              <a:xfrm>
                <a:off x="8501929" y="1578314"/>
                <a:ext cx="72491" cy="364235"/>
              </a:xfrm>
              <a:custGeom>
                <a:avLst/>
                <a:gdLst/>
                <a:ahLst/>
                <a:cxnLst/>
                <a:rect l="l" t="t" r="r" b="b"/>
                <a:pathLst>
                  <a:path w="1386" h="6964" extrusionOk="0">
                    <a:moveTo>
                      <a:pt x="693" y="0"/>
                    </a:moveTo>
                    <a:cubicBezTo>
                      <a:pt x="310" y="0"/>
                      <a:pt x="0" y="1559"/>
                      <a:pt x="0" y="3482"/>
                    </a:cubicBezTo>
                    <a:cubicBezTo>
                      <a:pt x="0" y="5405"/>
                      <a:pt x="310" y="6964"/>
                      <a:pt x="693" y="6964"/>
                    </a:cubicBezTo>
                    <a:cubicBezTo>
                      <a:pt x="1075" y="6964"/>
                      <a:pt x="1385" y="5405"/>
                      <a:pt x="1385" y="3482"/>
                    </a:cubicBezTo>
                    <a:cubicBezTo>
                      <a:pt x="1385" y="1559"/>
                      <a:pt x="1075"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a:extLst>
                  <a:ext uri="{FF2B5EF4-FFF2-40B4-BE49-F238E27FC236}">
                    <a16:creationId xmlns:a16="http://schemas.microsoft.com/office/drawing/2014/main" id="{A9C0ABE0-8A0A-7202-7EFC-6C45ECC432E5}"/>
                  </a:ext>
                </a:extLst>
              </p:cNvPr>
              <p:cNvSpPr/>
              <p:nvPr/>
            </p:nvSpPr>
            <p:spPr>
              <a:xfrm>
                <a:off x="8501929" y="1991973"/>
                <a:ext cx="72491" cy="24634"/>
              </a:xfrm>
              <a:custGeom>
                <a:avLst/>
                <a:gdLst/>
                <a:ahLst/>
                <a:cxnLst/>
                <a:rect l="l" t="t" r="r" b="b"/>
                <a:pathLst>
                  <a:path w="1386" h="471" extrusionOk="0">
                    <a:moveTo>
                      <a:pt x="0" y="0"/>
                    </a:moveTo>
                    <a:lnTo>
                      <a:pt x="0" y="471"/>
                    </a:lnTo>
                    <a:lnTo>
                      <a:pt x="1385" y="471"/>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a:extLst>
                  <a:ext uri="{FF2B5EF4-FFF2-40B4-BE49-F238E27FC236}">
                    <a16:creationId xmlns:a16="http://schemas.microsoft.com/office/drawing/2014/main" id="{A844BCC9-04D7-C951-0AAE-9D89BB3E4CD8}"/>
                  </a:ext>
                </a:extLst>
              </p:cNvPr>
              <p:cNvSpPr/>
              <p:nvPr/>
            </p:nvSpPr>
            <p:spPr>
              <a:xfrm>
                <a:off x="8501929" y="2077330"/>
                <a:ext cx="72491" cy="24582"/>
              </a:xfrm>
              <a:custGeom>
                <a:avLst/>
                <a:gdLst/>
                <a:ahLst/>
                <a:cxnLst/>
                <a:rect l="l" t="t" r="r" b="b"/>
                <a:pathLst>
                  <a:path w="1386" h="470" extrusionOk="0">
                    <a:moveTo>
                      <a:pt x="0" y="0"/>
                    </a:moveTo>
                    <a:lnTo>
                      <a:pt x="0" y="469"/>
                    </a:lnTo>
                    <a:lnTo>
                      <a:pt x="1385" y="469"/>
                    </a:lnTo>
                    <a:lnTo>
                      <a:pt x="1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a:extLst>
                  <a:ext uri="{FF2B5EF4-FFF2-40B4-BE49-F238E27FC236}">
                    <a16:creationId xmlns:a16="http://schemas.microsoft.com/office/drawing/2014/main" id="{17807AEB-89E9-3914-27AD-FC2EE018C1D9}"/>
                  </a:ext>
                </a:extLst>
              </p:cNvPr>
              <p:cNvSpPr/>
              <p:nvPr/>
            </p:nvSpPr>
            <p:spPr>
              <a:xfrm>
                <a:off x="8501929" y="2034651"/>
                <a:ext cx="72491" cy="24634"/>
              </a:xfrm>
              <a:custGeom>
                <a:avLst/>
                <a:gdLst/>
                <a:ahLst/>
                <a:cxnLst/>
                <a:rect l="l" t="t" r="r" b="b"/>
                <a:pathLst>
                  <a:path w="1386" h="471" extrusionOk="0">
                    <a:moveTo>
                      <a:pt x="0" y="1"/>
                    </a:moveTo>
                    <a:lnTo>
                      <a:pt x="0" y="470"/>
                    </a:lnTo>
                    <a:lnTo>
                      <a:pt x="1385" y="470"/>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a:extLst>
                  <a:ext uri="{FF2B5EF4-FFF2-40B4-BE49-F238E27FC236}">
                    <a16:creationId xmlns:a16="http://schemas.microsoft.com/office/drawing/2014/main" id="{D0A09CF6-B095-6203-2E90-C0D440756FC9}"/>
                  </a:ext>
                </a:extLst>
              </p:cNvPr>
              <p:cNvSpPr/>
              <p:nvPr/>
            </p:nvSpPr>
            <p:spPr>
              <a:xfrm>
                <a:off x="8501929" y="2119956"/>
                <a:ext cx="72491" cy="24634"/>
              </a:xfrm>
              <a:custGeom>
                <a:avLst/>
                <a:gdLst/>
                <a:ahLst/>
                <a:cxnLst/>
                <a:rect l="l" t="t" r="r" b="b"/>
                <a:pathLst>
                  <a:path w="1386" h="471" extrusionOk="0">
                    <a:moveTo>
                      <a:pt x="0" y="1"/>
                    </a:moveTo>
                    <a:lnTo>
                      <a:pt x="0" y="471"/>
                    </a:lnTo>
                    <a:lnTo>
                      <a:pt x="1385" y="471"/>
                    </a:lnTo>
                    <a:lnTo>
                      <a:pt x="13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a:extLst>
                  <a:ext uri="{FF2B5EF4-FFF2-40B4-BE49-F238E27FC236}">
                    <a16:creationId xmlns:a16="http://schemas.microsoft.com/office/drawing/2014/main" id="{C477652F-0917-FCF3-7FC3-2ED65CDDC932}"/>
                  </a:ext>
                </a:extLst>
              </p:cNvPr>
              <p:cNvSpPr/>
              <p:nvPr/>
            </p:nvSpPr>
            <p:spPr>
              <a:xfrm>
                <a:off x="8607475" y="1610741"/>
                <a:ext cx="139700" cy="598759"/>
              </a:xfrm>
              <a:custGeom>
                <a:avLst/>
                <a:gdLst/>
                <a:ahLst/>
                <a:cxnLst/>
                <a:rect l="l" t="t" r="r" b="b"/>
                <a:pathLst>
                  <a:path w="2671" h="11448" extrusionOk="0">
                    <a:moveTo>
                      <a:pt x="0" y="0"/>
                    </a:moveTo>
                    <a:lnTo>
                      <a:pt x="0" y="11447"/>
                    </a:lnTo>
                    <a:lnTo>
                      <a:pt x="2671" y="11447"/>
                    </a:lnTo>
                    <a:lnTo>
                      <a:pt x="2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a:extLst>
                  <a:ext uri="{FF2B5EF4-FFF2-40B4-BE49-F238E27FC236}">
                    <a16:creationId xmlns:a16="http://schemas.microsoft.com/office/drawing/2014/main" id="{CC22F9C5-3AE4-FED9-B90D-B51A30C990CF}"/>
                  </a:ext>
                </a:extLst>
              </p:cNvPr>
              <p:cNvSpPr/>
              <p:nvPr/>
            </p:nvSpPr>
            <p:spPr>
              <a:xfrm>
                <a:off x="8644139" y="1699917"/>
                <a:ext cx="66424" cy="66424"/>
              </a:xfrm>
              <a:custGeom>
                <a:avLst/>
                <a:gdLst/>
                <a:ahLst/>
                <a:cxnLst/>
                <a:rect l="l" t="t" r="r" b="b"/>
                <a:pathLst>
                  <a:path w="1270" h="1270" extrusionOk="0">
                    <a:moveTo>
                      <a:pt x="635" y="1"/>
                    </a:moveTo>
                    <a:lnTo>
                      <a:pt x="0" y="635"/>
                    </a:lnTo>
                    <a:lnTo>
                      <a:pt x="635" y="1270"/>
                    </a:lnTo>
                    <a:lnTo>
                      <a:pt x="1269" y="635"/>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a:extLst>
                  <a:ext uri="{FF2B5EF4-FFF2-40B4-BE49-F238E27FC236}">
                    <a16:creationId xmlns:a16="http://schemas.microsoft.com/office/drawing/2014/main" id="{A17BE916-8B57-CD5F-77D9-85DB06490EA8}"/>
                  </a:ext>
                </a:extLst>
              </p:cNvPr>
              <p:cNvSpPr/>
              <p:nvPr/>
            </p:nvSpPr>
            <p:spPr>
              <a:xfrm>
                <a:off x="8644139" y="1817858"/>
                <a:ext cx="66424" cy="66424"/>
              </a:xfrm>
              <a:custGeom>
                <a:avLst/>
                <a:gdLst/>
                <a:ahLst/>
                <a:cxnLst/>
                <a:rect l="l" t="t" r="r" b="b"/>
                <a:pathLst>
                  <a:path w="1270" h="1270" extrusionOk="0">
                    <a:moveTo>
                      <a:pt x="635" y="0"/>
                    </a:moveTo>
                    <a:lnTo>
                      <a:pt x="0" y="635"/>
                    </a:lnTo>
                    <a:lnTo>
                      <a:pt x="635" y="1269"/>
                    </a:lnTo>
                    <a:lnTo>
                      <a:pt x="1269" y="635"/>
                    </a:lnTo>
                    <a:lnTo>
                      <a:pt x="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a:extLst>
                  <a:ext uri="{FF2B5EF4-FFF2-40B4-BE49-F238E27FC236}">
                    <a16:creationId xmlns:a16="http://schemas.microsoft.com/office/drawing/2014/main" id="{913F7694-0F00-37BB-60EF-00B6C91C0709}"/>
                  </a:ext>
                </a:extLst>
              </p:cNvPr>
              <p:cNvSpPr/>
              <p:nvPr/>
            </p:nvSpPr>
            <p:spPr>
              <a:xfrm>
                <a:off x="8644139" y="1935748"/>
                <a:ext cx="66424" cy="66476"/>
              </a:xfrm>
              <a:custGeom>
                <a:avLst/>
                <a:gdLst/>
                <a:ahLst/>
                <a:cxnLst/>
                <a:rect l="l" t="t" r="r" b="b"/>
                <a:pathLst>
                  <a:path w="1270" h="1271" extrusionOk="0">
                    <a:moveTo>
                      <a:pt x="635" y="1"/>
                    </a:moveTo>
                    <a:lnTo>
                      <a:pt x="0" y="636"/>
                    </a:lnTo>
                    <a:lnTo>
                      <a:pt x="635" y="1270"/>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a:extLst>
                  <a:ext uri="{FF2B5EF4-FFF2-40B4-BE49-F238E27FC236}">
                    <a16:creationId xmlns:a16="http://schemas.microsoft.com/office/drawing/2014/main" id="{88215B16-8787-95C6-7BF2-1100A5ED1C19}"/>
                  </a:ext>
                </a:extLst>
              </p:cNvPr>
              <p:cNvSpPr/>
              <p:nvPr/>
            </p:nvSpPr>
            <p:spPr>
              <a:xfrm>
                <a:off x="8644139" y="2053689"/>
                <a:ext cx="66424" cy="66476"/>
              </a:xfrm>
              <a:custGeom>
                <a:avLst/>
                <a:gdLst/>
                <a:ahLst/>
                <a:cxnLst/>
                <a:rect l="l" t="t" r="r" b="b"/>
                <a:pathLst>
                  <a:path w="1270" h="1271" extrusionOk="0">
                    <a:moveTo>
                      <a:pt x="635" y="1"/>
                    </a:moveTo>
                    <a:lnTo>
                      <a:pt x="0" y="636"/>
                    </a:lnTo>
                    <a:lnTo>
                      <a:pt x="635" y="1271"/>
                    </a:lnTo>
                    <a:lnTo>
                      <a:pt x="1269" y="636"/>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36">
              <a:extLst>
                <a:ext uri="{FF2B5EF4-FFF2-40B4-BE49-F238E27FC236}">
                  <a16:creationId xmlns:a16="http://schemas.microsoft.com/office/drawing/2014/main" id="{83BE42A9-D8B6-FCDD-6EB1-1B6FECC512AA}"/>
                </a:ext>
              </a:extLst>
            </p:cNvPr>
            <p:cNvSpPr/>
            <p:nvPr/>
          </p:nvSpPr>
          <p:spPr>
            <a:xfrm>
              <a:off x="6406315" y="4132996"/>
              <a:ext cx="257508" cy="257545"/>
            </a:xfrm>
            <a:custGeom>
              <a:avLst/>
              <a:gdLst/>
              <a:ahLst/>
              <a:cxnLst/>
              <a:rect l="l" t="t" r="r" b="b"/>
              <a:pathLst>
                <a:path w="7113" h="7114" extrusionOk="0">
                  <a:moveTo>
                    <a:pt x="4099" y="1"/>
                  </a:moveTo>
                  <a:lnTo>
                    <a:pt x="1" y="3015"/>
                  </a:lnTo>
                  <a:lnTo>
                    <a:pt x="3014" y="7113"/>
                  </a:lnTo>
                  <a:lnTo>
                    <a:pt x="7113" y="4100"/>
                  </a:lnTo>
                  <a:lnTo>
                    <a:pt x="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36">
            <a:extLst>
              <a:ext uri="{FF2B5EF4-FFF2-40B4-BE49-F238E27FC236}">
                <a16:creationId xmlns:a16="http://schemas.microsoft.com/office/drawing/2014/main" id="{F13C7608-05CD-957E-2931-E81FC258B9F3}"/>
              </a:ext>
            </a:extLst>
          </p:cNvPr>
          <p:cNvSpPr/>
          <p:nvPr/>
        </p:nvSpPr>
        <p:spPr>
          <a:xfrm>
            <a:off x="6954500" y="640243"/>
            <a:ext cx="449077" cy="472659"/>
          </a:xfrm>
          <a:custGeom>
            <a:avLst/>
            <a:gdLst/>
            <a:ahLst/>
            <a:cxnLst/>
            <a:rect l="l" t="t" r="r" b="b"/>
            <a:pathLst>
              <a:path w="7046" h="7416" extrusionOk="0">
                <a:moveTo>
                  <a:pt x="4722" y="0"/>
                </a:moveTo>
                <a:cubicBezTo>
                  <a:pt x="4605" y="148"/>
                  <a:pt x="4558" y="180"/>
                  <a:pt x="3913" y="220"/>
                </a:cubicBezTo>
                <a:cubicBezTo>
                  <a:pt x="3171" y="266"/>
                  <a:pt x="1926" y="342"/>
                  <a:pt x="963" y="1556"/>
                </a:cubicBezTo>
                <a:cubicBezTo>
                  <a:pt x="0" y="2771"/>
                  <a:pt x="209" y="4001"/>
                  <a:pt x="333" y="4734"/>
                </a:cubicBezTo>
                <a:cubicBezTo>
                  <a:pt x="443" y="5371"/>
                  <a:pt x="420" y="5424"/>
                  <a:pt x="305" y="5572"/>
                </a:cubicBezTo>
                <a:lnTo>
                  <a:pt x="2628" y="7416"/>
                </a:lnTo>
                <a:cubicBezTo>
                  <a:pt x="3591" y="6201"/>
                  <a:pt x="3384" y="4973"/>
                  <a:pt x="3258" y="4237"/>
                </a:cubicBezTo>
                <a:cubicBezTo>
                  <a:pt x="3149" y="3601"/>
                  <a:pt x="3171" y="3548"/>
                  <a:pt x="3287" y="3400"/>
                </a:cubicBezTo>
                <a:cubicBezTo>
                  <a:pt x="3404" y="3253"/>
                  <a:pt x="3451" y="3221"/>
                  <a:pt x="4096" y="3181"/>
                </a:cubicBezTo>
                <a:cubicBezTo>
                  <a:pt x="4838" y="3135"/>
                  <a:pt x="6083" y="3058"/>
                  <a:pt x="7046" y="1844"/>
                </a:cubicBez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a:extLst>
              <a:ext uri="{FF2B5EF4-FFF2-40B4-BE49-F238E27FC236}">
                <a16:creationId xmlns:a16="http://schemas.microsoft.com/office/drawing/2014/main" id="{951E6789-BA3A-EBBD-469F-56757C610227}"/>
              </a:ext>
            </a:extLst>
          </p:cNvPr>
          <p:cNvSpPr/>
          <p:nvPr/>
        </p:nvSpPr>
        <p:spPr>
          <a:xfrm>
            <a:off x="7319425" y="1943200"/>
            <a:ext cx="144600" cy="14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03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DF1E17D4-52B5-C915-E86A-1288AA82B10C}"/>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12D13D65-7F49-DADD-2DBB-E12B8583F6BA}"/>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F6BC34D0-2AC9-D2D2-361A-89D61D174812}"/>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C23E86C6-280F-80DE-FC9B-F7FF0AF905A8}"/>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D3DB5B8C-4C55-52F9-EE1F-19CFD571D377}"/>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3F6D3566-0FA8-3B90-0833-67E72684918D}"/>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E42A285B-FAA5-1008-EB43-36EF205D85B0}"/>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931FCA71-9683-23C5-A5C1-1AC0E8448C8F}"/>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49E63D05-4B31-91BC-E234-5DE5ED9CA349}"/>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37E29199-7F70-A73E-1855-5120DD150478}"/>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B0ECE02D-58D0-97B2-BADC-8F3BE9FD7E68}"/>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296EE7F0-4D35-F14E-0089-AE54630299D2}"/>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76FD15C0-C75E-9BA9-6648-0AEC781CCE17}"/>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080EB4C3-3289-AE1C-5083-A90A82281AA4}"/>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a:extLst>
              <a:ext uri="{FF2B5EF4-FFF2-40B4-BE49-F238E27FC236}">
                <a16:creationId xmlns:a16="http://schemas.microsoft.com/office/drawing/2014/main" id="{9B54D1CE-9C89-A9D9-5453-C01E3B58C21F}"/>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97CE24F7-9187-30BC-70C5-7B92315B387D}"/>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0A7EDA26-5E4C-D0C6-AF38-831B4196A048}"/>
              </a:ext>
            </a:extLst>
          </p:cNvPr>
          <p:cNvPicPr>
            <a:picLocks noChangeAspect="1"/>
          </p:cNvPicPr>
          <p:nvPr/>
        </p:nvPicPr>
        <p:blipFill>
          <a:blip r:embed="rId3"/>
          <a:stretch>
            <a:fillRect/>
          </a:stretch>
        </p:blipFill>
        <p:spPr>
          <a:xfrm>
            <a:off x="0" y="490982"/>
            <a:ext cx="9144000" cy="4161536"/>
          </a:xfrm>
          <a:prstGeom prst="rect">
            <a:avLst/>
          </a:prstGeom>
        </p:spPr>
      </p:pic>
    </p:spTree>
    <p:extLst>
      <p:ext uri="{BB962C8B-B14F-4D97-AF65-F5344CB8AC3E}">
        <p14:creationId xmlns:p14="http://schemas.microsoft.com/office/powerpoint/2010/main" val="236542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E6E8BE27-80B7-93D0-F332-DA92ADBD02B1}"/>
            </a:ext>
          </a:extLst>
        </p:cNvPr>
        <p:cNvGrpSpPr/>
        <p:nvPr/>
      </p:nvGrpSpPr>
      <p:grpSpPr>
        <a:xfrm>
          <a:off x="0" y="0"/>
          <a:ext cx="0" cy="0"/>
          <a:chOff x="0" y="0"/>
          <a:chExt cx="0" cy="0"/>
        </a:xfrm>
      </p:grpSpPr>
      <p:grpSp>
        <p:nvGrpSpPr>
          <p:cNvPr id="542" name="Google Shape;542;p35">
            <a:extLst>
              <a:ext uri="{FF2B5EF4-FFF2-40B4-BE49-F238E27FC236}">
                <a16:creationId xmlns:a16="http://schemas.microsoft.com/office/drawing/2014/main" id="{22385FD0-7B23-B96D-C379-EE9CBAA8992B}"/>
              </a:ext>
            </a:extLst>
          </p:cNvPr>
          <p:cNvGrpSpPr/>
          <p:nvPr/>
        </p:nvGrpSpPr>
        <p:grpSpPr>
          <a:xfrm flipH="1">
            <a:off x="516216" y="3570053"/>
            <a:ext cx="515682" cy="1038454"/>
            <a:chOff x="7992899" y="3155950"/>
            <a:chExt cx="449749" cy="905602"/>
          </a:xfrm>
        </p:grpSpPr>
        <p:sp>
          <p:nvSpPr>
            <p:cNvPr id="543" name="Google Shape;543;p35">
              <a:extLst>
                <a:ext uri="{FF2B5EF4-FFF2-40B4-BE49-F238E27FC236}">
                  <a16:creationId xmlns:a16="http://schemas.microsoft.com/office/drawing/2014/main" id="{B3A6035B-1956-EC60-7B2C-8830F26AC785}"/>
                </a:ext>
              </a:extLst>
            </p:cNvPr>
            <p:cNvSpPr/>
            <p:nvPr/>
          </p:nvSpPr>
          <p:spPr>
            <a:xfrm>
              <a:off x="8063073" y="3231963"/>
              <a:ext cx="163539" cy="133800"/>
            </a:xfrm>
            <a:custGeom>
              <a:avLst/>
              <a:gdLst/>
              <a:ahLst/>
              <a:cxnLst/>
              <a:rect l="l" t="t" r="r" b="b"/>
              <a:pathLst>
                <a:path w="2997" h="2452" extrusionOk="0">
                  <a:moveTo>
                    <a:pt x="1042" y="1"/>
                  </a:moveTo>
                  <a:cubicBezTo>
                    <a:pt x="782" y="1"/>
                    <a:pt x="523" y="109"/>
                    <a:pt x="338" y="321"/>
                  </a:cubicBezTo>
                  <a:cubicBezTo>
                    <a:pt x="0" y="710"/>
                    <a:pt x="40" y="1299"/>
                    <a:pt x="430" y="1639"/>
                  </a:cubicBezTo>
                  <a:cubicBezTo>
                    <a:pt x="741" y="1912"/>
                    <a:pt x="1771" y="2451"/>
                    <a:pt x="2340" y="2451"/>
                  </a:cubicBezTo>
                  <a:cubicBezTo>
                    <a:pt x="2480" y="2451"/>
                    <a:pt x="2592" y="2419"/>
                    <a:pt x="2659" y="2342"/>
                  </a:cubicBezTo>
                  <a:cubicBezTo>
                    <a:pt x="2997" y="1954"/>
                    <a:pt x="2045" y="569"/>
                    <a:pt x="1656" y="231"/>
                  </a:cubicBezTo>
                  <a:cubicBezTo>
                    <a:pt x="1478" y="77"/>
                    <a:pt x="1260" y="1"/>
                    <a:pt x="1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a:extLst>
                <a:ext uri="{FF2B5EF4-FFF2-40B4-BE49-F238E27FC236}">
                  <a16:creationId xmlns:a16="http://schemas.microsoft.com/office/drawing/2014/main" id="{50E91CA1-D335-BDE4-654A-2A03121CC423}"/>
                </a:ext>
              </a:extLst>
            </p:cNvPr>
            <p:cNvSpPr/>
            <p:nvPr/>
          </p:nvSpPr>
          <p:spPr>
            <a:xfrm>
              <a:off x="8205823" y="3527228"/>
              <a:ext cx="168504" cy="101987"/>
            </a:xfrm>
            <a:custGeom>
              <a:avLst/>
              <a:gdLst/>
              <a:ahLst/>
              <a:cxnLst/>
              <a:rect l="l" t="t" r="r" b="b"/>
              <a:pathLst>
                <a:path w="3088" h="1869" extrusionOk="0">
                  <a:moveTo>
                    <a:pt x="2148" y="1"/>
                  </a:moveTo>
                  <a:cubicBezTo>
                    <a:pt x="2145" y="1"/>
                    <a:pt x="2142" y="1"/>
                    <a:pt x="2139" y="1"/>
                  </a:cubicBezTo>
                  <a:cubicBezTo>
                    <a:pt x="1623" y="6"/>
                    <a:pt x="1" y="442"/>
                    <a:pt x="6" y="958"/>
                  </a:cubicBezTo>
                  <a:cubicBezTo>
                    <a:pt x="12" y="1471"/>
                    <a:pt x="1622" y="1869"/>
                    <a:pt x="2149" y="1869"/>
                  </a:cubicBezTo>
                  <a:cubicBezTo>
                    <a:pt x="2152" y="1869"/>
                    <a:pt x="2156" y="1869"/>
                    <a:pt x="2159" y="1868"/>
                  </a:cubicBezTo>
                  <a:cubicBezTo>
                    <a:pt x="2674" y="1863"/>
                    <a:pt x="3087" y="1439"/>
                    <a:pt x="3082" y="925"/>
                  </a:cubicBezTo>
                  <a:cubicBezTo>
                    <a:pt x="3078" y="413"/>
                    <a:pt x="2660" y="1"/>
                    <a:pt x="2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a:extLst>
                <a:ext uri="{FF2B5EF4-FFF2-40B4-BE49-F238E27FC236}">
                  <a16:creationId xmlns:a16="http://schemas.microsoft.com/office/drawing/2014/main" id="{7A19EE98-E567-659D-9169-E700E5AB4442}"/>
                </a:ext>
              </a:extLst>
            </p:cNvPr>
            <p:cNvSpPr/>
            <p:nvPr/>
          </p:nvSpPr>
          <p:spPr>
            <a:xfrm>
              <a:off x="8201021" y="3343881"/>
              <a:ext cx="173088" cy="120812"/>
            </a:xfrm>
            <a:custGeom>
              <a:avLst/>
              <a:gdLst/>
              <a:ahLst/>
              <a:cxnLst/>
              <a:rect l="l" t="t" r="r" b="b"/>
              <a:pathLst>
                <a:path w="3172" h="2214" extrusionOk="0">
                  <a:moveTo>
                    <a:pt x="2103" y="0"/>
                  </a:moveTo>
                  <a:cubicBezTo>
                    <a:pt x="1941" y="0"/>
                    <a:pt x="1776" y="43"/>
                    <a:pt x="1626" y="132"/>
                  </a:cubicBezTo>
                  <a:cubicBezTo>
                    <a:pt x="1185" y="398"/>
                    <a:pt x="1" y="1589"/>
                    <a:pt x="264" y="2032"/>
                  </a:cubicBezTo>
                  <a:cubicBezTo>
                    <a:pt x="342" y="2163"/>
                    <a:pt x="537" y="2214"/>
                    <a:pt x="784" y="2214"/>
                  </a:cubicBezTo>
                  <a:cubicBezTo>
                    <a:pt x="1377" y="2214"/>
                    <a:pt x="2270" y="1923"/>
                    <a:pt x="2583" y="1736"/>
                  </a:cubicBezTo>
                  <a:cubicBezTo>
                    <a:pt x="3026" y="1471"/>
                    <a:pt x="3171" y="899"/>
                    <a:pt x="2907" y="456"/>
                  </a:cubicBezTo>
                  <a:cubicBezTo>
                    <a:pt x="2731" y="163"/>
                    <a:pt x="2421" y="0"/>
                    <a:pt x="2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a:extLst>
                <a:ext uri="{FF2B5EF4-FFF2-40B4-BE49-F238E27FC236}">
                  <a16:creationId xmlns:a16="http://schemas.microsoft.com/office/drawing/2014/main" id="{47E1D2D5-3B0E-D8C6-8875-9FA925B33628}"/>
                </a:ext>
              </a:extLst>
            </p:cNvPr>
            <p:cNvSpPr/>
            <p:nvPr/>
          </p:nvSpPr>
          <p:spPr>
            <a:xfrm>
              <a:off x="8273815" y="3155950"/>
              <a:ext cx="168832" cy="127579"/>
            </a:xfrm>
            <a:custGeom>
              <a:avLst/>
              <a:gdLst/>
              <a:ahLst/>
              <a:cxnLst/>
              <a:rect l="l" t="t" r="r" b="b"/>
              <a:pathLst>
                <a:path w="3094" h="2338" extrusionOk="0">
                  <a:moveTo>
                    <a:pt x="2035" y="1"/>
                  </a:moveTo>
                  <a:cubicBezTo>
                    <a:pt x="1844" y="1"/>
                    <a:pt x="1652" y="59"/>
                    <a:pt x="1486" y="180"/>
                  </a:cubicBezTo>
                  <a:cubicBezTo>
                    <a:pt x="1070" y="485"/>
                    <a:pt x="0" y="1783"/>
                    <a:pt x="306" y="2198"/>
                  </a:cubicBezTo>
                  <a:cubicBezTo>
                    <a:pt x="378" y="2297"/>
                    <a:pt x="520" y="2337"/>
                    <a:pt x="702" y="2337"/>
                  </a:cubicBezTo>
                  <a:cubicBezTo>
                    <a:pt x="1286" y="2337"/>
                    <a:pt x="2270" y="1921"/>
                    <a:pt x="2587" y="1688"/>
                  </a:cubicBezTo>
                  <a:cubicBezTo>
                    <a:pt x="3003" y="1384"/>
                    <a:pt x="3094" y="800"/>
                    <a:pt x="2791" y="384"/>
                  </a:cubicBezTo>
                  <a:cubicBezTo>
                    <a:pt x="2607" y="134"/>
                    <a:pt x="2323" y="1"/>
                    <a:pt x="2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a:extLst>
                <a:ext uri="{FF2B5EF4-FFF2-40B4-BE49-F238E27FC236}">
                  <a16:creationId xmlns:a16="http://schemas.microsoft.com/office/drawing/2014/main" id="{0F34582C-92CB-6F6B-BE2F-6F07852FB94E}"/>
                </a:ext>
              </a:extLst>
            </p:cNvPr>
            <p:cNvSpPr/>
            <p:nvPr/>
          </p:nvSpPr>
          <p:spPr>
            <a:xfrm>
              <a:off x="7992899" y="3467858"/>
              <a:ext cx="172815" cy="102041"/>
            </a:xfrm>
            <a:custGeom>
              <a:avLst/>
              <a:gdLst/>
              <a:ahLst/>
              <a:cxnLst/>
              <a:rect l="l" t="t" r="r" b="b"/>
              <a:pathLst>
                <a:path w="3167" h="1870" extrusionOk="0">
                  <a:moveTo>
                    <a:pt x="1041" y="1"/>
                  </a:moveTo>
                  <a:cubicBezTo>
                    <a:pt x="983" y="1"/>
                    <a:pt x="931" y="3"/>
                    <a:pt x="887" y="7"/>
                  </a:cubicBezTo>
                  <a:cubicBezTo>
                    <a:pt x="374" y="60"/>
                    <a:pt x="1" y="518"/>
                    <a:pt x="53" y="1031"/>
                  </a:cubicBezTo>
                  <a:cubicBezTo>
                    <a:pt x="102" y="1512"/>
                    <a:pt x="508" y="1869"/>
                    <a:pt x="981" y="1869"/>
                  </a:cubicBezTo>
                  <a:cubicBezTo>
                    <a:pt x="1012" y="1869"/>
                    <a:pt x="1044" y="1868"/>
                    <a:pt x="1076" y="1864"/>
                  </a:cubicBezTo>
                  <a:cubicBezTo>
                    <a:pt x="1590" y="1811"/>
                    <a:pt x="3166" y="1231"/>
                    <a:pt x="3114" y="718"/>
                  </a:cubicBezTo>
                  <a:cubicBezTo>
                    <a:pt x="3066" y="251"/>
                    <a:pt x="1671"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a:extLst>
                <a:ext uri="{FF2B5EF4-FFF2-40B4-BE49-F238E27FC236}">
                  <a16:creationId xmlns:a16="http://schemas.microsoft.com/office/drawing/2014/main" id="{F98C4A13-0CBE-BBC9-A6EA-896177BB6E47}"/>
                </a:ext>
              </a:extLst>
            </p:cNvPr>
            <p:cNvSpPr/>
            <p:nvPr/>
          </p:nvSpPr>
          <p:spPr>
            <a:xfrm>
              <a:off x="8176029" y="3224924"/>
              <a:ext cx="183129" cy="514026"/>
            </a:xfrm>
            <a:custGeom>
              <a:avLst/>
              <a:gdLst/>
              <a:ahLst/>
              <a:cxnLst/>
              <a:rect l="l" t="t" r="r" b="b"/>
              <a:pathLst>
                <a:path w="3356" h="9420" extrusionOk="0">
                  <a:moveTo>
                    <a:pt x="3282" y="0"/>
                  </a:moveTo>
                  <a:cubicBezTo>
                    <a:pt x="2500" y="492"/>
                    <a:pt x="1839" y="1121"/>
                    <a:pt x="1317" y="1872"/>
                  </a:cubicBezTo>
                  <a:cubicBezTo>
                    <a:pt x="812" y="2596"/>
                    <a:pt x="457" y="3401"/>
                    <a:pt x="260" y="4268"/>
                  </a:cubicBezTo>
                  <a:cubicBezTo>
                    <a:pt x="62" y="5133"/>
                    <a:pt x="36" y="6012"/>
                    <a:pt x="178" y="6884"/>
                  </a:cubicBezTo>
                  <a:cubicBezTo>
                    <a:pt x="325" y="7785"/>
                    <a:pt x="649" y="8640"/>
                    <a:pt x="1141" y="9419"/>
                  </a:cubicBezTo>
                  <a:lnTo>
                    <a:pt x="1260" y="9345"/>
                  </a:lnTo>
                  <a:cubicBezTo>
                    <a:pt x="307" y="7832"/>
                    <a:pt x="1" y="6039"/>
                    <a:pt x="397" y="4296"/>
                  </a:cubicBezTo>
                  <a:cubicBezTo>
                    <a:pt x="793" y="2555"/>
                    <a:pt x="1844" y="1071"/>
                    <a:pt x="3356" y="119"/>
                  </a:cubicBezTo>
                  <a:lnTo>
                    <a:pt x="3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a:extLst>
                <a:ext uri="{FF2B5EF4-FFF2-40B4-BE49-F238E27FC236}">
                  <a16:creationId xmlns:a16="http://schemas.microsoft.com/office/drawing/2014/main" id="{B597A57E-085E-6CAD-40EC-AA3F87A6F188}"/>
                </a:ext>
              </a:extLst>
            </p:cNvPr>
            <p:cNvSpPr/>
            <p:nvPr/>
          </p:nvSpPr>
          <p:spPr>
            <a:xfrm>
              <a:off x="8140505" y="3294988"/>
              <a:ext cx="78577" cy="98876"/>
            </a:xfrm>
            <a:custGeom>
              <a:avLst/>
              <a:gdLst/>
              <a:ahLst/>
              <a:cxnLst/>
              <a:rect l="l" t="t" r="r" b="b"/>
              <a:pathLst>
                <a:path w="1440" h="1812" extrusionOk="0">
                  <a:moveTo>
                    <a:pt x="31" y="1"/>
                  </a:moveTo>
                  <a:lnTo>
                    <a:pt x="0" y="138"/>
                  </a:lnTo>
                  <a:cubicBezTo>
                    <a:pt x="477" y="247"/>
                    <a:pt x="839" y="559"/>
                    <a:pt x="1080" y="1066"/>
                  </a:cubicBezTo>
                  <a:cubicBezTo>
                    <a:pt x="1261" y="1450"/>
                    <a:pt x="1301" y="1808"/>
                    <a:pt x="1301" y="1812"/>
                  </a:cubicBezTo>
                  <a:lnTo>
                    <a:pt x="1439" y="1796"/>
                  </a:lnTo>
                  <a:cubicBezTo>
                    <a:pt x="1438" y="1781"/>
                    <a:pt x="1398" y="1414"/>
                    <a:pt x="1208" y="1009"/>
                  </a:cubicBezTo>
                  <a:cubicBezTo>
                    <a:pt x="952" y="466"/>
                    <a:pt x="544" y="118"/>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a:extLst>
                <a:ext uri="{FF2B5EF4-FFF2-40B4-BE49-F238E27FC236}">
                  <a16:creationId xmlns:a16="http://schemas.microsoft.com/office/drawing/2014/main" id="{1E35FC46-5048-9D36-EFE3-B20DA26F084A}"/>
                </a:ext>
              </a:extLst>
            </p:cNvPr>
            <p:cNvSpPr/>
            <p:nvPr/>
          </p:nvSpPr>
          <p:spPr>
            <a:xfrm>
              <a:off x="8187270" y="3564334"/>
              <a:ext cx="120267" cy="30831"/>
            </a:xfrm>
            <a:custGeom>
              <a:avLst/>
              <a:gdLst/>
              <a:ahLst/>
              <a:cxnLst/>
              <a:rect l="l" t="t" r="r" b="b"/>
              <a:pathLst>
                <a:path w="2204" h="565" extrusionOk="0">
                  <a:moveTo>
                    <a:pt x="1362" y="0"/>
                  </a:moveTo>
                  <a:cubicBezTo>
                    <a:pt x="1072" y="0"/>
                    <a:pt x="822" y="57"/>
                    <a:pt x="631" y="123"/>
                  </a:cubicBezTo>
                  <a:cubicBezTo>
                    <a:pt x="243" y="256"/>
                    <a:pt x="12" y="450"/>
                    <a:pt x="1" y="457"/>
                  </a:cubicBezTo>
                  <a:lnTo>
                    <a:pt x="91" y="565"/>
                  </a:lnTo>
                  <a:cubicBezTo>
                    <a:pt x="92" y="564"/>
                    <a:pt x="316" y="379"/>
                    <a:pt x="681" y="255"/>
                  </a:cubicBezTo>
                  <a:cubicBezTo>
                    <a:pt x="907" y="178"/>
                    <a:pt x="1135" y="139"/>
                    <a:pt x="1363" y="139"/>
                  </a:cubicBezTo>
                  <a:cubicBezTo>
                    <a:pt x="1627" y="139"/>
                    <a:pt x="1890" y="191"/>
                    <a:pt x="2152" y="293"/>
                  </a:cubicBezTo>
                  <a:lnTo>
                    <a:pt x="2203" y="163"/>
                  </a:lnTo>
                  <a:cubicBezTo>
                    <a:pt x="1900" y="44"/>
                    <a:pt x="1615"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a:extLst>
                <a:ext uri="{FF2B5EF4-FFF2-40B4-BE49-F238E27FC236}">
                  <a16:creationId xmlns:a16="http://schemas.microsoft.com/office/drawing/2014/main" id="{6390D040-C723-C1B2-0753-BB6F116EB8D4}"/>
                </a:ext>
              </a:extLst>
            </p:cNvPr>
            <p:cNvSpPr/>
            <p:nvPr/>
          </p:nvSpPr>
          <p:spPr>
            <a:xfrm>
              <a:off x="8061327" y="3497488"/>
              <a:ext cx="121304" cy="23682"/>
            </a:xfrm>
            <a:custGeom>
              <a:avLst/>
              <a:gdLst/>
              <a:ahLst/>
              <a:cxnLst/>
              <a:rect l="l" t="t" r="r" b="b"/>
              <a:pathLst>
                <a:path w="2223" h="434" extrusionOk="0">
                  <a:moveTo>
                    <a:pt x="1066" y="0"/>
                  </a:moveTo>
                  <a:cubicBezTo>
                    <a:pt x="755" y="0"/>
                    <a:pt x="387" y="65"/>
                    <a:pt x="1" y="269"/>
                  </a:cubicBezTo>
                  <a:lnTo>
                    <a:pt x="66" y="394"/>
                  </a:lnTo>
                  <a:cubicBezTo>
                    <a:pt x="387" y="225"/>
                    <a:pt x="720" y="139"/>
                    <a:pt x="1061" y="139"/>
                  </a:cubicBezTo>
                  <a:cubicBezTo>
                    <a:pt x="1214" y="139"/>
                    <a:pt x="1368" y="156"/>
                    <a:pt x="1523" y="191"/>
                  </a:cubicBezTo>
                  <a:cubicBezTo>
                    <a:pt x="1901" y="274"/>
                    <a:pt x="2143" y="432"/>
                    <a:pt x="2146" y="433"/>
                  </a:cubicBezTo>
                  <a:lnTo>
                    <a:pt x="2223" y="316"/>
                  </a:lnTo>
                  <a:cubicBezTo>
                    <a:pt x="2212" y="309"/>
                    <a:pt x="1959" y="144"/>
                    <a:pt x="1559" y="54"/>
                  </a:cubicBezTo>
                  <a:cubicBezTo>
                    <a:pt x="1420" y="24"/>
                    <a:pt x="1253"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a:extLst>
                <a:ext uri="{FF2B5EF4-FFF2-40B4-BE49-F238E27FC236}">
                  <a16:creationId xmlns:a16="http://schemas.microsoft.com/office/drawing/2014/main" id="{C8C01D32-D9BC-E8BB-3B81-0CAF442335C5}"/>
                </a:ext>
              </a:extLst>
            </p:cNvPr>
            <p:cNvSpPr/>
            <p:nvPr/>
          </p:nvSpPr>
          <p:spPr>
            <a:xfrm>
              <a:off x="8182905" y="3423004"/>
              <a:ext cx="95166" cy="79287"/>
            </a:xfrm>
            <a:custGeom>
              <a:avLst/>
              <a:gdLst/>
              <a:ahLst/>
              <a:cxnLst/>
              <a:rect l="l" t="t" r="r" b="b"/>
              <a:pathLst>
                <a:path w="1744" h="1453" extrusionOk="0">
                  <a:moveTo>
                    <a:pt x="1719" y="1"/>
                  </a:moveTo>
                  <a:cubicBezTo>
                    <a:pt x="1030" y="126"/>
                    <a:pt x="600" y="500"/>
                    <a:pt x="360" y="793"/>
                  </a:cubicBezTo>
                  <a:cubicBezTo>
                    <a:pt x="100" y="1110"/>
                    <a:pt x="5" y="1397"/>
                    <a:pt x="1" y="1408"/>
                  </a:cubicBezTo>
                  <a:lnTo>
                    <a:pt x="134" y="1452"/>
                  </a:lnTo>
                  <a:cubicBezTo>
                    <a:pt x="135" y="1449"/>
                    <a:pt x="228" y="1176"/>
                    <a:pt x="472" y="879"/>
                  </a:cubicBezTo>
                  <a:cubicBezTo>
                    <a:pt x="798" y="482"/>
                    <a:pt x="1226" y="232"/>
                    <a:pt x="1743" y="139"/>
                  </a:cubicBez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a:extLst>
                <a:ext uri="{FF2B5EF4-FFF2-40B4-BE49-F238E27FC236}">
                  <a16:creationId xmlns:a16="http://schemas.microsoft.com/office/drawing/2014/main" id="{8577B852-7514-EED3-0EBA-F6576B6F1856}"/>
                </a:ext>
              </a:extLst>
            </p:cNvPr>
            <p:cNvSpPr/>
            <p:nvPr/>
          </p:nvSpPr>
          <p:spPr>
            <a:xfrm>
              <a:off x="8069512" y="3651587"/>
              <a:ext cx="303013" cy="409966"/>
            </a:xfrm>
            <a:custGeom>
              <a:avLst/>
              <a:gdLst/>
              <a:ahLst/>
              <a:cxnLst/>
              <a:rect l="l" t="t" r="r" b="b"/>
              <a:pathLst>
                <a:path w="5553" h="7513" extrusionOk="0">
                  <a:moveTo>
                    <a:pt x="1686" y="0"/>
                  </a:moveTo>
                  <a:cubicBezTo>
                    <a:pt x="1548" y="0"/>
                    <a:pt x="1435" y="122"/>
                    <a:pt x="1448" y="261"/>
                  </a:cubicBezTo>
                  <a:lnTo>
                    <a:pt x="1630" y="2508"/>
                  </a:lnTo>
                  <a:cubicBezTo>
                    <a:pt x="670" y="2935"/>
                    <a:pt x="0" y="3894"/>
                    <a:pt x="0" y="5015"/>
                  </a:cubicBezTo>
                  <a:cubicBezTo>
                    <a:pt x="0" y="6060"/>
                    <a:pt x="584" y="6965"/>
                    <a:pt x="1441" y="7430"/>
                  </a:cubicBezTo>
                  <a:cubicBezTo>
                    <a:pt x="1542" y="7486"/>
                    <a:pt x="1658" y="7513"/>
                    <a:pt x="1772" y="7513"/>
                  </a:cubicBezTo>
                  <a:lnTo>
                    <a:pt x="3719" y="7513"/>
                  </a:lnTo>
                  <a:cubicBezTo>
                    <a:pt x="3834" y="7513"/>
                    <a:pt x="3949" y="7486"/>
                    <a:pt x="4053" y="7430"/>
                  </a:cubicBezTo>
                  <a:cubicBezTo>
                    <a:pt x="4957" y="6938"/>
                    <a:pt x="5552" y="5957"/>
                    <a:pt x="5485" y="4843"/>
                  </a:cubicBezTo>
                  <a:cubicBezTo>
                    <a:pt x="5423" y="3821"/>
                    <a:pt x="4785" y="2938"/>
                    <a:pt x="3895" y="2524"/>
                  </a:cubicBezTo>
                  <a:lnTo>
                    <a:pt x="4043" y="257"/>
                  </a:lnTo>
                  <a:cubicBezTo>
                    <a:pt x="4053" y="119"/>
                    <a:pt x="3944" y="0"/>
                    <a:pt x="3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a:extLst>
              <a:ext uri="{FF2B5EF4-FFF2-40B4-BE49-F238E27FC236}">
                <a16:creationId xmlns:a16="http://schemas.microsoft.com/office/drawing/2014/main" id="{03203B0A-0391-6A72-80E8-10AEB660F120}"/>
              </a:ext>
            </a:extLst>
          </p:cNvPr>
          <p:cNvSpPr/>
          <p:nvPr/>
        </p:nvSpPr>
        <p:spPr>
          <a:xfrm>
            <a:off x="2264773" y="796128"/>
            <a:ext cx="266269" cy="253562"/>
          </a:xfrm>
          <a:custGeom>
            <a:avLst/>
            <a:gdLst/>
            <a:ahLst/>
            <a:cxnLst/>
            <a:rect l="l" t="t" r="r" b="b"/>
            <a:pathLst>
              <a:path w="7355" h="7004" extrusionOk="0">
                <a:moveTo>
                  <a:pt x="3596" y="889"/>
                </a:moveTo>
                <a:cubicBezTo>
                  <a:pt x="3729" y="889"/>
                  <a:pt x="3863" y="899"/>
                  <a:pt x="3995" y="920"/>
                </a:cubicBezTo>
                <a:cubicBezTo>
                  <a:pt x="5419" y="1136"/>
                  <a:pt x="6399" y="2472"/>
                  <a:pt x="6183" y="3896"/>
                </a:cubicBezTo>
                <a:cubicBezTo>
                  <a:pt x="5987" y="5186"/>
                  <a:pt x="4871" y="6114"/>
                  <a:pt x="3604" y="6114"/>
                </a:cubicBezTo>
                <a:cubicBezTo>
                  <a:pt x="3473" y="6114"/>
                  <a:pt x="3340" y="6104"/>
                  <a:pt x="3207" y="6084"/>
                </a:cubicBezTo>
                <a:cubicBezTo>
                  <a:pt x="2517" y="5979"/>
                  <a:pt x="1910" y="5612"/>
                  <a:pt x="1496" y="5049"/>
                </a:cubicBezTo>
                <a:cubicBezTo>
                  <a:pt x="1083" y="4487"/>
                  <a:pt x="913" y="3798"/>
                  <a:pt x="1019" y="3108"/>
                </a:cubicBezTo>
                <a:cubicBezTo>
                  <a:pt x="1125" y="2418"/>
                  <a:pt x="1492" y="1811"/>
                  <a:pt x="2055" y="1397"/>
                </a:cubicBezTo>
                <a:cubicBezTo>
                  <a:pt x="2507" y="1064"/>
                  <a:pt x="3044" y="889"/>
                  <a:pt x="3596" y="889"/>
                </a:cubicBezTo>
                <a:close/>
                <a:moveTo>
                  <a:pt x="3595" y="1"/>
                </a:moveTo>
                <a:cubicBezTo>
                  <a:pt x="2855" y="1"/>
                  <a:pt x="2135" y="234"/>
                  <a:pt x="1528" y="681"/>
                </a:cubicBezTo>
                <a:cubicBezTo>
                  <a:pt x="775" y="1234"/>
                  <a:pt x="282" y="2049"/>
                  <a:pt x="141" y="2974"/>
                </a:cubicBezTo>
                <a:cubicBezTo>
                  <a:pt x="1" y="3898"/>
                  <a:pt x="228" y="4823"/>
                  <a:pt x="781" y="5576"/>
                </a:cubicBezTo>
                <a:cubicBezTo>
                  <a:pt x="1337" y="6329"/>
                  <a:pt x="2151" y="6821"/>
                  <a:pt x="3075" y="6963"/>
                </a:cubicBezTo>
                <a:cubicBezTo>
                  <a:pt x="3253" y="6990"/>
                  <a:pt x="3429" y="7004"/>
                  <a:pt x="3606" y="7004"/>
                </a:cubicBezTo>
                <a:cubicBezTo>
                  <a:pt x="5303" y="7004"/>
                  <a:pt x="6799" y="5761"/>
                  <a:pt x="7063" y="4030"/>
                </a:cubicBezTo>
                <a:cubicBezTo>
                  <a:pt x="7355" y="2123"/>
                  <a:pt x="6038" y="333"/>
                  <a:pt x="4130" y="41"/>
                </a:cubicBezTo>
                <a:cubicBezTo>
                  <a:pt x="3951" y="14"/>
                  <a:pt x="3773" y="1"/>
                  <a:pt x="35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a:extLst>
              <a:ext uri="{FF2B5EF4-FFF2-40B4-BE49-F238E27FC236}">
                <a16:creationId xmlns:a16="http://schemas.microsoft.com/office/drawing/2014/main" id="{A25343CE-7408-CF2B-768C-9701B78989CC}"/>
              </a:ext>
            </a:extLst>
          </p:cNvPr>
          <p:cNvSpPr/>
          <p:nvPr/>
        </p:nvSpPr>
        <p:spPr>
          <a:xfrm>
            <a:off x="6424250" y="735313"/>
            <a:ext cx="314377" cy="314377"/>
          </a:xfrm>
          <a:custGeom>
            <a:avLst/>
            <a:gdLst/>
            <a:ahLst/>
            <a:cxnLst/>
            <a:rect l="l" t="t" r="r" b="b"/>
            <a:pathLst>
              <a:path w="7113" h="7113" extrusionOk="0">
                <a:moveTo>
                  <a:pt x="3013" y="0"/>
                </a:moveTo>
                <a:lnTo>
                  <a:pt x="0" y="4099"/>
                </a:lnTo>
                <a:lnTo>
                  <a:pt x="4099" y="7113"/>
                </a:lnTo>
                <a:lnTo>
                  <a:pt x="7112" y="3014"/>
                </a:lnTo>
                <a:lnTo>
                  <a:pt x="3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a:extLst>
              <a:ext uri="{FF2B5EF4-FFF2-40B4-BE49-F238E27FC236}">
                <a16:creationId xmlns:a16="http://schemas.microsoft.com/office/drawing/2014/main" id="{AE1CD09E-F2A4-BA41-BB20-EC4CD8636AFE}"/>
              </a:ext>
            </a:extLst>
          </p:cNvPr>
          <p:cNvSpPr/>
          <p:nvPr/>
        </p:nvSpPr>
        <p:spPr>
          <a:xfrm>
            <a:off x="8188075" y="4433727"/>
            <a:ext cx="359979" cy="407810"/>
          </a:xfrm>
          <a:custGeom>
            <a:avLst/>
            <a:gdLst/>
            <a:ahLst/>
            <a:cxnLst/>
            <a:rect l="l" t="t" r="r" b="b"/>
            <a:pathLst>
              <a:path w="6924" h="7844" extrusionOk="0">
                <a:moveTo>
                  <a:pt x="4550" y="1"/>
                </a:moveTo>
                <a:lnTo>
                  <a:pt x="0" y="6063"/>
                </a:lnTo>
                <a:lnTo>
                  <a:pt x="2373" y="7843"/>
                </a:lnTo>
                <a:lnTo>
                  <a:pt x="6923" y="1782"/>
                </a:lnTo>
                <a:lnTo>
                  <a:pt x="4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43EB4D8-E04D-0D97-8729-E820FFA95203}"/>
              </a:ext>
            </a:extLst>
          </p:cNvPr>
          <p:cNvPicPr>
            <a:picLocks noChangeAspect="1"/>
          </p:cNvPicPr>
          <p:nvPr/>
        </p:nvPicPr>
        <p:blipFill>
          <a:blip r:embed="rId3"/>
          <a:stretch>
            <a:fillRect/>
          </a:stretch>
        </p:blipFill>
        <p:spPr>
          <a:xfrm>
            <a:off x="0" y="532885"/>
            <a:ext cx="9144000" cy="4077730"/>
          </a:xfrm>
          <a:prstGeom prst="rect">
            <a:avLst/>
          </a:prstGeom>
        </p:spPr>
      </p:pic>
    </p:spTree>
    <p:extLst>
      <p:ext uri="{BB962C8B-B14F-4D97-AF65-F5344CB8AC3E}">
        <p14:creationId xmlns:p14="http://schemas.microsoft.com/office/powerpoint/2010/main" val="3259825123"/>
      </p:ext>
    </p:extLst>
  </p:cSld>
  <p:clrMapOvr>
    <a:masterClrMapping/>
  </p:clrMapOvr>
</p:sld>
</file>

<file path=ppt/theme/theme1.xml><?xml version="1.0" encoding="utf-8"?>
<a:theme xmlns:a="http://schemas.openxmlformats.org/drawingml/2006/main" name="Public Library Marketing Plan by Slidesgo">
  <a:themeElements>
    <a:clrScheme name="Simple Light">
      <a:dk1>
        <a:srgbClr val="353537"/>
      </a:dk1>
      <a:lt1>
        <a:srgbClr val="F2E8DF"/>
      </a:lt1>
      <a:dk2>
        <a:srgbClr val="E9D6C8"/>
      </a:dk2>
      <a:lt2>
        <a:srgbClr val="FF8D4C"/>
      </a:lt2>
      <a:accent1>
        <a:srgbClr val="E76967"/>
      </a:accent1>
      <a:accent2>
        <a:srgbClr val="FF91DC"/>
      </a:accent2>
      <a:accent3>
        <a:srgbClr val="B79BF3"/>
      </a:accent3>
      <a:accent4>
        <a:srgbClr val="06A876"/>
      </a:accent4>
      <a:accent5>
        <a:srgbClr val="65A9E4"/>
      </a:accent5>
      <a:accent6>
        <a:srgbClr val="FFFFFF"/>
      </a:accent6>
      <a:hlink>
        <a:srgbClr val="3535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472</Words>
  <Application>Microsoft Office PowerPoint</Application>
  <PresentationFormat>On-screen Show (16:9)</PresentationFormat>
  <Paragraphs>80</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Maven Pro</vt:lpstr>
      <vt:lpstr>Bebas Neue</vt:lpstr>
      <vt:lpstr>Old Standard TT</vt:lpstr>
      <vt:lpstr>Symbol</vt:lpstr>
      <vt:lpstr>Arial</vt:lpstr>
      <vt:lpstr>Public Library Marketing Plan by Slidesgo</vt:lpstr>
      <vt:lpstr>LIBRARY MANAGEMENT SYSTEM</vt:lpstr>
      <vt:lpstr>01</vt:lpstr>
      <vt:lpstr>INTRODUCTION</vt:lpstr>
      <vt:lpstr>INTRODUCTION</vt:lpstr>
      <vt:lpstr>02</vt:lpstr>
      <vt:lpstr>PowerPoint Presentation</vt:lpstr>
      <vt:lpstr>FEATURES</vt:lpstr>
      <vt:lpstr>PowerPoint Presentation</vt:lpstr>
      <vt:lpstr>PowerPoint Presentation</vt:lpstr>
      <vt:lpstr>PowerPoint Presentation</vt:lpstr>
      <vt:lpstr>PowerPoint Presentation</vt:lpstr>
      <vt:lpstr>PowerPoint Presentation</vt:lpstr>
      <vt:lpstr>04</vt:lpstr>
      <vt:lpstr>PowerPoint Presentation</vt:lpstr>
      <vt:lpstr>05</vt:lpstr>
      <vt:lpstr>PowerPoint Presentation</vt:lpstr>
      <vt:lpstr>06</vt:lpstr>
      <vt:lpstr>PowerPoint Presentation</vt:lpstr>
      <vt:lpstr>07</vt:lpstr>
      <vt:lpstr>PowerPoint Presentation</vt:lpstr>
      <vt:lpstr>08</vt:lpstr>
      <vt:lpstr>PowerPoint Presentation</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Abdelrhman Hamdy Tawfic Shaban</cp:lastModifiedBy>
  <cp:revision>6</cp:revision>
  <dcterms:modified xsi:type="dcterms:W3CDTF">2024-10-18T15:28:55Z</dcterms:modified>
</cp:coreProperties>
</file>