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61" r:id="rId3"/>
    <p:sldId id="266" r:id="rId4"/>
    <p:sldId id="265" r:id="rId5"/>
    <p:sldId id="257" r:id="rId6"/>
    <p:sldId id="258" r:id="rId7"/>
    <p:sldId id="259" r:id="rId8"/>
    <p:sldId id="260" r:id="rId9"/>
    <p:sldId id="267" r:id="rId10"/>
    <p:sldId id="262" r:id="rId11"/>
    <p:sldId id="263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216749-D63E-40B4-AB05-B54C0E455E9F}" v="67" dt="2022-05-16T20:19:57.759"/>
    <p1510:client id="{EDE1304C-8DAC-9F84-A850-15760F8D3EA7}" v="103" dt="2022-05-16T20:35:07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2022-05-17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3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2022-05-17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95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2022-05-17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66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2022-05-17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16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2022-05-17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10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2022-05-17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77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2022-05-17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48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2022-05-17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80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2022-05-17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18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2022-05-17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11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2022-05-17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49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2022-05-17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0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doMosa99/-Fight-Club-Game-Python-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Rectangle">
            <a:extLst>
              <a:ext uri="{FF2B5EF4-FFF2-40B4-BE49-F238E27FC236}">
                <a16:creationId xmlns:a16="http://schemas.microsoft.com/office/drawing/2014/main" id="{442D2C40-7ED8-45E4-9E7D-C3407F9CA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EA9D6-2C20-BB08-3330-8BF983D72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4145" r="7083" b="7"/>
          <a:stretch/>
        </p:blipFill>
        <p:spPr>
          <a:xfrm>
            <a:off x="20" y="-8467"/>
            <a:ext cx="12191980" cy="6866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833" y="591344"/>
            <a:ext cx="3760473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Fight Club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7306" y="3132014"/>
            <a:ext cx="6906491" cy="27303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Mostafa Amin - 181033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Abdelrahman Mohamed Mousa - 171015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Ahmed Mahrous - 181006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Shape&#10;&#10;Description automatically generated">
            <a:extLst>
              <a:ext uri="{FF2B5EF4-FFF2-40B4-BE49-F238E27FC236}">
                <a16:creationId xmlns:a16="http://schemas.microsoft.com/office/drawing/2014/main" id="{82553D5E-21D7-8A78-9466-4A05DC8E6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84" y="1589605"/>
            <a:ext cx="11678432" cy="2172843"/>
          </a:xfrm>
          <a:prstGeom prst="rect">
            <a:avLst/>
          </a:prstGeom>
        </p:spPr>
      </p:pic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D1AF9EC-702C-8E55-EE2F-F6C55A9B9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84" y="3920522"/>
            <a:ext cx="11678432" cy="1738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00666C-EC27-4FDE-4A5B-5B3BA8079547}"/>
              </a:ext>
            </a:extLst>
          </p:cNvPr>
          <p:cNvSpPr txBox="1"/>
          <p:nvPr/>
        </p:nvSpPr>
        <p:spPr>
          <a:xfrm>
            <a:off x="172995" y="333632"/>
            <a:ext cx="1295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41385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B57A84-1106-85E3-162F-2AF0BB30E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25" y="851802"/>
            <a:ext cx="10008294" cy="51648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8C749B-6085-FB7D-2FE8-AA767E7EBF07}"/>
              </a:ext>
            </a:extLst>
          </p:cNvPr>
          <p:cNvSpPr txBox="1"/>
          <p:nvPr/>
        </p:nvSpPr>
        <p:spPr>
          <a:xfrm>
            <a:off x="1091852" y="133481"/>
            <a:ext cx="2180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Client_1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7012E-0192-1248-957C-8D9619F2870A}"/>
              </a:ext>
            </a:extLst>
          </p:cNvPr>
          <p:cNvSpPr txBox="1"/>
          <p:nvPr/>
        </p:nvSpPr>
        <p:spPr>
          <a:xfrm>
            <a:off x="6095999" y="143916"/>
            <a:ext cx="2180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Client_2</a:t>
            </a:r>
          </a:p>
        </p:txBody>
      </p:sp>
    </p:spTree>
    <p:extLst>
      <p:ext uri="{BB962C8B-B14F-4D97-AF65-F5344CB8AC3E}">
        <p14:creationId xmlns:p14="http://schemas.microsoft.com/office/powerpoint/2010/main" val="1804685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C4E838-F7F9-72C5-9465-EA98AEAB1570}"/>
              </a:ext>
            </a:extLst>
          </p:cNvPr>
          <p:cNvSpPr txBox="1"/>
          <p:nvPr/>
        </p:nvSpPr>
        <p:spPr>
          <a:xfrm>
            <a:off x="172995" y="333632"/>
            <a:ext cx="3089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8F17C-DB9A-5896-BECF-75CC31DD7C68}"/>
              </a:ext>
            </a:extLst>
          </p:cNvPr>
          <p:cNvSpPr txBox="1"/>
          <p:nvPr/>
        </p:nvSpPr>
        <p:spPr>
          <a:xfrm>
            <a:off x="2298358" y="2864535"/>
            <a:ext cx="8822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00CC"/>
                </a:solidFill>
                <a:hlinkClick r:id="rId2"/>
              </a:rPr>
              <a:t>https://github.com/AbdoMosa99/-Fight-Club-Game-Python-</a:t>
            </a:r>
            <a:endParaRPr lang="en-US" sz="2400" u="sng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276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FF89F-DB0D-381C-A854-54CC9A354929}"/>
              </a:ext>
            </a:extLst>
          </p:cNvPr>
          <p:cNvSpPr txBox="1"/>
          <p:nvPr/>
        </p:nvSpPr>
        <p:spPr>
          <a:xfrm>
            <a:off x="6417732" y="957715"/>
            <a:ext cx="5130798" cy="2750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A4FF366-4A51-F1C8-8631-9E1D1A087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39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BCD600-6884-4A32-AD4E-A56C95A5DF76}"/>
              </a:ext>
            </a:extLst>
          </p:cNvPr>
          <p:cNvSpPr txBox="1"/>
          <p:nvPr/>
        </p:nvSpPr>
        <p:spPr>
          <a:xfrm>
            <a:off x="319217" y="746554"/>
            <a:ext cx="11631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Fight Club Game</a:t>
            </a:r>
            <a:endParaRPr lang="ar-EG" sz="4000" b="1" i="0" dirty="0"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6DC55A-3451-5E5B-DA58-BCB03CF2EB39}"/>
              </a:ext>
            </a:extLst>
          </p:cNvPr>
          <p:cNvSpPr txBox="1"/>
          <p:nvPr/>
        </p:nvSpPr>
        <p:spPr>
          <a:xfrm>
            <a:off x="319217" y="2398862"/>
            <a:ext cx="10530015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game window will open and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your player object and the enemies,</a:t>
            </a:r>
            <a:r>
              <a:rPr lang="ar-EG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 should fight them. they are added to the server. The names of all entities are shown alongside their health point bars.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6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BCD600-6884-4A32-AD4E-A56C95A5DF76}"/>
              </a:ext>
            </a:extLst>
          </p:cNvPr>
          <p:cNvSpPr txBox="1"/>
          <p:nvPr/>
        </p:nvSpPr>
        <p:spPr>
          <a:xfrm>
            <a:off x="319217" y="746554"/>
            <a:ext cx="11631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in G</a:t>
            </a:r>
            <a:r>
              <a:rPr lang="en-US" sz="4000" b="1" i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</a:t>
            </a:r>
            <a:endParaRPr lang="ar-EG" sz="4000" b="1" i="0" dirty="0"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6DC55A-3451-5E5B-DA58-BCB03CF2EB39}"/>
              </a:ext>
            </a:extLst>
          </p:cNvPr>
          <p:cNvSpPr txBox="1"/>
          <p:nvPr/>
        </p:nvSpPr>
        <p:spPr>
          <a:xfrm>
            <a:off x="319217" y="2151727"/>
            <a:ext cx="10530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Move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your character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(to 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down)  by keyboard arrows.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Attack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 enemy and when Health bar reaches zero, the entity is killed and removed.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Chat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the players in game to publish the text bubble you entered to all other players in the scene.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62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7FB9E2-FC1E-9A82-F1EA-EA9086265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275" y="687575"/>
            <a:ext cx="5641889" cy="57314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1C311D-79B5-5E50-FA93-427A235EE9D4}"/>
              </a:ext>
            </a:extLst>
          </p:cNvPr>
          <p:cNvSpPr txBox="1"/>
          <p:nvPr/>
        </p:nvSpPr>
        <p:spPr>
          <a:xfrm>
            <a:off x="172995" y="333632"/>
            <a:ext cx="2751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macros.py</a:t>
            </a:r>
          </a:p>
        </p:txBody>
      </p:sp>
    </p:spTree>
    <p:extLst>
      <p:ext uri="{BB962C8B-B14F-4D97-AF65-F5344CB8AC3E}">
        <p14:creationId xmlns:p14="http://schemas.microsoft.com/office/powerpoint/2010/main" val="257973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269D92-AE18-C4E1-E7A2-38969E7D3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526" y="855335"/>
            <a:ext cx="8728247" cy="57157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9DE5B5-F5D6-12F3-EAEB-D56767602676}"/>
              </a:ext>
            </a:extLst>
          </p:cNvPr>
          <p:cNvSpPr txBox="1"/>
          <p:nvPr/>
        </p:nvSpPr>
        <p:spPr>
          <a:xfrm>
            <a:off x="172995" y="333632"/>
            <a:ext cx="2495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Server.py</a:t>
            </a:r>
          </a:p>
        </p:txBody>
      </p:sp>
    </p:spTree>
    <p:extLst>
      <p:ext uri="{BB962C8B-B14F-4D97-AF65-F5344CB8AC3E}">
        <p14:creationId xmlns:p14="http://schemas.microsoft.com/office/powerpoint/2010/main" val="265723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59310C32-1081-D8C7-1D96-0775DEE7E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559" y="1248032"/>
            <a:ext cx="9648207" cy="51491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38A83B-34BD-2296-94BD-1CDF87844E22}"/>
              </a:ext>
            </a:extLst>
          </p:cNvPr>
          <p:cNvSpPr txBox="1"/>
          <p:nvPr/>
        </p:nvSpPr>
        <p:spPr>
          <a:xfrm>
            <a:off x="172995" y="333632"/>
            <a:ext cx="2495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Server.py</a:t>
            </a:r>
          </a:p>
        </p:txBody>
      </p:sp>
    </p:spTree>
    <p:extLst>
      <p:ext uri="{BB962C8B-B14F-4D97-AF65-F5344CB8AC3E}">
        <p14:creationId xmlns:p14="http://schemas.microsoft.com/office/powerpoint/2010/main" val="192572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4310494-17F4-1E11-5ADC-32863B4CE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538" y="1952368"/>
            <a:ext cx="9652447" cy="3721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97222-24E0-C312-FFCD-168574A14F95}"/>
              </a:ext>
            </a:extLst>
          </p:cNvPr>
          <p:cNvSpPr txBox="1"/>
          <p:nvPr/>
        </p:nvSpPr>
        <p:spPr>
          <a:xfrm>
            <a:off x="172995" y="333632"/>
            <a:ext cx="2495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Server.py</a:t>
            </a:r>
          </a:p>
        </p:txBody>
      </p:sp>
    </p:spTree>
    <p:extLst>
      <p:ext uri="{BB962C8B-B14F-4D97-AF65-F5344CB8AC3E}">
        <p14:creationId xmlns:p14="http://schemas.microsoft.com/office/powerpoint/2010/main" val="219033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43FF6ECF-B198-254D-B0CE-48232FD25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64" y="1816444"/>
            <a:ext cx="9985047" cy="39232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ABEFDF-E1DE-D949-A2E5-F59425877910}"/>
              </a:ext>
            </a:extLst>
          </p:cNvPr>
          <p:cNvSpPr txBox="1"/>
          <p:nvPr/>
        </p:nvSpPr>
        <p:spPr>
          <a:xfrm>
            <a:off x="172995" y="333632"/>
            <a:ext cx="2350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Client.py</a:t>
            </a:r>
          </a:p>
        </p:txBody>
      </p:sp>
    </p:spTree>
    <p:extLst>
      <p:ext uri="{BB962C8B-B14F-4D97-AF65-F5344CB8AC3E}">
        <p14:creationId xmlns:p14="http://schemas.microsoft.com/office/powerpoint/2010/main" val="1550144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E0C395-AA7B-8EA4-6FB5-DEEB7AC5D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021" y="432696"/>
            <a:ext cx="7167305" cy="6270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C392EE-2F67-3E50-0522-35597754B528}"/>
              </a:ext>
            </a:extLst>
          </p:cNvPr>
          <p:cNvSpPr txBox="1"/>
          <p:nvPr/>
        </p:nvSpPr>
        <p:spPr>
          <a:xfrm>
            <a:off x="172995" y="333632"/>
            <a:ext cx="2350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Client.py</a:t>
            </a:r>
          </a:p>
        </p:txBody>
      </p:sp>
    </p:spTree>
    <p:extLst>
      <p:ext uri="{BB962C8B-B14F-4D97-AF65-F5344CB8AC3E}">
        <p14:creationId xmlns:p14="http://schemas.microsoft.com/office/powerpoint/2010/main" val="245276866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 Them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156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Aharoni</vt:lpstr>
      <vt:lpstr>Arial</vt:lpstr>
      <vt:lpstr>Avenir Next LT Pro</vt:lpstr>
      <vt:lpstr>Calibri</vt:lpstr>
      <vt:lpstr>Wingdings</vt:lpstr>
      <vt:lpstr>ShapesVTI</vt:lpstr>
      <vt:lpstr>Fight Club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</cp:lastModifiedBy>
  <cp:revision>74</cp:revision>
  <dcterms:created xsi:type="dcterms:W3CDTF">2022-05-16T20:10:21Z</dcterms:created>
  <dcterms:modified xsi:type="dcterms:W3CDTF">2022-05-16T22:23:14Z</dcterms:modified>
</cp:coreProperties>
</file>