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51E6-04BB-4819-8B31-F30A6A1C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94EFB-B869-47B2-BF7D-00E09990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7676-63D3-4263-A5CA-70D4DDD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9628-67D6-4558-AE71-2DFD834F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1CB0-9C0D-4E36-BC88-2E52C1BD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43D-BD2C-4669-9289-F97949C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5A4F-668D-4FA0-8D78-09B6439A1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04AF-CF67-4873-B285-9872C997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E3E5-D840-4FF4-9D25-3997485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A3D0-D3C4-42ED-9A37-6C638BFD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05C86-8C75-4519-BF82-08BCEC459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7F1AF-B360-426F-A2EC-3F3749D9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C34F-84B0-4F7D-89FD-5C323B31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828A-2469-48CC-8F96-11A17112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6164-62D5-4FC7-98D9-5301162F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5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995-C6BE-4FF5-BA74-33169CF7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3409-3DA8-4676-9511-98800F2C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3618-D162-43EA-A1EB-BA4B1DA1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A341-B77B-44D3-BF4D-A7F13F56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6443-788F-45BD-921A-61830075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D72-1DBF-48D1-BBA4-41E94997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9F042-32A6-46A8-872D-99144829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4199-A71F-4A32-929B-98163220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8370-DF5E-4A6F-A3D6-21EC659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6B33-D653-4CE0-B58A-DB4375DF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8F38-3A51-4409-9CD9-01CD04C7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347D-76D8-4256-9501-FF09CDD3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1B83F-7675-45D1-BAC7-D914B74CF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3CF2-B64D-4406-BFE8-4BB54B2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8306-5C96-4255-B1AC-FB7FEA89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A6D2F-249C-4204-81E5-C2E3DB3F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9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E5EC-CDF1-4CAF-8726-653C3D48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1B35-56AF-4E8D-94F6-7CF44CD0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03623-53F6-43BC-A69F-0FFC528FC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B7CC-2BBA-4C09-BAFC-F17F71EB3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4635-59FF-41BB-982A-4BCB15B2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7FD7-E8CD-40CD-A75B-7EED1140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3C660-BA44-47C4-856D-4431B9E8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BE462-015E-4270-A8F4-C5EE13C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80CB-CB8D-4BA7-827D-DE53498E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F6A16-C4BC-429D-B0C4-E3A1D548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E98E-F187-4CD3-8C8D-72BDE3C6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3F00A-1FC7-4F4E-81B8-EBF7B4BB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1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21407-5D7A-40C9-91E9-13EB7938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AB6C2-55A8-4745-9962-80BBBB90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7733-3AC8-46B3-99A9-402F4621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769A-3984-4193-8DDD-242D6B99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8C2C-A1A8-4C8E-A39A-AFA83C46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C6DC-2973-419F-810D-167BEEEA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390E-1A5F-4577-A2E0-93A19484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30021-0D59-438B-A811-5E83B8CD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C471F-E3A2-42A2-BD03-D121E3E1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A9F5-C284-41B6-BF8C-B0B85CFC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2BC06-DA50-4487-915C-A497E3890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D766-BE9C-44FF-8E66-9297A879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836B0-90E5-4F7C-BBA7-8A4A94F3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41E24-3AE6-460F-A764-C5FEA44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26100-A41F-4E3D-8868-E7F8BC5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E30E-A50D-4089-A806-D33C7AD4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37A8-4C0D-4160-84A3-91EA81BA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3067-CB74-4BD6-840B-4789BE982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9AEF-0C81-4562-B868-ED3699F4E02C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271B-5ED6-450B-84B1-2747392AE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4CD7-8DB8-4DB7-8CA0-2F2ED875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A69E-4A9F-465D-BF88-014E20C31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F656-A6A6-4FED-8EC4-6DB028DDF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Dawa</a:t>
            </a:r>
            <a:r>
              <a:rPr lang="en-GB" dirty="0"/>
              <a:t> Bank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150A-C495-40C0-9DFE-472FF14D1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6E76-9798-4490-A9F3-27C76DA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GB" dirty="0"/>
              <a:t>Donor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A36DE-22EC-4D53-9F31-6AD03FD8F2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1190626"/>
            <a:ext cx="7972425" cy="52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6E76-9798-4490-A9F3-27C76DA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 fontScale="90000"/>
          </a:bodyPr>
          <a:lstStyle/>
          <a:p>
            <a:r>
              <a:rPr lang="en-GB" dirty="0"/>
              <a:t>Donor Journey </a:t>
            </a:r>
            <a:br>
              <a:rPr lang="en-GB" dirty="0"/>
            </a:br>
            <a:r>
              <a:rPr lang="en-GB" dirty="0"/>
              <a:t>Donor selecting a medicine from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B851E-ACA3-45D1-8F69-F1AE5D43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622027"/>
            <a:ext cx="9344025" cy="50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6E76-9798-4490-A9F3-27C76DA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GB" dirty="0"/>
              <a:t>Donor entering a new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1CECF-27BC-4FA0-9871-41505693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733180"/>
            <a:ext cx="12192000" cy="3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6E76-9798-4490-A9F3-27C76DA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GB" dirty="0"/>
              <a:t>Donor entering a new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1CECF-27BC-4FA0-9871-41505693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733180"/>
            <a:ext cx="12192000" cy="3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6E76-9798-4490-A9F3-27C76DA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GB" dirty="0"/>
              <a:t>Search for medicine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08BC4-B8FB-42DC-801A-779B277F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45384"/>
            <a:ext cx="11068050" cy="51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6E76-9798-4490-A9F3-27C76DA7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GB" dirty="0"/>
              <a:t>View my donations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02B58-C12B-4533-8501-E37D9014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0802"/>
            <a:ext cx="11353800" cy="43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Dawa Bank Overview</vt:lpstr>
      <vt:lpstr>Donor page</vt:lpstr>
      <vt:lpstr>Donor Journey  Donor selecting a medicine from list</vt:lpstr>
      <vt:lpstr>Donor entering a new location</vt:lpstr>
      <vt:lpstr>Donor entering a new location</vt:lpstr>
      <vt:lpstr>Search for medicine</vt:lpstr>
      <vt:lpstr>View my donations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Dawa Bank Overview</dc:title>
  <dc:creator>Abdelrahman Ali Hassan</dc:creator>
  <cp:lastModifiedBy>Abdelrahman Ali Hassan</cp:lastModifiedBy>
  <cp:revision>2</cp:revision>
  <dcterms:created xsi:type="dcterms:W3CDTF">2017-09-30T20:51:09Z</dcterms:created>
  <dcterms:modified xsi:type="dcterms:W3CDTF">2017-09-30T21:05:08Z</dcterms:modified>
</cp:coreProperties>
</file>