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0:19:58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6199 1 24575,'-59'-1'0,"-108"4"0,136 0 0,0 1 0,-1 1 0,-38 12 0,-373 135 0,349-116 0,-2-5 0,-191 35 0,227-53 0,-64 24 0,-35 8 0,78-31 0,-140 8 0,-87-18 0,231-5 0,-1541-4-775,1342 11 775,-416 63 0,347-8 646,243-42-603,0-4 0,-129 1 0,159-11-43,1 4 0,0 2 0,-99 30 0,159-38 0,6-2 0,0 1 0,1 0 0,-1-1 0,0 0 0,0 0 0,0-1 0,0 1 0,0-1 0,0 0 0,0 0 0,1-1 0,-1 1 0,0-1 0,-9-3 0,13 3 0,0 1 0,0-1 0,0 1 0,0-1 0,0 0 0,0 0 0,0 1 0,1-1 0,-1 0 0,0 0 0,0 0 0,1 0 0,-1 0 0,1 0 0,-1 0 0,1 0 0,-1 0 0,1-1 0,0 1 0,-1 0 0,1 0 0,0 0 0,0-2 0,0 0 0,1 1 0,-1-1 0,1 0 0,-1 1 0,1-1 0,0 1 0,0 0 0,0-1 0,1 1 0,1-3 0,3-4 0,0 1 0,1 0 0,0 1 0,12-10 0,-2 3 0,2 0 0,-1-2 0,-1 0 0,0 0 0,23-31 0,-33 35 0,-14 18 0,-15 22 0,5 7 0,-22 63 0,20-48 0,17-44 0,-10 32 0,12-36 0,0-1 0,0 1 0,0-1 0,0 0 0,1 1 0,-1-1 0,0 0 0,0 1 0,1-1 0,-1 0 0,1 1 0,-1-1 0,1 0 0,0 0 0,0 1 0,-1-1 0,1 0 0,0 0 0,0 0 0,0 0 0,0 0 0,0 0 0,0 0 0,0-1 0,2 2 0,18 10-170,0 0-1,0-2 0,1-1 1,1 0-1,0-2 0,0 0 1,32 4-1,-19-7-6655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0:20:33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931 320 24575,'-1'-9'0,"0"1"0,0-1 0,-1 1 0,0-1 0,-1 1 0,0 0 0,0 0 0,-1 0 0,1 0 0,-2 1 0,1-1 0,-1 1 0,-7-8 0,-9-9 0,-1 1 0,-30-25 0,38 37 0,-1 0 0,-1 1 0,0 0 0,0 1 0,0 1 0,-1 1 0,-1 0 0,1 1 0,-1 1 0,0 1 0,-23-3 0,-21 1 0,1 2 0,-64 6 0,79-1 0,39-1 0,-18 0 0,0 1 0,1 1 0,-42 10 0,60-11 0,0 1 0,0 0 0,0 0 0,0 0 0,0 1 0,1 0 0,-1 0 0,1 1 0,0-1 0,0 1 0,0 0 0,1 1 0,-1-1 0,1 1 0,0 0 0,0 0 0,1 0 0,-1 0 0,1 1 0,-2 6 0,0 4 0,1 0 0,0 0 0,1 1 0,1-1 0,1 1 0,0 0 0,1-1 0,1 1 0,0 0 0,1-1 0,6 19 0,-7-31 6,0 0 0,1 0 0,0 0 0,0 0 0,0 0 0,0 0 0,0 0 0,1-1 0,0 0 0,0 1 0,0-1 0,0 0 0,0 0 0,0-1 0,1 1 0,0-1 0,-1 1 0,1-1 0,7 2 0,0 1-254,1-2 1,0 0-1,-1 0 1,1-1-1,22 1 1,2-2-6579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0:20:36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 24575,'0'419'0,"-2"-395"0,-2 1 0,0-1 0,-1 1 0,-2-2 0,-1 1 0,-16 36 0,12-30 0,6-15 0,0-1 0,-1 0 0,-11 17 0,16-27 0,-1 0 0,0 0 0,0-1 0,0 1 0,-1-1 0,1 0 0,-1 0 0,0 0 0,0 0 0,0-1 0,0 1 0,0-1 0,0 0 0,-8 2 0,11-3 0,1-1 0,-1 0 0,0 0 0,0 1 0,0-1 0,0 0 0,0 0 0,0 0 0,1 0 0,-1 0 0,0 0 0,0 0 0,0 0 0,0-1 0,0 1 0,0 0 0,1 0 0,-1-1 0,0 1 0,0 0 0,-1-2 0,2 2 0,0-1 0,0 1 0,0-1 0,0 1 0,0-1 0,0 1 0,0-1 0,1 1 0,-1-1 0,0 0 0,0 1 0,0-1 0,1 1 0,-1-1 0,0 1 0,0 0 0,1-1 0,-1 1 0,0-1 0,1 1 0,-1-1 0,1 1 0,-1 0 0,0-1 0,1 1 0,-1 0 0,1 0 0,-1-1 0,1 1 0,-1 0 0,1 0 0,-1 0 0,1-1 0,0 1 0,4-2 0,0 1 0,0-1 0,-1 1 0,1 0 0,0 0 0,0 0 0,0 1 0,0 0 0,0 0 0,0 0 0,0 1 0,0-1 0,0 1 0,0 1 0,0-1 0,8 4 0,-5-3 0,-1 0 0,2 0 0,-1 0 0,0-1 0,12 0 0,-19-1 0,0 0 0,0 0 0,1 0 0,-1 0 0,0 0 0,0 0 0,0-1 0,0 1 0,0 0 0,0-1 0,0 1 0,0 0 0,1-1 0,-1 1 0,-1-1 0,1 0 0,0 1 0,0-1 0,0 0 0,0 0 0,0 1 0,-1-1 0,1 0 0,0 0 0,-1 0 0,1 0 0,0 0 0,-1 0 0,1 0 0,-1 0 0,0 0 0,1 0 0,-1 0 0,0-2 0,0 1 0,0 0 0,0 0 0,-1 0 0,1 1 0,-1-1 0,1 0 0,-1 0 0,0 0 0,1 1 0,-1-1 0,0 1 0,0-1 0,0 0 0,-1 1 0,1 0 0,0-1 0,0 1 0,-1 0 0,1 0 0,-1-1 0,-2 0 0,-8-4-12,0 1 0,0 0 0,0 1 0,-1 1-1,0 0 1,0 0 0,-22-1 0,-4-1-1256,0-2-5558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0:21:01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0:20:00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24575,'-9'4'0,"-3"6"0,1 15 0,2 7 0,2 8 0,3 5 0,2 5 0,1-3 0,6-4 0,5-5 0,3-1 0,-2-6-8191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0:20:02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23 190 24575,'-2'-3'0,"-1"-1"0,1 1 0,0-1 0,0 0 0,1 1 0,-1-1 0,1 0 0,0 0 0,-1 0 0,2 0 0,-2-6 0,1 0 0,0 0 0,1 0 0,1-15 0,0 21 0,0 0 0,0 0 0,0 1 0,0-1 0,1 0 0,0 1 0,-1-1 0,1 1 0,1 0 0,-1 0 0,0 0 0,1 0 0,0 0 0,-1 0 0,1 1 0,0-1 0,0 1 0,1 0 0,-1 0 0,0 0 0,1 0 0,0 0 0,-1 1 0,1 0 0,0 0 0,5-1 0,7-2 0,1 1 0,-1 1 0,0 1 0,33 1 0,-43 0 0,0 1 0,1-1 0,-1 1 0,0 0 0,0 1 0,1-1 0,-1 1 0,0 0 0,-1 1 0,1 0 0,0 0 0,7 5 0,-10-5 0,1 1 0,0 0 0,-1 0 0,0 0 0,0 0 0,0 0 0,0 0 0,-1 1 0,0 0 0,0-1 0,0 1 0,0 0 0,-1 0 0,0 0 0,0 0 0,0 6 0,2 11 0,-1 0 0,-1 0 0,-1 0 0,-1 1 0,-6 37 0,5-50 0,0-1 0,-1 0 0,0 0 0,0 0 0,-1 0 0,0-1 0,0 1 0,-1-1 0,-1 0 0,1 0 0,-1-1 0,0 0 0,-1 0 0,0 0 0,-15 11 0,7-10 0,-12 10 0,27-18 0,0 0 0,0 1 0,0-1 0,0 0 0,0 0 0,-1 0 0,1 0 0,0 0 0,0 1 0,0-1 0,0 0 0,0 0 0,0 0 0,0 0 0,0 1 0,0-1 0,0 0 0,0 0 0,0 0 0,0 0 0,0 1 0,0-1 0,0 0 0,0 0 0,0 0 0,0 0 0,0 1 0,0-1 0,0 0 0,0 0 0,0 0 0,0 0 0,0 0 0,0 1 0,0-1 0,1 0 0,-1 0 0,0 0 0,0 0 0,0 0 0,0 1 0,0-1 0,0 0 0,1 0 0,-1 0 0,19 3 0,124-5 17,-83 0-1399,-30 1-5444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0:20:04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134 217 24575,'6'-1'0,"-1"-1"0,0 0 0,0 0 0,-1 0 0,1 0 0,0-1 0,-1 1 0,1-1 0,-1-1 0,7-5 0,8-5 0,41-26 0,60-34 0,-103 65 0,1 1 0,-1 0 0,1 2 0,1 0 0,24-5 0,-40 11 0,13-3 0,0 0 0,0 2 0,0 0 0,25 1 0,-38 0 0,1 1 0,0-1 0,-1 1 0,1 0 0,-1 0 0,1 0 0,-1 0 0,0 1 0,0-1 0,1 1 0,-1 0 0,0 0 0,0 0 0,-1 0 0,1 0 0,0 1 0,-1-1 0,1 1 0,-1 0 0,0 0 0,0 0 0,0 0 0,0 0 0,0 0 0,-1 0 0,0 1 0,2 3 0,-2-1 0,1 0 0,-1 1 0,0-1 0,0 1 0,-1-1 0,0 1 0,0 0 0,-1-1 0,0 1 0,0-1 0,0 1 0,-1-1 0,0 0 0,0 1 0,0-1 0,-1 0 0,0 0 0,0-1 0,-1 1 0,0-1 0,0 1 0,0-1 0,0 0 0,-1-1 0,0 1 0,0-1 0,0 0 0,0 0 0,-1-1 0,1 1 0,-8 2 0,-102 38 0,82-33 0,0 1 0,-43 23 0,60-21 0,15-14 0,1 0 0,0 1 0,0-1 0,0 0 0,0 0 0,0 1 0,0-1 0,0 0 0,0 1 0,0-1 0,0 0 0,0 0 0,0 1 0,0-1 0,0 0 0,0 1 0,0-1 0,0 0 0,0 0 0,1 1 0,-1-1 0,0 0 0,0 0 0,0 1 0,0-1 0,1 0 0,-1 0 0,0 1 0,0-1 0,0 0 0,1 0 0,-1 0 0,0 1 0,0-1 0,1 0 0,3 2 0,0-1 0,0 0 0,0 0 0,1 0 0,-1 0 0,9 0 0,49 1 0,-38-2 0,-1 1 0,1 1 0,-1 1 0,44 10 0,-61-11 0,0 0 0,-1 1 0,1-1 0,0 1 0,-1 0 0,0 1 0,0-1 0,0 1 0,0 0 0,0 0 0,-1 1 0,0-1 0,0 1 0,0 0 0,0 0 0,-1 0 0,0 1 0,0-1 0,-1 1 0,1 0 0,-1 0 0,0-1 0,1 11 0,-1-7 0,0 0 0,-1 0 0,0 0 0,-1 1 0,0-1 0,-1 0 0,0 0 0,0 0 0,-1 0 0,0-1 0,0 1 0,-1 0 0,0-1 0,-1 1 0,-7 11 0,7-13 0,-1-1 0,1 0 0,-2 0 0,1-1 0,-1 1 0,1-1 0,-2 0 0,1-1 0,0 1 0,-1-1 0,0-1 0,0 1 0,0-1 0,0 0 0,-1-1 0,1 0 0,-1 0 0,-10 1 0,-38 2 0,-1-3 0,-80-8 0,12 0 0,-20 6-1365,104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0:20:12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19 24575,'0'-1'0,"0"0"0,-1 0 0,1 0 0,-1 0 0,1 0 0,-1 0 0,1 0 0,-1 0 0,0 0 0,1 1 0,-1-1 0,0 0 0,0 0 0,0 1 0,0-1 0,1 1 0,-1-1 0,0 0 0,0 1 0,0 0 0,0-1 0,0 1 0,0 0 0,0-1 0,0 1 0,-1 0 0,1 0 0,0 0 0,0 0 0,0 0 0,0 0 0,0 0 0,0 0 0,0 1 0,0-1 0,0 0 0,0 1 0,0-1 0,0 0 0,0 1 0,0-1 0,0 1 0,0 0 0,0-1 0,1 1 0,-1 0 0,0-1 0,-1 2 0,-3 3 0,0 1 0,0 0 0,0-1 0,0 2 0,-5 9 0,2-1 0,0 1 0,2 0 0,0 0 0,0 0 0,2 1 0,0-1 0,-2 24 0,2 13 0,2 55 0,2-10 0,-1-89 0,1-1 0,-1 0 0,0 1 0,-1-1 0,0 0 0,0 0 0,-1 0 0,-5 12 0,7-19 0,0 1 0,-1 0 0,1 0 0,0-1 0,-1 1 0,1-1 0,-1 1 0,1-1 0,-1 1 0,0-1 0,1 0 0,-1 0 0,0 0 0,0 0 0,0 0 0,0-1 0,0 1 0,0 0 0,0-1 0,0 1 0,0-1 0,0 0 0,0 0 0,-1 0 0,1 0 0,0 0 0,0 0 0,0-1 0,0 1 0,0-1 0,0 1 0,0-1 0,0 0 0,0 0 0,0 0 0,0 0 0,1 0 0,-4-2 0,-26-19-1365,5-3-5461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0:20:13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21 24575,'-4'-4'0,"2"-2"0,16 0 0,9 2 0,2 5 0,0 25 0,0 13 0,5-1 0,11-6 0,8-14 0,-1-23 0,-4-10 0,-5-8 0,5-12 0,-6-2-8191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0:20:26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7287 191 24575,'-325'-10'0,"-377"-59"0,205 10-430,-625 7-1,-1387 57 1292,2243 1-861,209-1 0,0 2 0,-93 23 0,-134 54 0,197-53 0,1 3 0,1 5 0,-148 91 0,194-107 0,1 2 0,2 2 0,-38 35 0,60-50 0,2 1 0,0 1 0,0 1 0,2-1 0,-1 2 0,2-1 0,0 1 0,1 1 0,1 0 0,-8 25 0,-9 74 0,18-80 0,-1-1 0,-16 46 0,21-74 0,-12 31 0,-1 0 0,-2-1 0,-23 38 0,38-71 0,0-1 0,0 0 0,-1 0 0,1 0 0,-1-1 0,0 1 0,0 0 0,0-1 0,0 0 0,0 0 0,0 0 0,0 0 0,-1 0 0,1-1 0,-1 1 0,1-1 0,-7 1 0,4-1 0,1-1 0,-1 0 0,1 0 0,-1 0 0,1-1 0,-1 0 0,1 0 0,-1 0 0,1-1 0,-10-4 0,-4-3 0,1-1 0,0-1 0,0-1 0,2-1 0,-23-20 0,19 15 0,6 6 0,1 0 0,0-1 0,0-1 0,2 0 0,-14-20 0,23 32 0,1-1 0,1 1 0,-1-1 0,0 0 0,0 1 0,1-1 0,0 1 0,-1-6 0,6-3 0,-4 11 0,0 0 0,0 0 0,-1 0 0,1 0 0,0 0 0,0 0 0,-1 0 0,1 0 0,0 0 0,0 0 0,-1 1 0,1-1 0,0 0 0,0 0 0,-1 1 0,1-1 0,0 0 0,-1 1 0,2 0 0,26 18 0,29 25 0,19 13 0,-70-53 0,0 0 0,0 0 0,1-1 0,-1 0 0,1-1 0,0 1 0,0-1 0,0-1 0,0 1 0,0-1 0,1 0 0,-1-1 0,0 1 0,10-2 0,-3-2 0,0 0 0,1 0 0,-1-2 0,-1 0 0,1 0 0,13-8 0,57-31-66,-50 25-194,0 1 0,2 2 1,-1 2-1,63-17 0,-54 23-6566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0:20:27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 24575,'-5'0'0,"-1"13"0,0 9 0,-3 5 0,0 3 0,1 0 0,3 0 0,1 8 0,2 6 0,1 1 0,1 5 0,0-5-8191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0:20:30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449 1 24575,'1'94'0,"-3"107"0,2-194 0,-1 1 0,0-1 0,0 0 0,-1 1 0,0-1 0,0 0 0,-1 0 0,1 0 0,-2 0 0,1-1 0,-1 1 0,0-1 0,0 0 0,0 0 0,-1 0 0,-8 7 0,5-7 0,0 0 0,0 0 0,-1-1 0,0 0 0,0-1 0,-1 0 0,1 0 0,-1-1 0,0 0 0,1-1 0,-17 2 0,2 1 0,-2-2 0,1-1 0,0-1 0,0-2 0,-1 0 0,-42-8 0,66 9 0,-1-1 0,1 0 0,-1 0 0,1 0 0,-1 0 0,1 0 0,-1-1 0,1 1 0,0-1 0,0 1 0,0-1 0,0 0 0,0 0 0,0 0 0,0 0 0,1 0 0,-1 0 0,1 0 0,0-1 0,-1 1 0,1 0 0,0-1 0,0 1 0,0-1 0,1 0 0,-1 1 0,1-1 0,-1 1 0,1-1 0,0 0 0,0 1 0,0-1 0,1-2 0,-1 0 0,1 1 0,0 0 0,1 0 0,-1 1 0,0-1 0,1 0 0,0 0 0,0 1 0,0-1 0,1 1 0,-1-1 0,1 1 0,-1 0 0,1 0 0,0 0 0,1 1 0,-1-1 0,0 1 0,1-1 0,6-2 0,0 1 0,0 1 0,0 0 0,0 0 0,1 1 0,-1 0 0,1 1 0,-1 0 0,1 1 0,-1 0 0,1 1 0,0 0 0,13 3 0,11 5 0,0 2 0,44 19 0,-42-15 0,46 12 0,-76-25 0,12 3 0,1-1 0,32 3 0,-49-7 0,0 0 0,0 1 0,0-1 0,1 0 0,-1 0 0,0-1 0,0 1 0,0-1 0,0 1 0,0-1 0,0 0 0,0 0 0,0 0 0,0-1 0,0 1 0,-1-1 0,1 0 0,0 1 0,-1-1 0,1 0 0,-1 0 0,0-1 0,0 1 0,4-5 0,-3-16-1365,-7 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6750-26A7-5370-5108-B7F004267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87AD5-464D-8481-538D-447DB1283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06573-E91A-14E4-1A13-C1420D5DB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91D3-6415-429F-B1C3-F3737D16253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A2B47-4516-E561-392D-301C05FF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DF41C-392E-4751-9800-C3EBE291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6D5F-6B00-4341-9C57-E1AE364E8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2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DDF9-D195-32B0-0316-E5FED3D8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CABDC-AA46-EDF5-61D9-F5F83B312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6AA97-49D1-D438-6118-3AD7D88F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91D3-6415-429F-B1C3-F3737D16253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9B7BC-838A-5FFC-F99C-E0705E56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7F593-6835-B8E5-2B55-3B530086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6D5F-6B00-4341-9C57-E1AE364E8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1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DA9A5-DECE-08D4-E6D0-09B3D8163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827E4-D0CF-AEF0-F965-AD2CE1E46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3AA53-8AC3-D26B-6FCD-E0B27F10A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91D3-6415-429F-B1C3-F3737D16253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D4A45-B005-8A43-4506-5ADB7B001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5BC1D-556D-2D5A-2FAE-A480CF96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6D5F-6B00-4341-9C57-E1AE364E8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0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F60C-FF60-925D-1925-FB79B230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BA534-14A7-1F14-9BD5-9AA80495A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7DAA4-D6B5-48C9-1B65-075F5BBA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91D3-6415-429F-B1C3-F3737D16253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895B3-4628-457C-001D-53AFB090E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3907A-1EA8-6AF9-6DE8-1590B2D0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6D5F-6B00-4341-9C57-E1AE364E8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3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6D635-D0B4-8BAE-93EF-68BF8F139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4F692-6C8D-F25A-98DB-7989E20C4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20576-7C18-48D1-0FD0-1737EBDE0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91D3-6415-429F-B1C3-F3737D16253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1900-6873-2FF4-21D9-EA2AA434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D5A19-CF4E-2F99-470C-5CAFB153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6D5F-6B00-4341-9C57-E1AE364E8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8DD0-0C3C-4BF2-1894-ED39FF2E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678C2-D811-9696-665D-A2B19FE8A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1787B-87B2-7A11-F6F3-A340B8146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72B0A-5887-F633-3C47-45375173C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91D3-6415-429F-B1C3-F3737D16253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8ADC5-C0FF-11CD-C2C7-6CA2A3BA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8A754-0F2C-FA45-BBAB-E0AA3E63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6D5F-6B00-4341-9C57-E1AE364E8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6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72BC-9B78-E8AE-7A01-699B9839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BBFD5-CA28-84A8-32BB-5698AF46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8E229-3662-591D-1E2B-0F55E5EB8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FA62C-0129-9167-CF42-618BC0E9A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80FA8A-E5A4-6790-3911-77CD23575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031CA-F5EE-C9B1-1893-B4EA46B52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91D3-6415-429F-B1C3-F3737D16253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3462E-FE13-9B97-2B03-A3D6FA805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8AC5F9-8E42-D969-B94D-D0F98A0FB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6D5F-6B00-4341-9C57-E1AE364E8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1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2979B-189D-62B5-487E-75D9C6BA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F1F9C1-5F5C-11C0-D5BF-78A849E2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91D3-6415-429F-B1C3-F3737D16253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3FD7D-3536-003B-E314-9B6D90231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68E75-64A3-DFA2-C037-15930B189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6D5F-6B00-4341-9C57-E1AE364E8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7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E20299-72F5-B009-2730-E471E4B7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91D3-6415-429F-B1C3-F3737D16253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CFA62-9182-AF25-C41E-019DB397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27656-AFC9-39CF-CEA5-3D85E4F3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6D5F-6B00-4341-9C57-E1AE364E8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8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52BC2-AABF-BFAD-7EBE-0A355A99C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0B590-90E3-F506-FF72-60C304580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9040C-7122-C816-151D-3C4366E65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763C8-8647-E8AC-4B6E-7C2F5751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91D3-6415-429F-B1C3-F3737D16253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6FFAC-80B2-99FB-FE61-0D9A543E1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50660-172E-FEFE-B62B-ECA6328B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6D5F-6B00-4341-9C57-E1AE364E8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1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DBDC-3BE8-7F6B-195F-7B54A89F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49184-2545-82B8-984B-71EAFD50B8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A1AB7-04EC-18FB-A28B-D571C13EB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73E5C-8B5E-26A1-3229-6D0BAD24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91D3-6415-429F-B1C3-F3737D16253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739FF-2A9F-384F-6DA1-265636C6A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41E17-60FE-E0C8-55B7-6C014A05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6D5F-6B00-4341-9C57-E1AE364E8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2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406EE-110B-3430-B666-70184B90D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7BC99-4ACF-EC0C-ACCF-4F07060F8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0D072-64FA-F463-DAEF-D92B413A6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91D3-6415-429F-B1C3-F3737D16253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00486-8044-8C41-FE78-6A3D9B279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BB081-A366-1748-9851-AA20D89A0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56D5F-6B00-4341-9C57-E1AE364E8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4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7336-3E46-1027-1D23-10EB0C60C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F8C5F-5F6D-1468-72A4-43676C307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4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94916-F587-F6E5-5EEF-4B7598A5B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4770" y="0"/>
            <a:ext cx="2241221" cy="472267"/>
          </a:xfrm>
        </p:spPr>
        <p:txBody>
          <a:bodyPr>
            <a:normAutofit/>
          </a:bodyPr>
          <a:lstStyle/>
          <a:p>
            <a:r>
              <a:rPr lang="en-US" sz="1200" b="0" i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parentCardDiv</a:t>
            </a:r>
            <a:endParaRPr lang="en-US" sz="12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C844B5-04AC-B268-7306-083DD3BB369F}"/>
              </a:ext>
            </a:extLst>
          </p:cNvPr>
          <p:cNvSpPr txBox="1"/>
          <p:nvPr/>
        </p:nvSpPr>
        <p:spPr>
          <a:xfrm>
            <a:off x="5007991" y="318131"/>
            <a:ext cx="8013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cardDiv</a:t>
            </a:r>
            <a:endParaRPr lang="en-US" sz="12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AE7CD-C58A-E5B5-66F9-D785E341437E}"/>
              </a:ext>
            </a:extLst>
          </p:cNvPr>
          <p:cNvSpPr txBox="1"/>
          <p:nvPr/>
        </p:nvSpPr>
        <p:spPr>
          <a:xfrm>
            <a:off x="1491793" y="767443"/>
            <a:ext cx="12870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cancel</a:t>
            </a:r>
            <a:r>
              <a:rPr lang="en-US" sz="1200" b="0" i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ColDiv</a:t>
            </a:r>
            <a:endParaRPr lang="en-US" sz="12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D6CA41-96B7-1E70-65F8-67873D895376}"/>
              </a:ext>
            </a:extLst>
          </p:cNvPr>
          <p:cNvSpPr txBox="1"/>
          <p:nvPr/>
        </p:nvSpPr>
        <p:spPr>
          <a:xfrm>
            <a:off x="4602638" y="815370"/>
            <a:ext cx="1468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contentColDiv</a:t>
            </a:r>
            <a:endParaRPr lang="en-US" sz="12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96179-BC03-EAC0-AA94-EEF4DD9A18B8}"/>
              </a:ext>
            </a:extLst>
          </p:cNvPr>
          <p:cNvSpPr txBox="1"/>
          <p:nvPr/>
        </p:nvSpPr>
        <p:spPr>
          <a:xfrm>
            <a:off x="8599603" y="799593"/>
            <a:ext cx="15396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selectColDiv</a:t>
            </a:r>
            <a:endParaRPr lang="en-US" sz="12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632854-7BDB-6D1F-6367-94C1DB473733}"/>
              </a:ext>
            </a:extLst>
          </p:cNvPr>
          <p:cNvSpPr txBox="1"/>
          <p:nvPr/>
        </p:nvSpPr>
        <p:spPr>
          <a:xfrm>
            <a:off x="4680016" y="1312609"/>
            <a:ext cx="12857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contentRowDiv</a:t>
            </a:r>
            <a:endParaRPr lang="en-US" sz="12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4C508E-E752-F2F7-2A0E-9D02443A4104}"/>
              </a:ext>
            </a:extLst>
          </p:cNvPr>
          <p:cNvSpPr txBox="1"/>
          <p:nvPr/>
        </p:nvSpPr>
        <p:spPr>
          <a:xfrm>
            <a:off x="1337428" y="1813817"/>
            <a:ext cx="21483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contentRowCardImageDiv</a:t>
            </a:r>
            <a:endParaRPr lang="en-US" sz="12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B7FFB9-14E9-FF8F-117C-A09069664FAD}"/>
              </a:ext>
            </a:extLst>
          </p:cNvPr>
          <p:cNvSpPr txBox="1"/>
          <p:nvPr/>
        </p:nvSpPr>
        <p:spPr>
          <a:xfrm>
            <a:off x="1463511" y="2078463"/>
            <a:ext cx="18569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contentRowCardImage</a:t>
            </a:r>
            <a:endParaRPr lang="en-US" sz="12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699F47-BAD1-F6CF-F046-9C8B77159460}"/>
              </a:ext>
            </a:extLst>
          </p:cNvPr>
          <p:cNvSpPr txBox="1"/>
          <p:nvPr/>
        </p:nvSpPr>
        <p:spPr>
          <a:xfrm>
            <a:off x="4376395" y="1841998"/>
            <a:ext cx="22412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contentRowCardDetailsDiv</a:t>
            </a:r>
            <a:endParaRPr lang="en-US" sz="12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601930-C9EB-12E3-8680-6F3080D96558}"/>
              </a:ext>
            </a:extLst>
          </p:cNvPr>
          <p:cNvSpPr txBox="1"/>
          <p:nvPr/>
        </p:nvSpPr>
        <p:spPr>
          <a:xfrm>
            <a:off x="4189981" y="2117062"/>
            <a:ext cx="24374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contentRowCardDetailsTitle</a:t>
            </a:r>
            <a:endParaRPr lang="en-US" sz="12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2F11B5-CCDF-6147-FDD7-E6B772E07956}"/>
              </a:ext>
            </a:extLst>
          </p:cNvPr>
          <p:cNvSpPr txBox="1"/>
          <p:nvPr/>
        </p:nvSpPr>
        <p:spPr>
          <a:xfrm>
            <a:off x="4376394" y="2338890"/>
            <a:ext cx="22412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contentRowCardDetailsOldPrice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EB76FF-CFEB-8B72-85E6-979AEB4BB2E7}"/>
              </a:ext>
            </a:extLst>
          </p:cNvPr>
          <p:cNvSpPr txBox="1"/>
          <p:nvPr/>
        </p:nvSpPr>
        <p:spPr>
          <a:xfrm>
            <a:off x="4242651" y="2559792"/>
            <a:ext cx="24374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contentRowCardDetailsPrice</a:t>
            </a:r>
            <a:endParaRPr lang="en-US" sz="12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805A41-6C4C-E587-D2B7-AECF52FB0659}"/>
              </a:ext>
            </a:extLst>
          </p:cNvPr>
          <p:cNvSpPr txBox="1"/>
          <p:nvPr/>
        </p:nvSpPr>
        <p:spPr>
          <a:xfrm>
            <a:off x="4291553" y="2781620"/>
            <a:ext cx="23260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contentRowCardDetailsDate</a:t>
            </a:r>
            <a:endParaRPr lang="en-US" sz="12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D70B08-F51B-05CA-1ACF-57FCB0C510B8}"/>
              </a:ext>
            </a:extLst>
          </p:cNvPr>
          <p:cNvSpPr txBox="1"/>
          <p:nvPr/>
        </p:nvSpPr>
        <p:spPr>
          <a:xfrm>
            <a:off x="8920114" y="1092369"/>
            <a:ext cx="14175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selectDiv</a:t>
            </a:r>
            <a:endParaRPr lang="en-US" sz="12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F41733-9C7F-3C3B-7F54-8549739B139D}"/>
              </a:ext>
            </a:extLst>
          </p:cNvPr>
          <p:cNvSpPr txBox="1"/>
          <p:nvPr/>
        </p:nvSpPr>
        <p:spPr>
          <a:xfrm>
            <a:off x="8888298" y="1369368"/>
            <a:ext cx="18372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selectButton</a:t>
            </a:r>
            <a:endParaRPr lang="en-US" sz="12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CB95CD1-0F6A-434A-5F85-D40928440305}"/>
              </a:ext>
            </a:extLst>
          </p:cNvPr>
          <p:cNvGrpSpPr/>
          <p:nvPr/>
        </p:nvGrpSpPr>
        <p:grpSpPr>
          <a:xfrm>
            <a:off x="2194913" y="471092"/>
            <a:ext cx="2772720" cy="321480"/>
            <a:chOff x="2194913" y="471092"/>
            <a:chExt cx="2772720" cy="32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EA34C8-2BAD-8B68-146A-C1DD182E6E59}"/>
                    </a:ext>
                  </a:extLst>
                </p14:cNvPr>
                <p14:cNvContentPartPr/>
                <p14:nvPr/>
              </p14:nvContentPartPr>
              <p14:xfrm>
                <a:off x="2735993" y="489812"/>
                <a:ext cx="2231640" cy="302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EA34C8-2BAD-8B68-146A-C1DD182E6E5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27353" y="480812"/>
                  <a:ext cx="22492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C4FED75-5306-E282-9EAE-20987349B31A}"/>
                    </a:ext>
                  </a:extLst>
                </p14:cNvPr>
                <p14:cNvContentPartPr/>
                <p14:nvPr/>
              </p14:nvContentPartPr>
              <p14:xfrm>
                <a:off x="2194913" y="471092"/>
                <a:ext cx="20160" cy="145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C4FED75-5306-E282-9EAE-20987349B31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86273" y="462452"/>
                  <a:ext cx="37800" cy="16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C3294EA-4A7E-68E4-874E-937639D5DDA2}"/>
                  </a:ext>
                </a:extLst>
              </p14:cNvPr>
              <p14:cNvContentPartPr/>
              <p14:nvPr/>
            </p14:nvContentPartPr>
            <p14:xfrm>
              <a:off x="5091473" y="647852"/>
              <a:ext cx="156960" cy="1648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C3294EA-4A7E-68E4-874E-937639D5DD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82833" y="639212"/>
                <a:ext cx="17460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52972A2-CAD4-46AD-14E5-9688C606BE5D}"/>
                  </a:ext>
                </a:extLst>
              </p14:cNvPr>
              <p14:cNvContentPartPr/>
              <p14:nvPr/>
            </p14:nvContentPartPr>
            <p14:xfrm>
              <a:off x="8671313" y="449852"/>
              <a:ext cx="259920" cy="2707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52972A2-CAD4-46AD-14E5-9688C606BE5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62673" y="441212"/>
                <a:ext cx="277560" cy="28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A35F4407-586C-A2B5-5C23-D9616EE6351C}"/>
              </a:ext>
            </a:extLst>
          </p:cNvPr>
          <p:cNvGrpSpPr/>
          <p:nvPr/>
        </p:nvGrpSpPr>
        <p:grpSpPr>
          <a:xfrm>
            <a:off x="5116313" y="1067612"/>
            <a:ext cx="160560" cy="215280"/>
            <a:chOff x="5116313" y="1067612"/>
            <a:chExt cx="160560" cy="21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A5BCC2D-EF16-AAB3-4923-383345487E37}"/>
                    </a:ext>
                  </a:extLst>
                </p14:cNvPr>
                <p14:cNvContentPartPr/>
                <p14:nvPr/>
              </p14:nvContentPartPr>
              <p14:xfrm>
                <a:off x="5129273" y="1067612"/>
                <a:ext cx="102600" cy="207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A5BCC2D-EF16-AAB3-4923-383345487E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20633" y="1058972"/>
                  <a:ext cx="1202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11E6A77-2587-580B-E734-55F88F4AB22E}"/>
                    </a:ext>
                  </a:extLst>
                </p14:cNvPr>
                <p14:cNvContentPartPr/>
                <p14:nvPr/>
              </p14:nvContentPartPr>
              <p14:xfrm>
                <a:off x="5116313" y="1227092"/>
                <a:ext cx="160560" cy="55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11E6A77-2587-580B-E734-55F88F4AB22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07313" y="1218452"/>
                  <a:ext cx="17820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3D6E8CD-2FD6-33CF-206D-A5D38EE3638C}"/>
              </a:ext>
            </a:extLst>
          </p:cNvPr>
          <p:cNvGrpSpPr/>
          <p:nvPr/>
        </p:nvGrpSpPr>
        <p:grpSpPr>
          <a:xfrm>
            <a:off x="1959473" y="1420772"/>
            <a:ext cx="2810520" cy="434520"/>
            <a:chOff x="1959473" y="1420772"/>
            <a:chExt cx="2810520" cy="43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A107B8B-A988-EC51-BECA-0EB99F3A4D92}"/>
                    </a:ext>
                  </a:extLst>
                </p14:cNvPr>
                <p14:cNvContentPartPr/>
                <p14:nvPr/>
              </p14:nvContentPartPr>
              <p14:xfrm>
                <a:off x="2146673" y="1420772"/>
                <a:ext cx="2623320" cy="434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A107B8B-A988-EC51-BECA-0EB99F3A4D9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37673" y="1412132"/>
                  <a:ext cx="264096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0D6A021-AF43-AF0D-C76F-E03D3AA94A23}"/>
                    </a:ext>
                  </a:extLst>
                </p14:cNvPr>
                <p14:cNvContentPartPr/>
                <p14:nvPr/>
              </p14:nvContentPartPr>
              <p14:xfrm>
                <a:off x="1959473" y="1545692"/>
                <a:ext cx="20160" cy="135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0D6A021-AF43-AF0D-C76F-E03D3AA94A2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50833" y="1537052"/>
                  <a:ext cx="37800" cy="15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122F304-F15B-CAAD-74CB-E0BF88799294}"/>
              </a:ext>
            </a:extLst>
          </p:cNvPr>
          <p:cNvGrpSpPr/>
          <p:nvPr/>
        </p:nvGrpSpPr>
        <p:grpSpPr>
          <a:xfrm>
            <a:off x="4500713" y="1496732"/>
            <a:ext cx="536400" cy="347760"/>
            <a:chOff x="4500713" y="1496732"/>
            <a:chExt cx="536400" cy="34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05E5784-8419-19C1-489F-C1CF968C4D18}"/>
                    </a:ext>
                  </a:extLst>
                </p14:cNvPr>
                <p14:cNvContentPartPr/>
                <p14:nvPr/>
              </p14:nvContentPartPr>
              <p14:xfrm>
                <a:off x="4674233" y="1592492"/>
                <a:ext cx="233640" cy="173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05E5784-8419-19C1-489F-C1CF968C4D1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65233" y="1583852"/>
                  <a:ext cx="2512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3089E29-93ED-AF98-FBB8-6F365640D29C}"/>
                    </a:ext>
                  </a:extLst>
                </p14:cNvPr>
                <p14:cNvContentPartPr/>
                <p14:nvPr/>
              </p14:nvContentPartPr>
              <p14:xfrm>
                <a:off x="4500713" y="1496732"/>
                <a:ext cx="335160" cy="146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3089E29-93ED-AF98-FBB8-6F365640D29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92073" y="1487732"/>
                  <a:ext cx="352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817A481-C002-0452-D28F-207963DC7AB9}"/>
                    </a:ext>
                  </a:extLst>
                </p14:cNvPr>
                <p14:cNvContentPartPr/>
                <p14:nvPr/>
              </p14:nvContentPartPr>
              <p14:xfrm>
                <a:off x="4956833" y="1564412"/>
                <a:ext cx="80280" cy="280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817A481-C002-0452-D28F-207963DC7AB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47833" y="1555772"/>
                  <a:ext cx="97920" cy="29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9246CA3-0382-2044-C441-CD8AFE98127A}"/>
                  </a:ext>
                </a:extLst>
              </p14:cNvPr>
              <p14:cNvContentPartPr/>
              <p14:nvPr/>
            </p14:nvContentPartPr>
            <p14:xfrm>
              <a:off x="9152993" y="3091532"/>
              <a:ext cx="360" cy="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9246CA3-0382-2044-C441-CD8AFE98127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143993" y="308289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8153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15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عبدالرحمن سيد طه خليل</dc:creator>
  <cp:lastModifiedBy>عبدالرحمن سيد طه خليل</cp:lastModifiedBy>
  <cp:revision>1</cp:revision>
  <dcterms:created xsi:type="dcterms:W3CDTF">2022-09-02T00:11:30Z</dcterms:created>
  <dcterms:modified xsi:type="dcterms:W3CDTF">2022-09-02T02:12:35Z</dcterms:modified>
</cp:coreProperties>
</file>