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282" r:id="rId7"/>
    <p:sldId id="293" r:id="rId8"/>
    <p:sldId id="294" r:id="rId9"/>
    <p:sldId id="283" r:id="rId10"/>
    <p:sldId id="295" r:id="rId11"/>
    <p:sldId id="296" r:id="rId12"/>
    <p:sldId id="297" r:id="rId13"/>
    <p:sldId id="292" r:id="rId14"/>
    <p:sldId id="287" r:id="rId15"/>
    <p:sldId id="289" r:id="rId16"/>
    <p:sldId id="288" r:id="rId17"/>
    <p:sldId id="286" r:id="rId18"/>
    <p:sldId id="290" r:id="rId19"/>
    <p:sldId id="29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Odata</a:t>
            </a:r>
            <a:r>
              <a:rPr lang="en-US" dirty="0" smtClean="0"/>
              <a:t> example, but add</a:t>
            </a:r>
            <a:r>
              <a:rPr lang="en-US" baseline="0" dirty="0" smtClean="0"/>
              <a:t> header Accept application/xml, show result, then change to text/xml and show result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request using </a:t>
            </a:r>
            <a:r>
              <a:rPr lang="en-US" dirty="0" err="1" smtClean="0"/>
              <a:t>PostMan</a:t>
            </a:r>
            <a:r>
              <a:rPr lang="en-US" dirty="0" smtClean="0"/>
              <a:t>, and</a:t>
            </a:r>
            <a:r>
              <a:rPr lang="en-US" baseline="0" dirty="0" smtClean="0"/>
              <a:t> capture using Fiddle, then show how to construct (Replay from Composer), change back to </a:t>
            </a:r>
            <a:r>
              <a:rPr lang="en-US" baseline="0" dirty="0" err="1" smtClean="0"/>
              <a:t>json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02aContentNegotiation – 02bjQuery.html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3529</TotalTime>
  <Words>760</Words>
  <Application>Microsoft Office PowerPoint</Application>
  <PresentationFormat>Widescreen</PresentationFormat>
  <Paragraphs>160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Module Overview</vt:lpstr>
      <vt:lpstr>Defining the Resource</vt:lpstr>
      <vt:lpstr>Resource Examples (Twitter)</vt:lpstr>
      <vt:lpstr>Resource Examples (Azure API Mgmt.)</vt:lpstr>
      <vt:lpstr>Verbs and Web API</vt:lpstr>
      <vt:lpstr>Practical example: Account Transfer</vt:lpstr>
      <vt:lpstr>Practical example: Account Transfer</vt:lpstr>
      <vt:lpstr>Practical example: Account Transfer</vt:lpstr>
      <vt:lpstr>Case Study: GitHub API</vt:lpstr>
      <vt:lpstr>Content Negotiation</vt:lpstr>
      <vt:lpstr>Content Negotiation</vt:lpstr>
      <vt:lpstr>Tools for Testing</vt:lpstr>
      <vt:lpstr>Using Testing Tools</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81</cp:revision>
  <dcterms:created xsi:type="dcterms:W3CDTF">2013-02-15T23:12:42Z</dcterms:created>
  <dcterms:modified xsi:type="dcterms:W3CDTF">2015-01-03T13:21:36Z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