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1" r:id="rId5"/>
    <p:sldId id="272" r:id="rId6"/>
    <p:sldId id="281" r:id="rId7"/>
    <p:sldId id="274" r:id="rId8"/>
    <p:sldId id="275" r:id="rId9"/>
    <p:sldId id="276" r:id="rId10"/>
    <p:sldId id="277" r:id="rId11"/>
    <p:sldId id="278" r:id="rId12"/>
    <p:sldId id="282" r:id="rId13"/>
    <p:sldId id="283" r:id="rId14"/>
    <p:sldId id="284" r:id="rId15"/>
    <p:sldId id="285" r:id="rId16"/>
    <p:sldId id="286" r:id="rId17"/>
    <p:sldId id="28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8689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hanselman.com/" TargetMode="External"/><Relationship Id="rId7"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ratchetandthegeek.com/" TargetMode="External"/><Relationship Id="rId5" Type="http://schemas.openxmlformats.org/officeDocument/2006/relationships/hyperlink" Target="http://thisdeveloperslife.com/" TargetMode="External"/><Relationship Id="rId4" Type="http://schemas.openxmlformats.org/officeDocument/2006/relationships/hyperlink" Target="http://hanselminute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Scaffolding</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77759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idx="10"/>
          </p:nvPr>
        </p:nvSpPr>
        <p:spPr/>
        <p:txBody>
          <a:bodyPr/>
          <a:lstStyle/>
          <a:p>
            <a:r>
              <a:rPr lang="en-US" dirty="0" smtClean="0"/>
              <a:t>Principal Program Manager, Microsoft</a:t>
            </a:r>
          </a:p>
          <a:p>
            <a:pPr lvl="1"/>
            <a:r>
              <a:rPr lang="en-US" dirty="0" smtClean="0"/>
              <a:t>Web developer focused on Windows Azure and ASP.NET</a:t>
            </a:r>
          </a:p>
          <a:p>
            <a:pPr lvl="1"/>
            <a:r>
              <a:rPr lang="en-US" dirty="0" smtClean="0"/>
              <a:t>Blogging at </a:t>
            </a:r>
            <a:r>
              <a:rPr lang="en-US" dirty="0" smtClean="0">
                <a:hlinkClick r:id="rId3"/>
              </a:rPr>
              <a:t>http://hanselman.com</a:t>
            </a:r>
            <a:r>
              <a:rPr lang="en-US" dirty="0" smtClean="0"/>
              <a:t> for over a decade</a:t>
            </a:r>
          </a:p>
          <a:p>
            <a:r>
              <a:rPr lang="en-US" dirty="0" smtClean="0"/>
              <a:t>One of Microsoft’s Most Respected Developers</a:t>
            </a:r>
          </a:p>
          <a:p>
            <a:pPr lvl="1"/>
            <a:r>
              <a:rPr lang="en-US" dirty="0" smtClean="0"/>
              <a:t>Written a number of books and spoken in person to almost a half million developers worldwide</a:t>
            </a:r>
          </a:p>
          <a:p>
            <a:pPr lvl="1"/>
            <a:r>
              <a:rPr lang="en-US" dirty="0" smtClean="0">
                <a:hlinkClick r:id="rId4"/>
              </a:rPr>
              <a:t>http://hanselminutes.com</a:t>
            </a:r>
            <a:r>
              <a:rPr lang="en-US" dirty="0" smtClean="0"/>
              <a:t> for tech talk</a:t>
            </a:r>
          </a:p>
          <a:p>
            <a:pPr lvl="1"/>
            <a:r>
              <a:rPr lang="en-US" dirty="0" smtClean="0">
                <a:hlinkClick r:id="rId5"/>
              </a:rPr>
              <a:t>http://thisdeveloperslife.com</a:t>
            </a:r>
            <a:r>
              <a:rPr lang="en-US" dirty="0" smtClean="0"/>
              <a:t> on developers’ lives and loves</a:t>
            </a:r>
          </a:p>
          <a:p>
            <a:pPr lvl="1"/>
            <a:r>
              <a:rPr lang="en-US" dirty="0" smtClean="0">
                <a:hlinkClick r:id="rId6"/>
              </a:rPr>
              <a:t>http://ratchetandthegeek.com</a:t>
            </a:r>
            <a:r>
              <a:rPr lang="en-US" dirty="0" smtClean="0"/>
              <a:t> for pop culture and tech media</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7018" y="110280"/>
            <a:ext cx="1830521" cy="212576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Interesting 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3376</TotalTime>
  <Words>610</Words>
  <Application>Microsoft Office PowerPoint</Application>
  <PresentationFormat>Widescreen</PresentationFormat>
  <Paragraphs>122</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vt:lpstr>
      <vt:lpstr>Course Topics</vt:lpstr>
      <vt:lpstr>Setting Expectations</vt:lpstr>
      <vt:lpstr>     Join the MVA Community!</vt:lpstr>
      <vt:lpstr>PowerPoint Presentation</vt:lpstr>
      <vt:lpstr>Module Overview</vt:lpstr>
      <vt:lpstr>ASP.NET Web API</vt:lpstr>
      <vt:lpstr>But what is Web API design?</vt:lpstr>
      <vt:lpstr>Representational State Transfer (REST) </vt:lpstr>
      <vt:lpstr>Hypermedia as the Engine of Application State (HATEOAS)</vt:lpstr>
      <vt:lpstr>REST and HATEOAS in Action</vt:lpstr>
      <vt:lpstr>Scaffolding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66</cp:revision>
  <dcterms:created xsi:type="dcterms:W3CDTF">2013-02-15T23:12:42Z</dcterms:created>
  <dcterms:modified xsi:type="dcterms:W3CDTF">2014-12-21T18:31:49Z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