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77" r:id="rId5"/>
    <p:sldId id="278" r:id="rId6"/>
    <p:sldId id="282" r:id="rId7"/>
    <p:sldId id="296" r:id="rId8"/>
    <p:sldId id="293" r:id="rId9"/>
    <p:sldId id="294" r:id="rId10"/>
    <p:sldId id="283" r:id="rId11"/>
    <p:sldId id="295" r:id="rId12"/>
    <p:sldId id="292"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4660"/>
  </p:normalViewPr>
  <p:slideViewPr>
    <p:cSldViewPr snapToGrid="0">
      <p:cViewPr varScale="1">
        <p:scale>
          <a:sx n="90" d="100"/>
          <a:sy n="90" d="100"/>
        </p:scale>
        <p:origin x="96" y="64"/>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12/21/2014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12/21/2014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https://developer.github.com/v3/ -&gt; start at https://api.github.com/users/jeremylikness and drill down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3513624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https://developer.github.com/v3/ -&gt; start at https://api.github.com/users/jeremylikness and drill down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9988637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 Web API Configuration</a:t>
            </a:r>
            <a:endParaRPr lang="en-US" dirty="0"/>
          </a:p>
        </p:txBody>
      </p:sp>
      <p:sp>
        <p:nvSpPr>
          <p:cNvPr id="4" name="Subtitle 3"/>
          <p:cNvSpPr>
            <a:spLocks noGrp="1"/>
          </p:cNvSpPr>
          <p:nvPr>
            <p:ph type="subTitle" idx="1"/>
          </p:nvPr>
        </p:nvSpPr>
        <p:spPr/>
        <p:txBody>
          <a:bodyPr/>
          <a:lstStyle/>
          <a:p>
            <a:r>
              <a:rPr lang="en-US" dirty="0" smtClean="0"/>
              <a:t>Jeremy Likness </a:t>
            </a:r>
            <a:r>
              <a:rPr lang="en-US" dirty="0"/>
              <a:t>| </a:t>
            </a:r>
            <a:r>
              <a:rPr lang="en-US" dirty="0" smtClean="0"/>
              <a:t>Principal </a:t>
            </a:r>
            <a:r>
              <a:rPr lang="en-US" dirty="0"/>
              <a:t>Architect</a:t>
            </a:r>
          </a:p>
          <a:p>
            <a:r>
              <a:rPr lang="en-US" dirty="0" smtClean="0"/>
              <a:t>Christopher Harrison </a:t>
            </a:r>
            <a:r>
              <a:rPr lang="en-US" dirty="0"/>
              <a:t>| </a:t>
            </a:r>
            <a:r>
              <a:rPr lang="en-US" dirty="0" smtClean="0"/>
              <a:t>Content Developer</a:t>
            </a:r>
            <a:endParaRPr lang="en-US" dirty="0"/>
          </a:p>
        </p:txBody>
      </p:sp>
      <p:sp>
        <p:nvSpPr>
          <p:cNvPr id="7" name="TextBox 6"/>
          <p:cNvSpPr txBox="1"/>
          <p:nvPr/>
        </p:nvSpPr>
        <p:spPr>
          <a:xfrm>
            <a:off x="6345829" y="755471"/>
            <a:ext cx="3671248" cy="646331"/>
          </a:xfrm>
          <a:prstGeom prst="rect">
            <a:avLst/>
          </a:prstGeom>
          <a:solidFill>
            <a:srgbClr val="FFFF00"/>
          </a:solidFill>
        </p:spPr>
        <p:txBody>
          <a:bodyPr wrap="square" rtlCol="0">
            <a:spAutoFit/>
          </a:bodyPr>
          <a:lstStyle/>
          <a:p>
            <a:r>
              <a:rPr lang="en-US" dirty="0" smtClean="0"/>
              <a:t>Please make sure there’s a “Module Transition” slide for every module</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Media Formatters</a:t>
            </a:r>
          </a:p>
          <a:p>
            <a:r>
              <a:rPr lang="en-GB" dirty="0" smtClean="0"/>
              <a:t>Camel Case and </a:t>
            </a:r>
            <a:r>
              <a:rPr lang="en-GB" dirty="0" err="1" smtClean="0"/>
              <a:t>Serializers</a:t>
            </a:r>
            <a:endParaRPr lang="en-GB" dirty="0" smtClean="0"/>
          </a:p>
          <a:p>
            <a:r>
              <a:rPr lang="en-GB" dirty="0" smtClean="0"/>
              <a:t>Routes and Actions</a:t>
            </a:r>
          </a:p>
          <a:p>
            <a:r>
              <a:rPr lang="en-GB" dirty="0" smtClean="0"/>
              <a:t>Attribute Routing</a:t>
            </a:r>
          </a:p>
          <a:p>
            <a:r>
              <a:rPr lang="en-GB" dirty="0" smtClean="0"/>
              <a:t>Custom Content Negotiation </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Formatters</a:t>
            </a:r>
            <a:endParaRPr lang="en-US" dirty="0"/>
          </a:p>
        </p:txBody>
      </p:sp>
      <p:sp>
        <p:nvSpPr>
          <p:cNvPr id="3" name="Content Placeholder 2"/>
          <p:cNvSpPr>
            <a:spLocks noGrp="1"/>
          </p:cNvSpPr>
          <p:nvPr>
            <p:ph sz="quarter" idx="10"/>
          </p:nvPr>
        </p:nvSpPr>
        <p:spPr/>
        <p:txBody>
          <a:bodyPr/>
          <a:lstStyle/>
          <a:p>
            <a:r>
              <a:rPr lang="en-US" dirty="0" smtClean="0"/>
              <a:t>Media type = MIME type</a:t>
            </a:r>
          </a:p>
          <a:p>
            <a:r>
              <a:rPr lang="en-US" dirty="0" smtClean="0"/>
              <a:t>Examples: text/html, application/xml, application/</a:t>
            </a:r>
            <a:r>
              <a:rPr lang="en-US" dirty="0" err="1" smtClean="0"/>
              <a:t>json</a:t>
            </a:r>
            <a:endParaRPr lang="en-US" dirty="0" smtClean="0"/>
          </a:p>
          <a:p>
            <a:r>
              <a:rPr lang="en-US" dirty="0" smtClean="0"/>
              <a:t>Accept (what it wants), Content-Type (what it gets)</a:t>
            </a:r>
          </a:p>
          <a:p>
            <a:r>
              <a:rPr lang="en-US" dirty="0" smtClean="0"/>
              <a:t>Built in formatters: XML, JSON, BSON, form-encoded</a:t>
            </a:r>
          </a:p>
          <a:p>
            <a:r>
              <a:rPr lang="en-US" dirty="0" smtClean="0"/>
              <a:t>Create custom with </a:t>
            </a:r>
            <a:r>
              <a:rPr lang="en-US" dirty="0" err="1" smtClean="0"/>
              <a:t>MediaTypeFormatter</a:t>
            </a:r>
            <a:r>
              <a:rPr lang="en-US" dirty="0" smtClean="0"/>
              <a:t>, </a:t>
            </a:r>
            <a:r>
              <a:rPr lang="en-US" dirty="0" err="1" smtClean="0"/>
              <a:t>BufferedMediaTypeFormatter</a:t>
            </a:r>
            <a:endParaRPr lang="en-US" dirty="0" smtClean="0"/>
          </a:p>
          <a:p>
            <a:endParaRPr lang="en-US" dirty="0" smtClean="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Custom Media Formatter: CSV Export</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5786142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Camel Case and </a:t>
            </a:r>
            <a:r>
              <a:rPr lang="en-US" dirty="0" err="1" smtClean="0"/>
              <a:t>Serializers</a:t>
            </a:r>
            <a:endParaRPr lang="en-US" dirty="0"/>
          </a:p>
        </p:txBody>
      </p:sp>
      <p:sp>
        <p:nvSpPr>
          <p:cNvPr id="3" name="Content Placeholder 2"/>
          <p:cNvSpPr>
            <a:spLocks noGrp="1"/>
          </p:cNvSpPr>
          <p:nvPr>
            <p:ph sz="quarter" idx="10"/>
          </p:nvPr>
        </p:nvSpPr>
        <p:spPr/>
        <p:txBody>
          <a:bodyPr/>
          <a:lstStyle/>
          <a:p>
            <a:r>
              <a:rPr lang="en-US" dirty="0" err="1" smtClean="0"/>
              <a:t>MediaFormatter</a:t>
            </a:r>
            <a:r>
              <a:rPr lang="en-US" dirty="0" smtClean="0"/>
              <a:t> performs serialization</a:t>
            </a:r>
          </a:p>
          <a:p>
            <a:r>
              <a:rPr lang="en-US" dirty="0" smtClean="0"/>
              <a:t>Several </a:t>
            </a:r>
            <a:r>
              <a:rPr lang="en-US" dirty="0" err="1" smtClean="0"/>
              <a:t>SerializerSettings</a:t>
            </a:r>
            <a:endParaRPr lang="en-US" dirty="0" smtClean="0"/>
          </a:p>
          <a:p>
            <a:pPr lvl="1"/>
            <a:endParaRPr lang="en-US" dirty="0" smtClean="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5042139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Routes and Actions</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8" name="Content Placeholder 7"/>
          <p:cNvSpPr>
            <a:spLocks noGrp="1"/>
          </p:cNvSpPr>
          <p:nvPr>
            <p:ph sz="quarter" idx="10"/>
          </p:nvPr>
        </p:nvSpPr>
        <p:spPr>
          <a:xfrm>
            <a:off x="379413" y="1388226"/>
            <a:ext cx="11525250" cy="5005486"/>
          </a:xfrm>
        </p:spPr>
        <p:txBody>
          <a:bodyPr/>
          <a:lstStyle/>
          <a:p>
            <a:r>
              <a:rPr lang="en-US" dirty="0" smtClean="0"/>
              <a:t>…</a:t>
            </a:r>
          </a:p>
          <a:p>
            <a:endParaRPr lang="en-US" dirty="0" smtClean="0"/>
          </a:p>
        </p:txBody>
      </p:sp>
    </p:spTree>
    <p:extLst>
      <p:ext uri="{BB962C8B-B14F-4D97-AF65-F5344CB8AC3E}">
        <p14:creationId xmlns:p14="http://schemas.microsoft.com/office/powerpoint/2010/main" val="19610928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Routing</a:t>
            </a:r>
            <a:endParaRPr lang="en-US" dirty="0"/>
          </a:p>
        </p:txBody>
      </p:sp>
      <p:sp>
        <p:nvSpPr>
          <p:cNvPr id="3" name="Content Placeholder 2"/>
          <p:cNvSpPr>
            <a:spLocks noGrp="1"/>
          </p:cNvSpPr>
          <p:nvPr>
            <p:ph sz="quarter" idx="10"/>
          </p:nvPr>
        </p:nvSpPr>
        <p:spPr/>
        <p:txBody>
          <a:bodyPr/>
          <a:lstStyle/>
          <a:p>
            <a:r>
              <a:rPr lang="en-US" dirty="0" smtClean="0"/>
              <a:t>…</a:t>
            </a:r>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0475907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Content Negotiation</a:t>
            </a:r>
            <a:endParaRPr lang="en-US" dirty="0"/>
          </a:p>
        </p:txBody>
      </p:sp>
      <p:sp>
        <p:nvSpPr>
          <p:cNvPr id="3" name="Content Placeholder 2"/>
          <p:cNvSpPr>
            <a:spLocks noGrp="1"/>
          </p:cNvSpPr>
          <p:nvPr>
            <p:ph sz="quarter" idx="10"/>
          </p:nvPr>
        </p:nvSpPr>
        <p:spPr/>
        <p:txBody>
          <a:bodyPr/>
          <a:lstStyle/>
          <a:p>
            <a:r>
              <a:rPr lang="en-US" dirty="0" smtClean="0"/>
              <a:t>…</a:t>
            </a:r>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5441398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Case Study: GitHub API</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23671285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27aa9422-7f1f-4c84-9cdf-302b1a67e513"/>
    <ds:schemaRef ds:uri="http://schemas.microsoft.com/office/2006/documentManagement/types"/>
    <ds:schemaRef ds:uri="http://schemas.microsoft.com/office/2006/metadata/properties"/>
    <ds:schemaRef ds:uri="http://purl.org/dc/elements/1.1/"/>
    <ds:schemaRef ds:uri="230e9df3-be65-4c73-a93b-d1236ebd677e"/>
    <ds:schemaRef ds:uri="http://purl.org/dc/terms/"/>
    <ds:schemaRef ds:uri="http://schemas.openxmlformats.org/package/2006/metadata/core-properties"/>
    <ds:schemaRef ds:uri="http://purl.org/dc/dcmitype/"/>
    <ds:schemaRef ds:uri="http://schemas.microsoft.com/office/infopath/2007/PartnerControls"/>
    <ds:schemaRef ds:uri="http://schemas.microsoft.com/sharepoint/v3"/>
    <ds:schemaRef ds:uri="http://www.w3.org/XML/1998/namespac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3435</TotalTime>
  <Words>244</Words>
  <Application>Microsoft Office PowerPoint</Application>
  <PresentationFormat>Widescreen</PresentationFormat>
  <Paragraphs>57</Paragraphs>
  <Slides>10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Segoe</vt:lpstr>
      <vt:lpstr>Segoe UI</vt:lpstr>
      <vt:lpstr>Segoe UI Light</vt:lpstr>
      <vt:lpstr>1_Office Theme</vt:lpstr>
      <vt:lpstr>PowerPoint Presentation</vt:lpstr>
      <vt:lpstr>Module Overview</vt:lpstr>
      <vt:lpstr>Media Formatters</vt:lpstr>
      <vt:lpstr>Custom Media Formatter: CSV Export</vt:lpstr>
      <vt:lpstr>Camel Case and Serializers</vt:lpstr>
      <vt:lpstr>Routes and Actions</vt:lpstr>
      <vt:lpstr>Attribute Routing</vt:lpstr>
      <vt:lpstr>Custom Content Negotiation</vt:lpstr>
      <vt:lpstr>Case Study: GitHub API</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Likness</cp:lastModifiedBy>
  <cp:revision>74</cp:revision>
  <dcterms:created xsi:type="dcterms:W3CDTF">2013-02-15T23:12:42Z</dcterms:created>
  <dcterms:modified xsi:type="dcterms:W3CDTF">2014-12-21T19:02:01Z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