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93" r:id="rId7"/>
    <p:sldId id="274" r:id="rId8"/>
    <p:sldId id="275" r:id="rId9"/>
    <p:sldId id="276" r:id="rId10"/>
    <p:sldId id="277" r:id="rId11"/>
    <p:sldId id="278" r:id="rId12"/>
    <p:sldId id="288" r:id="rId13"/>
    <p:sldId id="282" r:id="rId14"/>
    <p:sldId id="289" r:id="rId15"/>
    <p:sldId id="283" r:id="rId16"/>
    <p:sldId id="290" r:id="rId17"/>
    <p:sldId id="284" r:id="rId18"/>
    <p:sldId id="291" r:id="rId19"/>
    <p:sldId id="285" r:id="rId20"/>
    <p:sldId id="286" r:id="rId21"/>
    <p:sldId id="292" r:id="rId22"/>
    <p:sldId id="28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02" d="100"/>
          <a:sy n="102" d="100"/>
        </p:scale>
        <p:origin x="858" y="10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MVC w/ Web API vs. Web API, also show Web API with individual accounts to demonstrate the </a:t>
            </a:r>
            <a:r>
              <a:rPr lang="en-US" smtClean="0"/>
              <a:t>token infrastructure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8689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11916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http://odata.org</a:t>
            </a:r>
            <a:r>
              <a:rPr lang="en-US" baseline="0" dirty="0" smtClean="0"/>
              <a:t> examples See RestDEMO.txt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MVC with Web</a:t>
            </a:r>
            <a:r>
              <a:rPr lang="en-US" baseline="0" dirty="0" smtClean="0"/>
              <a:t> API, Web API, and Empty with Web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2413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HATEOAS</a:t>
            </a:r>
            <a:endParaRPr lang="en-US" dirty="0"/>
          </a:p>
        </p:txBody>
      </p:sp>
      <p:sp>
        <p:nvSpPr>
          <p:cNvPr id="4" name="Subtitle 3"/>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95905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r>
              <a:rPr lang="en-US" dirty="0" smtClean="0"/>
              <a:t>Generation of Web API projects out of the box with Visual Studio</a:t>
            </a:r>
            <a:endParaRPr lang="en-US" dirty="0"/>
          </a:p>
        </p:txBody>
      </p:sp>
    </p:spTree>
    <p:extLst>
      <p:ext uri="{BB962C8B-B14F-4D97-AF65-F5344CB8AC3E}">
        <p14:creationId xmlns:p14="http://schemas.microsoft.com/office/powerpoint/2010/main" val="2418095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a:t>Regular presenter at </a:t>
            </a:r>
            <a:r>
              <a:rPr lang="en-US" dirty="0" smtClean="0"/>
              <a:t>conferences</a:t>
            </a:r>
            <a:endParaRPr lang="en-US" dirty="0"/>
          </a:p>
          <a:p>
            <a:pPr marL="0" indent="0">
              <a:buNone/>
            </a:pPr>
            <a:r>
              <a:rPr lang="en-US" dirty="0" smtClean="0"/>
              <a:t>Long time geek</a:t>
            </a:r>
          </a:p>
          <a:p>
            <a:pPr marL="457046" lvl="1" indent="0">
              <a:buNone/>
            </a:pPr>
            <a:r>
              <a:rPr lang="en-US" dirty="0"/>
              <a:t>Still misses his Commodore 64</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7817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Interested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WebAPIDesign</a:t>
            </a:r>
            <a:r>
              <a:rPr lang="en-US" b="1" dirty="0" smtClean="0"/>
              <a:t> </a:t>
            </a:r>
            <a:r>
              <a:rPr lang="en-US" dirty="0" smtClean="0"/>
              <a:t>(expires </a:t>
            </a:r>
            <a:r>
              <a:rPr lang="en-US" dirty="0" smtClean="0"/>
              <a:t>4 Mar 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3431</TotalTime>
  <Words>546</Words>
  <Application>Microsoft Office PowerPoint</Application>
  <PresentationFormat>Widescreen</PresentationFormat>
  <Paragraphs>107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 </vt:lpstr>
      <vt:lpstr>Course Topics</vt:lpstr>
      <vt:lpstr>Setting Expectations</vt:lpstr>
      <vt:lpstr>     Join the MVA Community!</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Hypermedia as the Engine of Application State (HATEOAS)</vt:lpstr>
      <vt:lpstr>REST and HATEOAS in Action</vt:lpstr>
      <vt:lpstr>PowerPoint Presentation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73</cp:revision>
  <dcterms:created xsi:type="dcterms:W3CDTF">2013-02-15T23:12:42Z</dcterms:created>
  <dcterms:modified xsi:type="dcterms:W3CDTF">2015-02-02T21:53:06Z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