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98" r:id="rId7"/>
    <p:sldId id="282" r:id="rId8"/>
    <p:sldId id="293" r:id="rId9"/>
    <p:sldId id="294" r:id="rId10"/>
    <p:sldId id="299" r:id="rId11"/>
    <p:sldId id="283" r:id="rId12"/>
    <p:sldId id="295" r:id="rId13"/>
    <p:sldId id="296" r:id="rId14"/>
    <p:sldId id="297" r:id="rId15"/>
    <p:sldId id="292" r:id="rId16"/>
    <p:sldId id="300" r:id="rId17"/>
    <p:sldId id="287" r:id="rId18"/>
    <p:sldId id="289" r:id="rId19"/>
    <p:sldId id="301" r:id="rId20"/>
    <p:sldId id="303" r:id="rId21"/>
    <p:sldId id="288" r:id="rId22"/>
    <p:sldId id="286" r:id="rId23"/>
    <p:sldId id="302" r:id="rId24"/>
    <p:sldId id="290" r:id="rId25"/>
    <p:sldId id="29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61" d="100"/>
          <a:sy n="61" d="100"/>
        </p:scale>
        <p:origin x="420" y="4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Odata</a:t>
            </a:r>
            <a:r>
              <a:rPr lang="en-US" dirty="0" smtClean="0"/>
              <a:t> example, but add</a:t>
            </a:r>
            <a:r>
              <a:rPr lang="en-US" baseline="0" dirty="0" smtClean="0"/>
              <a:t> header Accept application/xml, show result, then change to text/xml and show result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request using </a:t>
            </a:r>
            <a:r>
              <a:rPr lang="en-US" dirty="0" err="1" smtClean="0"/>
              <a:t>PostMan</a:t>
            </a:r>
            <a:r>
              <a:rPr lang="en-US" dirty="0" smtClean="0"/>
              <a:t>, and</a:t>
            </a:r>
            <a:r>
              <a:rPr lang="en-US" baseline="0" dirty="0" smtClean="0"/>
              <a:t> capture using Fiddle, then show how to construct (Replay from Composer), change back to </a:t>
            </a:r>
            <a:r>
              <a:rPr lang="en-US" baseline="0" dirty="0" err="1" smtClean="0"/>
              <a:t>json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02aContentNegotiation – 02bjQuery.html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sp.net/web-api/overview/getting-started-with-aspnet-web-api/creating-api-help-page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Content Negotiation</a:t>
            </a:r>
            <a:endParaRPr lang="en-US" dirty="0"/>
          </a:p>
        </p:txBody>
      </p:sp>
      <p:sp>
        <p:nvSpPr>
          <p:cNvPr id="4" name="Subtitle 3"/>
          <p:cNvSpPr>
            <a:spLocks noGrp="1"/>
          </p:cNvSpPr>
          <p:nvPr>
            <p:ph type="subTitle" idx="1"/>
          </p:nvPr>
        </p:nvSpPr>
        <p:spPr/>
        <p:txBody>
          <a:bodyPr/>
          <a:lstStyle/>
          <a:p>
            <a:r>
              <a:rPr lang="en-US" dirty="0" smtClean="0"/>
              <a:t>How to generate forms (XML, JSON, etc.)</a:t>
            </a:r>
            <a:endParaRPr lang="en-US" dirty="0"/>
          </a:p>
        </p:txBody>
      </p:sp>
    </p:spTree>
    <p:extLst>
      <p:ext uri="{BB962C8B-B14F-4D97-AF65-F5344CB8AC3E}">
        <p14:creationId xmlns:p14="http://schemas.microsoft.com/office/powerpoint/2010/main" val="4100715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Tools for Testing</a:t>
            </a:r>
            <a:endParaRPr lang="en-US" dirty="0"/>
          </a:p>
        </p:txBody>
      </p:sp>
      <p:sp>
        <p:nvSpPr>
          <p:cNvPr id="4" name="Subtitle 3"/>
          <p:cNvSpPr>
            <a:spLocks noGrp="1"/>
          </p:cNvSpPr>
          <p:nvPr>
            <p:ph type="subTitle" idx="1"/>
          </p:nvPr>
        </p:nvSpPr>
        <p:spPr/>
        <p:txBody>
          <a:bodyPr/>
          <a:lstStyle/>
          <a:p>
            <a:r>
              <a:rPr lang="en-US" dirty="0" smtClean="0"/>
              <a:t>Test the API without having to write the entire app!</a:t>
            </a:r>
            <a:endParaRPr lang="en-US" dirty="0"/>
          </a:p>
        </p:txBody>
      </p:sp>
    </p:spTree>
    <p:extLst>
      <p:ext uri="{BB962C8B-B14F-4D97-AF65-F5344CB8AC3E}">
        <p14:creationId xmlns:p14="http://schemas.microsoft.com/office/powerpoint/2010/main" val="58936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Web API 2.2 Help Page</a:t>
            </a:r>
          </a:p>
          <a:p>
            <a:r>
              <a:rPr lang="en-US" dirty="0" smtClean="0"/>
              <a:t>Generates documentation to validate your API routes and parameters</a:t>
            </a:r>
            <a:endParaRPr lang="en-US" dirty="0" smtClean="0"/>
          </a:p>
          <a:p>
            <a:r>
              <a:rPr lang="en-US" dirty="0" smtClean="0"/>
              <a:t>Install-Package </a:t>
            </a:r>
            <a:r>
              <a:rPr lang="en-US" dirty="0" err="1" smtClean="0"/>
              <a:t>Microsoft.AspNet.WebApi.HelpPage</a:t>
            </a:r>
            <a:endParaRPr lang="en-US" dirty="0" smtClean="0"/>
          </a:p>
          <a:p>
            <a:r>
              <a:rPr lang="en-US" dirty="0" smtClean="0"/>
              <a:t>If your project did not already include MVC, add a call to </a:t>
            </a:r>
            <a:r>
              <a:rPr lang="en-US" dirty="0" err="1" smtClean="0"/>
              <a:t>AreaRegistration.RegisterAllAreas</a:t>
            </a:r>
            <a:r>
              <a:rPr lang="en-US" dirty="0" smtClean="0"/>
              <a:t> in </a:t>
            </a:r>
            <a:r>
              <a:rPr lang="en-US" dirty="0" err="1" smtClean="0"/>
              <a:t>WebApiConfig</a:t>
            </a:r>
            <a:endParaRPr lang="en-US" dirty="0" smtClean="0"/>
          </a:p>
          <a:p>
            <a:r>
              <a:rPr lang="en-US" dirty="0">
                <a:hlinkClick r:id="rId2"/>
              </a:rPr>
              <a:t>http://</a:t>
            </a:r>
            <a:r>
              <a:rPr lang="en-US" dirty="0" smtClean="0">
                <a:hlinkClick r:id="rId2"/>
              </a:rPr>
              <a:t>www.asp.net/web-api/overview/getting-started-with-aspnet-web-api/creating-api-help-pages</a:t>
            </a:r>
            <a:r>
              <a:rPr lang="en-US" dirty="0" smtClean="0"/>
              <a:t> </a:t>
            </a:r>
            <a:endParaRPr lang="en-US" dirty="0" smtClean="0"/>
          </a:p>
          <a:p>
            <a:endParaRPr lang="en-US" dirty="0" smtClean="0"/>
          </a:p>
        </p:txBody>
      </p:sp>
    </p:spTree>
    <p:extLst>
      <p:ext uri="{BB962C8B-B14F-4D97-AF65-F5344CB8AC3E}">
        <p14:creationId xmlns:p14="http://schemas.microsoft.com/office/powerpoint/2010/main" val="3194456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Consuming REST with jQuery</a:t>
            </a:r>
            <a:endParaRPr lang="en-US" dirty="0"/>
          </a:p>
        </p:txBody>
      </p:sp>
      <p:sp>
        <p:nvSpPr>
          <p:cNvPr id="4" name="Subtitle 3"/>
          <p:cNvSpPr>
            <a:spLocks noGrp="1"/>
          </p:cNvSpPr>
          <p:nvPr>
            <p:ph type="subTitle" idx="1"/>
          </p:nvPr>
        </p:nvSpPr>
        <p:spPr/>
        <p:txBody>
          <a:bodyPr/>
          <a:lstStyle/>
          <a:p>
            <a:r>
              <a:rPr lang="en-US" dirty="0" smtClean="0"/>
              <a:t>(or why JSON is such a good thing™)</a:t>
            </a:r>
            <a:endParaRPr lang="en-US" dirty="0"/>
          </a:p>
        </p:txBody>
      </p:sp>
    </p:spTree>
    <p:extLst>
      <p:ext uri="{BB962C8B-B14F-4D97-AF65-F5344CB8AC3E}">
        <p14:creationId xmlns:p14="http://schemas.microsoft.com/office/powerpoint/2010/main" val="3208033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Defining the Resource</a:t>
            </a:r>
            <a:endParaRPr lang="en-US" dirty="0"/>
          </a:p>
        </p:txBody>
      </p:sp>
      <p:sp>
        <p:nvSpPr>
          <p:cNvPr id="4" name="Subtitle 3"/>
          <p:cNvSpPr>
            <a:spLocks noGrp="1"/>
          </p:cNvSpPr>
          <p:nvPr>
            <p:ph type="subTitle" idx="1"/>
          </p:nvPr>
        </p:nvSpPr>
        <p:spPr/>
        <p:txBody>
          <a:bodyPr/>
          <a:lstStyle/>
          <a:p>
            <a:r>
              <a:rPr lang="en-US" dirty="0" smtClean="0"/>
              <a:t>How to plan the API</a:t>
            </a:r>
            <a:endParaRPr lang="en-US" dirty="0"/>
          </a:p>
        </p:txBody>
      </p:sp>
    </p:spTree>
    <p:extLst>
      <p:ext uri="{BB962C8B-B14F-4D97-AF65-F5344CB8AC3E}">
        <p14:creationId xmlns:p14="http://schemas.microsoft.com/office/powerpoint/2010/main" val="3078062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Verbs</a:t>
            </a:r>
            <a:endParaRPr lang="en-US" dirty="0"/>
          </a:p>
        </p:txBody>
      </p:sp>
      <p:sp>
        <p:nvSpPr>
          <p:cNvPr id="4" name="Subtitle 3"/>
          <p:cNvSpPr>
            <a:spLocks noGrp="1"/>
          </p:cNvSpPr>
          <p:nvPr>
            <p:ph type="subTitle" idx="1"/>
          </p:nvPr>
        </p:nvSpPr>
        <p:spPr/>
        <p:txBody>
          <a:bodyPr/>
          <a:lstStyle/>
          <a:p>
            <a:r>
              <a:rPr lang="en-US" dirty="0" smtClean="0"/>
              <a:t>How to plan actions in your API</a:t>
            </a:r>
            <a:endParaRPr lang="en-US" dirty="0"/>
          </a:p>
        </p:txBody>
      </p:sp>
    </p:spTree>
    <p:extLst>
      <p:ext uri="{BB962C8B-B14F-4D97-AF65-F5344CB8AC3E}">
        <p14:creationId xmlns:p14="http://schemas.microsoft.com/office/powerpoint/2010/main" val="3076576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3551</TotalTime>
  <Words>663</Words>
  <Application>Microsoft Office PowerPoint</Application>
  <PresentationFormat>Widescreen</PresentationFormat>
  <Paragraphs>130</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Defining the Resource</vt:lpstr>
      <vt:lpstr>Resource Examples (Twitter)</vt:lpstr>
      <vt:lpstr>Resource Examples (Azure API Mgmt.)</vt:lpstr>
      <vt:lpstr>PowerPoint Presentation</vt:lpstr>
      <vt:lpstr>Verbs and Web API</vt:lpstr>
      <vt:lpstr>Practical example: Account Transfer</vt:lpstr>
      <vt:lpstr>Practical example: Account Transfer</vt:lpstr>
      <vt:lpstr>Practical example: Account Transfer</vt:lpstr>
      <vt:lpstr>Case Study: GitHub API</vt:lpstr>
      <vt:lpstr>PowerPoint Presentation</vt:lpstr>
      <vt:lpstr>Content Negotiation</vt:lpstr>
      <vt:lpstr>Content Negotiation</vt:lpstr>
      <vt:lpstr>PowerPoint Presentation</vt:lpstr>
      <vt:lpstr>Tools for Testing</vt:lpstr>
      <vt:lpstr>Tools for Testing</vt:lpstr>
      <vt:lpstr>Using Testing Tools</vt:lpstr>
      <vt:lpstr>PowerPoint Presentation</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85</cp:revision>
  <dcterms:created xsi:type="dcterms:W3CDTF">2013-02-15T23:12:42Z</dcterms:created>
  <dcterms:modified xsi:type="dcterms:W3CDTF">2015-01-26T16:15:29Z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