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77" r:id="rId5"/>
    <p:sldId id="278" r:id="rId6"/>
    <p:sldId id="303" r:id="rId7"/>
    <p:sldId id="311" r:id="rId8"/>
    <p:sldId id="310" r:id="rId9"/>
    <p:sldId id="301" r:id="rId10"/>
    <p:sldId id="305" r:id="rId11"/>
    <p:sldId id="312" r:id="rId12"/>
    <p:sldId id="302" r:id="rId13"/>
    <p:sldId id="300" r:id="rId14"/>
    <p:sldId id="304" r:id="rId15"/>
    <p:sldId id="309"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77896" autoAdjust="0"/>
  </p:normalViewPr>
  <p:slideViewPr>
    <p:cSldViewPr snapToGrid="0">
      <p:cViewPr varScale="1">
        <p:scale>
          <a:sx n="52" d="100"/>
          <a:sy n="52" d="100"/>
        </p:scale>
        <p:origin x="476" y="60"/>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439230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01aParameterBinding</a:t>
            </a:r>
          </a:p>
          <a:p>
            <a:r>
              <a:rPr lang="en-US" dirty="0" smtClean="0"/>
              <a:t>Use</a:t>
            </a:r>
            <a:r>
              <a:rPr lang="en-US" baseline="0" dirty="0" smtClean="0"/>
              <a:t> </a:t>
            </a:r>
            <a:r>
              <a:rPr lang="en-US" baseline="0" dirty="0" err="1" smtClean="0"/>
              <a:t>querystring?name</a:t>
            </a:r>
            <a:r>
              <a:rPr lang="en-US" baseline="0" dirty="0" smtClean="0"/>
              <a:t>= or standard/name then:</a:t>
            </a:r>
          </a:p>
          <a:p>
            <a:r>
              <a:rPr lang="en-US" dirty="0" smtClean="0"/>
              <a:t>/</a:t>
            </a:r>
            <a:r>
              <a:rPr lang="en-US" dirty="0" err="1" smtClean="0"/>
              <a:t>api</a:t>
            </a:r>
            <a:r>
              <a:rPr lang="en-US" dirty="0" smtClean="0"/>
              <a:t>/vectors/</a:t>
            </a:r>
            <a:r>
              <a:rPr lang="en-US" dirty="0" err="1" smtClean="0"/>
              <a:t>backwards?Origin.X</a:t>
            </a:r>
            <a:r>
              <a:rPr lang="en-US" dirty="0" smtClean="0"/>
              <a:t>=1&amp;Origin.Y=2&amp;Origin.Z=3&amp;Direction.X=1&amp;Direction.Y=2&amp;Direction.Z=3</a:t>
            </a:r>
          </a:p>
          <a:p>
            <a:r>
              <a:rPr lang="en-US" dirty="0" smtClean="0"/>
              <a:t>Content-Type</a:t>
            </a:r>
            <a:r>
              <a:rPr lang="en-US" baseline="0" dirty="0" smtClean="0"/>
              <a:t> application/</a:t>
            </a:r>
            <a:r>
              <a:rPr lang="en-US" baseline="0" dirty="0" err="1" smtClean="0"/>
              <a:t>json</a:t>
            </a:r>
            <a:r>
              <a:rPr lang="en-US" baseline="0" dirty="0" smtClean="0"/>
              <a:t> and raw content = “test” </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157734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01bTypeConverters</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8</a:t>
            </a:fld>
            <a:endParaRPr lang="en-US"/>
          </a:p>
        </p:txBody>
      </p:sp>
    </p:spTree>
    <p:extLst>
      <p:ext uri="{BB962C8B-B14F-4D97-AF65-F5344CB8AC3E}">
        <p14:creationId xmlns:p14="http://schemas.microsoft.com/office/powerpoint/2010/main" val="2798586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a:t>
            </a:r>
            <a:r>
              <a:rPr lang="en-US" dirty="0" smtClean="0"/>
              <a:t>| </a:t>
            </a:r>
            <a:r>
              <a:rPr lang="en-US" dirty="0" smtClean="0"/>
              <a:t>Advanced Design</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Versioning</a:t>
            </a:r>
            <a:endParaRPr lang="en-US" dirty="0"/>
          </a:p>
        </p:txBody>
      </p:sp>
      <p:sp>
        <p:nvSpPr>
          <p:cNvPr id="4" name="Subtitle 3"/>
          <p:cNvSpPr>
            <a:spLocks noGrp="1"/>
          </p:cNvSpPr>
          <p:nvPr>
            <p:ph type="subTitle" idx="1"/>
          </p:nvPr>
        </p:nvSpPr>
        <p:spPr/>
        <p:txBody>
          <a:bodyPr/>
          <a:lstStyle/>
          <a:p>
            <a:r>
              <a:rPr lang="en-US" dirty="0" smtClean="0"/>
              <a:t>Wait? You mean your APIs get updates?</a:t>
            </a:r>
            <a:endParaRPr lang="en-US" dirty="0"/>
          </a:p>
        </p:txBody>
      </p:sp>
    </p:spTree>
    <p:extLst>
      <p:ext uri="{BB962C8B-B14F-4D97-AF65-F5344CB8AC3E}">
        <p14:creationId xmlns:p14="http://schemas.microsoft.com/office/powerpoint/2010/main" val="7045079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Azure API Services</a:t>
            </a:r>
            <a:endParaRPr lang="en-US" dirty="0"/>
          </a:p>
        </p:txBody>
      </p:sp>
      <p:sp>
        <p:nvSpPr>
          <p:cNvPr id="4" name="Subtitle 3"/>
          <p:cNvSpPr>
            <a:spLocks noGrp="1"/>
          </p:cNvSpPr>
          <p:nvPr>
            <p:ph type="subTitle" idx="1"/>
          </p:nvPr>
        </p:nvSpPr>
        <p:spPr/>
        <p:txBody>
          <a:bodyPr/>
          <a:lstStyle/>
          <a:p>
            <a:r>
              <a:rPr lang="en-US" dirty="0" smtClean="0"/>
              <a:t>Take your Web API to the cloud and beyond</a:t>
            </a:r>
            <a:endParaRPr lang="en-US" dirty="0"/>
          </a:p>
        </p:txBody>
      </p:sp>
    </p:spTree>
    <p:extLst>
      <p:ext uri="{BB962C8B-B14F-4D97-AF65-F5344CB8AC3E}">
        <p14:creationId xmlns:p14="http://schemas.microsoft.com/office/powerpoint/2010/main" val="3698693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Conclusion</a:t>
            </a:r>
            <a:endParaRPr lang="en-US" dirty="0"/>
          </a:p>
        </p:txBody>
      </p:sp>
      <p:sp>
        <p:nvSpPr>
          <p:cNvPr id="4" name="Subtitle 3"/>
          <p:cNvSpPr>
            <a:spLocks noGrp="1"/>
          </p:cNvSpPr>
          <p:nvPr>
            <p:ph type="subTitle" idx="1"/>
          </p:nvPr>
        </p:nvSpPr>
        <p:spPr/>
        <p:txBody>
          <a:bodyPr/>
          <a:lstStyle/>
          <a:p>
            <a:r>
              <a:rPr lang="en-US" dirty="0" smtClean="0"/>
              <a:t>“Now that you’re gone, some will grieve on, on, and on…”</a:t>
            </a:r>
            <a:endParaRPr lang="en-US" dirty="0"/>
          </a:p>
        </p:txBody>
      </p:sp>
    </p:spTree>
    <p:extLst>
      <p:ext uri="{BB962C8B-B14F-4D97-AF65-F5344CB8AC3E}">
        <p14:creationId xmlns:p14="http://schemas.microsoft.com/office/powerpoint/2010/main" val="4065454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Parameter binding</a:t>
            </a:r>
          </a:p>
          <a:p>
            <a:r>
              <a:rPr lang="en-GB" dirty="0" smtClean="0"/>
              <a:t>Type Converters</a:t>
            </a:r>
          </a:p>
          <a:p>
            <a:r>
              <a:rPr lang="en-GB" dirty="0" smtClean="0"/>
              <a:t>Model Binding</a:t>
            </a:r>
          </a:p>
          <a:p>
            <a:r>
              <a:rPr lang="en-GB" dirty="0" smtClean="0"/>
              <a:t>Versioning</a:t>
            </a:r>
          </a:p>
          <a:p>
            <a:r>
              <a:rPr lang="en-GB" dirty="0" smtClean="0"/>
              <a:t>Azure API Services</a:t>
            </a:r>
          </a:p>
          <a:p>
            <a:r>
              <a:rPr lang="en-GB" dirty="0" smtClean="0"/>
              <a:t>Conclusion</a:t>
            </a:r>
            <a:endParaRPr lang="en-GB" dirty="0" smtClean="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Parameter Binding</a:t>
            </a:r>
            <a:endParaRPr lang="en-US" dirty="0"/>
          </a:p>
        </p:txBody>
      </p:sp>
      <p:sp>
        <p:nvSpPr>
          <p:cNvPr id="4" name="Subtitle 3"/>
          <p:cNvSpPr>
            <a:spLocks noGrp="1"/>
          </p:cNvSpPr>
          <p:nvPr>
            <p:ph type="subTitle" idx="1"/>
          </p:nvPr>
        </p:nvSpPr>
        <p:spPr/>
        <p:txBody>
          <a:bodyPr/>
          <a:lstStyle/>
          <a:p>
            <a:r>
              <a:rPr lang="en-US" dirty="0" smtClean="0"/>
              <a:t>One parameter to bind them all …</a:t>
            </a:r>
            <a:endParaRPr lang="en-US" dirty="0"/>
          </a:p>
        </p:txBody>
      </p:sp>
    </p:spTree>
    <p:extLst>
      <p:ext uri="{BB962C8B-B14F-4D97-AF65-F5344CB8AC3E}">
        <p14:creationId xmlns:p14="http://schemas.microsoft.com/office/powerpoint/2010/main" val="2319850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Simple parameters come from URI</a:t>
            </a:r>
          </a:p>
          <a:p>
            <a:pPr lvl="1"/>
            <a:r>
              <a:rPr lang="en-GB" dirty="0" smtClean="0"/>
              <a:t>Primitives (</a:t>
            </a:r>
            <a:r>
              <a:rPr lang="en-GB" dirty="0" err="1" smtClean="0"/>
              <a:t>int</a:t>
            </a:r>
            <a:r>
              <a:rPr lang="en-GB" dirty="0" smtClean="0"/>
              <a:t>, bool, double, etc.) along with </a:t>
            </a:r>
            <a:r>
              <a:rPr lang="en-GB" dirty="0" err="1" smtClean="0"/>
              <a:t>TimeSpan</a:t>
            </a:r>
            <a:r>
              <a:rPr lang="en-GB" dirty="0" smtClean="0"/>
              <a:t>, </a:t>
            </a:r>
            <a:r>
              <a:rPr lang="en-GB" dirty="0" err="1" smtClean="0"/>
              <a:t>DateTime</a:t>
            </a:r>
            <a:r>
              <a:rPr lang="en-GB" dirty="0" smtClean="0"/>
              <a:t>, </a:t>
            </a:r>
            <a:r>
              <a:rPr lang="en-GB" dirty="0" err="1" smtClean="0"/>
              <a:t>Guid</a:t>
            </a:r>
            <a:r>
              <a:rPr lang="en-GB" dirty="0" smtClean="0"/>
              <a:t>, decimal, and string </a:t>
            </a:r>
          </a:p>
          <a:p>
            <a:r>
              <a:rPr lang="en-GB" dirty="0" smtClean="0"/>
              <a:t>Complex parameters are typically read from the body and passed to the </a:t>
            </a:r>
            <a:r>
              <a:rPr lang="en-GB" dirty="0" err="1" smtClean="0"/>
              <a:t>meda</a:t>
            </a:r>
            <a:r>
              <a:rPr lang="en-GB" dirty="0" smtClean="0"/>
              <a:t>-type formatter </a:t>
            </a:r>
          </a:p>
          <a:p>
            <a:r>
              <a:rPr lang="en-GB" dirty="0" smtClean="0"/>
              <a:t>Force a complex type to the URI with [</a:t>
            </a:r>
            <a:r>
              <a:rPr lang="en-GB" dirty="0" err="1" smtClean="0"/>
              <a:t>FromUri</a:t>
            </a:r>
            <a:r>
              <a:rPr lang="en-GB" dirty="0" smtClean="0"/>
              <a:t>]</a:t>
            </a:r>
          </a:p>
          <a:p>
            <a:r>
              <a:rPr lang="en-GB" dirty="0" smtClean="0"/>
              <a:t>Force a simple type to the body with [</a:t>
            </a:r>
            <a:r>
              <a:rPr lang="en-GB" dirty="0" err="1" smtClean="0"/>
              <a:t>FromBody</a:t>
            </a:r>
            <a:r>
              <a:rPr lang="en-GB" dirty="0" smtClean="0"/>
              <a:t>] </a:t>
            </a:r>
          </a:p>
          <a:p>
            <a:endParaRPr lang="en-GB" dirty="0" smtClean="0"/>
          </a:p>
        </p:txBody>
      </p:sp>
      <p:sp>
        <p:nvSpPr>
          <p:cNvPr id="2" name="Title 1"/>
          <p:cNvSpPr>
            <a:spLocks noGrp="1"/>
          </p:cNvSpPr>
          <p:nvPr>
            <p:ph type="title"/>
          </p:nvPr>
        </p:nvSpPr>
        <p:spPr/>
        <p:txBody>
          <a:bodyPr/>
          <a:lstStyle/>
          <a:p>
            <a:r>
              <a:rPr lang="en-US" dirty="0" smtClean="0"/>
              <a:t>Parameter Binding</a:t>
            </a:r>
            <a:endParaRPr lang="en-US" dirty="0"/>
          </a:p>
        </p:txBody>
      </p:sp>
    </p:spTree>
    <p:extLst>
      <p:ext uri="{BB962C8B-B14F-4D97-AF65-F5344CB8AC3E}">
        <p14:creationId xmlns:p14="http://schemas.microsoft.com/office/powerpoint/2010/main" val="2850433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Parameter Binding</a:t>
            </a:r>
            <a:endParaRPr lang="en-US" b="1" dirty="0"/>
          </a:p>
        </p:txBody>
      </p:sp>
    </p:spTree>
    <p:extLst>
      <p:ext uri="{BB962C8B-B14F-4D97-AF65-F5344CB8AC3E}">
        <p14:creationId xmlns:p14="http://schemas.microsoft.com/office/powerpoint/2010/main" val="21392323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Type Converters</a:t>
            </a:r>
            <a:endParaRPr lang="en-US" dirty="0"/>
          </a:p>
        </p:txBody>
      </p:sp>
      <p:sp>
        <p:nvSpPr>
          <p:cNvPr id="4" name="Subtitle 3"/>
          <p:cNvSpPr>
            <a:spLocks noGrp="1"/>
          </p:cNvSpPr>
          <p:nvPr>
            <p:ph type="subTitle" idx="1"/>
          </p:nvPr>
        </p:nvSpPr>
        <p:spPr/>
        <p:txBody>
          <a:bodyPr/>
          <a:lstStyle/>
          <a:p>
            <a:r>
              <a:rPr lang="en-US" dirty="0" smtClean="0"/>
              <a:t>In case you’re not my type</a:t>
            </a:r>
            <a:endParaRPr lang="en-US" dirty="0"/>
          </a:p>
        </p:txBody>
      </p:sp>
    </p:spTree>
    <p:extLst>
      <p:ext uri="{BB962C8B-B14F-4D97-AF65-F5344CB8AC3E}">
        <p14:creationId xmlns:p14="http://schemas.microsoft.com/office/powerpoint/2010/main" val="1421069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Converters</a:t>
            </a:r>
            <a:endParaRPr lang="en-US" dirty="0"/>
          </a:p>
        </p:txBody>
      </p:sp>
      <p:sp>
        <p:nvSpPr>
          <p:cNvPr id="3" name="Content Placeholder 2"/>
          <p:cNvSpPr>
            <a:spLocks noGrp="1"/>
          </p:cNvSpPr>
          <p:nvPr>
            <p:ph sz="quarter" idx="10"/>
          </p:nvPr>
        </p:nvSpPr>
        <p:spPr/>
        <p:txBody>
          <a:bodyPr/>
          <a:lstStyle/>
          <a:p>
            <a:r>
              <a:rPr lang="en-US" dirty="0" smtClean="0"/>
              <a:t>When exists, treats as simple type</a:t>
            </a:r>
          </a:p>
          <a:p>
            <a:r>
              <a:rPr lang="en-US" dirty="0" smtClean="0"/>
              <a:t>Decorate the class with it’s type converter</a:t>
            </a:r>
          </a:p>
          <a:p>
            <a:r>
              <a:rPr lang="en-US" dirty="0" smtClean="0"/>
              <a:t>Derive from </a:t>
            </a:r>
            <a:r>
              <a:rPr lang="en-US" dirty="0" err="1" smtClean="0"/>
              <a:t>TypeConverter</a:t>
            </a:r>
            <a:endParaRPr lang="en-US" dirty="0" smtClean="0"/>
          </a:p>
          <a:p>
            <a:r>
              <a:rPr lang="en-US" dirty="0" err="1" smtClean="0"/>
              <a:t>CanConvertFrom</a:t>
            </a:r>
            <a:r>
              <a:rPr lang="en-US" dirty="0" smtClean="0"/>
              <a:t> (string)</a:t>
            </a:r>
          </a:p>
          <a:p>
            <a:r>
              <a:rPr lang="en-US" dirty="0" err="1" smtClean="0"/>
              <a:t>ConvertFrom</a:t>
            </a:r>
            <a:r>
              <a:rPr lang="en-US" dirty="0" smtClean="0"/>
              <a:t> (implement it)</a:t>
            </a:r>
          </a:p>
          <a:p>
            <a:r>
              <a:rPr lang="en-US" dirty="0" smtClean="0"/>
              <a:t>You control the format, but remember it is passed as a single parameter</a:t>
            </a:r>
          </a:p>
          <a:p>
            <a:r>
              <a:rPr lang="en-US" dirty="0" smtClean="0"/>
              <a:t>Use </a:t>
            </a:r>
            <a:r>
              <a:rPr lang="en-US" dirty="0" err="1" smtClean="0"/>
              <a:t>TypeDescriptor</a:t>
            </a:r>
            <a:r>
              <a:rPr lang="en-US" dirty="0" smtClean="0"/>
              <a:t> to add for classes in another library</a:t>
            </a:r>
            <a:endParaRPr lang="en-US" dirty="0" smtClean="0"/>
          </a:p>
          <a:p>
            <a:endParaRPr lang="en-US" dirty="0" smtClean="0"/>
          </a:p>
          <a:p>
            <a:endParaRPr lang="en-US" dirty="0" smtClean="0"/>
          </a:p>
          <a:p>
            <a:endParaRPr lang="en-US" dirty="0" smtClean="0"/>
          </a:p>
        </p:txBody>
      </p:sp>
    </p:spTree>
    <p:extLst>
      <p:ext uri="{BB962C8B-B14F-4D97-AF65-F5344CB8AC3E}">
        <p14:creationId xmlns:p14="http://schemas.microsoft.com/office/powerpoint/2010/main" val="1965492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Type Converters</a:t>
            </a:r>
            <a:endParaRPr lang="en-US" b="1" dirty="0"/>
          </a:p>
        </p:txBody>
      </p:sp>
    </p:spTree>
    <p:extLst>
      <p:ext uri="{BB962C8B-B14F-4D97-AF65-F5344CB8AC3E}">
        <p14:creationId xmlns:p14="http://schemas.microsoft.com/office/powerpoint/2010/main" val="2331701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Model Binding</a:t>
            </a:r>
            <a:endParaRPr lang="en-US" dirty="0"/>
          </a:p>
        </p:txBody>
      </p:sp>
      <p:sp>
        <p:nvSpPr>
          <p:cNvPr id="4" name="Subtitle 3"/>
          <p:cNvSpPr>
            <a:spLocks noGrp="1"/>
          </p:cNvSpPr>
          <p:nvPr>
            <p:ph type="subTitle" idx="1"/>
          </p:nvPr>
        </p:nvSpPr>
        <p:spPr/>
        <p:txBody>
          <a:bodyPr/>
          <a:lstStyle/>
          <a:p>
            <a:r>
              <a:rPr lang="en-US" dirty="0" smtClean="0"/>
              <a:t>Turning your POCOs into POJOs</a:t>
            </a:r>
            <a:endParaRPr lang="en-US" dirty="0"/>
          </a:p>
        </p:txBody>
      </p:sp>
    </p:spTree>
    <p:extLst>
      <p:ext uri="{BB962C8B-B14F-4D97-AF65-F5344CB8AC3E}">
        <p14:creationId xmlns:p14="http://schemas.microsoft.com/office/powerpoint/2010/main" val="2034678663"/>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4735</TotalTime>
  <Words>235</Words>
  <Application>Microsoft Office PowerPoint</Application>
  <PresentationFormat>Widescreen</PresentationFormat>
  <Paragraphs>49</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Segoe</vt:lpstr>
      <vt:lpstr>Segoe UI</vt:lpstr>
      <vt:lpstr>Segoe UI Light</vt:lpstr>
      <vt:lpstr>1_Office Theme</vt:lpstr>
      <vt:lpstr>PowerPoint Presentation</vt:lpstr>
      <vt:lpstr>Module Overview</vt:lpstr>
      <vt:lpstr>PowerPoint Presentation</vt:lpstr>
      <vt:lpstr>Parameter Binding</vt:lpstr>
      <vt:lpstr>Parameter Binding</vt:lpstr>
      <vt:lpstr>PowerPoint Presentation</vt:lpstr>
      <vt:lpstr>Type Converters</vt:lpstr>
      <vt:lpstr>Type Converters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116</cp:revision>
  <dcterms:created xsi:type="dcterms:W3CDTF">2013-02-15T23:12:42Z</dcterms:created>
  <dcterms:modified xsi:type="dcterms:W3CDTF">2015-01-19T20:26:34Z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