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7" r:id="rId5"/>
    <p:sldId id="278" r:id="rId6"/>
    <p:sldId id="282" r:id="rId7"/>
    <p:sldId id="296" r:id="rId8"/>
    <p:sldId id="293" r:id="rId9"/>
    <p:sldId id="297" r:id="rId10"/>
    <p:sldId id="294" r:id="rId11"/>
    <p:sldId id="283" r:id="rId12"/>
    <p:sldId id="295" r:id="rId13"/>
    <p:sldId id="29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03aCustomMediaFormatters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51362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26636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998863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Web API Configuration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GitHub API</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Media Formatters</a:t>
            </a:r>
          </a:p>
          <a:p>
            <a:r>
              <a:rPr lang="en-GB" dirty="0" smtClean="0"/>
              <a:t>Camel Case and </a:t>
            </a:r>
            <a:r>
              <a:rPr lang="en-GB" dirty="0" err="1" smtClean="0"/>
              <a:t>Serializers</a:t>
            </a:r>
            <a:endParaRPr lang="en-GB" dirty="0" smtClean="0"/>
          </a:p>
          <a:p>
            <a:r>
              <a:rPr lang="en-GB" dirty="0" smtClean="0"/>
              <a:t>Routes and Actions</a:t>
            </a:r>
          </a:p>
          <a:p>
            <a:r>
              <a:rPr lang="en-GB" dirty="0" smtClean="0"/>
              <a:t>Attribute Routing</a:t>
            </a:r>
          </a:p>
          <a:p>
            <a:r>
              <a:rPr lang="en-GB" dirty="0" smtClean="0"/>
              <a:t>Custom Content Negotiation </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Formatters</a:t>
            </a:r>
            <a:endParaRPr lang="en-US" dirty="0"/>
          </a:p>
        </p:txBody>
      </p:sp>
      <p:sp>
        <p:nvSpPr>
          <p:cNvPr id="3" name="Content Placeholder 2"/>
          <p:cNvSpPr>
            <a:spLocks noGrp="1"/>
          </p:cNvSpPr>
          <p:nvPr>
            <p:ph sz="quarter" idx="10"/>
          </p:nvPr>
        </p:nvSpPr>
        <p:spPr/>
        <p:txBody>
          <a:bodyPr/>
          <a:lstStyle/>
          <a:p>
            <a:r>
              <a:rPr lang="en-US" dirty="0" smtClean="0"/>
              <a:t>Media type = MIME type</a:t>
            </a:r>
          </a:p>
          <a:p>
            <a:r>
              <a:rPr lang="en-US" dirty="0" smtClean="0"/>
              <a:t>Examples: text/html, application/xml, application/</a:t>
            </a:r>
            <a:r>
              <a:rPr lang="en-US" dirty="0" err="1" smtClean="0"/>
              <a:t>json</a:t>
            </a:r>
            <a:endParaRPr lang="en-US" dirty="0" smtClean="0"/>
          </a:p>
          <a:p>
            <a:r>
              <a:rPr lang="en-US" dirty="0" smtClean="0"/>
              <a:t>Accept (what it wants), Content-Type (what it gets)</a:t>
            </a:r>
          </a:p>
          <a:p>
            <a:r>
              <a:rPr lang="en-US" dirty="0" smtClean="0"/>
              <a:t>Built in formatters: XML, JSON, BSON, form-encoded</a:t>
            </a:r>
          </a:p>
          <a:p>
            <a:r>
              <a:rPr lang="en-US" dirty="0" smtClean="0"/>
              <a:t>Create custom with </a:t>
            </a:r>
            <a:r>
              <a:rPr lang="en-US" dirty="0" err="1" smtClean="0"/>
              <a:t>MediaTypeFormatter</a:t>
            </a:r>
            <a:r>
              <a:rPr lang="en-US" dirty="0" smtClean="0"/>
              <a:t>, </a:t>
            </a:r>
            <a:r>
              <a:rPr lang="en-US" dirty="0" err="1" smtClean="0"/>
              <a:t>BufferedMediaTypeFormatter</a:t>
            </a:r>
            <a:endParaRPr lang="en-US" dirty="0" smtClean="0"/>
          </a:p>
          <a:p>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Media Formatter: CSV Export</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578614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Case and </a:t>
            </a:r>
            <a:r>
              <a:rPr lang="en-US" dirty="0" err="1" smtClean="0"/>
              <a:t>Serializers</a:t>
            </a:r>
            <a:endParaRPr lang="en-US" dirty="0"/>
          </a:p>
        </p:txBody>
      </p:sp>
      <p:sp>
        <p:nvSpPr>
          <p:cNvPr id="3" name="Content Placeholder 2"/>
          <p:cNvSpPr>
            <a:spLocks noGrp="1"/>
          </p:cNvSpPr>
          <p:nvPr>
            <p:ph sz="quarter" idx="10"/>
          </p:nvPr>
        </p:nvSpPr>
        <p:spPr/>
        <p:txBody>
          <a:bodyPr/>
          <a:lstStyle/>
          <a:p>
            <a:r>
              <a:rPr lang="en-US" dirty="0" err="1" smtClean="0"/>
              <a:t>MediaFormatter</a:t>
            </a:r>
            <a:r>
              <a:rPr lang="en-US" dirty="0" smtClean="0"/>
              <a:t> performs serialization</a:t>
            </a:r>
          </a:p>
          <a:p>
            <a:r>
              <a:rPr lang="en-US" dirty="0" smtClean="0"/>
              <a:t>Several </a:t>
            </a:r>
            <a:r>
              <a:rPr lang="en-US" dirty="0" err="1" smtClean="0"/>
              <a:t>SerializerSettings</a:t>
            </a:r>
            <a:endParaRPr lang="en-US" dirty="0" smtClean="0"/>
          </a:p>
          <a:p>
            <a:pPr lvl="1"/>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5" name="Picture 4"/>
          <p:cNvPicPr>
            <a:picLocks noChangeAspect="1"/>
          </p:cNvPicPr>
          <p:nvPr/>
        </p:nvPicPr>
        <p:blipFill>
          <a:blip r:embed="rId2"/>
          <a:stretch>
            <a:fillRect/>
          </a:stretch>
        </p:blipFill>
        <p:spPr>
          <a:xfrm>
            <a:off x="2939650" y="2723721"/>
            <a:ext cx="6404159" cy="3764119"/>
          </a:xfrm>
          <a:prstGeom prst="rect">
            <a:avLst/>
          </a:prstGeom>
        </p:spPr>
      </p:pic>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 JavaScript Case</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344471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a:t>
            </a:r>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a:t>
            </a:r>
            <a:endParaRPr lang="en-US" dirty="0"/>
          </a:p>
        </p:txBody>
      </p:sp>
      <p:sp>
        <p:nvSpPr>
          <p:cNvPr id="3" name="Content Placeholder 2"/>
          <p:cNvSpPr>
            <a:spLocks noGrp="1"/>
          </p:cNvSpPr>
          <p:nvPr>
            <p:ph sz="quarter" idx="10"/>
          </p:nvPr>
        </p:nvSpPr>
        <p:spPr/>
        <p:txBody>
          <a:bodyPr/>
          <a:lstStyle/>
          <a:p>
            <a:r>
              <a:rPr lang="en-US" dirty="0" smtClean="0"/>
              <a:t>…</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Content Negotiation</a:t>
            </a:r>
            <a:endParaRPr lang="en-US" dirty="0"/>
          </a:p>
        </p:txBody>
      </p:sp>
      <p:sp>
        <p:nvSpPr>
          <p:cNvPr id="3" name="Content Placeholder 2"/>
          <p:cNvSpPr>
            <a:spLocks noGrp="1"/>
          </p:cNvSpPr>
          <p:nvPr>
            <p:ph sz="quarter" idx="10"/>
          </p:nvPr>
        </p:nvSpPr>
        <p:spPr/>
        <p:txBody>
          <a:bodyPr/>
          <a:lstStyle/>
          <a:p>
            <a:r>
              <a:rPr lang="en-US" dirty="0" smtClean="0"/>
              <a:t>…</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4212</TotalTime>
  <Words>248</Words>
  <Application>Microsoft Office PowerPoint</Application>
  <PresentationFormat>Widescreen</PresentationFormat>
  <Paragraphs>62</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vt:lpstr>
      <vt:lpstr>Segoe UI</vt:lpstr>
      <vt:lpstr>Segoe UI Light</vt:lpstr>
      <vt:lpstr>1_Office Theme</vt:lpstr>
      <vt:lpstr>PowerPoint Presentation</vt:lpstr>
      <vt:lpstr>Module Overview</vt:lpstr>
      <vt:lpstr>Media Formatters</vt:lpstr>
      <vt:lpstr>Custom Media Formatter: CSV Export</vt:lpstr>
      <vt:lpstr>Camel Case and Serializers</vt:lpstr>
      <vt:lpstr>Proper JavaScript Case</vt:lpstr>
      <vt:lpstr>Routes and Actions</vt:lpstr>
      <vt:lpstr>Attribute Routing</vt:lpstr>
      <vt:lpstr>Custom Content Negotiation</vt:lpstr>
      <vt:lpstr>Case Study: GitHub API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80</cp:revision>
  <dcterms:created xsi:type="dcterms:W3CDTF">2013-02-15T23:12:42Z</dcterms:created>
  <dcterms:modified xsi:type="dcterms:W3CDTF">2015-01-06T12:30:14Z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