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303" r:id="rId7"/>
    <p:sldId id="282" r:id="rId8"/>
    <p:sldId id="296" r:id="rId9"/>
    <p:sldId id="301" r:id="rId10"/>
    <p:sldId id="302" r:id="rId11"/>
    <p:sldId id="300" r:id="rId12"/>
    <p:sldId id="30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513624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a:t>
            </a:r>
            <a:r>
              <a:rPr lang="en-US" dirty="0" smtClean="0"/>
              <a:t>| </a:t>
            </a:r>
            <a:r>
              <a:rPr lang="en-US" dirty="0" smtClean="0"/>
              <a:t>Validation and Error Handling</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Status Codes</a:t>
            </a:r>
          </a:p>
          <a:p>
            <a:r>
              <a:rPr lang="en-GB" dirty="0" smtClean="0"/>
              <a:t>Model Validation</a:t>
            </a:r>
          </a:p>
          <a:p>
            <a:r>
              <a:rPr lang="en-GB" dirty="0" smtClean="0"/>
              <a:t>Built-in Helpers</a:t>
            </a:r>
          </a:p>
          <a:p>
            <a:r>
              <a:rPr lang="en-GB" dirty="0" smtClean="0"/>
              <a:t>Exception Filters</a:t>
            </a:r>
          </a:p>
          <a:p>
            <a:r>
              <a:rPr lang="en-GB" dirty="0" smtClean="0"/>
              <a:t>Global Exception Handling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Status Codes</a:t>
            </a:r>
            <a:endParaRPr lang="en-US" dirty="0"/>
          </a:p>
        </p:txBody>
      </p:sp>
      <p:sp>
        <p:nvSpPr>
          <p:cNvPr id="4" name="Subtitle 3"/>
          <p:cNvSpPr>
            <a:spLocks noGrp="1"/>
          </p:cNvSpPr>
          <p:nvPr>
            <p:ph type="subTitle" idx="1"/>
          </p:nvPr>
        </p:nvSpPr>
        <p:spPr/>
        <p:txBody>
          <a:bodyPr/>
          <a:lstStyle/>
          <a:p>
            <a:r>
              <a:rPr lang="en-US" dirty="0" smtClean="0"/>
              <a:t>Speaking the language of HTTP</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Codes</a:t>
            </a:r>
            <a:endParaRPr lang="en-US" dirty="0"/>
          </a:p>
        </p:txBody>
      </p:sp>
      <p:sp>
        <p:nvSpPr>
          <p:cNvPr id="3" name="Content Placeholder 2"/>
          <p:cNvSpPr>
            <a:spLocks noGrp="1"/>
          </p:cNvSpPr>
          <p:nvPr>
            <p:ph sz="quarter" idx="10"/>
          </p:nvPr>
        </p:nvSpPr>
        <p:spPr/>
        <p:txBody>
          <a:bodyPr/>
          <a:lstStyle/>
          <a:p>
            <a:r>
              <a:rPr lang="en-US" dirty="0" err="1" smtClean="0"/>
              <a:t>todo</a:t>
            </a:r>
            <a:endParaRPr lang="en-US" dirty="0" smtClean="0"/>
          </a:p>
          <a:p>
            <a:endParaRPr lang="en-US" dirty="0" smtClean="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Status Codes</a:t>
            </a:r>
            <a:endParaRPr lang="en-US" dirty="0"/>
          </a:p>
        </p:txBody>
      </p:sp>
    </p:spTree>
    <p:extLst>
      <p:ext uri="{BB962C8B-B14F-4D97-AF65-F5344CB8AC3E}">
        <p14:creationId xmlns:p14="http://schemas.microsoft.com/office/powerpoint/2010/main" val="1578614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Validation</a:t>
            </a:r>
            <a:endParaRPr lang="en-US" dirty="0"/>
          </a:p>
        </p:txBody>
      </p:sp>
      <p:sp>
        <p:nvSpPr>
          <p:cNvPr id="4" name="Subtitle 3"/>
          <p:cNvSpPr>
            <a:spLocks noGrp="1"/>
          </p:cNvSpPr>
          <p:nvPr>
            <p:ph type="subTitle" idx="1"/>
          </p:nvPr>
        </p:nvSpPr>
        <p:spPr/>
        <p:txBody>
          <a:bodyPr/>
          <a:lstStyle/>
          <a:p>
            <a:r>
              <a:rPr lang="en-US" dirty="0" smtClean="0"/>
              <a:t>Keeping it real</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Built-in Helpers</a:t>
            </a:r>
            <a:endParaRPr lang="en-US" dirty="0"/>
          </a:p>
        </p:txBody>
      </p:sp>
      <p:sp>
        <p:nvSpPr>
          <p:cNvPr id="4" name="Subtitle 3"/>
          <p:cNvSpPr>
            <a:spLocks noGrp="1"/>
          </p:cNvSpPr>
          <p:nvPr>
            <p:ph type="subTitle" idx="1"/>
          </p:nvPr>
        </p:nvSpPr>
        <p:spPr/>
        <p:txBody>
          <a:bodyPr/>
          <a:lstStyle/>
          <a:p>
            <a:r>
              <a:rPr lang="en-US" dirty="0" smtClean="0"/>
              <a:t>Don’t reinvent the wheel!</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Exception Filters</a:t>
            </a:r>
            <a:endParaRPr lang="en-US" dirty="0"/>
          </a:p>
        </p:txBody>
      </p:sp>
      <p:sp>
        <p:nvSpPr>
          <p:cNvPr id="4" name="Subtitle 3"/>
          <p:cNvSpPr>
            <a:spLocks noGrp="1"/>
          </p:cNvSpPr>
          <p:nvPr>
            <p:ph type="subTitle" idx="1"/>
          </p:nvPr>
        </p:nvSpPr>
        <p:spPr/>
        <p:txBody>
          <a:bodyPr/>
          <a:lstStyle/>
          <a:p>
            <a:r>
              <a:rPr lang="en-US" dirty="0" smtClean="0"/>
              <a:t>When the exception is the rule</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Exception Handling</a:t>
            </a:r>
            <a:endParaRPr lang="en-US" dirty="0"/>
          </a:p>
        </p:txBody>
      </p:sp>
      <p:sp>
        <p:nvSpPr>
          <p:cNvPr id="4" name="Subtitle 3"/>
          <p:cNvSpPr>
            <a:spLocks noGrp="1"/>
          </p:cNvSpPr>
          <p:nvPr>
            <p:ph type="subTitle" idx="1"/>
          </p:nvPr>
        </p:nvSpPr>
        <p:spPr/>
        <p:txBody>
          <a:bodyPr/>
          <a:lstStyle/>
          <a:p>
            <a:r>
              <a:rPr lang="en-US" dirty="0" smtClean="0"/>
              <a:t>A strategy we can all agree on</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4350</TotalTime>
  <Words>74</Words>
  <Application>Microsoft Office PowerPoint</Application>
  <PresentationFormat>Widescreen</PresentationFormat>
  <Paragraphs>25</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PowerPoint Presentation</vt:lpstr>
      <vt:lpstr>Module Overview</vt:lpstr>
      <vt:lpstr>PowerPoint Presentation</vt:lpstr>
      <vt:lpstr>Status Codes</vt:lpstr>
      <vt:lpstr>Status Codes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91</cp:revision>
  <dcterms:created xsi:type="dcterms:W3CDTF">2013-02-15T23:12:42Z</dcterms:created>
  <dcterms:modified xsi:type="dcterms:W3CDTF">2015-01-08T01:41:51Z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