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78" r:id="rId6"/>
    <p:sldId id="303" r:id="rId7"/>
    <p:sldId id="282" r:id="rId8"/>
    <p:sldId id="310" r:id="rId9"/>
    <p:sldId id="301" r:id="rId10"/>
    <p:sldId id="305" r:id="rId11"/>
    <p:sldId id="307" r:id="rId12"/>
    <p:sldId id="302" r:id="rId13"/>
    <p:sldId id="311" r:id="rId14"/>
    <p:sldId id="312" r:id="rId15"/>
    <p:sldId id="300" r:id="rId16"/>
    <p:sldId id="304" r:id="rId17"/>
    <p:sldId id="308" r:id="rId18"/>
    <p:sldId id="30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63" d="100"/>
          <a:sy n="63" d="100"/>
        </p:scale>
        <p:origin x="740"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8589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t>
            </a:r>
            <a:r>
              <a:rPr lang="en-US" dirty="0" smtClean="0"/>
              <a:t>Security</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Content Placeholder 2"/>
          <p:cNvSpPr>
            <a:spLocks noGrp="1"/>
          </p:cNvSpPr>
          <p:nvPr>
            <p:ph sz="quarter" idx="10"/>
          </p:nvPr>
        </p:nvSpPr>
        <p:spPr/>
        <p:txBody>
          <a:bodyPr/>
          <a:lstStyle/>
          <a:p>
            <a:r>
              <a:rPr lang="en-US" dirty="0" smtClean="0"/>
              <a:t>Authorization generates a token</a:t>
            </a:r>
          </a:p>
          <a:p>
            <a:r>
              <a:rPr lang="en-US" dirty="0" smtClean="0"/>
              <a:t>Tokens given access to resources</a:t>
            </a:r>
          </a:p>
          <a:p>
            <a:r>
              <a:rPr lang="en-US" dirty="0" smtClean="0"/>
              <a:t>Protects revealing password to app if token is generated by a third-party (i.e. Facebook, Google, Microsoft Account, Twitter, etc.)</a:t>
            </a:r>
          </a:p>
          <a:p>
            <a:r>
              <a:rPr lang="en-US" dirty="0" smtClean="0"/>
              <a:t>A controller with support is generated in the Web API template when you select “individual accounts”</a:t>
            </a:r>
          </a:p>
          <a:p>
            <a:r>
              <a:rPr lang="en-US" dirty="0" smtClean="0"/>
              <a:t>Token is passed in the header</a:t>
            </a:r>
          </a:p>
          <a:p>
            <a:r>
              <a:rPr lang="en-US" dirty="0" smtClean="0"/>
              <a:t>Can also create your own provider/parser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698866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Token-based Authentication</a:t>
            </a:r>
            <a:endParaRPr lang="en-US" b="1" dirty="0"/>
          </a:p>
        </p:txBody>
      </p:sp>
    </p:spTree>
    <p:extLst>
      <p:ext uri="{BB962C8B-B14F-4D97-AF65-F5344CB8AC3E}">
        <p14:creationId xmlns:p14="http://schemas.microsoft.com/office/powerpoint/2010/main" val="39085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Authorization Filters</a:t>
            </a:r>
            <a:endParaRPr lang="en-US" dirty="0"/>
          </a:p>
        </p:txBody>
      </p:sp>
      <p:sp>
        <p:nvSpPr>
          <p:cNvPr id="4" name="Subtitle 3"/>
          <p:cNvSpPr>
            <a:spLocks noGrp="1"/>
          </p:cNvSpPr>
          <p:nvPr>
            <p:ph type="subTitle" idx="1"/>
          </p:nvPr>
        </p:nvSpPr>
        <p:spPr/>
        <p:txBody>
          <a:bodyPr/>
          <a:lstStyle/>
          <a:p>
            <a:r>
              <a:rPr lang="en-US" dirty="0" smtClean="0"/>
              <a:t>Attribute it to security</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Custom Authorization Filters</a:t>
            </a:r>
            <a:endParaRPr lang="en-US" dirty="0"/>
          </a:p>
        </p:txBody>
      </p:sp>
      <p:sp>
        <p:nvSpPr>
          <p:cNvPr id="4" name="Subtitle 3"/>
          <p:cNvSpPr>
            <a:spLocks noGrp="1"/>
          </p:cNvSpPr>
          <p:nvPr>
            <p:ph type="subTitle" idx="1"/>
          </p:nvPr>
        </p:nvSpPr>
        <p:spPr/>
        <p:txBody>
          <a:bodyPr/>
          <a:lstStyle/>
          <a:p>
            <a:r>
              <a:rPr lang="en-US" dirty="0" smtClean="0"/>
              <a:t>Security done your way</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Role-based Authorization</a:t>
            </a:r>
            <a:endParaRPr lang="en-US" dirty="0"/>
          </a:p>
        </p:txBody>
      </p:sp>
      <p:sp>
        <p:nvSpPr>
          <p:cNvPr id="4" name="Subtitle 3"/>
          <p:cNvSpPr>
            <a:spLocks noGrp="1"/>
          </p:cNvSpPr>
          <p:nvPr>
            <p:ph type="subTitle" idx="1"/>
          </p:nvPr>
        </p:nvSpPr>
        <p:spPr/>
        <p:txBody>
          <a:bodyPr/>
          <a:lstStyle/>
          <a:p>
            <a:r>
              <a:rPr lang="en-US" dirty="0" smtClean="0"/>
              <a:t>A role-playing API</a:t>
            </a:r>
            <a:endParaRPr lang="en-US" dirty="0"/>
          </a:p>
        </p:txBody>
      </p:sp>
    </p:spTree>
    <p:extLst>
      <p:ext uri="{BB962C8B-B14F-4D97-AF65-F5344CB8AC3E}">
        <p14:creationId xmlns:p14="http://schemas.microsoft.com/office/powerpoint/2010/main" val="18948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Preventing Cross-Site Request Forgery</a:t>
            </a:r>
            <a:endParaRPr lang="en-US" dirty="0"/>
          </a:p>
        </p:txBody>
      </p:sp>
      <p:sp>
        <p:nvSpPr>
          <p:cNvPr id="4" name="Subtitle 3"/>
          <p:cNvSpPr>
            <a:spLocks noGrp="1"/>
          </p:cNvSpPr>
          <p:nvPr>
            <p:ph type="subTitle" idx="1"/>
          </p:nvPr>
        </p:nvSpPr>
        <p:spPr/>
        <p:txBody>
          <a:bodyPr/>
          <a:lstStyle/>
          <a:p>
            <a:r>
              <a:rPr lang="en-US" dirty="0" smtClean="0"/>
              <a:t>Your public service anti-XSRF message</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Authentication in the Host</a:t>
            </a:r>
          </a:p>
          <a:p>
            <a:r>
              <a:rPr lang="en-GB" dirty="0" smtClean="0"/>
              <a:t>Authentication using Message Handlers</a:t>
            </a:r>
          </a:p>
          <a:p>
            <a:r>
              <a:rPr lang="en-GB" dirty="0" smtClean="0"/>
              <a:t>Token-based Authentication</a:t>
            </a:r>
          </a:p>
          <a:p>
            <a:r>
              <a:rPr lang="en-GB" dirty="0" smtClean="0"/>
              <a:t>Authorization Filters</a:t>
            </a:r>
          </a:p>
          <a:p>
            <a:r>
              <a:rPr lang="en-GB" dirty="0" smtClean="0"/>
              <a:t>Custom Authorization Filters</a:t>
            </a:r>
          </a:p>
          <a:p>
            <a:r>
              <a:rPr lang="en-GB" dirty="0" smtClean="0"/>
              <a:t>Role-based Authorization</a:t>
            </a:r>
          </a:p>
          <a:p>
            <a:r>
              <a:rPr lang="en-GB" dirty="0" smtClean="0"/>
              <a:t>Preventing Cross-Site Request Forgery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in the Host</a:t>
            </a:r>
            <a:endParaRPr lang="en-US" dirty="0"/>
          </a:p>
        </p:txBody>
      </p:sp>
      <p:sp>
        <p:nvSpPr>
          <p:cNvPr id="4" name="Subtitle 3"/>
          <p:cNvSpPr>
            <a:spLocks noGrp="1"/>
          </p:cNvSpPr>
          <p:nvPr>
            <p:ph type="subTitle" idx="1"/>
          </p:nvPr>
        </p:nvSpPr>
        <p:spPr/>
        <p:txBody>
          <a:bodyPr/>
          <a:lstStyle/>
          <a:p>
            <a:r>
              <a:rPr lang="en-US" dirty="0" smtClean="0"/>
              <a:t>Configuring your Web API Project</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sp>
        <p:nvSpPr>
          <p:cNvPr id="3" name="Content Placeholder 2"/>
          <p:cNvSpPr>
            <a:spLocks noGrp="1"/>
          </p:cNvSpPr>
          <p:nvPr>
            <p:ph sz="quarter" idx="10"/>
          </p:nvPr>
        </p:nvSpPr>
        <p:spPr/>
        <p:txBody>
          <a:bodyPr/>
          <a:lstStyle/>
          <a:p>
            <a:r>
              <a:rPr lang="en-US" dirty="0" smtClean="0"/>
              <a:t>Default assumption by Web API</a:t>
            </a:r>
          </a:p>
          <a:p>
            <a:r>
              <a:rPr lang="en-US" dirty="0" smtClean="0"/>
              <a:t>Usually MVC or other app as “wrapper” </a:t>
            </a:r>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048429" y="2804160"/>
            <a:ext cx="8186602" cy="3627120"/>
          </a:xfrm>
          <a:prstGeom prst="rect">
            <a:avLst/>
          </a:prstGeom>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in the Host</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using Message Handlers</a:t>
            </a:r>
            <a:endParaRPr lang="en-US" dirty="0"/>
          </a:p>
        </p:txBody>
      </p:sp>
      <p:sp>
        <p:nvSpPr>
          <p:cNvPr id="4" name="Subtitle 3"/>
          <p:cNvSpPr>
            <a:spLocks noGrp="1"/>
          </p:cNvSpPr>
          <p:nvPr>
            <p:ph type="subTitle" idx="1"/>
          </p:nvPr>
        </p:nvSpPr>
        <p:spPr/>
        <p:txBody>
          <a:bodyPr/>
          <a:lstStyle/>
          <a:p>
            <a:r>
              <a:rPr lang="en-US" dirty="0" smtClean="0"/>
              <a:t>Fine-grained control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using Message Handlers</a:t>
            </a:r>
            <a:endParaRPr lang="en-US" dirty="0"/>
          </a:p>
        </p:txBody>
      </p:sp>
      <p:sp>
        <p:nvSpPr>
          <p:cNvPr id="3" name="Content Placeholder 2"/>
          <p:cNvSpPr>
            <a:spLocks noGrp="1"/>
          </p:cNvSpPr>
          <p:nvPr>
            <p:ph sz="quarter" idx="10"/>
          </p:nvPr>
        </p:nvSpPr>
        <p:spPr/>
        <p:txBody>
          <a:bodyPr/>
          <a:lstStyle/>
          <a:p>
            <a:r>
              <a:rPr lang="en-US" dirty="0" smtClean="0"/>
              <a:t>Derive from </a:t>
            </a:r>
            <a:r>
              <a:rPr lang="en-US" dirty="0" err="1" smtClean="0"/>
              <a:t>DelegatingHandler</a:t>
            </a:r>
            <a:endParaRPr lang="en-US" dirty="0" smtClean="0"/>
          </a:p>
          <a:p>
            <a:r>
              <a:rPr lang="en-US" dirty="0" smtClean="0"/>
              <a:t>Override </a:t>
            </a:r>
            <a:r>
              <a:rPr lang="en-US" dirty="0" err="1" smtClean="0"/>
              <a:t>SendAsync</a:t>
            </a:r>
            <a:r>
              <a:rPr lang="en-US" dirty="0" smtClean="0"/>
              <a:t> </a:t>
            </a:r>
          </a:p>
          <a:p>
            <a:r>
              <a:rPr lang="en-US" dirty="0" smtClean="0"/>
              <a:t>Look for credentials as needed</a:t>
            </a:r>
          </a:p>
          <a:p>
            <a:r>
              <a:rPr lang="en-US" dirty="0" smtClean="0"/>
              <a:t>If the user is authorized, create an identity </a:t>
            </a:r>
          </a:p>
          <a:p>
            <a:r>
              <a:rPr lang="en-US" dirty="0" smtClean="0"/>
              <a:t>Create a principal based on the identity </a:t>
            </a:r>
          </a:p>
          <a:p>
            <a:r>
              <a:rPr lang="en-US" dirty="0" smtClean="0"/>
              <a:t>Set the current user for the context (you may also set the thread principal, but this will affect how other operations are performed)</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Using Message Handlers</a:t>
            </a:r>
            <a:endParaRPr lang="en-US" b="1" dirty="0"/>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Token-based Authentication</a:t>
            </a:r>
            <a:endParaRPr lang="en-US" dirty="0"/>
          </a:p>
        </p:txBody>
      </p:sp>
      <p:sp>
        <p:nvSpPr>
          <p:cNvPr id="4" name="Subtitle 3"/>
          <p:cNvSpPr>
            <a:spLocks noGrp="1"/>
          </p:cNvSpPr>
          <p:nvPr>
            <p:ph type="subTitle" idx="1"/>
          </p:nvPr>
        </p:nvSpPr>
        <p:spPr/>
        <p:txBody>
          <a:bodyPr/>
          <a:lstStyle/>
          <a:p>
            <a:r>
              <a:rPr lang="en-US" dirty="0" smtClean="0"/>
              <a:t>You do hang onto your tokens, don’t you?</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4579</TotalTime>
  <Words>249</Words>
  <Application>Microsoft Office PowerPoint</Application>
  <PresentationFormat>Widescreen</PresentationFormat>
  <Paragraphs>55</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vt:lpstr>
      <vt:lpstr>Segoe UI</vt:lpstr>
      <vt:lpstr>Segoe UI Light</vt:lpstr>
      <vt:lpstr>1_Office Theme</vt:lpstr>
      <vt:lpstr>PowerPoint Presentation</vt:lpstr>
      <vt:lpstr>Module Overview</vt:lpstr>
      <vt:lpstr>PowerPoint Presentation</vt:lpstr>
      <vt:lpstr>Authentication in the Host</vt:lpstr>
      <vt:lpstr>Authentication in the Host</vt:lpstr>
      <vt:lpstr>PowerPoint Presentation</vt:lpstr>
      <vt:lpstr>Authentication using Message Handlers</vt:lpstr>
      <vt:lpstr>Authentication Using Message Handlers</vt:lpstr>
      <vt:lpstr>PowerPoint Presentation</vt:lpstr>
      <vt:lpstr>Token-based Authentication</vt:lpstr>
      <vt:lpstr>Token-based Authentication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106</cp:revision>
  <dcterms:created xsi:type="dcterms:W3CDTF">2013-02-15T23:12:42Z</dcterms:created>
  <dcterms:modified xsi:type="dcterms:W3CDTF">2015-01-17T21:59:53Z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