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77" r:id="rId5"/>
    <p:sldId id="278" r:id="rId6"/>
    <p:sldId id="282" r:id="rId7"/>
    <p:sldId id="293" r:id="rId8"/>
    <p:sldId id="294" r:id="rId9"/>
    <p:sldId id="283" r:id="rId10"/>
    <p:sldId id="295" r:id="rId11"/>
    <p:sldId id="296" r:id="rId12"/>
    <p:sldId id="297" r:id="rId13"/>
    <p:sldId id="292" r:id="rId14"/>
    <p:sldId id="287" r:id="rId15"/>
    <p:sldId id="289" r:id="rId16"/>
    <p:sldId id="288" r:id="rId17"/>
    <p:sldId id="286" r:id="rId18"/>
    <p:sldId id="290" r:id="rId19"/>
    <p:sldId id="291"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snapToGrid="0">
      <p:cViewPr varScale="1">
        <p:scale>
          <a:sx n="90" d="100"/>
          <a:sy n="90" d="100"/>
        </p:scale>
        <p:origin x="96" y="8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534957-C071-425C-87E8-17D94C06ECB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4FECC9AD-7CE1-4238-BC2E-7916605E7BB9}">
      <dgm:prSet phldrT="[Text]"/>
      <dgm:spPr/>
      <dgm:t>
        <a:bodyPr/>
        <a:lstStyle/>
        <a:p>
          <a:r>
            <a:rPr lang="en-US" dirty="0" smtClean="0"/>
            <a:t>/accounts</a:t>
          </a:r>
          <a:endParaRPr lang="en-US" dirty="0"/>
        </a:p>
      </dgm:t>
    </dgm:pt>
    <dgm:pt modelId="{A5826DE7-A36B-4647-AFDE-2BA6F35972E0}" type="parTrans" cxnId="{875581C2-3879-4174-9B6D-0DC8712817A3}">
      <dgm:prSet/>
      <dgm:spPr/>
      <dgm:t>
        <a:bodyPr/>
        <a:lstStyle/>
        <a:p>
          <a:endParaRPr lang="en-US"/>
        </a:p>
      </dgm:t>
    </dgm:pt>
    <dgm:pt modelId="{6A8A99DA-AED4-4239-9BB3-D0F8AB841F6E}" type="sibTrans" cxnId="{875581C2-3879-4174-9B6D-0DC8712817A3}">
      <dgm:prSet/>
      <dgm:spPr/>
      <dgm:t>
        <a:bodyPr/>
        <a:lstStyle/>
        <a:p>
          <a:endParaRPr lang="en-US"/>
        </a:p>
      </dgm:t>
    </dgm:pt>
    <dgm:pt modelId="{D331E426-587A-481A-A194-396E2B944E7C}" type="asst">
      <dgm:prSet phldrT="[Text]"/>
      <dgm:spPr/>
      <dgm:t>
        <a:bodyPr/>
        <a:lstStyle/>
        <a:p>
          <a:r>
            <a:rPr lang="en-US" dirty="0" smtClean="0"/>
            <a:t>/accounts/1</a:t>
          </a:r>
          <a:endParaRPr lang="en-US" dirty="0"/>
        </a:p>
      </dgm:t>
    </dgm:pt>
    <dgm:pt modelId="{6CC729CA-E1BE-4A3A-B4E8-60AFC80266BD}" type="parTrans" cxnId="{52895CD8-C889-4307-80FE-F374D87C11F8}">
      <dgm:prSet/>
      <dgm:spPr/>
      <dgm:t>
        <a:bodyPr/>
        <a:lstStyle/>
        <a:p>
          <a:endParaRPr lang="en-US"/>
        </a:p>
      </dgm:t>
    </dgm:pt>
    <dgm:pt modelId="{B055E0B5-A5F1-457D-88A7-0BA08C1CF191}" type="sibTrans" cxnId="{52895CD8-C889-4307-80FE-F374D87C11F8}">
      <dgm:prSet/>
      <dgm:spPr/>
      <dgm:t>
        <a:bodyPr/>
        <a:lstStyle/>
        <a:p>
          <a:endParaRPr lang="en-US"/>
        </a:p>
      </dgm:t>
    </dgm:pt>
    <dgm:pt modelId="{A9E8BF2A-6228-4DDA-A8F2-75A179AD3E67}" type="asst">
      <dgm:prSet phldrT="[Text]"/>
      <dgm:spPr/>
      <dgm:t>
        <a:bodyPr/>
        <a:lstStyle/>
        <a:p>
          <a:r>
            <a:rPr lang="en-US" smtClean="0"/>
            <a:t>/accounts/2</a:t>
          </a:r>
          <a:endParaRPr lang="en-US" dirty="0"/>
        </a:p>
      </dgm:t>
    </dgm:pt>
    <dgm:pt modelId="{95C99B39-4782-41DE-939F-A8F2F8D9180A}" type="parTrans" cxnId="{3B6F25BC-0F26-4150-9787-A7C14D3601C1}">
      <dgm:prSet/>
      <dgm:spPr/>
      <dgm:t>
        <a:bodyPr/>
        <a:lstStyle/>
        <a:p>
          <a:endParaRPr lang="en-US"/>
        </a:p>
      </dgm:t>
    </dgm:pt>
    <dgm:pt modelId="{F43AA690-BE15-4E5F-8750-511734A7BFB8}" type="sibTrans" cxnId="{3B6F25BC-0F26-4150-9787-A7C14D3601C1}">
      <dgm:prSet/>
      <dgm:spPr/>
      <dgm:t>
        <a:bodyPr/>
        <a:lstStyle/>
        <a:p>
          <a:endParaRPr lang="en-US"/>
        </a:p>
      </dgm:t>
    </dgm:pt>
    <dgm:pt modelId="{AC9F6961-6DB6-4AA1-BB43-41768A58B369}" type="pres">
      <dgm:prSet presAssocID="{B4534957-C071-425C-87E8-17D94C06ECBC}" presName="hierChild1" presStyleCnt="0">
        <dgm:presLayoutVars>
          <dgm:orgChart val="1"/>
          <dgm:chPref val="1"/>
          <dgm:dir/>
          <dgm:animOne val="branch"/>
          <dgm:animLvl val="lvl"/>
          <dgm:resizeHandles/>
        </dgm:presLayoutVars>
      </dgm:prSet>
      <dgm:spPr/>
      <dgm:t>
        <a:bodyPr/>
        <a:lstStyle/>
        <a:p>
          <a:endParaRPr lang="en-US"/>
        </a:p>
      </dgm:t>
    </dgm:pt>
    <dgm:pt modelId="{D61F84A1-7850-4DDE-9297-049B1EDF6201}" type="pres">
      <dgm:prSet presAssocID="{4FECC9AD-7CE1-4238-BC2E-7916605E7BB9}" presName="hierRoot1" presStyleCnt="0">
        <dgm:presLayoutVars>
          <dgm:hierBranch val="init"/>
        </dgm:presLayoutVars>
      </dgm:prSet>
      <dgm:spPr/>
    </dgm:pt>
    <dgm:pt modelId="{C3A4E61D-F0EB-4B39-972D-26851CD718B9}" type="pres">
      <dgm:prSet presAssocID="{4FECC9AD-7CE1-4238-BC2E-7916605E7BB9}" presName="rootComposite1" presStyleCnt="0"/>
      <dgm:spPr/>
    </dgm:pt>
    <dgm:pt modelId="{99644038-EE54-4B25-A7F8-DE689994B8A8}" type="pres">
      <dgm:prSet presAssocID="{4FECC9AD-7CE1-4238-BC2E-7916605E7BB9}" presName="rootText1" presStyleLbl="node0" presStyleIdx="0" presStyleCnt="1">
        <dgm:presLayoutVars>
          <dgm:chPref val="3"/>
        </dgm:presLayoutVars>
      </dgm:prSet>
      <dgm:spPr/>
      <dgm:t>
        <a:bodyPr/>
        <a:lstStyle/>
        <a:p>
          <a:endParaRPr lang="en-US"/>
        </a:p>
      </dgm:t>
    </dgm:pt>
    <dgm:pt modelId="{81C3D7EC-E34B-48F3-9417-343776B0FF28}" type="pres">
      <dgm:prSet presAssocID="{4FECC9AD-7CE1-4238-BC2E-7916605E7BB9}" presName="rootConnector1" presStyleLbl="node1" presStyleIdx="0" presStyleCnt="0"/>
      <dgm:spPr/>
      <dgm:t>
        <a:bodyPr/>
        <a:lstStyle/>
        <a:p>
          <a:endParaRPr lang="en-US"/>
        </a:p>
      </dgm:t>
    </dgm:pt>
    <dgm:pt modelId="{7CCE0A27-2EE2-4DBA-85D4-33D466138A4B}" type="pres">
      <dgm:prSet presAssocID="{4FECC9AD-7CE1-4238-BC2E-7916605E7BB9}" presName="hierChild2" presStyleCnt="0"/>
      <dgm:spPr/>
    </dgm:pt>
    <dgm:pt modelId="{54B1B5D2-64D2-498C-B792-ED154B20529F}" type="pres">
      <dgm:prSet presAssocID="{4FECC9AD-7CE1-4238-BC2E-7916605E7BB9}" presName="hierChild3" presStyleCnt="0"/>
      <dgm:spPr/>
    </dgm:pt>
    <dgm:pt modelId="{877CD1AB-65F2-45CD-8DD2-BD7B26210407}" type="pres">
      <dgm:prSet presAssocID="{6CC729CA-E1BE-4A3A-B4E8-60AFC80266BD}" presName="Name111" presStyleLbl="parChTrans1D2" presStyleIdx="0" presStyleCnt="2"/>
      <dgm:spPr/>
      <dgm:t>
        <a:bodyPr/>
        <a:lstStyle/>
        <a:p>
          <a:endParaRPr lang="en-US"/>
        </a:p>
      </dgm:t>
    </dgm:pt>
    <dgm:pt modelId="{1C8FC9A3-E406-4A79-AA4B-E1AD50F4704D}" type="pres">
      <dgm:prSet presAssocID="{D331E426-587A-481A-A194-396E2B944E7C}" presName="hierRoot3" presStyleCnt="0">
        <dgm:presLayoutVars>
          <dgm:hierBranch val="init"/>
        </dgm:presLayoutVars>
      </dgm:prSet>
      <dgm:spPr/>
    </dgm:pt>
    <dgm:pt modelId="{FD51568C-771C-4617-AE57-5FE39137E977}" type="pres">
      <dgm:prSet presAssocID="{D331E426-587A-481A-A194-396E2B944E7C}" presName="rootComposite3" presStyleCnt="0"/>
      <dgm:spPr/>
    </dgm:pt>
    <dgm:pt modelId="{33779715-CF1E-4C73-AC09-572463D139A1}" type="pres">
      <dgm:prSet presAssocID="{D331E426-587A-481A-A194-396E2B944E7C}" presName="rootText3" presStyleLbl="asst1" presStyleIdx="0" presStyleCnt="2">
        <dgm:presLayoutVars>
          <dgm:chPref val="3"/>
        </dgm:presLayoutVars>
      </dgm:prSet>
      <dgm:spPr/>
      <dgm:t>
        <a:bodyPr/>
        <a:lstStyle/>
        <a:p>
          <a:endParaRPr lang="en-US"/>
        </a:p>
      </dgm:t>
    </dgm:pt>
    <dgm:pt modelId="{CBF10CAC-D0BF-4BDF-91C5-EE5F0DBE3006}" type="pres">
      <dgm:prSet presAssocID="{D331E426-587A-481A-A194-396E2B944E7C}" presName="rootConnector3" presStyleLbl="asst1" presStyleIdx="0" presStyleCnt="2"/>
      <dgm:spPr/>
      <dgm:t>
        <a:bodyPr/>
        <a:lstStyle/>
        <a:p>
          <a:endParaRPr lang="en-US"/>
        </a:p>
      </dgm:t>
    </dgm:pt>
    <dgm:pt modelId="{85C39054-3A8A-4F48-9A16-30298875EF29}" type="pres">
      <dgm:prSet presAssocID="{D331E426-587A-481A-A194-396E2B944E7C}" presName="hierChild6" presStyleCnt="0"/>
      <dgm:spPr/>
    </dgm:pt>
    <dgm:pt modelId="{B76C4D2D-73BA-496D-A713-B0E6253B7CE3}" type="pres">
      <dgm:prSet presAssocID="{D331E426-587A-481A-A194-396E2B944E7C}" presName="hierChild7" presStyleCnt="0"/>
      <dgm:spPr/>
    </dgm:pt>
    <dgm:pt modelId="{F6F83423-843B-4DCB-965E-A4B4D1B14C5E}" type="pres">
      <dgm:prSet presAssocID="{95C99B39-4782-41DE-939F-A8F2F8D9180A}" presName="Name111" presStyleLbl="parChTrans1D2" presStyleIdx="1" presStyleCnt="2"/>
      <dgm:spPr/>
      <dgm:t>
        <a:bodyPr/>
        <a:lstStyle/>
        <a:p>
          <a:endParaRPr lang="en-US"/>
        </a:p>
      </dgm:t>
    </dgm:pt>
    <dgm:pt modelId="{02D50B6A-0D96-421A-BCB6-81E99DFA29F0}" type="pres">
      <dgm:prSet presAssocID="{A9E8BF2A-6228-4DDA-A8F2-75A179AD3E67}" presName="hierRoot3" presStyleCnt="0">
        <dgm:presLayoutVars>
          <dgm:hierBranch val="init"/>
        </dgm:presLayoutVars>
      </dgm:prSet>
      <dgm:spPr/>
    </dgm:pt>
    <dgm:pt modelId="{58B9BBC5-C81B-4FA5-A48F-79853A39E689}" type="pres">
      <dgm:prSet presAssocID="{A9E8BF2A-6228-4DDA-A8F2-75A179AD3E67}" presName="rootComposite3" presStyleCnt="0"/>
      <dgm:spPr/>
    </dgm:pt>
    <dgm:pt modelId="{A6968C1F-0462-4DF1-B29E-4DBF00197B9D}" type="pres">
      <dgm:prSet presAssocID="{A9E8BF2A-6228-4DDA-A8F2-75A179AD3E67}" presName="rootText3" presStyleLbl="asst1" presStyleIdx="1" presStyleCnt="2">
        <dgm:presLayoutVars>
          <dgm:chPref val="3"/>
        </dgm:presLayoutVars>
      </dgm:prSet>
      <dgm:spPr/>
      <dgm:t>
        <a:bodyPr/>
        <a:lstStyle/>
        <a:p>
          <a:endParaRPr lang="en-US"/>
        </a:p>
      </dgm:t>
    </dgm:pt>
    <dgm:pt modelId="{83E0EAB3-FA90-4AEC-94B2-2EAC6F47F828}" type="pres">
      <dgm:prSet presAssocID="{A9E8BF2A-6228-4DDA-A8F2-75A179AD3E67}" presName="rootConnector3" presStyleLbl="asst1" presStyleIdx="1" presStyleCnt="2"/>
      <dgm:spPr/>
      <dgm:t>
        <a:bodyPr/>
        <a:lstStyle/>
        <a:p>
          <a:endParaRPr lang="en-US"/>
        </a:p>
      </dgm:t>
    </dgm:pt>
    <dgm:pt modelId="{DA9D1573-C928-4825-8218-A038E18A37F5}" type="pres">
      <dgm:prSet presAssocID="{A9E8BF2A-6228-4DDA-A8F2-75A179AD3E67}" presName="hierChild6" presStyleCnt="0"/>
      <dgm:spPr/>
    </dgm:pt>
    <dgm:pt modelId="{1FBE64B3-FEC6-4EF3-98BD-4A7E5D6C8FDB}" type="pres">
      <dgm:prSet presAssocID="{A9E8BF2A-6228-4DDA-A8F2-75A179AD3E67}" presName="hierChild7" presStyleCnt="0"/>
      <dgm:spPr/>
    </dgm:pt>
  </dgm:ptLst>
  <dgm:cxnLst>
    <dgm:cxn modelId="{3B6F25BC-0F26-4150-9787-A7C14D3601C1}" srcId="{4FECC9AD-7CE1-4238-BC2E-7916605E7BB9}" destId="{A9E8BF2A-6228-4DDA-A8F2-75A179AD3E67}" srcOrd="1" destOrd="0" parTransId="{95C99B39-4782-41DE-939F-A8F2F8D9180A}" sibTransId="{F43AA690-BE15-4E5F-8750-511734A7BFB8}"/>
    <dgm:cxn modelId="{E9386987-2ACF-42EA-BDA0-FBCD8D63C101}" type="presOf" srcId="{A9E8BF2A-6228-4DDA-A8F2-75A179AD3E67}" destId="{A6968C1F-0462-4DF1-B29E-4DBF00197B9D}" srcOrd="0" destOrd="0" presId="urn:microsoft.com/office/officeart/2005/8/layout/orgChart1"/>
    <dgm:cxn modelId="{8F65731D-B148-4F10-82D5-9D4CE5F8FDE6}" type="presOf" srcId="{4FECC9AD-7CE1-4238-BC2E-7916605E7BB9}" destId="{81C3D7EC-E34B-48F3-9417-343776B0FF28}" srcOrd="1" destOrd="0" presId="urn:microsoft.com/office/officeart/2005/8/layout/orgChart1"/>
    <dgm:cxn modelId="{467E82EB-EDC4-43AB-AFF2-673A82E12986}" type="presOf" srcId="{6CC729CA-E1BE-4A3A-B4E8-60AFC80266BD}" destId="{877CD1AB-65F2-45CD-8DD2-BD7B26210407}" srcOrd="0" destOrd="0" presId="urn:microsoft.com/office/officeart/2005/8/layout/orgChart1"/>
    <dgm:cxn modelId="{52895CD8-C889-4307-80FE-F374D87C11F8}" srcId="{4FECC9AD-7CE1-4238-BC2E-7916605E7BB9}" destId="{D331E426-587A-481A-A194-396E2B944E7C}" srcOrd="0" destOrd="0" parTransId="{6CC729CA-E1BE-4A3A-B4E8-60AFC80266BD}" sibTransId="{B055E0B5-A5F1-457D-88A7-0BA08C1CF191}"/>
    <dgm:cxn modelId="{875581C2-3879-4174-9B6D-0DC8712817A3}" srcId="{B4534957-C071-425C-87E8-17D94C06ECBC}" destId="{4FECC9AD-7CE1-4238-BC2E-7916605E7BB9}" srcOrd="0" destOrd="0" parTransId="{A5826DE7-A36B-4647-AFDE-2BA6F35972E0}" sibTransId="{6A8A99DA-AED4-4239-9BB3-D0F8AB841F6E}"/>
    <dgm:cxn modelId="{65D05CB1-6273-4A1D-855E-7FB778449F11}" type="presOf" srcId="{95C99B39-4782-41DE-939F-A8F2F8D9180A}" destId="{F6F83423-843B-4DCB-965E-A4B4D1B14C5E}" srcOrd="0" destOrd="0" presId="urn:microsoft.com/office/officeart/2005/8/layout/orgChart1"/>
    <dgm:cxn modelId="{434F327A-4837-4B04-A4F8-7B9D965E7635}" type="presOf" srcId="{A9E8BF2A-6228-4DDA-A8F2-75A179AD3E67}" destId="{83E0EAB3-FA90-4AEC-94B2-2EAC6F47F828}" srcOrd="1" destOrd="0" presId="urn:microsoft.com/office/officeart/2005/8/layout/orgChart1"/>
    <dgm:cxn modelId="{084731F5-9518-4B35-A7A6-B5A32023A68F}" type="presOf" srcId="{D331E426-587A-481A-A194-396E2B944E7C}" destId="{CBF10CAC-D0BF-4BDF-91C5-EE5F0DBE3006}" srcOrd="1" destOrd="0" presId="urn:microsoft.com/office/officeart/2005/8/layout/orgChart1"/>
    <dgm:cxn modelId="{1E0A3801-0473-4504-AB31-ECE6DFBAB1C1}" type="presOf" srcId="{4FECC9AD-7CE1-4238-BC2E-7916605E7BB9}" destId="{99644038-EE54-4B25-A7F8-DE689994B8A8}" srcOrd="0" destOrd="0" presId="urn:microsoft.com/office/officeart/2005/8/layout/orgChart1"/>
    <dgm:cxn modelId="{0992B83F-9FB3-4C2B-834D-1E5EB24AD4F7}" type="presOf" srcId="{D331E426-587A-481A-A194-396E2B944E7C}" destId="{33779715-CF1E-4C73-AC09-572463D139A1}" srcOrd="0" destOrd="0" presId="urn:microsoft.com/office/officeart/2005/8/layout/orgChart1"/>
    <dgm:cxn modelId="{C982EF0F-A2D0-4E1A-8A61-A55926890815}" type="presOf" srcId="{B4534957-C071-425C-87E8-17D94C06ECBC}" destId="{AC9F6961-6DB6-4AA1-BB43-41768A58B369}" srcOrd="0" destOrd="0" presId="urn:microsoft.com/office/officeart/2005/8/layout/orgChart1"/>
    <dgm:cxn modelId="{6C82775D-AF56-4755-85F2-FA60BEED1077}" type="presParOf" srcId="{AC9F6961-6DB6-4AA1-BB43-41768A58B369}" destId="{D61F84A1-7850-4DDE-9297-049B1EDF6201}" srcOrd="0" destOrd="0" presId="urn:microsoft.com/office/officeart/2005/8/layout/orgChart1"/>
    <dgm:cxn modelId="{89E8DB16-231F-4BD1-8949-CE4FB11EBD7C}" type="presParOf" srcId="{D61F84A1-7850-4DDE-9297-049B1EDF6201}" destId="{C3A4E61D-F0EB-4B39-972D-26851CD718B9}" srcOrd="0" destOrd="0" presId="urn:microsoft.com/office/officeart/2005/8/layout/orgChart1"/>
    <dgm:cxn modelId="{822CD549-2C0D-4BCB-97AD-C88FAE75EF79}" type="presParOf" srcId="{C3A4E61D-F0EB-4B39-972D-26851CD718B9}" destId="{99644038-EE54-4B25-A7F8-DE689994B8A8}" srcOrd="0" destOrd="0" presId="urn:microsoft.com/office/officeart/2005/8/layout/orgChart1"/>
    <dgm:cxn modelId="{D922117A-EBE4-49A0-9C43-40E48154588B}" type="presParOf" srcId="{C3A4E61D-F0EB-4B39-972D-26851CD718B9}" destId="{81C3D7EC-E34B-48F3-9417-343776B0FF28}" srcOrd="1" destOrd="0" presId="urn:microsoft.com/office/officeart/2005/8/layout/orgChart1"/>
    <dgm:cxn modelId="{E89BB1EC-683F-417C-963A-46F107EB847A}" type="presParOf" srcId="{D61F84A1-7850-4DDE-9297-049B1EDF6201}" destId="{7CCE0A27-2EE2-4DBA-85D4-33D466138A4B}" srcOrd="1" destOrd="0" presId="urn:microsoft.com/office/officeart/2005/8/layout/orgChart1"/>
    <dgm:cxn modelId="{AFA799D1-B2D9-4C91-A779-AB312DB55ABE}" type="presParOf" srcId="{D61F84A1-7850-4DDE-9297-049B1EDF6201}" destId="{54B1B5D2-64D2-498C-B792-ED154B20529F}" srcOrd="2" destOrd="0" presId="urn:microsoft.com/office/officeart/2005/8/layout/orgChart1"/>
    <dgm:cxn modelId="{F3EFBA5F-75E0-4F1E-9CB6-575805769C06}" type="presParOf" srcId="{54B1B5D2-64D2-498C-B792-ED154B20529F}" destId="{877CD1AB-65F2-45CD-8DD2-BD7B26210407}" srcOrd="0" destOrd="0" presId="urn:microsoft.com/office/officeart/2005/8/layout/orgChart1"/>
    <dgm:cxn modelId="{9AC95CDC-321C-4BB6-9D06-0263290AC967}" type="presParOf" srcId="{54B1B5D2-64D2-498C-B792-ED154B20529F}" destId="{1C8FC9A3-E406-4A79-AA4B-E1AD50F4704D}" srcOrd="1" destOrd="0" presId="urn:microsoft.com/office/officeart/2005/8/layout/orgChart1"/>
    <dgm:cxn modelId="{B4A3AB22-79D4-44A5-A153-39F209557D4A}" type="presParOf" srcId="{1C8FC9A3-E406-4A79-AA4B-E1AD50F4704D}" destId="{FD51568C-771C-4617-AE57-5FE39137E977}" srcOrd="0" destOrd="0" presId="urn:microsoft.com/office/officeart/2005/8/layout/orgChart1"/>
    <dgm:cxn modelId="{7C374962-F712-4F97-860B-F4B7AC195719}" type="presParOf" srcId="{FD51568C-771C-4617-AE57-5FE39137E977}" destId="{33779715-CF1E-4C73-AC09-572463D139A1}" srcOrd="0" destOrd="0" presId="urn:microsoft.com/office/officeart/2005/8/layout/orgChart1"/>
    <dgm:cxn modelId="{AA187E05-FB17-4BB3-8921-D653E95D4ACC}" type="presParOf" srcId="{FD51568C-771C-4617-AE57-5FE39137E977}" destId="{CBF10CAC-D0BF-4BDF-91C5-EE5F0DBE3006}" srcOrd="1" destOrd="0" presId="urn:microsoft.com/office/officeart/2005/8/layout/orgChart1"/>
    <dgm:cxn modelId="{6024340A-0BC9-4065-9F05-A6EB19245B53}" type="presParOf" srcId="{1C8FC9A3-E406-4A79-AA4B-E1AD50F4704D}" destId="{85C39054-3A8A-4F48-9A16-30298875EF29}" srcOrd="1" destOrd="0" presId="urn:microsoft.com/office/officeart/2005/8/layout/orgChart1"/>
    <dgm:cxn modelId="{8DB22D0B-B052-4570-89BB-815EED3BED9C}" type="presParOf" srcId="{1C8FC9A3-E406-4A79-AA4B-E1AD50F4704D}" destId="{B76C4D2D-73BA-496D-A713-B0E6253B7CE3}" srcOrd="2" destOrd="0" presId="urn:microsoft.com/office/officeart/2005/8/layout/orgChart1"/>
    <dgm:cxn modelId="{E88EE251-77CB-4C7A-B069-C2387239AC80}" type="presParOf" srcId="{54B1B5D2-64D2-498C-B792-ED154B20529F}" destId="{F6F83423-843B-4DCB-965E-A4B4D1B14C5E}" srcOrd="2" destOrd="0" presId="urn:microsoft.com/office/officeart/2005/8/layout/orgChart1"/>
    <dgm:cxn modelId="{0E8E8C66-A8E9-4A39-ACBA-652348DFB13A}" type="presParOf" srcId="{54B1B5D2-64D2-498C-B792-ED154B20529F}" destId="{02D50B6A-0D96-421A-BCB6-81E99DFA29F0}" srcOrd="3" destOrd="0" presId="urn:microsoft.com/office/officeart/2005/8/layout/orgChart1"/>
    <dgm:cxn modelId="{B145CAC5-A560-4C9D-9D6C-0A13239593F0}" type="presParOf" srcId="{02D50B6A-0D96-421A-BCB6-81E99DFA29F0}" destId="{58B9BBC5-C81B-4FA5-A48F-79853A39E689}" srcOrd="0" destOrd="0" presId="urn:microsoft.com/office/officeart/2005/8/layout/orgChart1"/>
    <dgm:cxn modelId="{2AA78A24-5BAF-4A27-8AC4-871957C13CC4}" type="presParOf" srcId="{58B9BBC5-C81B-4FA5-A48F-79853A39E689}" destId="{A6968C1F-0462-4DF1-B29E-4DBF00197B9D}" srcOrd="0" destOrd="0" presId="urn:microsoft.com/office/officeart/2005/8/layout/orgChart1"/>
    <dgm:cxn modelId="{0AC91754-4A6E-4D59-BEDF-0524310AC638}" type="presParOf" srcId="{58B9BBC5-C81B-4FA5-A48F-79853A39E689}" destId="{83E0EAB3-FA90-4AEC-94B2-2EAC6F47F828}" srcOrd="1" destOrd="0" presId="urn:microsoft.com/office/officeart/2005/8/layout/orgChart1"/>
    <dgm:cxn modelId="{66BF0D5F-A65E-443F-A88D-595C05858A6E}" type="presParOf" srcId="{02D50B6A-0D96-421A-BCB6-81E99DFA29F0}" destId="{DA9D1573-C928-4825-8218-A038E18A37F5}" srcOrd="1" destOrd="0" presId="urn:microsoft.com/office/officeart/2005/8/layout/orgChart1"/>
    <dgm:cxn modelId="{51E8C796-ED29-4CD6-B4E7-7C5549F652FC}" type="presParOf" srcId="{02D50B6A-0D96-421A-BCB6-81E99DFA29F0}" destId="{1FBE64B3-FEC6-4EF3-98BD-4A7E5D6C8FD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534957-C071-425C-87E8-17D94C06ECB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4FECC9AD-7CE1-4238-BC2E-7916605E7BB9}">
      <dgm:prSet phldrT="[Text]"/>
      <dgm:spPr/>
      <dgm:t>
        <a:bodyPr/>
        <a:lstStyle/>
        <a:p>
          <a:r>
            <a:rPr lang="en-US" dirty="0" smtClean="0"/>
            <a:t>/accounts</a:t>
          </a:r>
          <a:endParaRPr lang="en-US" dirty="0"/>
        </a:p>
      </dgm:t>
    </dgm:pt>
    <dgm:pt modelId="{A5826DE7-A36B-4647-AFDE-2BA6F35972E0}" type="parTrans" cxnId="{875581C2-3879-4174-9B6D-0DC8712817A3}">
      <dgm:prSet/>
      <dgm:spPr/>
      <dgm:t>
        <a:bodyPr/>
        <a:lstStyle/>
        <a:p>
          <a:endParaRPr lang="en-US"/>
        </a:p>
      </dgm:t>
    </dgm:pt>
    <dgm:pt modelId="{6A8A99DA-AED4-4239-9BB3-D0F8AB841F6E}" type="sibTrans" cxnId="{875581C2-3879-4174-9B6D-0DC8712817A3}">
      <dgm:prSet/>
      <dgm:spPr/>
      <dgm:t>
        <a:bodyPr/>
        <a:lstStyle/>
        <a:p>
          <a:endParaRPr lang="en-US"/>
        </a:p>
      </dgm:t>
    </dgm:pt>
    <dgm:pt modelId="{D331E426-587A-481A-A194-396E2B944E7C}" type="asst">
      <dgm:prSet phldrT="[Text]"/>
      <dgm:spPr/>
      <dgm:t>
        <a:bodyPr/>
        <a:lstStyle/>
        <a:p>
          <a:r>
            <a:rPr lang="en-US" dirty="0" smtClean="0"/>
            <a:t>/accounts/1</a:t>
          </a:r>
          <a:endParaRPr lang="en-US" dirty="0"/>
        </a:p>
      </dgm:t>
    </dgm:pt>
    <dgm:pt modelId="{6CC729CA-E1BE-4A3A-B4E8-60AFC80266BD}" type="parTrans" cxnId="{52895CD8-C889-4307-80FE-F374D87C11F8}">
      <dgm:prSet/>
      <dgm:spPr/>
      <dgm:t>
        <a:bodyPr/>
        <a:lstStyle/>
        <a:p>
          <a:endParaRPr lang="en-US"/>
        </a:p>
      </dgm:t>
    </dgm:pt>
    <dgm:pt modelId="{B055E0B5-A5F1-457D-88A7-0BA08C1CF191}" type="sibTrans" cxnId="{52895CD8-C889-4307-80FE-F374D87C11F8}">
      <dgm:prSet/>
      <dgm:spPr/>
      <dgm:t>
        <a:bodyPr/>
        <a:lstStyle/>
        <a:p>
          <a:endParaRPr lang="en-US"/>
        </a:p>
      </dgm:t>
    </dgm:pt>
    <dgm:pt modelId="{A9E8BF2A-6228-4DDA-A8F2-75A179AD3E67}" type="asst">
      <dgm:prSet phldrT="[Text]"/>
      <dgm:spPr/>
      <dgm:t>
        <a:bodyPr/>
        <a:lstStyle/>
        <a:p>
          <a:r>
            <a:rPr lang="en-US" dirty="0" smtClean="0"/>
            <a:t>/transfers</a:t>
          </a:r>
          <a:endParaRPr lang="en-US" dirty="0"/>
        </a:p>
      </dgm:t>
    </dgm:pt>
    <dgm:pt modelId="{95C99B39-4782-41DE-939F-A8F2F8D9180A}" type="parTrans" cxnId="{3B6F25BC-0F26-4150-9787-A7C14D3601C1}">
      <dgm:prSet/>
      <dgm:spPr/>
      <dgm:t>
        <a:bodyPr/>
        <a:lstStyle/>
        <a:p>
          <a:endParaRPr lang="en-US"/>
        </a:p>
      </dgm:t>
    </dgm:pt>
    <dgm:pt modelId="{F43AA690-BE15-4E5F-8750-511734A7BFB8}" type="sibTrans" cxnId="{3B6F25BC-0F26-4150-9787-A7C14D3601C1}">
      <dgm:prSet/>
      <dgm:spPr/>
      <dgm:t>
        <a:bodyPr/>
        <a:lstStyle/>
        <a:p>
          <a:endParaRPr lang="en-US"/>
        </a:p>
      </dgm:t>
    </dgm:pt>
    <dgm:pt modelId="{AC9F6961-6DB6-4AA1-BB43-41768A58B369}" type="pres">
      <dgm:prSet presAssocID="{B4534957-C071-425C-87E8-17D94C06ECBC}" presName="hierChild1" presStyleCnt="0">
        <dgm:presLayoutVars>
          <dgm:orgChart val="1"/>
          <dgm:chPref val="1"/>
          <dgm:dir/>
          <dgm:animOne val="branch"/>
          <dgm:animLvl val="lvl"/>
          <dgm:resizeHandles/>
        </dgm:presLayoutVars>
      </dgm:prSet>
      <dgm:spPr/>
      <dgm:t>
        <a:bodyPr/>
        <a:lstStyle/>
        <a:p>
          <a:endParaRPr lang="en-US"/>
        </a:p>
      </dgm:t>
    </dgm:pt>
    <dgm:pt modelId="{D61F84A1-7850-4DDE-9297-049B1EDF6201}" type="pres">
      <dgm:prSet presAssocID="{4FECC9AD-7CE1-4238-BC2E-7916605E7BB9}" presName="hierRoot1" presStyleCnt="0">
        <dgm:presLayoutVars>
          <dgm:hierBranch val="init"/>
        </dgm:presLayoutVars>
      </dgm:prSet>
      <dgm:spPr/>
    </dgm:pt>
    <dgm:pt modelId="{C3A4E61D-F0EB-4B39-972D-26851CD718B9}" type="pres">
      <dgm:prSet presAssocID="{4FECC9AD-7CE1-4238-BC2E-7916605E7BB9}" presName="rootComposite1" presStyleCnt="0"/>
      <dgm:spPr/>
    </dgm:pt>
    <dgm:pt modelId="{99644038-EE54-4B25-A7F8-DE689994B8A8}" type="pres">
      <dgm:prSet presAssocID="{4FECC9AD-7CE1-4238-BC2E-7916605E7BB9}" presName="rootText1" presStyleLbl="node0" presStyleIdx="0" presStyleCnt="1">
        <dgm:presLayoutVars>
          <dgm:chPref val="3"/>
        </dgm:presLayoutVars>
      </dgm:prSet>
      <dgm:spPr/>
      <dgm:t>
        <a:bodyPr/>
        <a:lstStyle/>
        <a:p>
          <a:endParaRPr lang="en-US"/>
        </a:p>
      </dgm:t>
    </dgm:pt>
    <dgm:pt modelId="{81C3D7EC-E34B-48F3-9417-343776B0FF28}" type="pres">
      <dgm:prSet presAssocID="{4FECC9AD-7CE1-4238-BC2E-7916605E7BB9}" presName="rootConnector1" presStyleLbl="node1" presStyleIdx="0" presStyleCnt="0"/>
      <dgm:spPr/>
      <dgm:t>
        <a:bodyPr/>
        <a:lstStyle/>
        <a:p>
          <a:endParaRPr lang="en-US"/>
        </a:p>
      </dgm:t>
    </dgm:pt>
    <dgm:pt modelId="{7CCE0A27-2EE2-4DBA-85D4-33D466138A4B}" type="pres">
      <dgm:prSet presAssocID="{4FECC9AD-7CE1-4238-BC2E-7916605E7BB9}" presName="hierChild2" presStyleCnt="0"/>
      <dgm:spPr/>
    </dgm:pt>
    <dgm:pt modelId="{54B1B5D2-64D2-498C-B792-ED154B20529F}" type="pres">
      <dgm:prSet presAssocID="{4FECC9AD-7CE1-4238-BC2E-7916605E7BB9}" presName="hierChild3" presStyleCnt="0"/>
      <dgm:spPr/>
    </dgm:pt>
    <dgm:pt modelId="{877CD1AB-65F2-45CD-8DD2-BD7B26210407}" type="pres">
      <dgm:prSet presAssocID="{6CC729CA-E1BE-4A3A-B4E8-60AFC80266BD}" presName="Name111" presStyleLbl="parChTrans1D2" presStyleIdx="0" presStyleCnt="1"/>
      <dgm:spPr/>
      <dgm:t>
        <a:bodyPr/>
        <a:lstStyle/>
        <a:p>
          <a:endParaRPr lang="en-US"/>
        </a:p>
      </dgm:t>
    </dgm:pt>
    <dgm:pt modelId="{1C8FC9A3-E406-4A79-AA4B-E1AD50F4704D}" type="pres">
      <dgm:prSet presAssocID="{D331E426-587A-481A-A194-396E2B944E7C}" presName="hierRoot3" presStyleCnt="0">
        <dgm:presLayoutVars>
          <dgm:hierBranch val="init"/>
        </dgm:presLayoutVars>
      </dgm:prSet>
      <dgm:spPr/>
    </dgm:pt>
    <dgm:pt modelId="{FD51568C-771C-4617-AE57-5FE39137E977}" type="pres">
      <dgm:prSet presAssocID="{D331E426-587A-481A-A194-396E2B944E7C}" presName="rootComposite3" presStyleCnt="0"/>
      <dgm:spPr/>
    </dgm:pt>
    <dgm:pt modelId="{33779715-CF1E-4C73-AC09-572463D139A1}" type="pres">
      <dgm:prSet presAssocID="{D331E426-587A-481A-A194-396E2B944E7C}" presName="rootText3" presStyleLbl="asst1" presStyleIdx="0" presStyleCnt="2">
        <dgm:presLayoutVars>
          <dgm:chPref val="3"/>
        </dgm:presLayoutVars>
      </dgm:prSet>
      <dgm:spPr/>
      <dgm:t>
        <a:bodyPr/>
        <a:lstStyle/>
        <a:p>
          <a:endParaRPr lang="en-US"/>
        </a:p>
      </dgm:t>
    </dgm:pt>
    <dgm:pt modelId="{CBF10CAC-D0BF-4BDF-91C5-EE5F0DBE3006}" type="pres">
      <dgm:prSet presAssocID="{D331E426-587A-481A-A194-396E2B944E7C}" presName="rootConnector3" presStyleLbl="asst1" presStyleIdx="0" presStyleCnt="2"/>
      <dgm:spPr/>
      <dgm:t>
        <a:bodyPr/>
        <a:lstStyle/>
        <a:p>
          <a:endParaRPr lang="en-US"/>
        </a:p>
      </dgm:t>
    </dgm:pt>
    <dgm:pt modelId="{85C39054-3A8A-4F48-9A16-30298875EF29}" type="pres">
      <dgm:prSet presAssocID="{D331E426-587A-481A-A194-396E2B944E7C}" presName="hierChild6" presStyleCnt="0"/>
      <dgm:spPr/>
    </dgm:pt>
    <dgm:pt modelId="{B76C4D2D-73BA-496D-A713-B0E6253B7CE3}" type="pres">
      <dgm:prSet presAssocID="{D331E426-587A-481A-A194-396E2B944E7C}" presName="hierChild7" presStyleCnt="0"/>
      <dgm:spPr/>
    </dgm:pt>
    <dgm:pt modelId="{F6F83423-843B-4DCB-965E-A4B4D1B14C5E}" type="pres">
      <dgm:prSet presAssocID="{95C99B39-4782-41DE-939F-A8F2F8D9180A}" presName="Name111" presStyleLbl="parChTrans1D3" presStyleIdx="0" presStyleCnt="1"/>
      <dgm:spPr/>
      <dgm:t>
        <a:bodyPr/>
        <a:lstStyle/>
        <a:p>
          <a:endParaRPr lang="en-US"/>
        </a:p>
      </dgm:t>
    </dgm:pt>
    <dgm:pt modelId="{02D50B6A-0D96-421A-BCB6-81E99DFA29F0}" type="pres">
      <dgm:prSet presAssocID="{A9E8BF2A-6228-4DDA-A8F2-75A179AD3E67}" presName="hierRoot3" presStyleCnt="0">
        <dgm:presLayoutVars>
          <dgm:hierBranch val="init"/>
        </dgm:presLayoutVars>
      </dgm:prSet>
      <dgm:spPr/>
    </dgm:pt>
    <dgm:pt modelId="{58B9BBC5-C81B-4FA5-A48F-79853A39E689}" type="pres">
      <dgm:prSet presAssocID="{A9E8BF2A-6228-4DDA-A8F2-75A179AD3E67}" presName="rootComposite3" presStyleCnt="0"/>
      <dgm:spPr/>
    </dgm:pt>
    <dgm:pt modelId="{A6968C1F-0462-4DF1-B29E-4DBF00197B9D}" type="pres">
      <dgm:prSet presAssocID="{A9E8BF2A-6228-4DDA-A8F2-75A179AD3E67}" presName="rootText3" presStyleLbl="asst1" presStyleIdx="1" presStyleCnt="2">
        <dgm:presLayoutVars>
          <dgm:chPref val="3"/>
        </dgm:presLayoutVars>
      </dgm:prSet>
      <dgm:spPr/>
      <dgm:t>
        <a:bodyPr/>
        <a:lstStyle/>
        <a:p>
          <a:endParaRPr lang="en-US"/>
        </a:p>
      </dgm:t>
    </dgm:pt>
    <dgm:pt modelId="{83E0EAB3-FA90-4AEC-94B2-2EAC6F47F828}" type="pres">
      <dgm:prSet presAssocID="{A9E8BF2A-6228-4DDA-A8F2-75A179AD3E67}" presName="rootConnector3" presStyleLbl="asst1" presStyleIdx="1" presStyleCnt="2"/>
      <dgm:spPr/>
      <dgm:t>
        <a:bodyPr/>
        <a:lstStyle/>
        <a:p>
          <a:endParaRPr lang="en-US"/>
        </a:p>
      </dgm:t>
    </dgm:pt>
    <dgm:pt modelId="{DA9D1573-C928-4825-8218-A038E18A37F5}" type="pres">
      <dgm:prSet presAssocID="{A9E8BF2A-6228-4DDA-A8F2-75A179AD3E67}" presName="hierChild6" presStyleCnt="0"/>
      <dgm:spPr/>
    </dgm:pt>
    <dgm:pt modelId="{1FBE64B3-FEC6-4EF3-98BD-4A7E5D6C8FDB}" type="pres">
      <dgm:prSet presAssocID="{A9E8BF2A-6228-4DDA-A8F2-75A179AD3E67}" presName="hierChild7" presStyleCnt="0"/>
      <dgm:spPr/>
    </dgm:pt>
  </dgm:ptLst>
  <dgm:cxnLst>
    <dgm:cxn modelId="{3B6F25BC-0F26-4150-9787-A7C14D3601C1}" srcId="{D331E426-587A-481A-A194-396E2B944E7C}" destId="{A9E8BF2A-6228-4DDA-A8F2-75A179AD3E67}" srcOrd="0" destOrd="0" parTransId="{95C99B39-4782-41DE-939F-A8F2F8D9180A}" sibTransId="{F43AA690-BE15-4E5F-8750-511734A7BFB8}"/>
    <dgm:cxn modelId="{02BFEECB-3653-4717-AD20-839A8B424215}" type="presOf" srcId="{4FECC9AD-7CE1-4238-BC2E-7916605E7BB9}" destId="{81C3D7EC-E34B-48F3-9417-343776B0FF28}" srcOrd="1" destOrd="0" presId="urn:microsoft.com/office/officeart/2005/8/layout/orgChart1"/>
    <dgm:cxn modelId="{CD6D198E-6D3F-4057-AAE2-0C21B14CDCAF}" type="presOf" srcId="{95C99B39-4782-41DE-939F-A8F2F8D9180A}" destId="{F6F83423-843B-4DCB-965E-A4B4D1B14C5E}" srcOrd="0" destOrd="0" presId="urn:microsoft.com/office/officeart/2005/8/layout/orgChart1"/>
    <dgm:cxn modelId="{B4D88099-FD19-4E93-9BAC-7CB9C7C2C46C}" type="presOf" srcId="{4FECC9AD-7CE1-4238-BC2E-7916605E7BB9}" destId="{99644038-EE54-4B25-A7F8-DE689994B8A8}" srcOrd="0" destOrd="0" presId="urn:microsoft.com/office/officeart/2005/8/layout/orgChart1"/>
    <dgm:cxn modelId="{52895CD8-C889-4307-80FE-F374D87C11F8}" srcId="{4FECC9AD-7CE1-4238-BC2E-7916605E7BB9}" destId="{D331E426-587A-481A-A194-396E2B944E7C}" srcOrd="0" destOrd="0" parTransId="{6CC729CA-E1BE-4A3A-B4E8-60AFC80266BD}" sibTransId="{B055E0B5-A5F1-457D-88A7-0BA08C1CF191}"/>
    <dgm:cxn modelId="{E24C2C36-9C4B-4783-A92D-F63B7967E064}" type="presOf" srcId="{D331E426-587A-481A-A194-396E2B944E7C}" destId="{33779715-CF1E-4C73-AC09-572463D139A1}" srcOrd="0" destOrd="0" presId="urn:microsoft.com/office/officeart/2005/8/layout/orgChart1"/>
    <dgm:cxn modelId="{875581C2-3879-4174-9B6D-0DC8712817A3}" srcId="{B4534957-C071-425C-87E8-17D94C06ECBC}" destId="{4FECC9AD-7CE1-4238-BC2E-7916605E7BB9}" srcOrd="0" destOrd="0" parTransId="{A5826DE7-A36B-4647-AFDE-2BA6F35972E0}" sibTransId="{6A8A99DA-AED4-4239-9BB3-D0F8AB841F6E}"/>
    <dgm:cxn modelId="{1167D29E-470D-484E-8C8D-D4AC8FB2A277}" type="presOf" srcId="{A9E8BF2A-6228-4DDA-A8F2-75A179AD3E67}" destId="{83E0EAB3-FA90-4AEC-94B2-2EAC6F47F828}" srcOrd="1" destOrd="0" presId="urn:microsoft.com/office/officeart/2005/8/layout/orgChart1"/>
    <dgm:cxn modelId="{48214959-1855-49D3-8F3E-6F16A6A076D5}" type="presOf" srcId="{D331E426-587A-481A-A194-396E2B944E7C}" destId="{CBF10CAC-D0BF-4BDF-91C5-EE5F0DBE3006}" srcOrd="1" destOrd="0" presId="urn:microsoft.com/office/officeart/2005/8/layout/orgChart1"/>
    <dgm:cxn modelId="{8D2C854A-7CED-4D00-AE19-E03FBD7BEB85}" type="presOf" srcId="{6CC729CA-E1BE-4A3A-B4E8-60AFC80266BD}" destId="{877CD1AB-65F2-45CD-8DD2-BD7B26210407}" srcOrd="0" destOrd="0" presId="urn:microsoft.com/office/officeart/2005/8/layout/orgChart1"/>
    <dgm:cxn modelId="{465C965C-95F6-477A-9DD1-8CEB1C95ED72}" type="presOf" srcId="{B4534957-C071-425C-87E8-17D94C06ECBC}" destId="{AC9F6961-6DB6-4AA1-BB43-41768A58B369}" srcOrd="0" destOrd="0" presId="urn:microsoft.com/office/officeart/2005/8/layout/orgChart1"/>
    <dgm:cxn modelId="{E2115EC5-E17F-4456-853A-10D9498FFEAC}" type="presOf" srcId="{A9E8BF2A-6228-4DDA-A8F2-75A179AD3E67}" destId="{A6968C1F-0462-4DF1-B29E-4DBF00197B9D}" srcOrd="0" destOrd="0" presId="urn:microsoft.com/office/officeart/2005/8/layout/orgChart1"/>
    <dgm:cxn modelId="{45424031-784F-44B7-9E1A-067D36C9EB78}" type="presParOf" srcId="{AC9F6961-6DB6-4AA1-BB43-41768A58B369}" destId="{D61F84A1-7850-4DDE-9297-049B1EDF6201}" srcOrd="0" destOrd="0" presId="urn:microsoft.com/office/officeart/2005/8/layout/orgChart1"/>
    <dgm:cxn modelId="{3E087F27-EAB2-47AA-80BA-81920FA658E9}" type="presParOf" srcId="{D61F84A1-7850-4DDE-9297-049B1EDF6201}" destId="{C3A4E61D-F0EB-4B39-972D-26851CD718B9}" srcOrd="0" destOrd="0" presId="urn:microsoft.com/office/officeart/2005/8/layout/orgChart1"/>
    <dgm:cxn modelId="{1C3B33A5-C184-4F87-B042-169281241194}" type="presParOf" srcId="{C3A4E61D-F0EB-4B39-972D-26851CD718B9}" destId="{99644038-EE54-4B25-A7F8-DE689994B8A8}" srcOrd="0" destOrd="0" presId="urn:microsoft.com/office/officeart/2005/8/layout/orgChart1"/>
    <dgm:cxn modelId="{5A6F2B42-228F-48D4-8CFF-D4CB58A35E30}" type="presParOf" srcId="{C3A4E61D-F0EB-4B39-972D-26851CD718B9}" destId="{81C3D7EC-E34B-48F3-9417-343776B0FF28}" srcOrd="1" destOrd="0" presId="urn:microsoft.com/office/officeart/2005/8/layout/orgChart1"/>
    <dgm:cxn modelId="{B0D1E25D-15E9-480E-9478-542BC2571465}" type="presParOf" srcId="{D61F84A1-7850-4DDE-9297-049B1EDF6201}" destId="{7CCE0A27-2EE2-4DBA-85D4-33D466138A4B}" srcOrd="1" destOrd="0" presId="urn:microsoft.com/office/officeart/2005/8/layout/orgChart1"/>
    <dgm:cxn modelId="{B847C482-6C7D-45FC-9F81-CA24AC8AF91C}" type="presParOf" srcId="{D61F84A1-7850-4DDE-9297-049B1EDF6201}" destId="{54B1B5D2-64D2-498C-B792-ED154B20529F}" srcOrd="2" destOrd="0" presId="urn:microsoft.com/office/officeart/2005/8/layout/orgChart1"/>
    <dgm:cxn modelId="{96D9CE8C-B1F9-4F12-9266-A6B80E7EFD52}" type="presParOf" srcId="{54B1B5D2-64D2-498C-B792-ED154B20529F}" destId="{877CD1AB-65F2-45CD-8DD2-BD7B26210407}" srcOrd="0" destOrd="0" presId="urn:microsoft.com/office/officeart/2005/8/layout/orgChart1"/>
    <dgm:cxn modelId="{1491E834-081D-4D90-B277-325B4B897936}" type="presParOf" srcId="{54B1B5D2-64D2-498C-B792-ED154B20529F}" destId="{1C8FC9A3-E406-4A79-AA4B-E1AD50F4704D}" srcOrd="1" destOrd="0" presId="urn:microsoft.com/office/officeart/2005/8/layout/orgChart1"/>
    <dgm:cxn modelId="{D66B684D-0E4F-4ABD-9170-9944FBEDEA68}" type="presParOf" srcId="{1C8FC9A3-E406-4A79-AA4B-E1AD50F4704D}" destId="{FD51568C-771C-4617-AE57-5FE39137E977}" srcOrd="0" destOrd="0" presId="urn:microsoft.com/office/officeart/2005/8/layout/orgChart1"/>
    <dgm:cxn modelId="{10D7BC07-7CEE-4FBF-B9C6-BD5F63ECB62B}" type="presParOf" srcId="{FD51568C-771C-4617-AE57-5FE39137E977}" destId="{33779715-CF1E-4C73-AC09-572463D139A1}" srcOrd="0" destOrd="0" presId="urn:microsoft.com/office/officeart/2005/8/layout/orgChart1"/>
    <dgm:cxn modelId="{ADBA5C51-AFAF-4942-B977-EA8AC8ABA1A8}" type="presParOf" srcId="{FD51568C-771C-4617-AE57-5FE39137E977}" destId="{CBF10CAC-D0BF-4BDF-91C5-EE5F0DBE3006}" srcOrd="1" destOrd="0" presId="urn:microsoft.com/office/officeart/2005/8/layout/orgChart1"/>
    <dgm:cxn modelId="{EC821142-698D-4234-A6D6-04289DBF7648}" type="presParOf" srcId="{1C8FC9A3-E406-4A79-AA4B-E1AD50F4704D}" destId="{85C39054-3A8A-4F48-9A16-30298875EF29}" srcOrd="1" destOrd="0" presId="urn:microsoft.com/office/officeart/2005/8/layout/orgChart1"/>
    <dgm:cxn modelId="{8C9C69BA-0CB8-43C0-B2CD-CB96B058ADFF}" type="presParOf" srcId="{1C8FC9A3-E406-4A79-AA4B-E1AD50F4704D}" destId="{B76C4D2D-73BA-496D-A713-B0E6253B7CE3}" srcOrd="2" destOrd="0" presId="urn:microsoft.com/office/officeart/2005/8/layout/orgChart1"/>
    <dgm:cxn modelId="{F109D8CC-8095-4CAC-BD76-4C9A1E952BE2}" type="presParOf" srcId="{B76C4D2D-73BA-496D-A713-B0E6253B7CE3}" destId="{F6F83423-843B-4DCB-965E-A4B4D1B14C5E}" srcOrd="0" destOrd="0" presId="urn:microsoft.com/office/officeart/2005/8/layout/orgChart1"/>
    <dgm:cxn modelId="{7C8D44ED-44BD-421F-8F7D-ACD5D4F01CA6}" type="presParOf" srcId="{B76C4D2D-73BA-496D-A713-B0E6253B7CE3}" destId="{02D50B6A-0D96-421A-BCB6-81E99DFA29F0}" srcOrd="1" destOrd="0" presId="urn:microsoft.com/office/officeart/2005/8/layout/orgChart1"/>
    <dgm:cxn modelId="{97EC8C57-D364-49F8-A06F-E71514D13290}" type="presParOf" srcId="{02D50B6A-0D96-421A-BCB6-81E99DFA29F0}" destId="{58B9BBC5-C81B-4FA5-A48F-79853A39E689}" srcOrd="0" destOrd="0" presId="urn:microsoft.com/office/officeart/2005/8/layout/orgChart1"/>
    <dgm:cxn modelId="{936B2CC5-0374-46D2-B98B-162F208F7170}" type="presParOf" srcId="{58B9BBC5-C81B-4FA5-A48F-79853A39E689}" destId="{A6968C1F-0462-4DF1-B29E-4DBF00197B9D}" srcOrd="0" destOrd="0" presId="urn:microsoft.com/office/officeart/2005/8/layout/orgChart1"/>
    <dgm:cxn modelId="{962D02E4-2CA3-44A0-9AAD-F8E474912968}" type="presParOf" srcId="{58B9BBC5-C81B-4FA5-A48F-79853A39E689}" destId="{83E0EAB3-FA90-4AEC-94B2-2EAC6F47F828}" srcOrd="1" destOrd="0" presId="urn:microsoft.com/office/officeart/2005/8/layout/orgChart1"/>
    <dgm:cxn modelId="{2250DA9A-58B6-4E4B-AA58-40F753FDA068}" type="presParOf" srcId="{02D50B6A-0D96-421A-BCB6-81E99DFA29F0}" destId="{DA9D1573-C928-4825-8218-A038E18A37F5}" srcOrd="1" destOrd="0" presId="urn:microsoft.com/office/officeart/2005/8/layout/orgChart1"/>
    <dgm:cxn modelId="{8E1BDBC5-A401-4F7D-8E78-A2A2D5357726}" type="presParOf" srcId="{02D50B6A-0D96-421A-BCB6-81E99DFA29F0}" destId="{1FBE64B3-FEC6-4EF3-98BD-4A7E5D6C8FD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534957-C071-425C-87E8-17D94C06ECB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4FECC9AD-7CE1-4238-BC2E-7916605E7BB9}">
      <dgm:prSet phldrT="[Text]"/>
      <dgm:spPr/>
      <dgm:t>
        <a:bodyPr/>
        <a:lstStyle/>
        <a:p>
          <a:r>
            <a:rPr lang="en-US" dirty="0" smtClean="0"/>
            <a:t>/transfers</a:t>
          </a:r>
          <a:endParaRPr lang="en-US" dirty="0"/>
        </a:p>
      </dgm:t>
    </dgm:pt>
    <dgm:pt modelId="{A5826DE7-A36B-4647-AFDE-2BA6F35972E0}" type="parTrans" cxnId="{875581C2-3879-4174-9B6D-0DC8712817A3}">
      <dgm:prSet/>
      <dgm:spPr/>
      <dgm:t>
        <a:bodyPr/>
        <a:lstStyle/>
        <a:p>
          <a:endParaRPr lang="en-US"/>
        </a:p>
      </dgm:t>
    </dgm:pt>
    <dgm:pt modelId="{6A8A99DA-AED4-4239-9BB3-D0F8AB841F6E}" type="sibTrans" cxnId="{875581C2-3879-4174-9B6D-0DC8712817A3}">
      <dgm:prSet/>
      <dgm:spPr/>
      <dgm:t>
        <a:bodyPr/>
        <a:lstStyle/>
        <a:p>
          <a:endParaRPr lang="en-US"/>
        </a:p>
      </dgm:t>
    </dgm:pt>
    <dgm:pt modelId="{D331E426-587A-481A-A194-396E2B944E7C}" type="asst">
      <dgm:prSet phldrT="[Text]"/>
      <dgm:spPr/>
      <dgm:t>
        <a:bodyPr/>
        <a:lstStyle/>
        <a:p>
          <a:r>
            <a:rPr lang="en-US" dirty="0" smtClean="0"/>
            <a:t>/transfers/1</a:t>
          </a:r>
          <a:endParaRPr lang="en-US" dirty="0"/>
        </a:p>
      </dgm:t>
    </dgm:pt>
    <dgm:pt modelId="{6CC729CA-E1BE-4A3A-B4E8-60AFC80266BD}" type="parTrans" cxnId="{52895CD8-C889-4307-80FE-F374D87C11F8}">
      <dgm:prSet/>
      <dgm:spPr/>
      <dgm:t>
        <a:bodyPr/>
        <a:lstStyle/>
        <a:p>
          <a:endParaRPr lang="en-US"/>
        </a:p>
      </dgm:t>
    </dgm:pt>
    <dgm:pt modelId="{B055E0B5-A5F1-457D-88A7-0BA08C1CF191}" type="sibTrans" cxnId="{52895CD8-C889-4307-80FE-F374D87C11F8}">
      <dgm:prSet/>
      <dgm:spPr/>
      <dgm:t>
        <a:bodyPr/>
        <a:lstStyle/>
        <a:p>
          <a:endParaRPr lang="en-US"/>
        </a:p>
      </dgm:t>
    </dgm:pt>
    <dgm:pt modelId="{A9E8BF2A-6228-4DDA-A8F2-75A179AD3E67}" type="asst">
      <dgm:prSet phldrT="[Text]"/>
      <dgm:spPr/>
      <dgm:t>
        <a:bodyPr/>
        <a:lstStyle/>
        <a:p>
          <a:r>
            <a:rPr lang="en-US" dirty="0" smtClean="0"/>
            <a:t>/</a:t>
          </a:r>
          <a:r>
            <a:rPr lang="en-US" dirty="0" err="1" smtClean="0"/>
            <a:t>srcAccount</a:t>
          </a:r>
          <a:endParaRPr lang="en-US" dirty="0"/>
        </a:p>
      </dgm:t>
    </dgm:pt>
    <dgm:pt modelId="{95C99B39-4782-41DE-939F-A8F2F8D9180A}" type="parTrans" cxnId="{3B6F25BC-0F26-4150-9787-A7C14D3601C1}">
      <dgm:prSet/>
      <dgm:spPr/>
      <dgm:t>
        <a:bodyPr/>
        <a:lstStyle/>
        <a:p>
          <a:endParaRPr lang="en-US"/>
        </a:p>
      </dgm:t>
    </dgm:pt>
    <dgm:pt modelId="{F43AA690-BE15-4E5F-8750-511734A7BFB8}" type="sibTrans" cxnId="{3B6F25BC-0F26-4150-9787-A7C14D3601C1}">
      <dgm:prSet/>
      <dgm:spPr/>
      <dgm:t>
        <a:bodyPr/>
        <a:lstStyle/>
        <a:p>
          <a:endParaRPr lang="en-US"/>
        </a:p>
      </dgm:t>
    </dgm:pt>
    <dgm:pt modelId="{9FB7BC05-3BCC-4ED0-929D-479669FEE39A}" type="asst">
      <dgm:prSet phldrT="[Text]"/>
      <dgm:spPr/>
      <dgm:t>
        <a:bodyPr/>
        <a:lstStyle/>
        <a:p>
          <a:r>
            <a:rPr lang="en-US" dirty="0" smtClean="0"/>
            <a:t>/</a:t>
          </a:r>
          <a:r>
            <a:rPr lang="en-US" dirty="0" err="1" smtClean="0"/>
            <a:t>tgtAccount</a:t>
          </a:r>
          <a:endParaRPr lang="en-US" dirty="0"/>
        </a:p>
      </dgm:t>
    </dgm:pt>
    <dgm:pt modelId="{CAAC23B9-A6F1-4FD3-AEE0-8515D73B287F}" type="parTrans" cxnId="{61FB53F4-A917-4ED4-9749-3BA899F80097}">
      <dgm:prSet/>
      <dgm:spPr/>
      <dgm:t>
        <a:bodyPr/>
        <a:lstStyle/>
        <a:p>
          <a:endParaRPr lang="en-US"/>
        </a:p>
      </dgm:t>
    </dgm:pt>
    <dgm:pt modelId="{21893FCE-5698-44A3-B04F-917B11166E09}" type="sibTrans" cxnId="{61FB53F4-A917-4ED4-9749-3BA899F80097}">
      <dgm:prSet/>
      <dgm:spPr/>
      <dgm:t>
        <a:bodyPr/>
        <a:lstStyle/>
        <a:p>
          <a:endParaRPr lang="en-US"/>
        </a:p>
      </dgm:t>
    </dgm:pt>
    <dgm:pt modelId="{AC9F6961-6DB6-4AA1-BB43-41768A58B369}" type="pres">
      <dgm:prSet presAssocID="{B4534957-C071-425C-87E8-17D94C06ECBC}" presName="hierChild1" presStyleCnt="0">
        <dgm:presLayoutVars>
          <dgm:orgChart val="1"/>
          <dgm:chPref val="1"/>
          <dgm:dir/>
          <dgm:animOne val="branch"/>
          <dgm:animLvl val="lvl"/>
          <dgm:resizeHandles/>
        </dgm:presLayoutVars>
      </dgm:prSet>
      <dgm:spPr/>
      <dgm:t>
        <a:bodyPr/>
        <a:lstStyle/>
        <a:p>
          <a:endParaRPr lang="en-US"/>
        </a:p>
      </dgm:t>
    </dgm:pt>
    <dgm:pt modelId="{D61F84A1-7850-4DDE-9297-049B1EDF6201}" type="pres">
      <dgm:prSet presAssocID="{4FECC9AD-7CE1-4238-BC2E-7916605E7BB9}" presName="hierRoot1" presStyleCnt="0">
        <dgm:presLayoutVars>
          <dgm:hierBranch val="init"/>
        </dgm:presLayoutVars>
      </dgm:prSet>
      <dgm:spPr/>
    </dgm:pt>
    <dgm:pt modelId="{C3A4E61D-F0EB-4B39-972D-26851CD718B9}" type="pres">
      <dgm:prSet presAssocID="{4FECC9AD-7CE1-4238-BC2E-7916605E7BB9}" presName="rootComposite1" presStyleCnt="0"/>
      <dgm:spPr/>
    </dgm:pt>
    <dgm:pt modelId="{99644038-EE54-4B25-A7F8-DE689994B8A8}" type="pres">
      <dgm:prSet presAssocID="{4FECC9AD-7CE1-4238-BC2E-7916605E7BB9}" presName="rootText1" presStyleLbl="node0" presStyleIdx="0" presStyleCnt="1" custLinFactNeighborX="-1090">
        <dgm:presLayoutVars>
          <dgm:chPref val="3"/>
        </dgm:presLayoutVars>
      </dgm:prSet>
      <dgm:spPr/>
      <dgm:t>
        <a:bodyPr/>
        <a:lstStyle/>
        <a:p>
          <a:endParaRPr lang="en-US"/>
        </a:p>
      </dgm:t>
    </dgm:pt>
    <dgm:pt modelId="{81C3D7EC-E34B-48F3-9417-343776B0FF28}" type="pres">
      <dgm:prSet presAssocID="{4FECC9AD-7CE1-4238-BC2E-7916605E7BB9}" presName="rootConnector1" presStyleLbl="node1" presStyleIdx="0" presStyleCnt="0"/>
      <dgm:spPr/>
      <dgm:t>
        <a:bodyPr/>
        <a:lstStyle/>
        <a:p>
          <a:endParaRPr lang="en-US"/>
        </a:p>
      </dgm:t>
    </dgm:pt>
    <dgm:pt modelId="{7CCE0A27-2EE2-4DBA-85D4-33D466138A4B}" type="pres">
      <dgm:prSet presAssocID="{4FECC9AD-7CE1-4238-BC2E-7916605E7BB9}" presName="hierChild2" presStyleCnt="0"/>
      <dgm:spPr/>
    </dgm:pt>
    <dgm:pt modelId="{54B1B5D2-64D2-498C-B792-ED154B20529F}" type="pres">
      <dgm:prSet presAssocID="{4FECC9AD-7CE1-4238-BC2E-7916605E7BB9}" presName="hierChild3" presStyleCnt="0"/>
      <dgm:spPr/>
    </dgm:pt>
    <dgm:pt modelId="{877CD1AB-65F2-45CD-8DD2-BD7B26210407}" type="pres">
      <dgm:prSet presAssocID="{6CC729CA-E1BE-4A3A-B4E8-60AFC80266BD}" presName="Name111" presStyleLbl="parChTrans1D2" presStyleIdx="0" presStyleCnt="1"/>
      <dgm:spPr/>
      <dgm:t>
        <a:bodyPr/>
        <a:lstStyle/>
        <a:p>
          <a:endParaRPr lang="en-US"/>
        </a:p>
      </dgm:t>
    </dgm:pt>
    <dgm:pt modelId="{1C8FC9A3-E406-4A79-AA4B-E1AD50F4704D}" type="pres">
      <dgm:prSet presAssocID="{D331E426-587A-481A-A194-396E2B944E7C}" presName="hierRoot3" presStyleCnt="0">
        <dgm:presLayoutVars>
          <dgm:hierBranch val="init"/>
        </dgm:presLayoutVars>
      </dgm:prSet>
      <dgm:spPr/>
    </dgm:pt>
    <dgm:pt modelId="{FD51568C-771C-4617-AE57-5FE39137E977}" type="pres">
      <dgm:prSet presAssocID="{D331E426-587A-481A-A194-396E2B944E7C}" presName="rootComposite3" presStyleCnt="0"/>
      <dgm:spPr/>
    </dgm:pt>
    <dgm:pt modelId="{33779715-CF1E-4C73-AC09-572463D139A1}" type="pres">
      <dgm:prSet presAssocID="{D331E426-587A-481A-A194-396E2B944E7C}" presName="rootText3" presStyleLbl="asst1" presStyleIdx="0" presStyleCnt="3">
        <dgm:presLayoutVars>
          <dgm:chPref val="3"/>
        </dgm:presLayoutVars>
      </dgm:prSet>
      <dgm:spPr/>
      <dgm:t>
        <a:bodyPr/>
        <a:lstStyle/>
        <a:p>
          <a:endParaRPr lang="en-US"/>
        </a:p>
      </dgm:t>
    </dgm:pt>
    <dgm:pt modelId="{CBF10CAC-D0BF-4BDF-91C5-EE5F0DBE3006}" type="pres">
      <dgm:prSet presAssocID="{D331E426-587A-481A-A194-396E2B944E7C}" presName="rootConnector3" presStyleLbl="asst1" presStyleIdx="0" presStyleCnt="3"/>
      <dgm:spPr/>
      <dgm:t>
        <a:bodyPr/>
        <a:lstStyle/>
        <a:p>
          <a:endParaRPr lang="en-US"/>
        </a:p>
      </dgm:t>
    </dgm:pt>
    <dgm:pt modelId="{85C39054-3A8A-4F48-9A16-30298875EF29}" type="pres">
      <dgm:prSet presAssocID="{D331E426-587A-481A-A194-396E2B944E7C}" presName="hierChild6" presStyleCnt="0"/>
      <dgm:spPr/>
    </dgm:pt>
    <dgm:pt modelId="{B76C4D2D-73BA-496D-A713-B0E6253B7CE3}" type="pres">
      <dgm:prSet presAssocID="{D331E426-587A-481A-A194-396E2B944E7C}" presName="hierChild7" presStyleCnt="0"/>
      <dgm:spPr/>
    </dgm:pt>
    <dgm:pt modelId="{F6F83423-843B-4DCB-965E-A4B4D1B14C5E}" type="pres">
      <dgm:prSet presAssocID="{95C99B39-4782-41DE-939F-A8F2F8D9180A}" presName="Name111" presStyleLbl="parChTrans1D3" presStyleIdx="0" presStyleCnt="2"/>
      <dgm:spPr/>
      <dgm:t>
        <a:bodyPr/>
        <a:lstStyle/>
        <a:p>
          <a:endParaRPr lang="en-US"/>
        </a:p>
      </dgm:t>
    </dgm:pt>
    <dgm:pt modelId="{02D50B6A-0D96-421A-BCB6-81E99DFA29F0}" type="pres">
      <dgm:prSet presAssocID="{A9E8BF2A-6228-4DDA-A8F2-75A179AD3E67}" presName="hierRoot3" presStyleCnt="0">
        <dgm:presLayoutVars>
          <dgm:hierBranch val="init"/>
        </dgm:presLayoutVars>
      </dgm:prSet>
      <dgm:spPr/>
    </dgm:pt>
    <dgm:pt modelId="{58B9BBC5-C81B-4FA5-A48F-79853A39E689}" type="pres">
      <dgm:prSet presAssocID="{A9E8BF2A-6228-4DDA-A8F2-75A179AD3E67}" presName="rootComposite3" presStyleCnt="0"/>
      <dgm:spPr/>
    </dgm:pt>
    <dgm:pt modelId="{A6968C1F-0462-4DF1-B29E-4DBF00197B9D}" type="pres">
      <dgm:prSet presAssocID="{A9E8BF2A-6228-4DDA-A8F2-75A179AD3E67}" presName="rootText3" presStyleLbl="asst1" presStyleIdx="1" presStyleCnt="3">
        <dgm:presLayoutVars>
          <dgm:chPref val="3"/>
        </dgm:presLayoutVars>
      </dgm:prSet>
      <dgm:spPr/>
      <dgm:t>
        <a:bodyPr/>
        <a:lstStyle/>
        <a:p>
          <a:endParaRPr lang="en-US"/>
        </a:p>
      </dgm:t>
    </dgm:pt>
    <dgm:pt modelId="{83E0EAB3-FA90-4AEC-94B2-2EAC6F47F828}" type="pres">
      <dgm:prSet presAssocID="{A9E8BF2A-6228-4DDA-A8F2-75A179AD3E67}" presName="rootConnector3" presStyleLbl="asst1" presStyleIdx="1" presStyleCnt="3"/>
      <dgm:spPr/>
      <dgm:t>
        <a:bodyPr/>
        <a:lstStyle/>
        <a:p>
          <a:endParaRPr lang="en-US"/>
        </a:p>
      </dgm:t>
    </dgm:pt>
    <dgm:pt modelId="{DA9D1573-C928-4825-8218-A038E18A37F5}" type="pres">
      <dgm:prSet presAssocID="{A9E8BF2A-6228-4DDA-A8F2-75A179AD3E67}" presName="hierChild6" presStyleCnt="0"/>
      <dgm:spPr/>
    </dgm:pt>
    <dgm:pt modelId="{1FBE64B3-FEC6-4EF3-98BD-4A7E5D6C8FDB}" type="pres">
      <dgm:prSet presAssocID="{A9E8BF2A-6228-4DDA-A8F2-75A179AD3E67}" presName="hierChild7" presStyleCnt="0"/>
      <dgm:spPr/>
    </dgm:pt>
    <dgm:pt modelId="{CA1E3C07-BF1E-4BCC-92FA-D11E6D435165}" type="pres">
      <dgm:prSet presAssocID="{CAAC23B9-A6F1-4FD3-AEE0-8515D73B287F}" presName="Name111" presStyleLbl="parChTrans1D3" presStyleIdx="1" presStyleCnt="2"/>
      <dgm:spPr/>
      <dgm:t>
        <a:bodyPr/>
        <a:lstStyle/>
        <a:p>
          <a:endParaRPr lang="en-US"/>
        </a:p>
      </dgm:t>
    </dgm:pt>
    <dgm:pt modelId="{D7F270BD-6B5B-4A5B-BFDA-E87CA58A2980}" type="pres">
      <dgm:prSet presAssocID="{9FB7BC05-3BCC-4ED0-929D-479669FEE39A}" presName="hierRoot3" presStyleCnt="0">
        <dgm:presLayoutVars>
          <dgm:hierBranch val="init"/>
        </dgm:presLayoutVars>
      </dgm:prSet>
      <dgm:spPr/>
    </dgm:pt>
    <dgm:pt modelId="{38F69E59-BDCE-4C61-9EE1-6B3B676B6B11}" type="pres">
      <dgm:prSet presAssocID="{9FB7BC05-3BCC-4ED0-929D-479669FEE39A}" presName="rootComposite3" presStyleCnt="0"/>
      <dgm:spPr/>
    </dgm:pt>
    <dgm:pt modelId="{D14A1A92-3AB3-41A6-960B-BC45717D5993}" type="pres">
      <dgm:prSet presAssocID="{9FB7BC05-3BCC-4ED0-929D-479669FEE39A}" presName="rootText3" presStyleLbl="asst1" presStyleIdx="2" presStyleCnt="3">
        <dgm:presLayoutVars>
          <dgm:chPref val="3"/>
        </dgm:presLayoutVars>
      </dgm:prSet>
      <dgm:spPr/>
      <dgm:t>
        <a:bodyPr/>
        <a:lstStyle/>
        <a:p>
          <a:endParaRPr lang="en-US"/>
        </a:p>
      </dgm:t>
    </dgm:pt>
    <dgm:pt modelId="{49C1BFED-CD35-4211-B834-3F1A053C0913}" type="pres">
      <dgm:prSet presAssocID="{9FB7BC05-3BCC-4ED0-929D-479669FEE39A}" presName="rootConnector3" presStyleLbl="asst1" presStyleIdx="2" presStyleCnt="3"/>
      <dgm:spPr/>
      <dgm:t>
        <a:bodyPr/>
        <a:lstStyle/>
        <a:p>
          <a:endParaRPr lang="en-US"/>
        </a:p>
      </dgm:t>
    </dgm:pt>
    <dgm:pt modelId="{7D8F7C8C-0896-4928-975F-486DBE4B4682}" type="pres">
      <dgm:prSet presAssocID="{9FB7BC05-3BCC-4ED0-929D-479669FEE39A}" presName="hierChild6" presStyleCnt="0"/>
      <dgm:spPr/>
    </dgm:pt>
    <dgm:pt modelId="{928992BB-5987-4CDB-B91C-EC2AEE9A6BC2}" type="pres">
      <dgm:prSet presAssocID="{9FB7BC05-3BCC-4ED0-929D-479669FEE39A}" presName="hierChild7" presStyleCnt="0"/>
      <dgm:spPr/>
    </dgm:pt>
  </dgm:ptLst>
  <dgm:cxnLst>
    <dgm:cxn modelId="{96967E3A-581D-4E5F-980C-5B7C6D723066}" type="presOf" srcId="{B4534957-C071-425C-87E8-17D94C06ECBC}" destId="{AC9F6961-6DB6-4AA1-BB43-41768A58B369}" srcOrd="0" destOrd="0" presId="urn:microsoft.com/office/officeart/2005/8/layout/orgChart1"/>
    <dgm:cxn modelId="{D078DA91-E825-4CAC-84FE-24ECF90D1428}" type="presOf" srcId="{9FB7BC05-3BCC-4ED0-929D-479669FEE39A}" destId="{49C1BFED-CD35-4211-B834-3F1A053C0913}" srcOrd="1" destOrd="0" presId="urn:microsoft.com/office/officeart/2005/8/layout/orgChart1"/>
    <dgm:cxn modelId="{B57BC38C-F24C-49BC-86A1-BFA22DFC9805}" type="presOf" srcId="{A9E8BF2A-6228-4DDA-A8F2-75A179AD3E67}" destId="{83E0EAB3-FA90-4AEC-94B2-2EAC6F47F828}" srcOrd="1" destOrd="0" presId="urn:microsoft.com/office/officeart/2005/8/layout/orgChart1"/>
    <dgm:cxn modelId="{31F21EC8-FDEE-430D-9DAF-AD3FB94E35AE}" type="presOf" srcId="{95C99B39-4782-41DE-939F-A8F2F8D9180A}" destId="{F6F83423-843B-4DCB-965E-A4B4D1B14C5E}" srcOrd="0" destOrd="0" presId="urn:microsoft.com/office/officeart/2005/8/layout/orgChart1"/>
    <dgm:cxn modelId="{44706BE8-BC33-4297-88AF-F18C6912095B}" type="presOf" srcId="{D331E426-587A-481A-A194-396E2B944E7C}" destId="{33779715-CF1E-4C73-AC09-572463D139A1}" srcOrd="0" destOrd="0" presId="urn:microsoft.com/office/officeart/2005/8/layout/orgChart1"/>
    <dgm:cxn modelId="{63EBED02-5410-4412-89F2-E9FD17B0A5E0}" type="presOf" srcId="{A9E8BF2A-6228-4DDA-A8F2-75A179AD3E67}" destId="{A6968C1F-0462-4DF1-B29E-4DBF00197B9D}" srcOrd="0" destOrd="0" presId="urn:microsoft.com/office/officeart/2005/8/layout/orgChart1"/>
    <dgm:cxn modelId="{52895CD8-C889-4307-80FE-F374D87C11F8}" srcId="{4FECC9AD-7CE1-4238-BC2E-7916605E7BB9}" destId="{D331E426-587A-481A-A194-396E2B944E7C}" srcOrd="0" destOrd="0" parTransId="{6CC729CA-E1BE-4A3A-B4E8-60AFC80266BD}" sibTransId="{B055E0B5-A5F1-457D-88A7-0BA08C1CF191}"/>
    <dgm:cxn modelId="{61FB53F4-A917-4ED4-9749-3BA899F80097}" srcId="{D331E426-587A-481A-A194-396E2B944E7C}" destId="{9FB7BC05-3BCC-4ED0-929D-479669FEE39A}" srcOrd="1" destOrd="0" parTransId="{CAAC23B9-A6F1-4FD3-AEE0-8515D73B287F}" sibTransId="{21893FCE-5698-44A3-B04F-917B11166E09}"/>
    <dgm:cxn modelId="{30A98FBF-3383-4A0D-AA18-B886F26BBC52}" type="presOf" srcId="{9FB7BC05-3BCC-4ED0-929D-479669FEE39A}" destId="{D14A1A92-3AB3-41A6-960B-BC45717D5993}" srcOrd="0" destOrd="0" presId="urn:microsoft.com/office/officeart/2005/8/layout/orgChart1"/>
    <dgm:cxn modelId="{0523FEE8-4618-42CA-A560-DDA1FEEF0C2A}" type="presOf" srcId="{6CC729CA-E1BE-4A3A-B4E8-60AFC80266BD}" destId="{877CD1AB-65F2-45CD-8DD2-BD7B26210407}" srcOrd="0" destOrd="0" presId="urn:microsoft.com/office/officeart/2005/8/layout/orgChart1"/>
    <dgm:cxn modelId="{3EAC862E-41D0-4DE6-A9A7-5CE1E9085322}" type="presOf" srcId="{4FECC9AD-7CE1-4238-BC2E-7916605E7BB9}" destId="{81C3D7EC-E34B-48F3-9417-343776B0FF28}" srcOrd="1" destOrd="0" presId="urn:microsoft.com/office/officeart/2005/8/layout/orgChart1"/>
    <dgm:cxn modelId="{875581C2-3879-4174-9B6D-0DC8712817A3}" srcId="{B4534957-C071-425C-87E8-17D94C06ECBC}" destId="{4FECC9AD-7CE1-4238-BC2E-7916605E7BB9}" srcOrd="0" destOrd="0" parTransId="{A5826DE7-A36B-4647-AFDE-2BA6F35972E0}" sibTransId="{6A8A99DA-AED4-4239-9BB3-D0F8AB841F6E}"/>
    <dgm:cxn modelId="{31F32359-1C6D-4967-A1F2-51504CC19414}" type="presOf" srcId="{4FECC9AD-7CE1-4238-BC2E-7916605E7BB9}" destId="{99644038-EE54-4B25-A7F8-DE689994B8A8}" srcOrd="0" destOrd="0" presId="urn:microsoft.com/office/officeart/2005/8/layout/orgChart1"/>
    <dgm:cxn modelId="{E2C46A75-374D-48CC-86B5-637181A128EE}" type="presOf" srcId="{CAAC23B9-A6F1-4FD3-AEE0-8515D73B287F}" destId="{CA1E3C07-BF1E-4BCC-92FA-D11E6D435165}" srcOrd="0" destOrd="0" presId="urn:microsoft.com/office/officeart/2005/8/layout/orgChart1"/>
    <dgm:cxn modelId="{F4474772-B5E0-4C39-8CBA-56F30B2A2723}" type="presOf" srcId="{D331E426-587A-481A-A194-396E2B944E7C}" destId="{CBF10CAC-D0BF-4BDF-91C5-EE5F0DBE3006}" srcOrd="1" destOrd="0" presId="urn:microsoft.com/office/officeart/2005/8/layout/orgChart1"/>
    <dgm:cxn modelId="{3B6F25BC-0F26-4150-9787-A7C14D3601C1}" srcId="{D331E426-587A-481A-A194-396E2B944E7C}" destId="{A9E8BF2A-6228-4DDA-A8F2-75A179AD3E67}" srcOrd="0" destOrd="0" parTransId="{95C99B39-4782-41DE-939F-A8F2F8D9180A}" sibTransId="{F43AA690-BE15-4E5F-8750-511734A7BFB8}"/>
    <dgm:cxn modelId="{A744153A-9DA9-47B1-A045-BC8F78163823}" type="presParOf" srcId="{AC9F6961-6DB6-4AA1-BB43-41768A58B369}" destId="{D61F84A1-7850-4DDE-9297-049B1EDF6201}" srcOrd="0" destOrd="0" presId="urn:microsoft.com/office/officeart/2005/8/layout/orgChart1"/>
    <dgm:cxn modelId="{567064EA-037B-49C1-B0D4-8AF082743EAC}" type="presParOf" srcId="{D61F84A1-7850-4DDE-9297-049B1EDF6201}" destId="{C3A4E61D-F0EB-4B39-972D-26851CD718B9}" srcOrd="0" destOrd="0" presId="urn:microsoft.com/office/officeart/2005/8/layout/orgChart1"/>
    <dgm:cxn modelId="{62BEEB4A-F1D6-4462-96E3-5D694EEE1B3C}" type="presParOf" srcId="{C3A4E61D-F0EB-4B39-972D-26851CD718B9}" destId="{99644038-EE54-4B25-A7F8-DE689994B8A8}" srcOrd="0" destOrd="0" presId="urn:microsoft.com/office/officeart/2005/8/layout/orgChart1"/>
    <dgm:cxn modelId="{B57F940A-669C-4219-8889-B2648D70CF2B}" type="presParOf" srcId="{C3A4E61D-F0EB-4B39-972D-26851CD718B9}" destId="{81C3D7EC-E34B-48F3-9417-343776B0FF28}" srcOrd="1" destOrd="0" presId="urn:microsoft.com/office/officeart/2005/8/layout/orgChart1"/>
    <dgm:cxn modelId="{F417FAB9-0483-4A7E-A2ED-BD7809219A11}" type="presParOf" srcId="{D61F84A1-7850-4DDE-9297-049B1EDF6201}" destId="{7CCE0A27-2EE2-4DBA-85D4-33D466138A4B}" srcOrd="1" destOrd="0" presId="urn:microsoft.com/office/officeart/2005/8/layout/orgChart1"/>
    <dgm:cxn modelId="{41C2546F-2F44-4CDB-92AF-61D954493CB6}" type="presParOf" srcId="{D61F84A1-7850-4DDE-9297-049B1EDF6201}" destId="{54B1B5D2-64D2-498C-B792-ED154B20529F}" srcOrd="2" destOrd="0" presId="urn:microsoft.com/office/officeart/2005/8/layout/orgChart1"/>
    <dgm:cxn modelId="{236D3A1F-96CA-4C02-B345-25A9B9B9ADC1}" type="presParOf" srcId="{54B1B5D2-64D2-498C-B792-ED154B20529F}" destId="{877CD1AB-65F2-45CD-8DD2-BD7B26210407}" srcOrd="0" destOrd="0" presId="urn:microsoft.com/office/officeart/2005/8/layout/orgChart1"/>
    <dgm:cxn modelId="{BA1610AE-7F1E-4E8C-BC57-D26967247DB8}" type="presParOf" srcId="{54B1B5D2-64D2-498C-B792-ED154B20529F}" destId="{1C8FC9A3-E406-4A79-AA4B-E1AD50F4704D}" srcOrd="1" destOrd="0" presId="urn:microsoft.com/office/officeart/2005/8/layout/orgChart1"/>
    <dgm:cxn modelId="{16AD1DD2-C584-4783-AE11-5DBDCEE05D4F}" type="presParOf" srcId="{1C8FC9A3-E406-4A79-AA4B-E1AD50F4704D}" destId="{FD51568C-771C-4617-AE57-5FE39137E977}" srcOrd="0" destOrd="0" presId="urn:microsoft.com/office/officeart/2005/8/layout/orgChart1"/>
    <dgm:cxn modelId="{79DF7CA8-3E3C-47FD-BDF3-615788B26055}" type="presParOf" srcId="{FD51568C-771C-4617-AE57-5FE39137E977}" destId="{33779715-CF1E-4C73-AC09-572463D139A1}" srcOrd="0" destOrd="0" presId="urn:microsoft.com/office/officeart/2005/8/layout/orgChart1"/>
    <dgm:cxn modelId="{645F2151-851B-4315-A082-B5B702088517}" type="presParOf" srcId="{FD51568C-771C-4617-AE57-5FE39137E977}" destId="{CBF10CAC-D0BF-4BDF-91C5-EE5F0DBE3006}" srcOrd="1" destOrd="0" presId="urn:microsoft.com/office/officeart/2005/8/layout/orgChart1"/>
    <dgm:cxn modelId="{1F877AA2-63DF-4D6D-ADE8-E108DB4FD08B}" type="presParOf" srcId="{1C8FC9A3-E406-4A79-AA4B-E1AD50F4704D}" destId="{85C39054-3A8A-4F48-9A16-30298875EF29}" srcOrd="1" destOrd="0" presId="urn:microsoft.com/office/officeart/2005/8/layout/orgChart1"/>
    <dgm:cxn modelId="{A74F8EFE-CE4C-428F-9E4C-1A31E460FEEF}" type="presParOf" srcId="{1C8FC9A3-E406-4A79-AA4B-E1AD50F4704D}" destId="{B76C4D2D-73BA-496D-A713-B0E6253B7CE3}" srcOrd="2" destOrd="0" presId="urn:microsoft.com/office/officeart/2005/8/layout/orgChart1"/>
    <dgm:cxn modelId="{F5F32242-9433-4CEF-885E-D109B8C70E00}" type="presParOf" srcId="{B76C4D2D-73BA-496D-A713-B0E6253B7CE3}" destId="{F6F83423-843B-4DCB-965E-A4B4D1B14C5E}" srcOrd="0" destOrd="0" presId="urn:microsoft.com/office/officeart/2005/8/layout/orgChart1"/>
    <dgm:cxn modelId="{F34D36D4-823B-4EE8-9717-D7FA6534CEAB}" type="presParOf" srcId="{B76C4D2D-73BA-496D-A713-B0E6253B7CE3}" destId="{02D50B6A-0D96-421A-BCB6-81E99DFA29F0}" srcOrd="1" destOrd="0" presId="urn:microsoft.com/office/officeart/2005/8/layout/orgChart1"/>
    <dgm:cxn modelId="{71133249-7383-4E2C-AD8F-0AD2D6368724}" type="presParOf" srcId="{02D50B6A-0D96-421A-BCB6-81E99DFA29F0}" destId="{58B9BBC5-C81B-4FA5-A48F-79853A39E689}" srcOrd="0" destOrd="0" presId="urn:microsoft.com/office/officeart/2005/8/layout/orgChart1"/>
    <dgm:cxn modelId="{F06A7C22-1CA1-457A-BCAA-61BD5B596EBB}" type="presParOf" srcId="{58B9BBC5-C81B-4FA5-A48F-79853A39E689}" destId="{A6968C1F-0462-4DF1-B29E-4DBF00197B9D}" srcOrd="0" destOrd="0" presId="urn:microsoft.com/office/officeart/2005/8/layout/orgChart1"/>
    <dgm:cxn modelId="{DDFE299C-93C9-47EF-98A6-7325F5016489}" type="presParOf" srcId="{58B9BBC5-C81B-4FA5-A48F-79853A39E689}" destId="{83E0EAB3-FA90-4AEC-94B2-2EAC6F47F828}" srcOrd="1" destOrd="0" presId="urn:microsoft.com/office/officeart/2005/8/layout/orgChart1"/>
    <dgm:cxn modelId="{95E016BA-CD7D-4109-9565-D4A254E695F6}" type="presParOf" srcId="{02D50B6A-0D96-421A-BCB6-81E99DFA29F0}" destId="{DA9D1573-C928-4825-8218-A038E18A37F5}" srcOrd="1" destOrd="0" presId="urn:microsoft.com/office/officeart/2005/8/layout/orgChart1"/>
    <dgm:cxn modelId="{B513DA5D-E4A9-4918-B85A-63AD0ED07BCC}" type="presParOf" srcId="{02D50B6A-0D96-421A-BCB6-81E99DFA29F0}" destId="{1FBE64B3-FEC6-4EF3-98BD-4A7E5D6C8FDB}" srcOrd="2" destOrd="0" presId="urn:microsoft.com/office/officeart/2005/8/layout/orgChart1"/>
    <dgm:cxn modelId="{373ABAA1-BB0F-4BCC-8992-6C18ED69A78B}" type="presParOf" srcId="{B76C4D2D-73BA-496D-A713-B0E6253B7CE3}" destId="{CA1E3C07-BF1E-4BCC-92FA-D11E6D435165}" srcOrd="2" destOrd="0" presId="urn:microsoft.com/office/officeart/2005/8/layout/orgChart1"/>
    <dgm:cxn modelId="{8E1F9289-D784-435E-B5AF-7EAD4D975C95}" type="presParOf" srcId="{B76C4D2D-73BA-496D-A713-B0E6253B7CE3}" destId="{D7F270BD-6B5B-4A5B-BFDA-E87CA58A2980}" srcOrd="3" destOrd="0" presId="urn:microsoft.com/office/officeart/2005/8/layout/orgChart1"/>
    <dgm:cxn modelId="{F472362A-C0FB-4357-B2CD-A504DA57B675}" type="presParOf" srcId="{D7F270BD-6B5B-4A5B-BFDA-E87CA58A2980}" destId="{38F69E59-BDCE-4C61-9EE1-6B3B676B6B11}" srcOrd="0" destOrd="0" presId="urn:microsoft.com/office/officeart/2005/8/layout/orgChart1"/>
    <dgm:cxn modelId="{CE46429F-12A7-47ED-B46A-99A7EB7520A1}" type="presParOf" srcId="{38F69E59-BDCE-4C61-9EE1-6B3B676B6B11}" destId="{D14A1A92-3AB3-41A6-960B-BC45717D5993}" srcOrd="0" destOrd="0" presId="urn:microsoft.com/office/officeart/2005/8/layout/orgChart1"/>
    <dgm:cxn modelId="{5E412032-66FC-4709-8643-0C4C5A25C394}" type="presParOf" srcId="{38F69E59-BDCE-4C61-9EE1-6B3B676B6B11}" destId="{49C1BFED-CD35-4211-B834-3F1A053C0913}" srcOrd="1" destOrd="0" presId="urn:microsoft.com/office/officeart/2005/8/layout/orgChart1"/>
    <dgm:cxn modelId="{32D847EF-7403-4C5E-B5E8-CABC77C8E23E}" type="presParOf" srcId="{D7F270BD-6B5B-4A5B-BFDA-E87CA58A2980}" destId="{7D8F7C8C-0896-4928-975F-486DBE4B4682}" srcOrd="1" destOrd="0" presId="urn:microsoft.com/office/officeart/2005/8/layout/orgChart1"/>
    <dgm:cxn modelId="{E405E74B-CFE1-4C0B-B2B7-B58D99F21FA3}" type="presParOf" srcId="{D7F270BD-6B5B-4A5B-BFDA-E87CA58A2980}" destId="{928992BB-5987-4CDB-B91C-EC2AEE9A6BC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83423-843B-4DCB-965E-A4B4D1B14C5E}">
      <dsp:nvSpPr>
        <dsp:cNvPr id="0" name=""/>
        <dsp:cNvSpPr/>
      </dsp:nvSpPr>
      <dsp:spPr>
        <a:xfrm>
          <a:off x="2577804" y="1179832"/>
          <a:ext cx="244831" cy="1072595"/>
        </a:xfrm>
        <a:custGeom>
          <a:avLst/>
          <a:gdLst/>
          <a:ahLst/>
          <a:cxnLst/>
          <a:rect l="0" t="0" r="0" b="0"/>
          <a:pathLst>
            <a:path>
              <a:moveTo>
                <a:pt x="0" y="0"/>
              </a:moveTo>
              <a:lnTo>
                <a:pt x="0" y="1072595"/>
              </a:lnTo>
              <a:lnTo>
                <a:pt x="244831" y="107259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CD1AB-65F2-45CD-8DD2-BD7B26210407}">
      <dsp:nvSpPr>
        <dsp:cNvPr id="0" name=""/>
        <dsp:cNvSpPr/>
      </dsp:nvSpPr>
      <dsp:spPr>
        <a:xfrm>
          <a:off x="2332972" y="1179832"/>
          <a:ext cx="244831" cy="1072595"/>
        </a:xfrm>
        <a:custGeom>
          <a:avLst/>
          <a:gdLst/>
          <a:ahLst/>
          <a:cxnLst/>
          <a:rect l="0" t="0" r="0" b="0"/>
          <a:pathLst>
            <a:path>
              <a:moveTo>
                <a:pt x="244831" y="0"/>
              </a:moveTo>
              <a:lnTo>
                <a:pt x="244831" y="1072595"/>
              </a:lnTo>
              <a:lnTo>
                <a:pt x="0" y="107259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644038-EE54-4B25-A7F8-DE689994B8A8}">
      <dsp:nvSpPr>
        <dsp:cNvPr id="0" name=""/>
        <dsp:cNvSpPr/>
      </dsp:nvSpPr>
      <dsp:spPr>
        <a:xfrm>
          <a:off x="1411939" y="13967"/>
          <a:ext cx="2331729" cy="11658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/accounts</a:t>
          </a:r>
          <a:endParaRPr lang="en-US" sz="3600" kern="1200" dirty="0"/>
        </a:p>
      </dsp:txBody>
      <dsp:txXfrm>
        <a:off x="1411939" y="13967"/>
        <a:ext cx="2331729" cy="1165864"/>
      </dsp:txXfrm>
    </dsp:sp>
    <dsp:sp modelId="{33779715-CF1E-4C73-AC09-572463D139A1}">
      <dsp:nvSpPr>
        <dsp:cNvPr id="0" name=""/>
        <dsp:cNvSpPr/>
      </dsp:nvSpPr>
      <dsp:spPr>
        <a:xfrm>
          <a:off x="1242" y="1669495"/>
          <a:ext cx="2331729" cy="116586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/accounts/1</a:t>
          </a:r>
          <a:endParaRPr lang="en-US" sz="3600" kern="1200" dirty="0"/>
        </a:p>
      </dsp:txBody>
      <dsp:txXfrm>
        <a:off x="1242" y="1669495"/>
        <a:ext cx="2331729" cy="1165864"/>
      </dsp:txXfrm>
    </dsp:sp>
    <dsp:sp modelId="{A6968C1F-0462-4DF1-B29E-4DBF00197B9D}">
      <dsp:nvSpPr>
        <dsp:cNvPr id="0" name=""/>
        <dsp:cNvSpPr/>
      </dsp:nvSpPr>
      <dsp:spPr>
        <a:xfrm>
          <a:off x="2822636" y="1669495"/>
          <a:ext cx="2331729" cy="116586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smtClean="0"/>
            <a:t>/accounts/2</a:t>
          </a:r>
          <a:endParaRPr lang="en-US" sz="3600" kern="1200" dirty="0"/>
        </a:p>
      </dsp:txBody>
      <dsp:txXfrm>
        <a:off x="2822636" y="1669495"/>
        <a:ext cx="2331729" cy="11658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83423-843B-4DCB-965E-A4B4D1B14C5E}">
      <dsp:nvSpPr>
        <dsp:cNvPr id="0" name=""/>
        <dsp:cNvSpPr/>
      </dsp:nvSpPr>
      <dsp:spPr>
        <a:xfrm>
          <a:off x="2194466" y="1611000"/>
          <a:ext cx="139717" cy="612096"/>
        </a:xfrm>
        <a:custGeom>
          <a:avLst/>
          <a:gdLst/>
          <a:ahLst/>
          <a:cxnLst/>
          <a:rect l="0" t="0" r="0" b="0"/>
          <a:pathLst>
            <a:path>
              <a:moveTo>
                <a:pt x="139717" y="0"/>
              </a:moveTo>
              <a:lnTo>
                <a:pt x="139717" y="612096"/>
              </a:lnTo>
              <a:lnTo>
                <a:pt x="0" y="61209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CD1AB-65F2-45CD-8DD2-BD7B26210407}">
      <dsp:nvSpPr>
        <dsp:cNvPr id="0" name=""/>
        <dsp:cNvSpPr/>
      </dsp:nvSpPr>
      <dsp:spPr>
        <a:xfrm>
          <a:off x="2999506" y="666243"/>
          <a:ext cx="139717" cy="612096"/>
        </a:xfrm>
        <a:custGeom>
          <a:avLst/>
          <a:gdLst/>
          <a:ahLst/>
          <a:cxnLst/>
          <a:rect l="0" t="0" r="0" b="0"/>
          <a:pathLst>
            <a:path>
              <a:moveTo>
                <a:pt x="139717" y="0"/>
              </a:moveTo>
              <a:lnTo>
                <a:pt x="139717" y="612096"/>
              </a:lnTo>
              <a:lnTo>
                <a:pt x="0" y="61209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644038-EE54-4B25-A7F8-DE689994B8A8}">
      <dsp:nvSpPr>
        <dsp:cNvPr id="0" name=""/>
        <dsp:cNvSpPr/>
      </dsp:nvSpPr>
      <dsp:spPr>
        <a:xfrm>
          <a:off x="2473901" y="920"/>
          <a:ext cx="1330644" cy="6653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/accounts</a:t>
          </a:r>
          <a:endParaRPr lang="en-US" sz="2100" kern="1200" dirty="0"/>
        </a:p>
      </dsp:txBody>
      <dsp:txXfrm>
        <a:off x="2473901" y="920"/>
        <a:ext cx="1330644" cy="665322"/>
      </dsp:txXfrm>
    </dsp:sp>
    <dsp:sp modelId="{33779715-CF1E-4C73-AC09-572463D139A1}">
      <dsp:nvSpPr>
        <dsp:cNvPr id="0" name=""/>
        <dsp:cNvSpPr/>
      </dsp:nvSpPr>
      <dsp:spPr>
        <a:xfrm>
          <a:off x="1668861" y="945678"/>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/accounts/1</a:t>
          </a:r>
          <a:endParaRPr lang="en-US" sz="2100" kern="1200" dirty="0"/>
        </a:p>
      </dsp:txBody>
      <dsp:txXfrm>
        <a:off x="1668861" y="945678"/>
        <a:ext cx="1330644" cy="665322"/>
      </dsp:txXfrm>
    </dsp:sp>
    <dsp:sp modelId="{A6968C1F-0462-4DF1-B29E-4DBF00197B9D}">
      <dsp:nvSpPr>
        <dsp:cNvPr id="0" name=""/>
        <dsp:cNvSpPr/>
      </dsp:nvSpPr>
      <dsp:spPr>
        <a:xfrm>
          <a:off x="863821" y="1890435"/>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/transfers</a:t>
          </a:r>
          <a:endParaRPr lang="en-US" sz="2100" kern="1200" dirty="0"/>
        </a:p>
      </dsp:txBody>
      <dsp:txXfrm>
        <a:off x="863821" y="1890435"/>
        <a:ext cx="1330644" cy="6653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E3C07-BF1E-4BCC-92FA-D11E6D435165}">
      <dsp:nvSpPr>
        <dsp:cNvPr id="0" name=""/>
        <dsp:cNvSpPr/>
      </dsp:nvSpPr>
      <dsp:spPr>
        <a:xfrm>
          <a:off x="1931664" y="1611000"/>
          <a:ext cx="139717" cy="612096"/>
        </a:xfrm>
        <a:custGeom>
          <a:avLst/>
          <a:gdLst/>
          <a:ahLst/>
          <a:cxnLst/>
          <a:rect l="0" t="0" r="0" b="0"/>
          <a:pathLst>
            <a:path>
              <a:moveTo>
                <a:pt x="0" y="0"/>
              </a:moveTo>
              <a:lnTo>
                <a:pt x="0" y="612096"/>
              </a:lnTo>
              <a:lnTo>
                <a:pt x="139717" y="61209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F83423-843B-4DCB-965E-A4B4D1B14C5E}">
      <dsp:nvSpPr>
        <dsp:cNvPr id="0" name=""/>
        <dsp:cNvSpPr/>
      </dsp:nvSpPr>
      <dsp:spPr>
        <a:xfrm>
          <a:off x="1791946" y="1611000"/>
          <a:ext cx="139717" cy="612096"/>
        </a:xfrm>
        <a:custGeom>
          <a:avLst/>
          <a:gdLst/>
          <a:ahLst/>
          <a:cxnLst/>
          <a:rect l="0" t="0" r="0" b="0"/>
          <a:pathLst>
            <a:path>
              <a:moveTo>
                <a:pt x="139717" y="0"/>
              </a:moveTo>
              <a:lnTo>
                <a:pt x="139717" y="612096"/>
              </a:lnTo>
              <a:lnTo>
                <a:pt x="0" y="61209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CD1AB-65F2-45CD-8DD2-BD7B26210407}">
      <dsp:nvSpPr>
        <dsp:cNvPr id="0" name=""/>
        <dsp:cNvSpPr/>
      </dsp:nvSpPr>
      <dsp:spPr>
        <a:xfrm>
          <a:off x="2596986" y="666243"/>
          <a:ext cx="930253" cy="612096"/>
        </a:xfrm>
        <a:custGeom>
          <a:avLst/>
          <a:gdLst/>
          <a:ahLst/>
          <a:cxnLst/>
          <a:rect l="0" t="0" r="0" b="0"/>
          <a:pathLst>
            <a:path>
              <a:moveTo>
                <a:pt x="930253" y="0"/>
              </a:moveTo>
              <a:lnTo>
                <a:pt x="930253" y="612096"/>
              </a:lnTo>
              <a:lnTo>
                <a:pt x="0" y="61209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644038-EE54-4B25-A7F8-DE689994B8A8}">
      <dsp:nvSpPr>
        <dsp:cNvPr id="0" name=""/>
        <dsp:cNvSpPr/>
      </dsp:nvSpPr>
      <dsp:spPr>
        <a:xfrm>
          <a:off x="2861917" y="920"/>
          <a:ext cx="1330644" cy="6653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/transfers</a:t>
          </a:r>
          <a:endParaRPr lang="en-US" sz="2100" kern="1200" dirty="0"/>
        </a:p>
      </dsp:txBody>
      <dsp:txXfrm>
        <a:off x="2861917" y="920"/>
        <a:ext cx="1330644" cy="665322"/>
      </dsp:txXfrm>
    </dsp:sp>
    <dsp:sp modelId="{33779715-CF1E-4C73-AC09-572463D139A1}">
      <dsp:nvSpPr>
        <dsp:cNvPr id="0" name=""/>
        <dsp:cNvSpPr/>
      </dsp:nvSpPr>
      <dsp:spPr>
        <a:xfrm>
          <a:off x="1266341" y="945678"/>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/transfers/1</a:t>
          </a:r>
          <a:endParaRPr lang="en-US" sz="2100" kern="1200" dirty="0"/>
        </a:p>
      </dsp:txBody>
      <dsp:txXfrm>
        <a:off x="1266341" y="945678"/>
        <a:ext cx="1330644" cy="665322"/>
      </dsp:txXfrm>
    </dsp:sp>
    <dsp:sp modelId="{A6968C1F-0462-4DF1-B29E-4DBF00197B9D}">
      <dsp:nvSpPr>
        <dsp:cNvPr id="0" name=""/>
        <dsp:cNvSpPr/>
      </dsp:nvSpPr>
      <dsp:spPr>
        <a:xfrm>
          <a:off x="461301" y="1890435"/>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t>
          </a:r>
          <a:r>
            <a:rPr lang="en-US" sz="2100" kern="1200" dirty="0" err="1" smtClean="0"/>
            <a:t>srcAccount</a:t>
          </a:r>
          <a:endParaRPr lang="en-US" sz="2100" kern="1200" dirty="0"/>
        </a:p>
      </dsp:txBody>
      <dsp:txXfrm>
        <a:off x="461301" y="1890435"/>
        <a:ext cx="1330644" cy="665322"/>
      </dsp:txXfrm>
    </dsp:sp>
    <dsp:sp modelId="{D14A1A92-3AB3-41A6-960B-BC45717D5993}">
      <dsp:nvSpPr>
        <dsp:cNvPr id="0" name=""/>
        <dsp:cNvSpPr/>
      </dsp:nvSpPr>
      <dsp:spPr>
        <a:xfrm>
          <a:off x="2071381" y="1890435"/>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t>
          </a:r>
          <a:r>
            <a:rPr lang="en-US" sz="2100" kern="1200" dirty="0" err="1" smtClean="0"/>
            <a:t>tgtAccount</a:t>
          </a:r>
          <a:endParaRPr lang="en-US" sz="2100" kern="1200" dirty="0"/>
        </a:p>
      </dsp:txBody>
      <dsp:txXfrm>
        <a:off x="2071381" y="1890435"/>
        <a:ext cx="1330644" cy="66532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12/20/2014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12/20/2014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https://developer.github.com/v3/ -&gt; start at https://api.github.com/users/jeremylikness and drill down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998863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smtClean="0"/>
              <a:t>odata.org</a:t>
            </a:r>
            <a:r>
              <a:rPr lang="en-US" baseline="0" smtClean="0"/>
              <a:t> examples</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3144315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smtClean="0"/>
              <a:t>odata.org</a:t>
            </a:r>
            <a:r>
              <a:rPr lang="en-US" baseline="0" smtClean="0"/>
              <a:t> examples</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1038524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smtClean="0"/>
              <a:t>odata.org</a:t>
            </a:r>
            <a:r>
              <a:rPr lang="en-US" baseline="0" smtClean="0"/>
              <a:t> examples</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29876537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telerik.com/fiddler" TargetMode="External"/><Relationship Id="rId2" Type="http://schemas.openxmlformats.org/officeDocument/2006/relationships/hyperlink" Target="http://bit.ly/postmanext"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Web API Basic Design</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
        <p:nvSpPr>
          <p:cNvPr id="7" name="TextBox 6"/>
          <p:cNvSpPr txBox="1"/>
          <p:nvPr/>
        </p:nvSpPr>
        <p:spPr>
          <a:xfrm>
            <a:off x="6345829" y="755471"/>
            <a:ext cx="3671248" cy="646331"/>
          </a:xfrm>
          <a:prstGeom prst="rect">
            <a:avLst/>
          </a:prstGeom>
          <a:solidFill>
            <a:srgbClr val="FFFF00"/>
          </a:solidFill>
        </p:spPr>
        <p:txBody>
          <a:bodyPr wrap="square" rtlCol="0">
            <a:spAutoFit/>
          </a:bodyPr>
          <a:lstStyle/>
          <a:p>
            <a:r>
              <a:rPr lang="en-US" dirty="0" smtClean="0"/>
              <a:t>Please make sure there’s a “Module Transition” slide for every module</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Study: GitHub API</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236712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Negotiation</a:t>
            </a:r>
            <a:endParaRPr lang="en-US" dirty="0"/>
          </a:p>
        </p:txBody>
      </p:sp>
      <p:sp>
        <p:nvSpPr>
          <p:cNvPr id="3" name="Content Placeholder 2"/>
          <p:cNvSpPr>
            <a:spLocks noGrp="1"/>
          </p:cNvSpPr>
          <p:nvPr>
            <p:ph sz="quarter" idx="10"/>
          </p:nvPr>
        </p:nvSpPr>
        <p:spPr/>
        <p:txBody>
          <a:bodyPr/>
          <a:lstStyle/>
          <a:p>
            <a:r>
              <a:rPr lang="en-US" dirty="0" smtClean="0"/>
              <a:t>Apps consume content in different ways </a:t>
            </a:r>
          </a:p>
          <a:p>
            <a:r>
              <a:rPr lang="en-US" dirty="0" smtClean="0"/>
              <a:t>For example, XML used to be the most popular format</a:t>
            </a:r>
          </a:p>
          <a:p>
            <a:r>
              <a:rPr lang="en-US" dirty="0" smtClean="0"/>
              <a:t>Now of course JSON is most popular</a:t>
            </a:r>
          </a:p>
          <a:p>
            <a:r>
              <a:rPr lang="en-US" dirty="0" smtClean="0"/>
              <a:t>A good service should support multiple content types</a:t>
            </a:r>
          </a:p>
          <a:p>
            <a:r>
              <a:rPr lang="en-US" dirty="0" smtClean="0"/>
              <a:t>A good client will request the favored type </a:t>
            </a:r>
          </a:p>
          <a:p>
            <a:r>
              <a:rPr lang="en-US" dirty="0" smtClean="0"/>
              <a:t>Out of the box, Web API handles provisioning content based on common requests</a:t>
            </a:r>
            <a:endParaRPr lang="en-US" dirty="0" smtClean="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584379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 Negotiation</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2702733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Testing</a:t>
            </a:r>
            <a:endParaRPr lang="en-US" dirty="0"/>
          </a:p>
        </p:txBody>
      </p:sp>
      <p:sp>
        <p:nvSpPr>
          <p:cNvPr id="3" name="Content Placeholder 2"/>
          <p:cNvSpPr>
            <a:spLocks noGrp="1"/>
          </p:cNvSpPr>
          <p:nvPr>
            <p:ph sz="quarter" idx="10"/>
          </p:nvPr>
        </p:nvSpPr>
        <p:spPr/>
        <p:txBody>
          <a:bodyPr/>
          <a:lstStyle/>
          <a:p>
            <a:r>
              <a:rPr lang="en-US" dirty="0" smtClean="0"/>
              <a:t>Postman Chrome extension</a:t>
            </a:r>
          </a:p>
          <a:p>
            <a:r>
              <a:rPr lang="en-US" dirty="0" smtClean="0">
                <a:hlinkClick r:id="rId2"/>
              </a:rPr>
              <a:t>http://bit.ly/postmanext</a:t>
            </a:r>
            <a:endParaRPr lang="en-US" dirty="0" smtClean="0"/>
          </a:p>
          <a:p>
            <a:r>
              <a:rPr lang="en-US" dirty="0" smtClean="0"/>
              <a:t>Fiddler by Telerik </a:t>
            </a:r>
          </a:p>
          <a:p>
            <a:r>
              <a:rPr lang="en-US" dirty="0" smtClean="0">
                <a:hlinkClick r:id="rId3"/>
              </a:rPr>
              <a:t>http://www.Telerik.com/fiddler</a:t>
            </a:r>
            <a:r>
              <a:rPr lang="en-US" dirty="0" smtClean="0"/>
              <a:t> </a:t>
            </a:r>
            <a:endParaRPr lang="en-US" dirty="0" smtClean="0"/>
          </a:p>
          <a:p>
            <a:pPr marL="0" indent="0">
              <a:buNone/>
            </a:pPr>
            <a:endParaRPr lang="en-US" dirty="0" smtClean="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4290837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Testing Tools</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0161226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Consuming a RESTful API with jQuery</a:t>
            </a:r>
          </a:p>
        </p:txBody>
      </p:sp>
      <p:sp>
        <p:nvSpPr>
          <p:cNvPr id="3" name="Content Placeholder 2"/>
          <p:cNvSpPr>
            <a:spLocks noGrp="1"/>
          </p:cNvSpPr>
          <p:nvPr>
            <p:ph sz="quarter" idx="10"/>
          </p:nvPr>
        </p:nvSpPr>
        <p:spPr/>
        <p:txBody>
          <a:bodyPr/>
          <a:lstStyle/>
          <a:p>
            <a:r>
              <a:rPr lang="en-US" dirty="0" smtClean="0"/>
              <a:t>$.</a:t>
            </a:r>
            <a:r>
              <a:rPr lang="en-US" dirty="0" err="1" smtClean="0"/>
              <a:t>ajax</a:t>
            </a:r>
            <a:r>
              <a:rPr lang="en-US" dirty="0" smtClean="0"/>
              <a:t> </a:t>
            </a:r>
          </a:p>
          <a:p>
            <a:r>
              <a:rPr lang="en-US" dirty="0" smtClean="0"/>
              <a:t>Verbs (PUT, POST, GET) </a:t>
            </a:r>
          </a:p>
          <a:p>
            <a:r>
              <a:rPr lang="en-US" dirty="0" smtClean="0"/>
              <a:t>URL (resource)</a:t>
            </a:r>
          </a:p>
          <a:p>
            <a:r>
              <a:rPr lang="en-US" dirty="0" smtClean="0"/>
              <a:t>Data </a:t>
            </a:r>
          </a:p>
          <a:p>
            <a:r>
              <a:rPr lang="en-US" dirty="0" err="1" smtClean="0"/>
              <a:t>DataType</a:t>
            </a:r>
            <a:r>
              <a:rPr lang="en-US" dirty="0" smtClean="0"/>
              <a:t> </a:t>
            </a:r>
            <a:endParaRPr lang="en-US" dirty="0"/>
          </a:p>
          <a:p>
            <a:r>
              <a:rPr lang="en-US" dirty="0" smtClean="0"/>
              <a:t>JSON makes it really, really easy to turn into a </a:t>
            </a:r>
            <a:r>
              <a:rPr lang="en-US" smtClean="0"/>
              <a:t>JavaScript object</a:t>
            </a:r>
            <a:endParaRPr lang="en-US" dirty="0" smtClean="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3306368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Consuming a RESTful API with jQuery</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9057064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Defining the Resource</a:t>
            </a:r>
          </a:p>
          <a:p>
            <a:r>
              <a:rPr lang="en-GB" dirty="0" smtClean="0"/>
              <a:t>Verbs and Web API</a:t>
            </a:r>
          </a:p>
          <a:p>
            <a:r>
              <a:rPr lang="en-GB" dirty="0" smtClean="0"/>
              <a:t>Content Negotiation</a:t>
            </a:r>
          </a:p>
          <a:p>
            <a:r>
              <a:rPr lang="en-GB" dirty="0" smtClean="0"/>
              <a:t>Tools for Testing (Fiddler, </a:t>
            </a:r>
            <a:r>
              <a:rPr lang="en-GB" dirty="0" err="1" smtClean="0"/>
              <a:t>PostMan</a:t>
            </a:r>
            <a:r>
              <a:rPr lang="en-GB" dirty="0" smtClean="0"/>
              <a:t>)</a:t>
            </a:r>
          </a:p>
          <a:p>
            <a:r>
              <a:rPr lang="en-GB" dirty="0" smtClean="0"/>
              <a:t>Consuming a REST API using jQuery</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Resource</a:t>
            </a:r>
            <a:endParaRPr lang="en-US" dirty="0"/>
          </a:p>
        </p:txBody>
      </p:sp>
      <p:sp>
        <p:nvSpPr>
          <p:cNvPr id="3" name="Content Placeholder 2"/>
          <p:cNvSpPr>
            <a:spLocks noGrp="1"/>
          </p:cNvSpPr>
          <p:nvPr>
            <p:ph sz="quarter" idx="10"/>
          </p:nvPr>
        </p:nvSpPr>
        <p:spPr/>
        <p:txBody>
          <a:bodyPr/>
          <a:lstStyle/>
          <a:p>
            <a:r>
              <a:rPr lang="en-US" dirty="0" smtClean="0"/>
              <a:t>Collection or Singleton: /widgets or /widgets/1</a:t>
            </a:r>
          </a:p>
          <a:p>
            <a:r>
              <a:rPr lang="en-US" dirty="0" smtClean="0"/>
              <a:t>Navigation: /widgets/1/things or /widgets/1/things/1</a:t>
            </a:r>
          </a:p>
          <a:p>
            <a:r>
              <a:rPr lang="en-US" dirty="0" smtClean="0"/>
              <a:t>Nouns</a:t>
            </a:r>
          </a:p>
          <a:p>
            <a:r>
              <a:rPr lang="en-US" dirty="0" smtClean="0"/>
              <a:t>“Target of a hypertext reference” </a:t>
            </a:r>
          </a:p>
          <a:p>
            <a:r>
              <a:rPr lang="en-US" dirty="0" smtClean="0"/>
              <a:t>Avoid exposing business logic, i.e. if a process requires orchestration across multiple resources, make the process the noun</a:t>
            </a:r>
          </a:p>
          <a:p>
            <a:r>
              <a:rPr lang="en-US" dirty="0" smtClean="0"/>
              <a:t>In Web API, a resource is typically a controller</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Examples (Twitter)</a:t>
            </a:r>
            <a:endParaRPr lang="en-US" dirty="0"/>
          </a:p>
        </p:txBody>
      </p:sp>
      <p:sp>
        <p:nvSpPr>
          <p:cNvPr id="3" name="Content Placeholder 2"/>
          <p:cNvSpPr>
            <a:spLocks noGrp="1"/>
          </p:cNvSpPr>
          <p:nvPr>
            <p:ph sz="quarter" idx="10"/>
          </p:nvPr>
        </p:nvSpPr>
        <p:spPr/>
        <p:txBody>
          <a:bodyPr/>
          <a:lstStyle/>
          <a:p>
            <a:r>
              <a:rPr lang="en-US" dirty="0" smtClean="0"/>
              <a:t>Users</a:t>
            </a:r>
          </a:p>
          <a:p>
            <a:r>
              <a:rPr lang="en-US" dirty="0" smtClean="0"/>
              <a:t>Statuses</a:t>
            </a:r>
          </a:p>
          <a:p>
            <a:pPr lvl="1"/>
            <a:r>
              <a:rPr lang="en-US" dirty="0" err="1" smtClean="0"/>
              <a:t>User_timeline</a:t>
            </a:r>
            <a:r>
              <a:rPr lang="en-US" dirty="0" smtClean="0"/>
              <a:t> </a:t>
            </a:r>
          </a:p>
          <a:p>
            <a:pPr lvl="1"/>
            <a:r>
              <a:rPr lang="en-US" dirty="0" err="1" smtClean="0"/>
              <a:t>Home_timeline</a:t>
            </a:r>
            <a:endParaRPr lang="en-US" dirty="0" smtClean="0"/>
          </a:p>
          <a:p>
            <a:pPr lvl="1"/>
            <a:r>
              <a:rPr lang="en-US" dirty="0" err="1" smtClean="0"/>
              <a:t>Retweets_of_me</a:t>
            </a:r>
            <a:endParaRPr lang="en-US" dirty="0" smtClean="0"/>
          </a:p>
          <a:p>
            <a:pPr lvl="1"/>
            <a:r>
              <a:rPr lang="en-US" dirty="0" smtClean="0"/>
              <a:t>Retweets</a:t>
            </a:r>
          </a:p>
          <a:p>
            <a:pPr lvl="1"/>
            <a:r>
              <a:rPr lang="en-US" dirty="0" err="1" smtClean="0"/>
              <a:t>Retweeters</a:t>
            </a:r>
            <a:endParaRPr lang="en-US" dirty="0" smtClean="0"/>
          </a:p>
          <a:p>
            <a:r>
              <a:rPr lang="en-US" dirty="0" smtClean="0"/>
              <a:t>Followers</a:t>
            </a:r>
          </a:p>
          <a:p>
            <a:r>
              <a:rPr lang="en-US" dirty="0" smtClean="0"/>
              <a:t>Trends</a:t>
            </a:r>
          </a:p>
          <a:p>
            <a:pPr lvl="1"/>
            <a:endParaRPr lang="en-US" dirty="0" smtClean="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04213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Examples (Azure API Mgmt.)</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8" name="Content Placeholder 7"/>
          <p:cNvSpPr>
            <a:spLocks noGrp="1"/>
          </p:cNvSpPr>
          <p:nvPr>
            <p:ph sz="quarter" idx="10"/>
          </p:nvPr>
        </p:nvSpPr>
        <p:spPr>
          <a:xfrm>
            <a:off x="379413" y="1388226"/>
            <a:ext cx="11525250" cy="5005486"/>
          </a:xfrm>
        </p:spPr>
        <p:txBody>
          <a:bodyPr/>
          <a:lstStyle/>
          <a:p>
            <a:r>
              <a:rPr lang="en-US" dirty="0" smtClean="0"/>
              <a:t>/</a:t>
            </a:r>
            <a:r>
              <a:rPr lang="en-US" dirty="0" err="1" smtClean="0"/>
              <a:t>apis</a:t>
            </a:r>
            <a:endParaRPr lang="en-US" dirty="0" smtClean="0"/>
          </a:p>
          <a:p>
            <a:pPr lvl="1"/>
            <a:r>
              <a:rPr lang="en-US" dirty="0" smtClean="0"/>
              <a:t>/</a:t>
            </a:r>
            <a:r>
              <a:rPr lang="en-US" dirty="0" err="1" smtClean="0"/>
              <a:t>apis</a:t>
            </a:r>
            <a:r>
              <a:rPr lang="en-US" dirty="0" smtClean="0"/>
              <a:t>/1/operation</a:t>
            </a:r>
          </a:p>
          <a:p>
            <a:pPr lvl="1"/>
            <a:r>
              <a:rPr lang="en-US" dirty="0" smtClean="0"/>
              <a:t>/</a:t>
            </a:r>
            <a:r>
              <a:rPr lang="en-US" dirty="0" err="1" smtClean="0"/>
              <a:t>apis</a:t>
            </a:r>
            <a:r>
              <a:rPr lang="en-US" dirty="0" smtClean="0"/>
              <a:t>/1/policy</a:t>
            </a:r>
          </a:p>
          <a:p>
            <a:r>
              <a:rPr lang="en-US" dirty="0" smtClean="0"/>
              <a:t>/</a:t>
            </a:r>
            <a:r>
              <a:rPr lang="en-US" dirty="0" err="1" smtClean="0"/>
              <a:t>authorizationServers</a:t>
            </a:r>
            <a:endParaRPr lang="en-US" dirty="0" smtClean="0"/>
          </a:p>
          <a:p>
            <a:r>
              <a:rPr lang="en-US" dirty="0" smtClean="0"/>
              <a:t>/certificates</a:t>
            </a:r>
          </a:p>
          <a:p>
            <a:r>
              <a:rPr lang="en-US" dirty="0" smtClean="0"/>
              <a:t>/products</a:t>
            </a:r>
          </a:p>
          <a:p>
            <a:r>
              <a:rPr lang="en-US" dirty="0" smtClean="0"/>
              <a:t>/users</a:t>
            </a:r>
          </a:p>
          <a:p>
            <a:pPr lvl="1"/>
            <a:r>
              <a:rPr lang="en-US" dirty="0" smtClean="0"/>
              <a:t>/users/1/subscriptions</a:t>
            </a:r>
          </a:p>
          <a:p>
            <a:r>
              <a:rPr lang="en-US" dirty="0" smtClean="0"/>
              <a:t>Etc.</a:t>
            </a:r>
          </a:p>
          <a:p>
            <a:endParaRPr lang="en-US" dirty="0" smtClean="0"/>
          </a:p>
        </p:txBody>
      </p:sp>
    </p:spTree>
    <p:extLst>
      <p:ext uri="{BB962C8B-B14F-4D97-AF65-F5344CB8AC3E}">
        <p14:creationId xmlns:p14="http://schemas.microsoft.com/office/powerpoint/2010/main" val="1961092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Verbs and Web API</a:t>
            </a:r>
            <a:endParaRPr lang="en-US" dirty="0"/>
          </a:p>
        </p:txBody>
      </p:sp>
      <p:sp>
        <p:nvSpPr>
          <p:cNvPr id="3" name="Content Placeholder 2"/>
          <p:cNvSpPr>
            <a:spLocks noGrp="1"/>
          </p:cNvSpPr>
          <p:nvPr>
            <p:ph sz="quarter" idx="10"/>
          </p:nvPr>
        </p:nvSpPr>
        <p:spPr/>
        <p:txBody>
          <a:bodyPr/>
          <a:lstStyle/>
          <a:p>
            <a:r>
              <a:rPr lang="en-US" dirty="0" smtClean="0"/>
              <a:t>GET – “read”</a:t>
            </a:r>
          </a:p>
          <a:p>
            <a:r>
              <a:rPr lang="en-US" dirty="0" smtClean="0"/>
              <a:t>POST – “insert” (collection) </a:t>
            </a:r>
          </a:p>
          <a:p>
            <a:r>
              <a:rPr lang="en-US" dirty="0" smtClean="0"/>
              <a:t>PUT – “replace” </a:t>
            </a:r>
          </a:p>
          <a:p>
            <a:r>
              <a:rPr lang="en-US" dirty="0" smtClean="0"/>
              <a:t>DELETE – “remove” </a:t>
            </a:r>
          </a:p>
          <a:p>
            <a:r>
              <a:rPr lang="en-US" dirty="0" smtClean="0"/>
              <a:t>PATCH – “update” </a:t>
            </a:r>
          </a:p>
          <a:p>
            <a:r>
              <a:rPr lang="en-US" dirty="0" smtClean="0"/>
              <a:t>Custom (proceed with caution)</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047590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 Account Transfer</a:t>
            </a:r>
            <a:endParaRPr lang="en-US" dirty="0"/>
          </a:p>
        </p:txBody>
      </p:sp>
      <p:sp>
        <p:nvSpPr>
          <p:cNvPr id="3" name="Content Placeholder 2"/>
          <p:cNvSpPr>
            <a:spLocks noGrp="1"/>
          </p:cNvSpPr>
          <p:nvPr>
            <p:ph sz="quarter" idx="10"/>
          </p:nvPr>
        </p:nvSpPr>
        <p:spPr/>
        <p:txBody>
          <a:bodyPr/>
          <a:lstStyle/>
          <a:p>
            <a:r>
              <a:rPr lang="en-US" dirty="0" smtClean="0"/>
              <a:t>/accounts</a:t>
            </a:r>
          </a:p>
          <a:p>
            <a:r>
              <a:rPr lang="en-US" dirty="0" smtClean="0"/>
              <a:t>How do I transfer $5 from /accounts/1 to /accounts/2? </a:t>
            </a:r>
            <a:endParaRPr lang="en-US" dirty="0"/>
          </a:p>
          <a:p>
            <a:r>
              <a:rPr lang="en-US" dirty="0" smtClean="0"/>
              <a:t>Attempt #1:</a:t>
            </a:r>
          </a:p>
          <a:p>
            <a:pPr lvl="1"/>
            <a:r>
              <a:rPr lang="en-US" dirty="0" smtClean="0"/>
              <a:t>Deduct $5 by PUT /accounts/1 </a:t>
            </a:r>
          </a:p>
          <a:p>
            <a:pPr lvl="1"/>
            <a:r>
              <a:rPr lang="en-US" dirty="0" smtClean="0"/>
              <a:t>Add $5 by PUT /accounts/2 </a:t>
            </a:r>
          </a:p>
          <a:p>
            <a:r>
              <a:rPr lang="en-US" dirty="0" smtClean="0"/>
              <a:t>Problems:</a:t>
            </a:r>
          </a:p>
          <a:p>
            <a:pPr lvl="1"/>
            <a:r>
              <a:rPr lang="en-US" dirty="0" smtClean="0"/>
              <a:t>Too much business knowledge </a:t>
            </a:r>
          </a:p>
          <a:p>
            <a:pPr lvl="1"/>
            <a:r>
              <a:rPr lang="en-US" dirty="0" smtClean="0"/>
              <a:t>No transfer id to map back to</a:t>
            </a:r>
          </a:p>
          <a:p>
            <a:pPr lvl="1"/>
            <a:r>
              <a:rPr lang="en-US" dirty="0" smtClean="0"/>
              <a:t>Lack of transaction – what happens if it breaks after the deduction?</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graphicFrame>
        <p:nvGraphicFramePr>
          <p:cNvPr id="5" name="Diagram 4"/>
          <p:cNvGraphicFramePr/>
          <p:nvPr>
            <p:extLst>
              <p:ext uri="{D42A27DB-BD31-4B8C-83A1-F6EECF244321}">
                <p14:modId xmlns:p14="http://schemas.microsoft.com/office/powerpoint/2010/main" val="2274278845"/>
              </p:ext>
            </p:extLst>
          </p:nvPr>
        </p:nvGraphicFramePr>
        <p:xfrm>
          <a:off x="6209414" y="2764466"/>
          <a:ext cx="5155609" cy="2849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4139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 Account Transfer</a:t>
            </a:r>
            <a:endParaRPr lang="en-US" dirty="0"/>
          </a:p>
        </p:txBody>
      </p:sp>
      <p:sp>
        <p:nvSpPr>
          <p:cNvPr id="3" name="Content Placeholder 2"/>
          <p:cNvSpPr>
            <a:spLocks noGrp="1"/>
          </p:cNvSpPr>
          <p:nvPr>
            <p:ph sz="quarter" idx="10"/>
          </p:nvPr>
        </p:nvSpPr>
        <p:spPr/>
        <p:txBody>
          <a:bodyPr/>
          <a:lstStyle/>
          <a:p>
            <a:r>
              <a:rPr lang="en-US" dirty="0" smtClean="0"/>
              <a:t>Attempt #2 </a:t>
            </a:r>
          </a:p>
          <a:p>
            <a:pPr lvl="1"/>
            <a:r>
              <a:rPr lang="en-US" dirty="0" smtClean="0"/>
              <a:t>Create a transaction under account</a:t>
            </a:r>
          </a:p>
          <a:p>
            <a:pPr lvl="1"/>
            <a:r>
              <a:rPr lang="en-US" dirty="0" smtClean="0"/>
              <a:t>POST /accounts/1/transfers { amount: 5, </a:t>
            </a:r>
            <a:r>
              <a:rPr lang="en-US" dirty="0" err="1" smtClean="0"/>
              <a:t>targetAccount</a:t>
            </a:r>
            <a:r>
              <a:rPr lang="en-US" dirty="0" smtClean="0"/>
              <a:t>: 2 }</a:t>
            </a:r>
          </a:p>
          <a:p>
            <a:pPr lvl="1"/>
            <a:r>
              <a:rPr lang="en-US" dirty="0" smtClean="0"/>
              <a:t>Query /accounts/1/transfers/1 </a:t>
            </a:r>
          </a:p>
          <a:p>
            <a:r>
              <a:rPr lang="en-US" dirty="0" smtClean="0"/>
              <a:t>Better!</a:t>
            </a:r>
          </a:p>
          <a:p>
            <a:pPr lvl="1"/>
            <a:r>
              <a:rPr lang="en-US" dirty="0" smtClean="0"/>
              <a:t>Does /accounts/1 “own” the transaction? </a:t>
            </a:r>
          </a:p>
          <a:p>
            <a:pPr lvl="1"/>
            <a:r>
              <a:rPr lang="en-US" dirty="0" smtClean="0"/>
              <a:t>Is it evident that /accounts/2 is impacted?</a:t>
            </a:r>
          </a:p>
          <a:p>
            <a:pPr lvl="1"/>
            <a:r>
              <a:rPr lang="en-US" dirty="0" smtClean="0"/>
              <a:t>What if you are navigating /accounts/2 … how do you know a transaction happened? </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graphicFrame>
        <p:nvGraphicFramePr>
          <p:cNvPr id="5" name="Diagram 4"/>
          <p:cNvGraphicFramePr/>
          <p:nvPr>
            <p:extLst>
              <p:ext uri="{D42A27DB-BD31-4B8C-83A1-F6EECF244321}">
                <p14:modId xmlns:p14="http://schemas.microsoft.com/office/powerpoint/2010/main" val="858922841"/>
              </p:ext>
            </p:extLst>
          </p:nvPr>
        </p:nvGraphicFramePr>
        <p:xfrm>
          <a:off x="7699829" y="2525486"/>
          <a:ext cx="4668368" cy="2556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7386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 Account Transfer</a:t>
            </a:r>
            <a:endParaRPr lang="en-US" dirty="0"/>
          </a:p>
        </p:txBody>
      </p:sp>
      <p:sp>
        <p:nvSpPr>
          <p:cNvPr id="3" name="Content Placeholder 2"/>
          <p:cNvSpPr>
            <a:spLocks noGrp="1"/>
          </p:cNvSpPr>
          <p:nvPr>
            <p:ph sz="quarter" idx="10"/>
          </p:nvPr>
        </p:nvSpPr>
        <p:spPr/>
        <p:txBody>
          <a:bodyPr/>
          <a:lstStyle/>
          <a:p>
            <a:r>
              <a:rPr lang="en-US" dirty="0" smtClean="0"/>
              <a:t>Suggestion</a:t>
            </a:r>
          </a:p>
          <a:p>
            <a:pPr lvl="1"/>
            <a:r>
              <a:rPr lang="en-US" dirty="0" smtClean="0"/>
              <a:t>The “noun” is the transaction </a:t>
            </a:r>
          </a:p>
          <a:p>
            <a:pPr lvl="1"/>
            <a:r>
              <a:rPr lang="en-US" dirty="0" smtClean="0"/>
              <a:t>POST /transactions { </a:t>
            </a:r>
            <a:r>
              <a:rPr lang="en-US" dirty="0" err="1" smtClean="0"/>
              <a:t>src</a:t>
            </a:r>
            <a:r>
              <a:rPr lang="en-US" dirty="0" smtClean="0"/>
              <a:t>: 1, amount: 5, </a:t>
            </a:r>
            <a:r>
              <a:rPr lang="en-US" dirty="0" err="1" smtClean="0"/>
              <a:t>tgt</a:t>
            </a:r>
            <a:r>
              <a:rPr lang="en-US" dirty="0" smtClean="0"/>
              <a:t>: 2 }</a:t>
            </a:r>
          </a:p>
          <a:p>
            <a:pPr lvl="1"/>
            <a:r>
              <a:rPr lang="en-US" dirty="0" smtClean="0"/>
              <a:t>Query /transactions/</a:t>
            </a:r>
            <a:r>
              <a:rPr lang="en-US" dirty="0" err="1" smtClean="0"/>
              <a:t>srcAccount</a:t>
            </a:r>
            <a:r>
              <a:rPr lang="en-US" dirty="0" smtClean="0"/>
              <a:t> or transactions/</a:t>
            </a:r>
            <a:r>
              <a:rPr lang="en-US" dirty="0" err="1" smtClean="0"/>
              <a:t>tgtAccount</a:t>
            </a:r>
            <a:endParaRPr lang="en-US" dirty="0" smtClean="0"/>
          </a:p>
          <a:p>
            <a:pPr lvl="1"/>
            <a:r>
              <a:rPr lang="en-US" dirty="0" smtClean="0"/>
              <a:t>(reference back up to /accounts/1 and /accounts/2)</a:t>
            </a:r>
          </a:p>
          <a:p>
            <a:pPr lvl="1"/>
            <a:r>
              <a:rPr lang="en-US" dirty="0" smtClean="0"/>
              <a:t>Clear spot to navigate from and models that the accounts</a:t>
            </a:r>
            <a:br>
              <a:rPr lang="en-US" dirty="0" smtClean="0"/>
            </a:br>
            <a:r>
              <a:rPr lang="en-US" dirty="0" smtClean="0"/>
              <a:t>are “participants” in the transaction</a:t>
            </a:r>
          </a:p>
          <a:p>
            <a:r>
              <a:rPr lang="en-US" dirty="0" smtClean="0"/>
              <a:t>Guess what …</a:t>
            </a:r>
          </a:p>
          <a:p>
            <a:pPr lvl="1"/>
            <a:r>
              <a:rPr lang="en-US" dirty="0" smtClean="0"/>
              <a:t>There is no “right” or “perfect” way</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graphicFrame>
        <p:nvGraphicFramePr>
          <p:cNvPr id="6" name="Diagram 5"/>
          <p:cNvGraphicFramePr/>
          <p:nvPr>
            <p:extLst>
              <p:ext uri="{D42A27DB-BD31-4B8C-83A1-F6EECF244321}">
                <p14:modId xmlns:p14="http://schemas.microsoft.com/office/powerpoint/2010/main" val="171839412"/>
              </p:ext>
            </p:extLst>
          </p:nvPr>
        </p:nvGraphicFramePr>
        <p:xfrm>
          <a:off x="7068459" y="4027706"/>
          <a:ext cx="4668368" cy="2556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640666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3443</TotalTime>
  <Words>725</Words>
  <Application>Microsoft Office PowerPoint</Application>
  <PresentationFormat>Widescreen</PresentationFormat>
  <Paragraphs>160</Paragraphs>
  <Slides>17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Segoe</vt:lpstr>
      <vt:lpstr>Segoe UI</vt:lpstr>
      <vt:lpstr>Segoe UI Light</vt:lpstr>
      <vt:lpstr>1_Office Theme</vt:lpstr>
      <vt:lpstr>PowerPoint Presentation</vt:lpstr>
      <vt:lpstr>Module Overview</vt:lpstr>
      <vt:lpstr>Defining the Resource</vt:lpstr>
      <vt:lpstr>Resource Examples (Twitter)</vt:lpstr>
      <vt:lpstr>Resource Examples (Azure API Mgmt.)</vt:lpstr>
      <vt:lpstr>Verbs and Web API</vt:lpstr>
      <vt:lpstr>Practical example: Account Transfer</vt:lpstr>
      <vt:lpstr>Practical example: Account Transfer</vt:lpstr>
      <vt:lpstr>Practical example: Account Transfer</vt:lpstr>
      <vt:lpstr>Case Study: GitHub API</vt:lpstr>
      <vt:lpstr>Content Negotiation</vt:lpstr>
      <vt:lpstr>Content Negotiation</vt:lpstr>
      <vt:lpstr>Tools for Testing</vt:lpstr>
      <vt:lpstr>Using Testing Tools</vt:lpstr>
      <vt:lpstr>Consuming a RESTful API with jQuery</vt:lpstr>
      <vt:lpstr>Consuming a RESTful API with jQuery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75</cp:revision>
  <dcterms:created xsi:type="dcterms:W3CDTF">2013-02-15T23:12:42Z</dcterms:created>
  <dcterms:modified xsi:type="dcterms:W3CDTF">2014-12-20T23:53:47Z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