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4"/>
  </p:notesMasterIdLst>
  <p:handoutMasterIdLst>
    <p:handoutMasterId r:id="rId15"/>
  </p:handoutMasterIdLst>
  <p:sldIdLst>
    <p:sldId id="277" r:id="rId5"/>
    <p:sldId id="278" r:id="rId6"/>
    <p:sldId id="282" r:id="rId7"/>
    <p:sldId id="293" r:id="rId8"/>
    <p:sldId id="294" r:id="rId9"/>
    <p:sldId id="283" r:id="rId10"/>
    <p:sldId id="295" r:id="rId11"/>
    <p:sldId id="292" r:id="rId12"/>
    <p:sldId id="269"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050"/>
    <a:srgbClr val="007233"/>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691" autoAdjust="0"/>
    <p:restoredTop sz="94660"/>
  </p:normalViewPr>
  <p:slideViewPr>
    <p:cSldViewPr snapToGrid="0">
      <p:cViewPr varScale="1">
        <p:scale>
          <a:sx n="90" d="100"/>
          <a:sy n="90" d="100"/>
        </p:scale>
        <p:origin x="96" y="64"/>
      </p:cViewPr>
      <p:guideLst/>
    </p:cSldViewPr>
  </p:slideViewPr>
  <p:notesTextViewPr>
    <p:cViewPr>
      <p:scale>
        <a:sx n="1" d="1"/>
        <a:sy n="1" d="1"/>
      </p:scale>
      <p:origin x="0" y="0"/>
    </p:cViewPr>
  </p:notesText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12/16/2014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12/16/2014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887114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15427575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https://developer.github.com/v3/ -&gt; start at https://api.github.com/users/jeremylikness and drill down</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8</a:t>
            </a:fld>
            <a:endParaRPr lang="en-US"/>
          </a:p>
        </p:txBody>
      </p:sp>
    </p:spTree>
    <p:extLst>
      <p:ext uri="{BB962C8B-B14F-4D97-AF65-F5344CB8AC3E}">
        <p14:creationId xmlns:p14="http://schemas.microsoft.com/office/powerpoint/2010/main" val="99886378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007233"/>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sp>
        <p:nvSpPr>
          <p:cNvPr id="7" name="TextBox 6"/>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94251966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007233"/>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extBox 9"/>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9134869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7" name="TextBox 6"/>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2326002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0774583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946145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a:t>
            </a:r>
            <a:r>
              <a:rPr lang="en-US" sz="1050" dirty="0" smtClean="0">
                <a:solidFill>
                  <a:schemeClr val="bg1">
                    <a:lumMod val="85000"/>
                  </a:schemeClr>
                </a:solidFill>
              </a:rPr>
              <a:t>2014 </a:t>
            </a:r>
            <a:r>
              <a:rPr lang="en-US" sz="1050" dirty="0">
                <a:solidFill>
                  <a:schemeClr val="bg1">
                    <a:lumMod val="85000"/>
                  </a:schemeClr>
                </a:solidFill>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71" r:id="rId2"/>
    <p:sldLayoutId id="2147483667" r:id="rId3"/>
    <p:sldLayoutId id="2147483663" r:id="rId4"/>
    <p:sldLayoutId id="2147483664" r:id="rId5"/>
    <p:sldLayoutId id="2147483665" r:id="rId6"/>
    <p:sldLayoutId id="2147483666" r:id="rId7"/>
    <p:sldLayoutId id="2147483668" r:id="rId8"/>
    <p:sldLayoutId id="2147483669" r:id="rId9"/>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lstStyle/>
          <a:p>
            <a:pPr marL="914400" indent="-914400"/>
            <a:r>
              <a:rPr lang="en-US" dirty="0" smtClean="0"/>
              <a:t>03 </a:t>
            </a:r>
            <a:r>
              <a:rPr lang="en-US" dirty="0" smtClean="0"/>
              <a:t>| Web API </a:t>
            </a:r>
            <a:r>
              <a:rPr lang="en-US" dirty="0" smtClean="0"/>
              <a:t>Configuration</a:t>
            </a:r>
            <a:endParaRPr lang="en-US" dirty="0"/>
          </a:p>
        </p:txBody>
      </p:sp>
      <p:sp>
        <p:nvSpPr>
          <p:cNvPr id="4" name="Subtitle 3"/>
          <p:cNvSpPr>
            <a:spLocks noGrp="1"/>
          </p:cNvSpPr>
          <p:nvPr>
            <p:ph type="subTitle" idx="1"/>
          </p:nvPr>
        </p:nvSpPr>
        <p:spPr/>
        <p:txBody>
          <a:bodyPr/>
          <a:lstStyle/>
          <a:p>
            <a:r>
              <a:rPr lang="en-US" dirty="0" smtClean="0"/>
              <a:t>Jeremy Likness </a:t>
            </a:r>
            <a:r>
              <a:rPr lang="en-US" dirty="0"/>
              <a:t>| </a:t>
            </a:r>
            <a:r>
              <a:rPr lang="en-US" dirty="0" smtClean="0"/>
              <a:t>Principal </a:t>
            </a:r>
            <a:r>
              <a:rPr lang="en-US" dirty="0"/>
              <a:t>Architect</a:t>
            </a:r>
          </a:p>
          <a:p>
            <a:r>
              <a:rPr lang="en-US" dirty="0" smtClean="0"/>
              <a:t>Christopher Harrison </a:t>
            </a:r>
            <a:r>
              <a:rPr lang="en-US" dirty="0"/>
              <a:t>| </a:t>
            </a:r>
            <a:r>
              <a:rPr lang="en-US" dirty="0" smtClean="0"/>
              <a:t>Content Developer</a:t>
            </a:r>
            <a:endParaRPr lang="en-US" dirty="0"/>
          </a:p>
        </p:txBody>
      </p:sp>
      <p:sp>
        <p:nvSpPr>
          <p:cNvPr id="7" name="TextBox 6"/>
          <p:cNvSpPr txBox="1"/>
          <p:nvPr/>
        </p:nvSpPr>
        <p:spPr>
          <a:xfrm>
            <a:off x="6345829" y="755471"/>
            <a:ext cx="3671248" cy="646331"/>
          </a:xfrm>
          <a:prstGeom prst="rect">
            <a:avLst/>
          </a:prstGeom>
          <a:solidFill>
            <a:srgbClr val="FFFF00"/>
          </a:solidFill>
        </p:spPr>
        <p:txBody>
          <a:bodyPr wrap="square" rtlCol="0">
            <a:spAutoFit/>
          </a:bodyPr>
          <a:lstStyle/>
          <a:p>
            <a:r>
              <a:rPr lang="en-US" dirty="0" smtClean="0"/>
              <a:t>Please make sure there’s a “Module Transition” slide for every module</a:t>
            </a:r>
            <a:endParaRPr lang="en-US" dirty="0"/>
          </a:p>
        </p:txBody>
      </p:sp>
    </p:spTree>
    <p:extLst>
      <p:ext uri="{BB962C8B-B14F-4D97-AF65-F5344CB8AC3E}">
        <p14:creationId xmlns:p14="http://schemas.microsoft.com/office/powerpoint/2010/main" val="89769254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GB" dirty="0" smtClean="0"/>
              <a:t>Media Formatters</a:t>
            </a:r>
            <a:endParaRPr lang="en-GB" dirty="0" smtClean="0"/>
          </a:p>
          <a:p>
            <a:r>
              <a:rPr lang="en-GB" dirty="0" smtClean="0"/>
              <a:t>Camel Case and </a:t>
            </a:r>
            <a:r>
              <a:rPr lang="en-GB" dirty="0" err="1" smtClean="0"/>
              <a:t>Serializers</a:t>
            </a:r>
            <a:endParaRPr lang="en-GB" dirty="0" smtClean="0"/>
          </a:p>
          <a:p>
            <a:r>
              <a:rPr lang="en-GB" dirty="0" smtClean="0"/>
              <a:t>Routes and Actions</a:t>
            </a:r>
            <a:endParaRPr lang="en-GB" dirty="0" smtClean="0"/>
          </a:p>
          <a:p>
            <a:r>
              <a:rPr lang="en-GB" dirty="0" smtClean="0"/>
              <a:t>Attribute Routing</a:t>
            </a:r>
            <a:endParaRPr lang="en-GB" dirty="0" smtClean="0"/>
          </a:p>
          <a:p>
            <a:r>
              <a:rPr lang="en-GB" dirty="0" smtClean="0"/>
              <a:t>Custom Content Negotiation </a:t>
            </a:r>
            <a:endParaRPr lang="en-GB" dirty="0"/>
          </a:p>
        </p:txBody>
      </p:sp>
      <p:sp>
        <p:nvSpPr>
          <p:cNvPr id="2" name="Title 1"/>
          <p:cNvSpPr>
            <a:spLocks noGrp="1"/>
          </p:cNvSpPr>
          <p:nvPr>
            <p:ph type="title"/>
          </p:nvPr>
        </p:nvSpPr>
        <p:spPr/>
        <p:txBody>
          <a:bodyPr/>
          <a:lstStyle/>
          <a:p>
            <a:r>
              <a:rPr lang="en-US" smtClean="0"/>
              <a:t>Module Overview</a:t>
            </a:r>
            <a:endParaRPr lang="en-US" dirty="0"/>
          </a:p>
        </p:txBody>
      </p:sp>
      <p:sp>
        <p:nvSpPr>
          <p:cNvPr id="5" name="TextBox 4"/>
          <p:cNvSpPr txBox="1"/>
          <p:nvPr/>
        </p:nvSpPr>
        <p:spPr>
          <a:xfrm>
            <a:off x="9906000" y="-1"/>
            <a:ext cx="2286000" cy="2031325"/>
          </a:xfrm>
          <a:prstGeom prst="rect">
            <a:avLst/>
          </a:prstGeom>
          <a:solidFill>
            <a:srgbClr val="FFFF00"/>
          </a:solidFill>
          <a:ln>
            <a:noFill/>
          </a:ln>
        </p:spPr>
        <p:txBody>
          <a:bodyPr wrap="square" rtlCol="0">
            <a:spAutoFit/>
          </a:bodyPr>
          <a:lstStyle/>
          <a:p>
            <a:pPr algn="ctr"/>
            <a:endParaRPr lang="en-US" dirty="0" smtClean="0"/>
          </a:p>
          <a:p>
            <a:pPr algn="ctr"/>
            <a:endParaRPr lang="en-US" dirty="0"/>
          </a:p>
          <a:p>
            <a:pPr algn="ctr"/>
            <a:r>
              <a:rPr lang="en-US" dirty="0" smtClean="0"/>
              <a:t>Please leave this area blank to allow for picture in picture recording</a:t>
            </a:r>
          </a:p>
          <a:p>
            <a:pPr algn="ctr"/>
            <a:endParaRPr lang="en-US" dirty="0"/>
          </a:p>
        </p:txBody>
      </p:sp>
    </p:spTree>
    <p:extLst>
      <p:ext uri="{BB962C8B-B14F-4D97-AF65-F5344CB8AC3E}">
        <p14:creationId xmlns:p14="http://schemas.microsoft.com/office/powerpoint/2010/main" val="31834997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Media Formatters</a:t>
            </a:r>
            <a:endParaRPr lang="en-US" dirty="0"/>
          </a:p>
        </p:txBody>
      </p:sp>
      <p:sp>
        <p:nvSpPr>
          <p:cNvPr id="3" name="Content Placeholder 2"/>
          <p:cNvSpPr>
            <a:spLocks noGrp="1"/>
          </p:cNvSpPr>
          <p:nvPr>
            <p:ph sz="quarter" idx="10"/>
          </p:nvPr>
        </p:nvSpPr>
        <p:spPr/>
        <p:txBody>
          <a:bodyPr/>
          <a:lstStyle/>
          <a:p>
            <a:r>
              <a:rPr lang="en-US" dirty="0" smtClean="0"/>
              <a:t>…</a:t>
            </a:r>
            <a:endParaRPr lang="en-US" dirty="0" smtClean="0"/>
          </a:p>
        </p:txBody>
      </p:sp>
      <p:sp>
        <p:nvSpPr>
          <p:cNvPr id="4" name="TextBox 3"/>
          <p:cNvSpPr txBox="1"/>
          <p:nvPr/>
        </p:nvSpPr>
        <p:spPr>
          <a:xfrm>
            <a:off x="9906000" y="-1"/>
            <a:ext cx="2286000" cy="2031325"/>
          </a:xfrm>
          <a:prstGeom prst="rect">
            <a:avLst/>
          </a:prstGeom>
          <a:solidFill>
            <a:srgbClr val="FFFF00"/>
          </a:solidFill>
          <a:ln>
            <a:noFill/>
          </a:ln>
        </p:spPr>
        <p:txBody>
          <a:bodyPr wrap="square" rtlCol="0">
            <a:spAutoFit/>
          </a:bodyPr>
          <a:lstStyle/>
          <a:p>
            <a:pPr algn="ctr"/>
            <a:endParaRPr lang="en-US" dirty="0" smtClean="0"/>
          </a:p>
          <a:p>
            <a:pPr algn="ctr"/>
            <a:endParaRPr lang="en-US" dirty="0"/>
          </a:p>
          <a:p>
            <a:pPr algn="ctr"/>
            <a:r>
              <a:rPr lang="en-US" dirty="0" smtClean="0"/>
              <a:t>Please leave this area blank to allow for picture in picture recording</a:t>
            </a:r>
          </a:p>
          <a:p>
            <a:pPr algn="ctr"/>
            <a:endParaRPr lang="en-US" dirty="0"/>
          </a:p>
        </p:txBody>
      </p:sp>
    </p:spTree>
    <p:extLst>
      <p:ext uri="{BB962C8B-B14F-4D97-AF65-F5344CB8AC3E}">
        <p14:creationId xmlns:p14="http://schemas.microsoft.com/office/powerpoint/2010/main" val="25579891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Camel Case and </a:t>
            </a:r>
            <a:r>
              <a:rPr lang="en-US" dirty="0" err="1" smtClean="0"/>
              <a:t>Serializers</a:t>
            </a:r>
            <a:endParaRPr lang="en-US" dirty="0"/>
          </a:p>
        </p:txBody>
      </p:sp>
      <p:sp>
        <p:nvSpPr>
          <p:cNvPr id="3" name="Content Placeholder 2"/>
          <p:cNvSpPr>
            <a:spLocks noGrp="1"/>
          </p:cNvSpPr>
          <p:nvPr>
            <p:ph sz="quarter" idx="10"/>
          </p:nvPr>
        </p:nvSpPr>
        <p:spPr/>
        <p:txBody>
          <a:bodyPr/>
          <a:lstStyle/>
          <a:p>
            <a:r>
              <a:rPr lang="en-US" dirty="0" smtClean="0"/>
              <a:t>…</a:t>
            </a:r>
            <a:endParaRPr lang="en-US" dirty="0" smtClean="0"/>
          </a:p>
          <a:p>
            <a:pPr lvl="1"/>
            <a:endParaRPr lang="en-US" dirty="0" smtClean="0"/>
          </a:p>
        </p:txBody>
      </p:sp>
      <p:sp>
        <p:nvSpPr>
          <p:cNvPr id="4" name="TextBox 3"/>
          <p:cNvSpPr txBox="1"/>
          <p:nvPr/>
        </p:nvSpPr>
        <p:spPr>
          <a:xfrm>
            <a:off x="9906000" y="-1"/>
            <a:ext cx="2286000" cy="2031325"/>
          </a:xfrm>
          <a:prstGeom prst="rect">
            <a:avLst/>
          </a:prstGeom>
          <a:solidFill>
            <a:srgbClr val="FFFF00"/>
          </a:solidFill>
          <a:ln>
            <a:noFill/>
          </a:ln>
        </p:spPr>
        <p:txBody>
          <a:bodyPr wrap="square" rtlCol="0">
            <a:spAutoFit/>
          </a:bodyPr>
          <a:lstStyle/>
          <a:p>
            <a:pPr algn="ctr"/>
            <a:endParaRPr lang="en-US" dirty="0" smtClean="0"/>
          </a:p>
          <a:p>
            <a:pPr algn="ctr"/>
            <a:endParaRPr lang="en-US" dirty="0"/>
          </a:p>
          <a:p>
            <a:pPr algn="ctr"/>
            <a:r>
              <a:rPr lang="en-US" dirty="0" smtClean="0"/>
              <a:t>Please leave this area blank to allow for picture in picture recording</a:t>
            </a:r>
          </a:p>
          <a:p>
            <a:pPr algn="ctr"/>
            <a:endParaRPr lang="en-US" dirty="0"/>
          </a:p>
        </p:txBody>
      </p:sp>
    </p:spTree>
    <p:extLst>
      <p:ext uri="{BB962C8B-B14F-4D97-AF65-F5344CB8AC3E}">
        <p14:creationId xmlns:p14="http://schemas.microsoft.com/office/powerpoint/2010/main" val="250421393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Routes and Actions</a:t>
            </a:r>
            <a:endParaRPr lang="en-US" dirty="0"/>
          </a:p>
        </p:txBody>
      </p:sp>
      <p:sp>
        <p:nvSpPr>
          <p:cNvPr id="4" name="TextBox 3"/>
          <p:cNvSpPr txBox="1"/>
          <p:nvPr/>
        </p:nvSpPr>
        <p:spPr>
          <a:xfrm>
            <a:off x="9906000" y="-1"/>
            <a:ext cx="2286000" cy="2031325"/>
          </a:xfrm>
          <a:prstGeom prst="rect">
            <a:avLst/>
          </a:prstGeom>
          <a:solidFill>
            <a:srgbClr val="FFFF00"/>
          </a:solidFill>
          <a:ln>
            <a:noFill/>
          </a:ln>
        </p:spPr>
        <p:txBody>
          <a:bodyPr wrap="square" rtlCol="0">
            <a:spAutoFit/>
          </a:bodyPr>
          <a:lstStyle/>
          <a:p>
            <a:pPr algn="ctr"/>
            <a:endParaRPr lang="en-US" dirty="0" smtClean="0"/>
          </a:p>
          <a:p>
            <a:pPr algn="ctr"/>
            <a:endParaRPr lang="en-US" dirty="0"/>
          </a:p>
          <a:p>
            <a:pPr algn="ctr"/>
            <a:r>
              <a:rPr lang="en-US" dirty="0" smtClean="0"/>
              <a:t>Please leave this area blank to allow for picture in picture recording</a:t>
            </a:r>
          </a:p>
          <a:p>
            <a:pPr algn="ctr"/>
            <a:endParaRPr lang="en-US" dirty="0"/>
          </a:p>
        </p:txBody>
      </p:sp>
      <p:sp>
        <p:nvSpPr>
          <p:cNvPr id="8" name="Content Placeholder 7"/>
          <p:cNvSpPr>
            <a:spLocks noGrp="1"/>
          </p:cNvSpPr>
          <p:nvPr>
            <p:ph sz="quarter" idx="10"/>
          </p:nvPr>
        </p:nvSpPr>
        <p:spPr>
          <a:xfrm>
            <a:off x="379413" y="1388226"/>
            <a:ext cx="11525250" cy="5005486"/>
          </a:xfrm>
        </p:spPr>
        <p:txBody>
          <a:bodyPr/>
          <a:lstStyle/>
          <a:p>
            <a:r>
              <a:rPr lang="en-US" dirty="0" smtClean="0"/>
              <a:t>…</a:t>
            </a:r>
            <a:endParaRPr lang="en-US" dirty="0" smtClean="0"/>
          </a:p>
          <a:p>
            <a:endParaRPr lang="en-US" dirty="0" smtClean="0"/>
          </a:p>
        </p:txBody>
      </p:sp>
    </p:spTree>
    <p:extLst>
      <p:ext uri="{BB962C8B-B14F-4D97-AF65-F5344CB8AC3E}">
        <p14:creationId xmlns:p14="http://schemas.microsoft.com/office/powerpoint/2010/main" val="196109284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Attribute Routing</a:t>
            </a:r>
            <a:endParaRPr lang="en-US" dirty="0"/>
          </a:p>
        </p:txBody>
      </p:sp>
      <p:sp>
        <p:nvSpPr>
          <p:cNvPr id="3" name="Content Placeholder 2"/>
          <p:cNvSpPr>
            <a:spLocks noGrp="1"/>
          </p:cNvSpPr>
          <p:nvPr>
            <p:ph sz="quarter" idx="10"/>
          </p:nvPr>
        </p:nvSpPr>
        <p:spPr/>
        <p:txBody>
          <a:bodyPr/>
          <a:lstStyle/>
          <a:p>
            <a:r>
              <a:rPr lang="en-US" dirty="0" smtClean="0"/>
              <a:t>…</a:t>
            </a:r>
            <a:endParaRPr lang="en-US" dirty="0" smtClean="0"/>
          </a:p>
        </p:txBody>
      </p:sp>
      <p:sp>
        <p:nvSpPr>
          <p:cNvPr id="4" name="TextBox 3"/>
          <p:cNvSpPr txBox="1"/>
          <p:nvPr/>
        </p:nvSpPr>
        <p:spPr>
          <a:xfrm>
            <a:off x="9906000" y="-1"/>
            <a:ext cx="2286000" cy="2031325"/>
          </a:xfrm>
          <a:prstGeom prst="rect">
            <a:avLst/>
          </a:prstGeom>
          <a:solidFill>
            <a:srgbClr val="FFFF00"/>
          </a:solidFill>
          <a:ln>
            <a:noFill/>
          </a:ln>
        </p:spPr>
        <p:txBody>
          <a:bodyPr wrap="square" rtlCol="0">
            <a:spAutoFit/>
          </a:bodyPr>
          <a:lstStyle/>
          <a:p>
            <a:pPr algn="ctr"/>
            <a:endParaRPr lang="en-US" dirty="0" smtClean="0"/>
          </a:p>
          <a:p>
            <a:pPr algn="ctr"/>
            <a:endParaRPr lang="en-US" dirty="0"/>
          </a:p>
          <a:p>
            <a:pPr algn="ctr"/>
            <a:r>
              <a:rPr lang="en-US" dirty="0" smtClean="0"/>
              <a:t>Please leave this area blank to allow for picture in picture recording</a:t>
            </a:r>
          </a:p>
          <a:p>
            <a:pPr algn="ctr"/>
            <a:endParaRPr lang="en-US" dirty="0"/>
          </a:p>
        </p:txBody>
      </p:sp>
    </p:spTree>
    <p:extLst>
      <p:ext uri="{BB962C8B-B14F-4D97-AF65-F5344CB8AC3E}">
        <p14:creationId xmlns:p14="http://schemas.microsoft.com/office/powerpoint/2010/main" val="204759072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 Content Negotiation</a:t>
            </a:r>
            <a:endParaRPr lang="en-US" dirty="0"/>
          </a:p>
        </p:txBody>
      </p:sp>
      <p:sp>
        <p:nvSpPr>
          <p:cNvPr id="3" name="Content Placeholder 2"/>
          <p:cNvSpPr>
            <a:spLocks noGrp="1"/>
          </p:cNvSpPr>
          <p:nvPr>
            <p:ph sz="quarter" idx="10"/>
          </p:nvPr>
        </p:nvSpPr>
        <p:spPr/>
        <p:txBody>
          <a:bodyPr/>
          <a:lstStyle/>
          <a:p>
            <a:r>
              <a:rPr lang="en-US" dirty="0" smtClean="0"/>
              <a:t>…</a:t>
            </a:r>
            <a:endParaRPr lang="en-US" dirty="0" smtClean="0"/>
          </a:p>
        </p:txBody>
      </p:sp>
      <p:sp>
        <p:nvSpPr>
          <p:cNvPr id="4" name="TextBox 3"/>
          <p:cNvSpPr txBox="1"/>
          <p:nvPr/>
        </p:nvSpPr>
        <p:spPr>
          <a:xfrm>
            <a:off x="9906000" y="-1"/>
            <a:ext cx="2286000" cy="2031325"/>
          </a:xfrm>
          <a:prstGeom prst="rect">
            <a:avLst/>
          </a:prstGeom>
          <a:solidFill>
            <a:srgbClr val="FFFF00"/>
          </a:solidFill>
          <a:ln>
            <a:noFill/>
          </a:ln>
        </p:spPr>
        <p:txBody>
          <a:bodyPr wrap="square" rtlCol="0">
            <a:spAutoFit/>
          </a:bodyPr>
          <a:lstStyle/>
          <a:p>
            <a:pPr algn="ctr"/>
            <a:endParaRPr lang="en-US" dirty="0" smtClean="0"/>
          </a:p>
          <a:p>
            <a:pPr algn="ctr"/>
            <a:endParaRPr lang="en-US" dirty="0"/>
          </a:p>
          <a:p>
            <a:pPr algn="ctr"/>
            <a:r>
              <a:rPr lang="en-US" dirty="0" smtClean="0"/>
              <a:t>Please leave this area blank to allow for picture in picture recording</a:t>
            </a:r>
          </a:p>
          <a:p>
            <a:pPr algn="ctr"/>
            <a:endParaRPr lang="en-US" dirty="0"/>
          </a:p>
        </p:txBody>
      </p:sp>
    </p:spTree>
    <p:extLst>
      <p:ext uri="{BB962C8B-B14F-4D97-AF65-F5344CB8AC3E}">
        <p14:creationId xmlns:p14="http://schemas.microsoft.com/office/powerpoint/2010/main" val="254413981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Case Study: GitHub API</a:t>
            </a:r>
            <a:endParaRPr lang="en-US" dirty="0"/>
          </a:p>
        </p:txBody>
      </p:sp>
      <p:sp>
        <p:nvSpPr>
          <p:cNvPr id="4" name="TextBox 3"/>
          <p:cNvSpPr txBox="1"/>
          <p:nvPr/>
        </p:nvSpPr>
        <p:spPr>
          <a:xfrm>
            <a:off x="9906000" y="-1"/>
            <a:ext cx="2286000" cy="2031325"/>
          </a:xfrm>
          <a:prstGeom prst="rect">
            <a:avLst/>
          </a:prstGeom>
          <a:solidFill>
            <a:srgbClr val="FFFF00"/>
          </a:solidFill>
          <a:ln>
            <a:noFill/>
          </a:ln>
        </p:spPr>
        <p:txBody>
          <a:bodyPr wrap="square" rtlCol="0">
            <a:spAutoFit/>
          </a:bodyPr>
          <a:lstStyle/>
          <a:p>
            <a:pPr algn="ctr"/>
            <a:endParaRPr lang="en-US" dirty="0" smtClean="0"/>
          </a:p>
          <a:p>
            <a:pPr algn="ctr"/>
            <a:endParaRPr lang="en-US" dirty="0"/>
          </a:p>
          <a:p>
            <a:pPr algn="ctr"/>
            <a:r>
              <a:rPr lang="en-US" dirty="0" smtClean="0"/>
              <a:t>Please leave this area blank to allow for picture in picture recording</a:t>
            </a:r>
          </a:p>
          <a:p>
            <a:pPr algn="ctr"/>
            <a:endParaRPr lang="en-US" dirty="0"/>
          </a:p>
        </p:txBody>
      </p:sp>
    </p:spTree>
    <p:extLst>
      <p:ext uri="{BB962C8B-B14F-4D97-AF65-F5344CB8AC3E}">
        <p14:creationId xmlns:p14="http://schemas.microsoft.com/office/powerpoint/2010/main" val="223671285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98363405"/>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96889825850D44592AC5D2F43187AE4" ma:contentTypeVersion="5" ma:contentTypeDescription="Create a new document." ma:contentTypeScope="" ma:versionID="fde90edb5a63ba841bca516fd2abaf95">
  <xsd:schema xmlns:xsd="http://www.w3.org/2001/XMLSchema" xmlns:xs="http://www.w3.org/2001/XMLSchema" xmlns:p="http://schemas.microsoft.com/office/2006/metadata/properties" xmlns:ns1="http://schemas.microsoft.com/sharepoint/v3" xmlns:ns2="230e9df3-be65-4c73-a93b-d1236ebd677e" xmlns:ns3="27aa9422-7f1f-4c84-9cdf-302b1a67e513" targetNamespace="http://schemas.microsoft.com/office/2006/metadata/properties" ma:root="true" ma:fieldsID="5e7808ae941cc340dbe51a3031959734" ns1:_="" ns2:_="" ns3:_="">
    <xsd:import namespace="http://schemas.microsoft.com/sharepoint/v3"/>
    <xsd:import namespace="230e9df3-be65-4c73-a93b-d1236ebd677e"/>
    <xsd:import namespace="27aa9422-7f1f-4c84-9cdf-302b1a67e513"/>
    <xsd:element name="properties">
      <xsd:complexType>
        <xsd:sequence>
          <xsd:element name="documentManagement">
            <xsd:complexType>
              <xsd:all>
                <xsd:element ref="ns1:PublishingStartDate" minOccurs="0"/>
                <xsd:element ref="ns1:PublishingExpirationDate" minOccurs="0"/>
                <xsd:element ref="ns2:TaxKeywordTaxHTField" minOccurs="0"/>
                <xsd:element ref="ns2:TaxCatchAll" minOccurs="0"/>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Scheduling Start Date is a site column created by the Publishing feature. It is used to specify the date and time on which this page will first appear to site visitors." ma:internalName="PublishingStartDate">
      <xsd:simpleType>
        <xsd:restriction base="dms:Unknown"/>
      </xsd:simpleType>
    </xsd:element>
    <xsd:element name="PublishingExpirationDate" ma:index="9" nillable="true" ma:displayName="Scheduling End Date" ma:description="Scheduling End Date is a site column created by the Publishing feature. It is used to specify the date and time on which this page will no longer appear to site visitors." ma:internalName="PublishingExpirationDat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KeywordTaxHTField" ma:index="11"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element name="TaxCatchAll" ma:index="12" nillable="true" ma:displayName="Taxonomy Catch All Column" ma:hidden="true" ma:list="{c86a1576-3e7e-4087-ab3d-29105cf9744e}" ma:internalName="TaxCatchAll" ma:showField="CatchAllData" ma:web="27aa9422-7f1f-4c84-9cdf-302b1a67e513">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27aa9422-7f1f-4c84-9cdf-302b1a67e513"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230e9df3-be65-4c73-a93b-d1236ebd677e"/>
    <PublishingExpirationDate xmlns="http://schemas.microsoft.com/sharepoint/v3" xsi:nil="true"/>
    <PublishingStartDate xmlns="http://schemas.microsoft.com/sharepoint/v3" xsi:nil="true"/>
    <TaxKeywordTaxHTField xmlns="230e9df3-be65-4c73-a93b-d1236ebd677e">
      <Terms xmlns="http://schemas.microsoft.com/office/infopath/2007/PartnerControls"/>
    </TaxKeywordTaxHTField>
  </documentManagement>
</p:properties>
</file>

<file path=customXml/itemProps1.xml><?xml version="1.0" encoding="utf-8"?>
<ds:datastoreItem xmlns:ds="http://schemas.openxmlformats.org/officeDocument/2006/customXml" ds:itemID="{3253B29C-1CCD-4FE8-A1C4-023A0910DF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30e9df3-be65-4c73-a93b-d1236ebd677e"/>
    <ds:schemaRef ds:uri="27aa9422-7f1f-4c84-9cdf-302b1a67e51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0CA13EC-1D3C-4D6F-8D1C-E8A452CFC79A}">
  <ds:schemaRefs>
    <ds:schemaRef ds:uri="http://schemas.microsoft.com/sharepoint/v3/contenttype/forms"/>
  </ds:schemaRefs>
</ds:datastoreItem>
</file>

<file path=customXml/itemProps3.xml><?xml version="1.0" encoding="utf-8"?>
<ds:datastoreItem xmlns:ds="http://schemas.openxmlformats.org/officeDocument/2006/customXml" ds:itemID="{7025FDD9-4C58-4084-9F89-0E6ADD6FFF55}">
  <ds:schemaRefs>
    <ds:schemaRef ds:uri="27aa9422-7f1f-4c84-9cdf-302b1a67e513"/>
    <ds:schemaRef ds:uri="http://schemas.microsoft.com/office/2006/documentManagement/types"/>
    <ds:schemaRef ds:uri="http://schemas.microsoft.com/office/2006/metadata/properties"/>
    <ds:schemaRef ds:uri="http://purl.org/dc/elements/1.1/"/>
    <ds:schemaRef ds:uri="230e9df3-be65-4c73-a93b-d1236ebd677e"/>
    <ds:schemaRef ds:uri="http://purl.org/dc/terms/"/>
    <ds:schemaRef ds:uri="http://schemas.openxmlformats.org/package/2006/metadata/core-properties"/>
    <ds:schemaRef ds:uri="http://purl.org/dc/dcmitype/"/>
    <ds:schemaRef ds:uri="http://schemas.microsoft.com/office/infopath/2007/PartnerControls"/>
    <ds:schemaRef ds:uri="http://schemas.microsoft.com/sharepoint/v3"/>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3430</TotalTime>
  <Words>168</Words>
  <Application>Microsoft Office PowerPoint</Application>
  <PresentationFormat>Widescreen</PresentationFormat>
  <Paragraphs>46</Paragraphs>
  <Slides>9</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Segoe</vt:lpstr>
      <vt:lpstr>Segoe UI</vt:lpstr>
      <vt:lpstr>Segoe UI Light</vt:lpstr>
      <vt:lpstr>1_Office Theme</vt:lpstr>
      <vt:lpstr>PowerPoint Presentation</vt:lpstr>
      <vt:lpstr>Module Overview</vt:lpstr>
      <vt:lpstr>Media Formatters</vt:lpstr>
      <vt:lpstr>Camel Case and Serializers</vt:lpstr>
      <vt:lpstr>Routes and Actions</vt:lpstr>
      <vt:lpstr>Attribute Routing</vt:lpstr>
      <vt:lpstr>Custom Content Negotiation</vt:lpstr>
      <vt:lpstr>Case Study: GitHub API</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Gartland</dc:creator>
  <cp:lastModifiedBy>Jeremy Likness</cp:lastModifiedBy>
  <cp:revision>73</cp:revision>
  <dcterms:created xsi:type="dcterms:W3CDTF">2013-02-15T23:12:42Z</dcterms:created>
  <dcterms:modified xsi:type="dcterms:W3CDTF">2014-12-17T00:18:33Z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0x010100496889825850D44592AC5D2F43187AE4</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y fmtid="{D5CDD505-2E9C-101B-9397-08002B2CF9AE}" pid="7" name="DocVizPreviewMetadata_Count">
    <vt:i4>12</vt:i4>
  </property>
  <property fmtid="{D5CDD505-2E9C-101B-9397-08002B2CF9AE}" pid="8" name="DocVizPreviewMetadata_0">
    <vt:lpwstr>300x168x2</vt:lpwstr>
  </property>
</Properties>
</file>