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77" r:id="rId5"/>
    <p:sldId id="278" r:id="rId6"/>
    <p:sldId id="303" r:id="rId7"/>
    <p:sldId id="319" r:id="rId8"/>
    <p:sldId id="282" r:id="rId9"/>
    <p:sldId id="310" r:id="rId10"/>
    <p:sldId id="301" r:id="rId11"/>
    <p:sldId id="305" r:id="rId12"/>
    <p:sldId id="307" r:id="rId13"/>
    <p:sldId id="302" r:id="rId14"/>
    <p:sldId id="311" r:id="rId15"/>
    <p:sldId id="312" r:id="rId16"/>
    <p:sldId id="300" r:id="rId17"/>
    <p:sldId id="315" r:id="rId18"/>
    <p:sldId id="304" r:id="rId19"/>
    <p:sldId id="314" r:id="rId20"/>
    <p:sldId id="316" r:id="rId21"/>
    <p:sldId id="308" r:id="rId22"/>
    <p:sldId id="317" r:id="rId23"/>
    <p:sldId id="318" r:id="rId24"/>
    <p:sldId id="309" r:id="rId25"/>
    <p:sldId id="320" r:id="rId26"/>
    <p:sldId id="322" r:id="rId27"/>
    <p:sldId id="321"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11450-7AC5-41F0-999A-8C470E18F47A}"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AFA071F6-7EF2-4F74-B5EE-DD52C72114F1}">
      <dgm:prSet phldrT="[Text]"/>
      <dgm:spPr/>
      <dgm:t>
        <a:bodyPr/>
        <a:lstStyle/>
        <a:p>
          <a:r>
            <a:rPr lang="en-US" dirty="0" smtClean="0"/>
            <a:t>Authentication</a:t>
          </a:r>
          <a:endParaRPr lang="en-US" dirty="0"/>
        </a:p>
      </dgm:t>
    </dgm:pt>
    <dgm:pt modelId="{6C88D73B-0099-48B1-AA31-8260D9F4657E}" type="parTrans" cxnId="{541D5544-6996-4FD4-A012-F6B5E1F5E1C2}">
      <dgm:prSet/>
      <dgm:spPr/>
      <dgm:t>
        <a:bodyPr/>
        <a:lstStyle/>
        <a:p>
          <a:endParaRPr lang="en-US"/>
        </a:p>
      </dgm:t>
    </dgm:pt>
    <dgm:pt modelId="{6B3D8A41-D3BF-4EC0-9F42-B060D171D558}" type="sibTrans" cxnId="{541D5544-6996-4FD4-A012-F6B5E1F5E1C2}">
      <dgm:prSet/>
      <dgm:spPr/>
      <dgm:t>
        <a:bodyPr/>
        <a:lstStyle/>
        <a:p>
          <a:endParaRPr lang="en-US"/>
        </a:p>
      </dgm:t>
    </dgm:pt>
    <dgm:pt modelId="{BA23EB45-F1B7-436B-98FB-2539014A0F3A}">
      <dgm:prSet phldrT="[Text]"/>
      <dgm:spPr/>
      <dgm:t>
        <a:bodyPr/>
        <a:lstStyle/>
        <a:p>
          <a:r>
            <a:rPr lang="en-US" dirty="0" smtClean="0"/>
            <a:t>Who are you?</a:t>
          </a:r>
          <a:endParaRPr lang="en-US" dirty="0"/>
        </a:p>
      </dgm:t>
    </dgm:pt>
    <dgm:pt modelId="{F46D7761-55B4-4102-896D-0322E9B593EE}" type="parTrans" cxnId="{B5F39BAE-6A09-4379-976F-A890437E335C}">
      <dgm:prSet/>
      <dgm:spPr/>
      <dgm:t>
        <a:bodyPr/>
        <a:lstStyle/>
        <a:p>
          <a:endParaRPr lang="en-US"/>
        </a:p>
      </dgm:t>
    </dgm:pt>
    <dgm:pt modelId="{15FF9EC6-700E-46D6-8136-0651A88BBF2F}" type="sibTrans" cxnId="{B5F39BAE-6A09-4379-976F-A890437E335C}">
      <dgm:prSet/>
      <dgm:spPr/>
      <dgm:t>
        <a:bodyPr/>
        <a:lstStyle/>
        <a:p>
          <a:endParaRPr lang="en-US"/>
        </a:p>
      </dgm:t>
    </dgm:pt>
    <dgm:pt modelId="{B1BEE06B-3BEE-4C75-8FDB-48B98ECBCBE8}">
      <dgm:prSet phldrT="[Text]"/>
      <dgm:spPr/>
      <dgm:t>
        <a:bodyPr/>
        <a:lstStyle/>
        <a:p>
          <a:r>
            <a:rPr lang="en-US" dirty="0" smtClean="0"/>
            <a:t>Authorization</a:t>
          </a:r>
          <a:endParaRPr lang="en-US" dirty="0"/>
        </a:p>
      </dgm:t>
    </dgm:pt>
    <dgm:pt modelId="{B2A02638-00A2-44FD-BFD8-14292C4F21DB}" type="parTrans" cxnId="{7A08EDC1-FB72-4AB0-84B2-5D88A89DA7A1}">
      <dgm:prSet/>
      <dgm:spPr/>
      <dgm:t>
        <a:bodyPr/>
        <a:lstStyle/>
        <a:p>
          <a:endParaRPr lang="en-US"/>
        </a:p>
      </dgm:t>
    </dgm:pt>
    <dgm:pt modelId="{BE93465C-A638-4705-9773-CD7FCBF0455B}" type="sibTrans" cxnId="{7A08EDC1-FB72-4AB0-84B2-5D88A89DA7A1}">
      <dgm:prSet/>
      <dgm:spPr/>
      <dgm:t>
        <a:bodyPr/>
        <a:lstStyle/>
        <a:p>
          <a:endParaRPr lang="en-US"/>
        </a:p>
      </dgm:t>
    </dgm:pt>
    <dgm:pt modelId="{DCA56374-9D24-48E9-BF2B-ED93C40D22F7}">
      <dgm:prSet phldrT="[Text]"/>
      <dgm:spPr/>
      <dgm:t>
        <a:bodyPr/>
        <a:lstStyle/>
        <a:p>
          <a:r>
            <a:rPr lang="en-US" dirty="0" smtClean="0"/>
            <a:t>What are you allowed to do?</a:t>
          </a:r>
          <a:endParaRPr lang="en-US" dirty="0"/>
        </a:p>
      </dgm:t>
    </dgm:pt>
    <dgm:pt modelId="{0BFF1D5C-6C53-435C-8367-8340DD3EDE88}" type="parTrans" cxnId="{6E91A267-90F6-46BD-A690-7EAF0AE69C23}">
      <dgm:prSet/>
      <dgm:spPr/>
      <dgm:t>
        <a:bodyPr/>
        <a:lstStyle/>
        <a:p>
          <a:endParaRPr lang="en-US"/>
        </a:p>
      </dgm:t>
    </dgm:pt>
    <dgm:pt modelId="{0CD076A2-AB80-437B-BF3E-F479F4A80DB2}" type="sibTrans" cxnId="{6E91A267-90F6-46BD-A690-7EAF0AE69C23}">
      <dgm:prSet/>
      <dgm:spPr/>
      <dgm:t>
        <a:bodyPr/>
        <a:lstStyle/>
        <a:p>
          <a:endParaRPr lang="en-US"/>
        </a:p>
      </dgm:t>
    </dgm:pt>
    <dgm:pt modelId="{E43BAD91-7CED-4EAB-8DF0-4A825615657B}">
      <dgm:prSet phldrT="[Text]"/>
      <dgm:spPr/>
      <dgm:t>
        <a:bodyPr/>
        <a:lstStyle/>
        <a:p>
          <a:r>
            <a:rPr lang="en-US" dirty="0" smtClean="0"/>
            <a:t>Identity</a:t>
          </a:r>
          <a:endParaRPr lang="en-US" dirty="0"/>
        </a:p>
      </dgm:t>
    </dgm:pt>
    <dgm:pt modelId="{A75C05D3-8C2B-4E28-A85D-524EC888B882}" type="parTrans" cxnId="{EC2B5C1C-60B1-4C22-AB48-164404DA036E}">
      <dgm:prSet/>
      <dgm:spPr/>
      <dgm:t>
        <a:bodyPr/>
        <a:lstStyle/>
        <a:p>
          <a:endParaRPr lang="en-US"/>
        </a:p>
      </dgm:t>
    </dgm:pt>
    <dgm:pt modelId="{F75BE70E-5C3D-49F5-AC32-F0E716CA7DDF}" type="sibTrans" cxnId="{EC2B5C1C-60B1-4C22-AB48-164404DA036E}">
      <dgm:prSet/>
      <dgm:spPr/>
      <dgm:t>
        <a:bodyPr/>
        <a:lstStyle/>
        <a:p>
          <a:endParaRPr lang="en-US"/>
        </a:p>
      </dgm:t>
    </dgm:pt>
    <dgm:pt modelId="{481A1CCF-B158-4714-B633-DB4E2D50A228}">
      <dgm:prSet phldrT="[Text]"/>
      <dgm:spPr/>
      <dgm:t>
        <a:bodyPr/>
        <a:lstStyle/>
        <a:p>
          <a:r>
            <a:rPr lang="en-US" dirty="0" smtClean="0"/>
            <a:t>Permissions</a:t>
          </a:r>
          <a:endParaRPr lang="en-US" dirty="0"/>
        </a:p>
      </dgm:t>
    </dgm:pt>
    <dgm:pt modelId="{1790179E-8A34-40DB-B5F7-F12F41EE5798}" type="parTrans" cxnId="{09031446-D3B4-41AB-BA81-C1146C465884}">
      <dgm:prSet/>
      <dgm:spPr/>
      <dgm:t>
        <a:bodyPr/>
        <a:lstStyle/>
        <a:p>
          <a:endParaRPr lang="en-US"/>
        </a:p>
      </dgm:t>
    </dgm:pt>
    <dgm:pt modelId="{A8380287-FA12-48FF-980B-684777C6D41A}" type="sibTrans" cxnId="{09031446-D3B4-41AB-BA81-C1146C465884}">
      <dgm:prSet/>
      <dgm:spPr/>
      <dgm:t>
        <a:bodyPr/>
        <a:lstStyle/>
        <a:p>
          <a:endParaRPr lang="en-US"/>
        </a:p>
      </dgm:t>
    </dgm:pt>
    <dgm:pt modelId="{677B158A-961F-4309-A4AE-601C96F6B9AF}" type="pres">
      <dgm:prSet presAssocID="{27811450-7AC5-41F0-999A-8C470E18F47A}" presName="Name0" presStyleCnt="0">
        <dgm:presLayoutVars>
          <dgm:dir/>
          <dgm:animLvl val="lvl"/>
          <dgm:resizeHandles val="exact"/>
        </dgm:presLayoutVars>
      </dgm:prSet>
      <dgm:spPr/>
      <dgm:t>
        <a:bodyPr/>
        <a:lstStyle/>
        <a:p>
          <a:endParaRPr lang="en-US"/>
        </a:p>
      </dgm:t>
    </dgm:pt>
    <dgm:pt modelId="{818E3E3C-BF92-43DB-A208-ED261EC3C09B}" type="pres">
      <dgm:prSet presAssocID="{AFA071F6-7EF2-4F74-B5EE-DD52C72114F1}" presName="composite" presStyleCnt="0"/>
      <dgm:spPr/>
    </dgm:pt>
    <dgm:pt modelId="{D21A0A06-46F2-412A-B95C-626CD4067840}" type="pres">
      <dgm:prSet presAssocID="{AFA071F6-7EF2-4F74-B5EE-DD52C72114F1}" presName="parTx" presStyleLbl="alignNode1" presStyleIdx="0" presStyleCnt="2" custLinFactNeighborX="-197">
        <dgm:presLayoutVars>
          <dgm:chMax val="0"/>
          <dgm:chPref val="0"/>
          <dgm:bulletEnabled val="1"/>
        </dgm:presLayoutVars>
      </dgm:prSet>
      <dgm:spPr/>
      <dgm:t>
        <a:bodyPr/>
        <a:lstStyle/>
        <a:p>
          <a:endParaRPr lang="en-US"/>
        </a:p>
      </dgm:t>
    </dgm:pt>
    <dgm:pt modelId="{13D0EDCA-7D2E-4650-B5FB-B0703A265533}" type="pres">
      <dgm:prSet presAssocID="{AFA071F6-7EF2-4F74-B5EE-DD52C72114F1}" presName="desTx" presStyleLbl="alignAccFollowNode1" presStyleIdx="0" presStyleCnt="2">
        <dgm:presLayoutVars>
          <dgm:bulletEnabled val="1"/>
        </dgm:presLayoutVars>
      </dgm:prSet>
      <dgm:spPr/>
      <dgm:t>
        <a:bodyPr/>
        <a:lstStyle/>
        <a:p>
          <a:endParaRPr lang="en-US"/>
        </a:p>
      </dgm:t>
    </dgm:pt>
    <dgm:pt modelId="{2FBC64B5-105B-478C-8A7E-8C281BFDD7C0}" type="pres">
      <dgm:prSet presAssocID="{6B3D8A41-D3BF-4EC0-9F42-B060D171D558}" presName="space" presStyleCnt="0"/>
      <dgm:spPr/>
    </dgm:pt>
    <dgm:pt modelId="{56996386-FA47-42CB-A7FD-CB7CB3E9458C}" type="pres">
      <dgm:prSet presAssocID="{B1BEE06B-3BEE-4C75-8FDB-48B98ECBCBE8}" presName="composite" presStyleCnt="0"/>
      <dgm:spPr/>
    </dgm:pt>
    <dgm:pt modelId="{145224FD-767E-4F63-89F9-0B6FFD8A37AD}" type="pres">
      <dgm:prSet presAssocID="{B1BEE06B-3BEE-4C75-8FDB-48B98ECBCBE8}" presName="parTx" presStyleLbl="alignNode1" presStyleIdx="1" presStyleCnt="2">
        <dgm:presLayoutVars>
          <dgm:chMax val="0"/>
          <dgm:chPref val="0"/>
          <dgm:bulletEnabled val="1"/>
        </dgm:presLayoutVars>
      </dgm:prSet>
      <dgm:spPr/>
      <dgm:t>
        <a:bodyPr/>
        <a:lstStyle/>
        <a:p>
          <a:endParaRPr lang="en-US"/>
        </a:p>
      </dgm:t>
    </dgm:pt>
    <dgm:pt modelId="{B39D1642-51E2-4813-9A53-B36BD38A6FBA}" type="pres">
      <dgm:prSet presAssocID="{B1BEE06B-3BEE-4C75-8FDB-48B98ECBCBE8}" presName="desTx" presStyleLbl="alignAccFollowNode1" presStyleIdx="1" presStyleCnt="2">
        <dgm:presLayoutVars>
          <dgm:bulletEnabled val="1"/>
        </dgm:presLayoutVars>
      </dgm:prSet>
      <dgm:spPr/>
      <dgm:t>
        <a:bodyPr/>
        <a:lstStyle/>
        <a:p>
          <a:endParaRPr lang="en-US"/>
        </a:p>
      </dgm:t>
    </dgm:pt>
  </dgm:ptLst>
  <dgm:cxnLst>
    <dgm:cxn modelId="{09031446-D3B4-41AB-BA81-C1146C465884}" srcId="{B1BEE06B-3BEE-4C75-8FDB-48B98ECBCBE8}" destId="{481A1CCF-B158-4714-B633-DB4E2D50A228}" srcOrd="1" destOrd="0" parTransId="{1790179E-8A34-40DB-B5F7-F12F41EE5798}" sibTransId="{A8380287-FA12-48FF-980B-684777C6D41A}"/>
    <dgm:cxn modelId="{0E18997C-3901-437F-BF79-83EE88AE2265}" type="presOf" srcId="{27811450-7AC5-41F0-999A-8C470E18F47A}" destId="{677B158A-961F-4309-A4AE-601C96F6B9AF}" srcOrd="0" destOrd="0" presId="urn:microsoft.com/office/officeart/2005/8/layout/hList1"/>
    <dgm:cxn modelId="{EC2B5C1C-60B1-4C22-AB48-164404DA036E}" srcId="{AFA071F6-7EF2-4F74-B5EE-DD52C72114F1}" destId="{E43BAD91-7CED-4EAB-8DF0-4A825615657B}" srcOrd="1" destOrd="0" parTransId="{A75C05D3-8C2B-4E28-A85D-524EC888B882}" sibTransId="{F75BE70E-5C3D-49F5-AC32-F0E716CA7DDF}"/>
    <dgm:cxn modelId="{A154BCE6-D07C-4C2D-940F-F3C120B15708}" type="presOf" srcId="{E43BAD91-7CED-4EAB-8DF0-4A825615657B}" destId="{13D0EDCA-7D2E-4650-B5FB-B0703A265533}" srcOrd="0" destOrd="1" presId="urn:microsoft.com/office/officeart/2005/8/layout/hList1"/>
    <dgm:cxn modelId="{7A08EDC1-FB72-4AB0-84B2-5D88A89DA7A1}" srcId="{27811450-7AC5-41F0-999A-8C470E18F47A}" destId="{B1BEE06B-3BEE-4C75-8FDB-48B98ECBCBE8}" srcOrd="1" destOrd="0" parTransId="{B2A02638-00A2-44FD-BFD8-14292C4F21DB}" sibTransId="{BE93465C-A638-4705-9773-CD7FCBF0455B}"/>
    <dgm:cxn modelId="{F63153F6-D0B1-4273-8BA2-2B74825908EB}" type="presOf" srcId="{AFA071F6-7EF2-4F74-B5EE-DD52C72114F1}" destId="{D21A0A06-46F2-412A-B95C-626CD4067840}" srcOrd="0" destOrd="0" presId="urn:microsoft.com/office/officeart/2005/8/layout/hList1"/>
    <dgm:cxn modelId="{541D5544-6996-4FD4-A012-F6B5E1F5E1C2}" srcId="{27811450-7AC5-41F0-999A-8C470E18F47A}" destId="{AFA071F6-7EF2-4F74-B5EE-DD52C72114F1}" srcOrd="0" destOrd="0" parTransId="{6C88D73B-0099-48B1-AA31-8260D9F4657E}" sibTransId="{6B3D8A41-D3BF-4EC0-9F42-B060D171D558}"/>
    <dgm:cxn modelId="{91B219B9-52D5-4CD6-9681-2D2FAB33A41D}" type="presOf" srcId="{B1BEE06B-3BEE-4C75-8FDB-48B98ECBCBE8}" destId="{145224FD-767E-4F63-89F9-0B6FFD8A37AD}" srcOrd="0" destOrd="0" presId="urn:microsoft.com/office/officeart/2005/8/layout/hList1"/>
    <dgm:cxn modelId="{B5F39BAE-6A09-4379-976F-A890437E335C}" srcId="{AFA071F6-7EF2-4F74-B5EE-DD52C72114F1}" destId="{BA23EB45-F1B7-436B-98FB-2539014A0F3A}" srcOrd="0" destOrd="0" parTransId="{F46D7761-55B4-4102-896D-0322E9B593EE}" sibTransId="{15FF9EC6-700E-46D6-8136-0651A88BBF2F}"/>
    <dgm:cxn modelId="{F29C9103-4A6E-4C1B-9A64-BEB0AA9CBF0D}" type="presOf" srcId="{481A1CCF-B158-4714-B633-DB4E2D50A228}" destId="{B39D1642-51E2-4813-9A53-B36BD38A6FBA}" srcOrd="0" destOrd="1" presId="urn:microsoft.com/office/officeart/2005/8/layout/hList1"/>
    <dgm:cxn modelId="{0B269893-B109-48A7-8546-53F7BB263645}" type="presOf" srcId="{BA23EB45-F1B7-436B-98FB-2539014A0F3A}" destId="{13D0EDCA-7D2E-4650-B5FB-B0703A265533}" srcOrd="0" destOrd="0" presId="urn:microsoft.com/office/officeart/2005/8/layout/hList1"/>
    <dgm:cxn modelId="{8013EDFE-9413-4E6B-8464-15494CA1493E}" type="presOf" srcId="{DCA56374-9D24-48E9-BF2B-ED93C40D22F7}" destId="{B39D1642-51E2-4813-9A53-B36BD38A6FBA}" srcOrd="0" destOrd="0" presId="urn:microsoft.com/office/officeart/2005/8/layout/hList1"/>
    <dgm:cxn modelId="{6E91A267-90F6-46BD-A690-7EAF0AE69C23}" srcId="{B1BEE06B-3BEE-4C75-8FDB-48B98ECBCBE8}" destId="{DCA56374-9D24-48E9-BF2B-ED93C40D22F7}" srcOrd="0" destOrd="0" parTransId="{0BFF1D5C-6C53-435C-8367-8340DD3EDE88}" sibTransId="{0CD076A2-AB80-437B-BF3E-F479F4A80DB2}"/>
    <dgm:cxn modelId="{5395D455-EC3A-4D2E-A585-73777149EFED}" type="presParOf" srcId="{677B158A-961F-4309-A4AE-601C96F6B9AF}" destId="{818E3E3C-BF92-43DB-A208-ED261EC3C09B}" srcOrd="0" destOrd="0" presId="urn:microsoft.com/office/officeart/2005/8/layout/hList1"/>
    <dgm:cxn modelId="{F66A2653-AEDA-4938-B9E3-191E6493EDB7}" type="presParOf" srcId="{818E3E3C-BF92-43DB-A208-ED261EC3C09B}" destId="{D21A0A06-46F2-412A-B95C-626CD4067840}" srcOrd="0" destOrd="0" presId="urn:microsoft.com/office/officeart/2005/8/layout/hList1"/>
    <dgm:cxn modelId="{95075647-1409-447A-B1BF-83AA427223ED}" type="presParOf" srcId="{818E3E3C-BF92-43DB-A208-ED261EC3C09B}" destId="{13D0EDCA-7D2E-4650-B5FB-B0703A265533}" srcOrd="1" destOrd="0" presId="urn:microsoft.com/office/officeart/2005/8/layout/hList1"/>
    <dgm:cxn modelId="{73892831-1C49-424F-9A93-C397B0586536}" type="presParOf" srcId="{677B158A-961F-4309-A4AE-601C96F6B9AF}" destId="{2FBC64B5-105B-478C-8A7E-8C281BFDD7C0}" srcOrd="1" destOrd="0" presId="urn:microsoft.com/office/officeart/2005/8/layout/hList1"/>
    <dgm:cxn modelId="{9DB4228D-A7B4-4D8D-B528-9474F9968D75}" type="presParOf" srcId="{677B158A-961F-4309-A4AE-601C96F6B9AF}" destId="{56996386-FA47-42CB-A7FD-CB7CB3E9458C}" srcOrd="2" destOrd="0" presId="urn:microsoft.com/office/officeart/2005/8/layout/hList1"/>
    <dgm:cxn modelId="{AC8C64AD-57EC-4D1A-A554-C4EAA7273E56}" type="presParOf" srcId="{56996386-FA47-42CB-A7FD-CB7CB3E9458C}" destId="{145224FD-767E-4F63-89F9-0B6FFD8A37AD}" srcOrd="0" destOrd="0" presId="urn:microsoft.com/office/officeart/2005/8/layout/hList1"/>
    <dgm:cxn modelId="{9A35679B-6486-49FE-BA10-94A7B64448D9}" type="presParOf" srcId="{56996386-FA47-42CB-A7FD-CB7CB3E9458C}" destId="{B39D1642-51E2-4813-9A53-B36BD38A6FB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61A073-E3AF-47A6-9B32-221AD4676478}" type="doc">
      <dgm:prSet loTypeId="urn:microsoft.com/office/officeart/2005/8/layout/process1" loCatId="process" qsTypeId="urn:microsoft.com/office/officeart/2005/8/quickstyle/simple1" qsCatId="simple" csTypeId="urn:microsoft.com/office/officeart/2005/8/colors/colorful4" csCatId="colorful" phldr="1"/>
      <dgm:spPr/>
    </dgm:pt>
    <dgm:pt modelId="{C86B6D5E-A068-46A8-B79B-07CCC7D96EC1}">
      <dgm:prSet phldrT="[Text]"/>
      <dgm:spPr/>
      <dgm:t>
        <a:bodyPr/>
        <a:lstStyle/>
        <a:p>
          <a:r>
            <a:rPr lang="en-US" dirty="0" smtClean="0"/>
            <a:t>Generate Token on Server and Send to Page</a:t>
          </a:r>
          <a:endParaRPr lang="en-US" dirty="0"/>
        </a:p>
      </dgm:t>
    </dgm:pt>
    <dgm:pt modelId="{E7B9B4E9-2F15-4513-9439-72304EE795F0}" type="parTrans" cxnId="{503E635C-066B-4793-B3FD-8B20E6B6A226}">
      <dgm:prSet/>
      <dgm:spPr/>
      <dgm:t>
        <a:bodyPr/>
        <a:lstStyle/>
        <a:p>
          <a:endParaRPr lang="en-US"/>
        </a:p>
      </dgm:t>
    </dgm:pt>
    <dgm:pt modelId="{9B60FC5C-976B-4FEC-B170-5B695ADAF9F9}" type="sibTrans" cxnId="{503E635C-066B-4793-B3FD-8B20E6B6A226}">
      <dgm:prSet/>
      <dgm:spPr/>
      <dgm:t>
        <a:bodyPr/>
        <a:lstStyle/>
        <a:p>
          <a:endParaRPr lang="en-US"/>
        </a:p>
      </dgm:t>
    </dgm:pt>
    <dgm:pt modelId="{48875C3A-2D22-4B95-B80D-A3FFE719C4FC}">
      <dgm:prSet phldrT="[Text]"/>
      <dgm:spPr/>
      <dgm:t>
        <a:bodyPr/>
        <a:lstStyle/>
        <a:p>
          <a:r>
            <a:rPr lang="en-US" dirty="0" smtClean="0"/>
            <a:t>Add Token to Header in Requests</a:t>
          </a:r>
          <a:endParaRPr lang="en-US" dirty="0"/>
        </a:p>
      </dgm:t>
    </dgm:pt>
    <dgm:pt modelId="{66D5EC1C-DB66-4623-9FA0-9276D4A4438E}" type="parTrans" cxnId="{02BB50B4-31BB-4B55-A199-D63F052EE15B}">
      <dgm:prSet/>
      <dgm:spPr/>
      <dgm:t>
        <a:bodyPr/>
        <a:lstStyle/>
        <a:p>
          <a:endParaRPr lang="en-US"/>
        </a:p>
      </dgm:t>
    </dgm:pt>
    <dgm:pt modelId="{4AA52FBD-E771-447D-B72A-3F16BB215228}" type="sibTrans" cxnId="{02BB50B4-31BB-4B55-A199-D63F052EE15B}">
      <dgm:prSet/>
      <dgm:spPr/>
      <dgm:t>
        <a:bodyPr/>
        <a:lstStyle/>
        <a:p>
          <a:endParaRPr lang="en-US"/>
        </a:p>
      </dgm:t>
    </dgm:pt>
    <dgm:pt modelId="{035B2524-89ED-4A66-A3FF-D9E61437648A}">
      <dgm:prSet phldrT="[Text]"/>
      <dgm:spPr/>
      <dgm:t>
        <a:bodyPr/>
        <a:lstStyle/>
        <a:p>
          <a:r>
            <a:rPr lang="en-US" dirty="0" smtClean="0"/>
            <a:t>Validate Token on Server</a:t>
          </a:r>
          <a:endParaRPr lang="en-US" dirty="0"/>
        </a:p>
      </dgm:t>
    </dgm:pt>
    <dgm:pt modelId="{4C20D806-436F-469A-90DD-A1135747EAE7}" type="parTrans" cxnId="{85CCC59D-D03F-4404-9EE3-AE2248C5EA91}">
      <dgm:prSet/>
      <dgm:spPr/>
      <dgm:t>
        <a:bodyPr/>
        <a:lstStyle/>
        <a:p>
          <a:endParaRPr lang="en-US"/>
        </a:p>
      </dgm:t>
    </dgm:pt>
    <dgm:pt modelId="{F9FDE8CE-02DB-45DB-81AE-34B502B845FE}" type="sibTrans" cxnId="{85CCC59D-D03F-4404-9EE3-AE2248C5EA91}">
      <dgm:prSet/>
      <dgm:spPr/>
      <dgm:t>
        <a:bodyPr/>
        <a:lstStyle/>
        <a:p>
          <a:endParaRPr lang="en-US"/>
        </a:p>
      </dgm:t>
    </dgm:pt>
    <dgm:pt modelId="{82229AF0-22B0-4CF3-90F8-B29B366307C6}" type="pres">
      <dgm:prSet presAssocID="{1461A073-E3AF-47A6-9B32-221AD4676478}" presName="Name0" presStyleCnt="0">
        <dgm:presLayoutVars>
          <dgm:dir/>
          <dgm:resizeHandles val="exact"/>
        </dgm:presLayoutVars>
      </dgm:prSet>
      <dgm:spPr/>
    </dgm:pt>
    <dgm:pt modelId="{DE5201E9-963A-418D-AA1A-90B1AC79ABFC}" type="pres">
      <dgm:prSet presAssocID="{C86B6D5E-A068-46A8-B79B-07CCC7D96EC1}" presName="node" presStyleLbl="node1" presStyleIdx="0" presStyleCnt="3">
        <dgm:presLayoutVars>
          <dgm:bulletEnabled val="1"/>
        </dgm:presLayoutVars>
      </dgm:prSet>
      <dgm:spPr/>
      <dgm:t>
        <a:bodyPr/>
        <a:lstStyle/>
        <a:p>
          <a:endParaRPr lang="en-US"/>
        </a:p>
      </dgm:t>
    </dgm:pt>
    <dgm:pt modelId="{7B5BEC94-FB9D-48EF-9F78-33C7ECC5A3D0}" type="pres">
      <dgm:prSet presAssocID="{9B60FC5C-976B-4FEC-B170-5B695ADAF9F9}" presName="sibTrans" presStyleLbl="sibTrans2D1" presStyleIdx="0" presStyleCnt="2"/>
      <dgm:spPr/>
      <dgm:t>
        <a:bodyPr/>
        <a:lstStyle/>
        <a:p>
          <a:endParaRPr lang="en-US"/>
        </a:p>
      </dgm:t>
    </dgm:pt>
    <dgm:pt modelId="{1D22A377-72D9-47F4-958E-503F2458C9CD}" type="pres">
      <dgm:prSet presAssocID="{9B60FC5C-976B-4FEC-B170-5B695ADAF9F9}" presName="connectorText" presStyleLbl="sibTrans2D1" presStyleIdx="0" presStyleCnt="2"/>
      <dgm:spPr/>
      <dgm:t>
        <a:bodyPr/>
        <a:lstStyle/>
        <a:p>
          <a:endParaRPr lang="en-US"/>
        </a:p>
      </dgm:t>
    </dgm:pt>
    <dgm:pt modelId="{A610DF8B-7328-4CC9-8333-D74211E77DE0}" type="pres">
      <dgm:prSet presAssocID="{48875C3A-2D22-4B95-B80D-A3FFE719C4FC}" presName="node" presStyleLbl="node1" presStyleIdx="1" presStyleCnt="3">
        <dgm:presLayoutVars>
          <dgm:bulletEnabled val="1"/>
        </dgm:presLayoutVars>
      </dgm:prSet>
      <dgm:spPr/>
      <dgm:t>
        <a:bodyPr/>
        <a:lstStyle/>
        <a:p>
          <a:endParaRPr lang="en-US"/>
        </a:p>
      </dgm:t>
    </dgm:pt>
    <dgm:pt modelId="{616397AC-10CC-4B6F-8A9F-11386032CDE8}" type="pres">
      <dgm:prSet presAssocID="{4AA52FBD-E771-447D-B72A-3F16BB215228}" presName="sibTrans" presStyleLbl="sibTrans2D1" presStyleIdx="1" presStyleCnt="2"/>
      <dgm:spPr/>
      <dgm:t>
        <a:bodyPr/>
        <a:lstStyle/>
        <a:p>
          <a:endParaRPr lang="en-US"/>
        </a:p>
      </dgm:t>
    </dgm:pt>
    <dgm:pt modelId="{2FF07BC7-AB51-42DC-9DF3-8392B8D17C15}" type="pres">
      <dgm:prSet presAssocID="{4AA52FBD-E771-447D-B72A-3F16BB215228}" presName="connectorText" presStyleLbl="sibTrans2D1" presStyleIdx="1" presStyleCnt="2"/>
      <dgm:spPr/>
      <dgm:t>
        <a:bodyPr/>
        <a:lstStyle/>
        <a:p>
          <a:endParaRPr lang="en-US"/>
        </a:p>
      </dgm:t>
    </dgm:pt>
    <dgm:pt modelId="{C15E63F9-90D9-4CBF-AB63-D817DA3BF610}" type="pres">
      <dgm:prSet presAssocID="{035B2524-89ED-4A66-A3FF-D9E61437648A}" presName="node" presStyleLbl="node1" presStyleIdx="2" presStyleCnt="3">
        <dgm:presLayoutVars>
          <dgm:bulletEnabled val="1"/>
        </dgm:presLayoutVars>
      </dgm:prSet>
      <dgm:spPr/>
      <dgm:t>
        <a:bodyPr/>
        <a:lstStyle/>
        <a:p>
          <a:endParaRPr lang="en-US"/>
        </a:p>
      </dgm:t>
    </dgm:pt>
  </dgm:ptLst>
  <dgm:cxnLst>
    <dgm:cxn modelId="{2F687472-B62F-49AC-8B87-82359470A056}" type="presOf" srcId="{035B2524-89ED-4A66-A3FF-D9E61437648A}" destId="{C15E63F9-90D9-4CBF-AB63-D817DA3BF610}" srcOrd="0" destOrd="0" presId="urn:microsoft.com/office/officeart/2005/8/layout/process1"/>
    <dgm:cxn modelId="{02BB50B4-31BB-4B55-A199-D63F052EE15B}" srcId="{1461A073-E3AF-47A6-9B32-221AD4676478}" destId="{48875C3A-2D22-4B95-B80D-A3FFE719C4FC}" srcOrd="1" destOrd="0" parTransId="{66D5EC1C-DB66-4623-9FA0-9276D4A4438E}" sibTransId="{4AA52FBD-E771-447D-B72A-3F16BB215228}"/>
    <dgm:cxn modelId="{85CCC59D-D03F-4404-9EE3-AE2248C5EA91}" srcId="{1461A073-E3AF-47A6-9B32-221AD4676478}" destId="{035B2524-89ED-4A66-A3FF-D9E61437648A}" srcOrd="2" destOrd="0" parTransId="{4C20D806-436F-469A-90DD-A1135747EAE7}" sibTransId="{F9FDE8CE-02DB-45DB-81AE-34B502B845FE}"/>
    <dgm:cxn modelId="{A9B89775-E372-4332-9C0E-30BE7B34A326}" type="presOf" srcId="{9B60FC5C-976B-4FEC-B170-5B695ADAF9F9}" destId="{7B5BEC94-FB9D-48EF-9F78-33C7ECC5A3D0}" srcOrd="0" destOrd="0" presId="urn:microsoft.com/office/officeart/2005/8/layout/process1"/>
    <dgm:cxn modelId="{C1698151-62C7-422F-A211-FAD712B1F61D}" type="presOf" srcId="{48875C3A-2D22-4B95-B80D-A3FFE719C4FC}" destId="{A610DF8B-7328-4CC9-8333-D74211E77DE0}" srcOrd="0" destOrd="0" presId="urn:microsoft.com/office/officeart/2005/8/layout/process1"/>
    <dgm:cxn modelId="{6BAC266B-D897-4231-A70C-E39C55351CDA}" type="presOf" srcId="{1461A073-E3AF-47A6-9B32-221AD4676478}" destId="{82229AF0-22B0-4CF3-90F8-B29B366307C6}" srcOrd="0" destOrd="0" presId="urn:microsoft.com/office/officeart/2005/8/layout/process1"/>
    <dgm:cxn modelId="{ACA73A6E-2103-4D34-BA80-1B9C3369F65A}" type="presOf" srcId="{C86B6D5E-A068-46A8-B79B-07CCC7D96EC1}" destId="{DE5201E9-963A-418D-AA1A-90B1AC79ABFC}" srcOrd="0" destOrd="0" presId="urn:microsoft.com/office/officeart/2005/8/layout/process1"/>
    <dgm:cxn modelId="{B6F38C67-D91C-4272-9A4E-B3CE5E4D7D00}" type="presOf" srcId="{9B60FC5C-976B-4FEC-B170-5B695ADAF9F9}" destId="{1D22A377-72D9-47F4-958E-503F2458C9CD}" srcOrd="1" destOrd="0" presId="urn:microsoft.com/office/officeart/2005/8/layout/process1"/>
    <dgm:cxn modelId="{9F8814B3-D8A8-42FD-960E-DD983DD153B8}" type="presOf" srcId="{4AA52FBD-E771-447D-B72A-3F16BB215228}" destId="{616397AC-10CC-4B6F-8A9F-11386032CDE8}" srcOrd="0" destOrd="0" presId="urn:microsoft.com/office/officeart/2005/8/layout/process1"/>
    <dgm:cxn modelId="{503E635C-066B-4793-B3FD-8B20E6B6A226}" srcId="{1461A073-E3AF-47A6-9B32-221AD4676478}" destId="{C86B6D5E-A068-46A8-B79B-07CCC7D96EC1}" srcOrd="0" destOrd="0" parTransId="{E7B9B4E9-2F15-4513-9439-72304EE795F0}" sibTransId="{9B60FC5C-976B-4FEC-B170-5B695ADAF9F9}"/>
    <dgm:cxn modelId="{EAA8AA3C-3B88-4A88-B599-29E804E5E5CB}" type="presOf" srcId="{4AA52FBD-E771-447D-B72A-3F16BB215228}" destId="{2FF07BC7-AB51-42DC-9DF3-8392B8D17C15}" srcOrd="1" destOrd="0" presId="urn:microsoft.com/office/officeart/2005/8/layout/process1"/>
    <dgm:cxn modelId="{BFB6C65B-EFC6-4407-957B-0A0A817ED14D}" type="presParOf" srcId="{82229AF0-22B0-4CF3-90F8-B29B366307C6}" destId="{DE5201E9-963A-418D-AA1A-90B1AC79ABFC}" srcOrd="0" destOrd="0" presId="urn:microsoft.com/office/officeart/2005/8/layout/process1"/>
    <dgm:cxn modelId="{8F481DEF-A8AC-41D9-B5B4-29FBD86D373E}" type="presParOf" srcId="{82229AF0-22B0-4CF3-90F8-B29B366307C6}" destId="{7B5BEC94-FB9D-48EF-9F78-33C7ECC5A3D0}" srcOrd="1" destOrd="0" presId="urn:microsoft.com/office/officeart/2005/8/layout/process1"/>
    <dgm:cxn modelId="{B34C0F67-1DF6-4C7B-A750-6447D8D6B27D}" type="presParOf" srcId="{7B5BEC94-FB9D-48EF-9F78-33C7ECC5A3D0}" destId="{1D22A377-72D9-47F4-958E-503F2458C9CD}" srcOrd="0" destOrd="0" presId="urn:microsoft.com/office/officeart/2005/8/layout/process1"/>
    <dgm:cxn modelId="{E4CDDD0A-B9ED-4884-A8DF-B91C78A68088}" type="presParOf" srcId="{82229AF0-22B0-4CF3-90F8-B29B366307C6}" destId="{A610DF8B-7328-4CC9-8333-D74211E77DE0}" srcOrd="2" destOrd="0" presId="urn:microsoft.com/office/officeart/2005/8/layout/process1"/>
    <dgm:cxn modelId="{CF2126B2-AF19-4315-990D-155CF502DEC7}" type="presParOf" srcId="{82229AF0-22B0-4CF3-90F8-B29B366307C6}" destId="{616397AC-10CC-4B6F-8A9F-11386032CDE8}" srcOrd="3" destOrd="0" presId="urn:microsoft.com/office/officeart/2005/8/layout/process1"/>
    <dgm:cxn modelId="{C42DB2DE-AE3D-4A60-A745-1DBF2BDF9BE5}" type="presParOf" srcId="{616397AC-10CC-4B6F-8A9F-11386032CDE8}" destId="{2FF07BC7-AB51-42DC-9DF3-8392B8D17C15}" srcOrd="0" destOrd="0" presId="urn:microsoft.com/office/officeart/2005/8/layout/process1"/>
    <dgm:cxn modelId="{A42785BA-67D4-4ACB-A08E-4992674C0FBD}" type="presParOf" srcId="{82229AF0-22B0-4CF3-90F8-B29B366307C6}" destId="{C15E63F9-90D9-4CBF-AB63-D817DA3BF61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A0A06-46F2-412A-B95C-626CD4067840}">
      <dsp:nvSpPr>
        <dsp:cNvPr id="0" name=""/>
        <dsp:cNvSpPr/>
      </dsp:nvSpPr>
      <dsp:spPr>
        <a:xfrm>
          <a:off x="0" y="4616"/>
          <a:ext cx="5178315" cy="14976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9824" tIns="211328" rIns="369824" bIns="211328" numCol="1" spcCol="1270" anchor="ctr" anchorCtr="0">
          <a:noAutofit/>
        </a:bodyPr>
        <a:lstStyle/>
        <a:p>
          <a:pPr lvl="0" algn="ctr" defTabSz="2311400">
            <a:lnSpc>
              <a:spcPct val="90000"/>
            </a:lnSpc>
            <a:spcBef>
              <a:spcPct val="0"/>
            </a:spcBef>
            <a:spcAft>
              <a:spcPct val="35000"/>
            </a:spcAft>
          </a:pPr>
          <a:r>
            <a:rPr lang="en-US" sz="5200" kern="1200" dirty="0" smtClean="0"/>
            <a:t>Authentication</a:t>
          </a:r>
          <a:endParaRPr lang="en-US" sz="5200" kern="1200" dirty="0"/>
        </a:p>
      </dsp:txBody>
      <dsp:txXfrm>
        <a:off x="0" y="4616"/>
        <a:ext cx="5178315" cy="1497600"/>
      </dsp:txXfrm>
    </dsp:sp>
    <dsp:sp modelId="{13D0EDCA-7D2E-4650-B5FB-B0703A265533}">
      <dsp:nvSpPr>
        <dsp:cNvPr id="0" name=""/>
        <dsp:cNvSpPr/>
      </dsp:nvSpPr>
      <dsp:spPr>
        <a:xfrm>
          <a:off x="54" y="1502216"/>
          <a:ext cx="5178315" cy="2997539"/>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77368" rIns="369824" bIns="416052" numCol="1" spcCol="1270" anchor="t" anchorCtr="0">
          <a:noAutofit/>
        </a:bodyPr>
        <a:lstStyle/>
        <a:p>
          <a:pPr marL="285750" lvl="1" indent="-285750" algn="l" defTabSz="2311400">
            <a:lnSpc>
              <a:spcPct val="90000"/>
            </a:lnSpc>
            <a:spcBef>
              <a:spcPct val="0"/>
            </a:spcBef>
            <a:spcAft>
              <a:spcPct val="15000"/>
            </a:spcAft>
            <a:buChar char="••"/>
          </a:pPr>
          <a:r>
            <a:rPr lang="en-US" sz="5200" kern="1200" dirty="0" smtClean="0"/>
            <a:t>Who are you?</a:t>
          </a:r>
          <a:endParaRPr lang="en-US" sz="5200" kern="1200" dirty="0"/>
        </a:p>
        <a:p>
          <a:pPr marL="285750" lvl="1" indent="-285750" algn="l" defTabSz="2311400">
            <a:lnSpc>
              <a:spcPct val="90000"/>
            </a:lnSpc>
            <a:spcBef>
              <a:spcPct val="0"/>
            </a:spcBef>
            <a:spcAft>
              <a:spcPct val="15000"/>
            </a:spcAft>
            <a:buChar char="••"/>
          </a:pPr>
          <a:r>
            <a:rPr lang="en-US" sz="5200" kern="1200" dirty="0" smtClean="0"/>
            <a:t>Identity</a:t>
          </a:r>
          <a:endParaRPr lang="en-US" sz="5200" kern="1200" dirty="0"/>
        </a:p>
      </dsp:txBody>
      <dsp:txXfrm>
        <a:off x="54" y="1502216"/>
        <a:ext cx="5178315" cy="2997539"/>
      </dsp:txXfrm>
    </dsp:sp>
    <dsp:sp modelId="{145224FD-767E-4F63-89F9-0B6FFD8A37AD}">
      <dsp:nvSpPr>
        <dsp:cNvPr id="0" name=""/>
        <dsp:cNvSpPr/>
      </dsp:nvSpPr>
      <dsp:spPr>
        <a:xfrm>
          <a:off x="5903333" y="4616"/>
          <a:ext cx="5178315" cy="1497600"/>
        </a:xfrm>
        <a:prstGeom prst="rect">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9824" tIns="211328" rIns="369824" bIns="211328" numCol="1" spcCol="1270" anchor="ctr" anchorCtr="0">
          <a:noAutofit/>
        </a:bodyPr>
        <a:lstStyle/>
        <a:p>
          <a:pPr lvl="0" algn="ctr" defTabSz="2311400">
            <a:lnSpc>
              <a:spcPct val="90000"/>
            </a:lnSpc>
            <a:spcBef>
              <a:spcPct val="0"/>
            </a:spcBef>
            <a:spcAft>
              <a:spcPct val="35000"/>
            </a:spcAft>
          </a:pPr>
          <a:r>
            <a:rPr lang="en-US" sz="5200" kern="1200" dirty="0" smtClean="0"/>
            <a:t>Authorization</a:t>
          </a:r>
          <a:endParaRPr lang="en-US" sz="5200" kern="1200" dirty="0"/>
        </a:p>
      </dsp:txBody>
      <dsp:txXfrm>
        <a:off x="5903333" y="4616"/>
        <a:ext cx="5178315" cy="1497600"/>
      </dsp:txXfrm>
    </dsp:sp>
    <dsp:sp modelId="{B39D1642-51E2-4813-9A53-B36BD38A6FBA}">
      <dsp:nvSpPr>
        <dsp:cNvPr id="0" name=""/>
        <dsp:cNvSpPr/>
      </dsp:nvSpPr>
      <dsp:spPr>
        <a:xfrm>
          <a:off x="5903333" y="1502216"/>
          <a:ext cx="5178315" cy="2997539"/>
        </a:xfrm>
        <a:prstGeom prst="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77368" rIns="369824" bIns="416052" numCol="1" spcCol="1270" anchor="t" anchorCtr="0">
          <a:noAutofit/>
        </a:bodyPr>
        <a:lstStyle/>
        <a:p>
          <a:pPr marL="285750" lvl="1" indent="-285750" algn="l" defTabSz="2311400">
            <a:lnSpc>
              <a:spcPct val="90000"/>
            </a:lnSpc>
            <a:spcBef>
              <a:spcPct val="0"/>
            </a:spcBef>
            <a:spcAft>
              <a:spcPct val="15000"/>
            </a:spcAft>
            <a:buChar char="••"/>
          </a:pPr>
          <a:r>
            <a:rPr lang="en-US" sz="5200" kern="1200" dirty="0" smtClean="0"/>
            <a:t>What are you allowed to do?</a:t>
          </a:r>
          <a:endParaRPr lang="en-US" sz="5200" kern="1200" dirty="0"/>
        </a:p>
        <a:p>
          <a:pPr marL="285750" lvl="1" indent="-285750" algn="l" defTabSz="2311400">
            <a:lnSpc>
              <a:spcPct val="90000"/>
            </a:lnSpc>
            <a:spcBef>
              <a:spcPct val="0"/>
            </a:spcBef>
            <a:spcAft>
              <a:spcPct val="15000"/>
            </a:spcAft>
            <a:buChar char="••"/>
          </a:pPr>
          <a:r>
            <a:rPr lang="en-US" sz="5200" kern="1200" dirty="0" smtClean="0"/>
            <a:t>Permissions</a:t>
          </a:r>
          <a:endParaRPr lang="en-US" sz="5200" kern="1200" dirty="0"/>
        </a:p>
      </dsp:txBody>
      <dsp:txXfrm>
        <a:off x="5903333" y="1502216"/>
        <a:ext cx="5178315" cy="2997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05aHostAuthentication – show /</a:t>
            </a:r>
            <a:r>
              <a:rPr lang="en-US" dirty="0" err="1" smtClean="0"/>
              <a:t>api</a:t>
            </a:r>
            <a:r>
              <a:rPr lang="en-US" dirty="0" smtClean="0"/>
              <a:t>/</a:t>
            </a:r>
            <a:r>
              <a:rPr lang="en-US" dirty="0" err="1" smtClean="0"/>
              <a:t>auth</a:t>
            </a:r>
            <a:r>
              <a:rPr lang="en-US" dirty="0" smtClean="0"/>
              <a:t> and /</a:t>
            </a:r>
            <a:r>
              <a:rPr lang="en-US" dirty="0" err="1" smtClean="0"/>
              <a:t>api</a:t>
            </a:r>
            <a:r>
              <a:rPr lang="en-US" dirty="0" smtClean="0"/>
              <a:t>/</a:t>
            </a:r>
            <a:r>
              <a:rPr lang="en-US" dirty="0" err="1" smtClean="0"/>
              <a:t>auth</a:t>
            </a:r>
            <a:r>
              <a:rPr lang="en-US" dirty="0" smtClean="0"/>
              <a:t>/secured,</a:t>
            </a:r>
            <a:r>
              <a:rPr lang="en-US" baseline="0" dirty="0" smtClean="0"/>
              <a:t> then register, log in, and show again</a:t>
            </a:r>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157734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05bMessageHandlerAuthentication – add </a:t>
            </a:r>
            <a:r>
              <a:rPr lang="en-US" dirty="0" err="1" smtClean="0"/>
              <a:t>UserName</a:t>
            </a:r>
            <a:r>
              <a:rPr lang="en-US" dirty="0" smtClean="0"/>
              <a:t> to headers to authenticate</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26681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05cTokenBasedAuthentication</a:t>
            </a:r>
          </a:p>
          <a:p>
            <a:r>
              <a:rPr lang="en-US" dirty="0" smtClean="0"/>
              <a:t>POST</a:t>
            </a:r>
            <a:r>
              <a:rPr lang="en-US" baseline="0" dirty="0" smtClean="0"/>
              <a:t> /</a:t>
            </a:r>
            <a:r>
              <a:rPr lang="en-US" baseline="0" dirty="0" err="1" smtClean="0"/>
              <a:t>api</a:t>
            </a:r>
            <a:r>
              <a:rPr lang="en-US" baseline="0" dirty="0" smtClean="0"/>
              <a:t>/account/Register (Email, Password, </a:t>
            </a:r>
            <a:r>
              <a:rPr lang="en-US" baseline="0" dirty="0" err="1" smtClean="0"/>
              <a:t>ConfirmPassword</a:t>
            </a:r>
            <a:r>
              <a:rPr lang="en-US" baseline="0" dirty="0" smtClean="0"/>
              <a:t>)</a:t>
            </a:r>
          </a:p>
          <a:p>
            <a:r>
              <a:rPr lang="en-US" baseline="0" dirty="0" smtClean="0"/>
              <a:t>Checkout source in the </a:t>
            </a:r>
            <a:r>
              <a:rPr lang="en-US" baseline="0" dirty="0" err="1" smtClean="0"/>
              <a:t>Index.cshtml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85891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05dAuthorizationFilter</a:t>
            </a:r>
          </a:p>
          <a:p>
            <a:r>
              <a:rPr lang="en-US" dirty="0" smtClean="0"/>
              <a:t>/</a:t>
            </a:r>
            <a:r>
              <a:rPr lang="en-US" dirty="0" err="1" smtClean="0"/>
              <a:t>api</a:t>
            </a:r>
            <a:r>
              <a:rPr lang="en-US" dirty="0" smtClean="0"/>
              <a:t>/</a:t>
            </a:r>
            <a:r>
              <a:rPr lang="en-US" dirty="0" err="1" smtClean="0"/>
              <a:t>auth</a:t>
            </a:r>
            <a:endParaRPr lang="en-US" dirty="0" smtClean="0"/>
          </a:p>
          <a:p>
            <a:r>
              <a:rPr lang="en-US" dirty="0" smtClean="0"/>
              <a:t>/</a:t>
            </a:r>
            <a:r>
              <a:rPr lang="en-US" dirty="0" err="1" smtClean="0"/>
              <a:t>api</a:t>
            </a:r>
            <a:r>
              <a:rPr lang="en-US" dirty="0" smtClean="0"/>
              <a:t>/</a:t>
            </a:r>
            <a:r>
              <a:rPr lang="en-US" dirty="0" err="1" smtClean="0"/>
              <a:t>auth</a:t>
            </a:r>
            <a:r>
              <a:rPr lang="en-US" dirty="0" smtClean="0"/>
              <a:t>/secured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49773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05eRoleBasedAuthorization – roles of </a:t>
            </a:r>
            <a:r>
              <a:rPr lang="en-US" dirty="0" err="1" smtClean="0"/>
              <a:t>ivision</a:t>
            </a:r>
            <a:r>
              <a:rPr lang="en-US" dirty="0" smtClean="0"/>
              <a:t> (@ivision.com), Microsoft (@Microsoft.com) or admin (admin@) </a:t>
            </a:r>
          </a:p>
          <a:p>
            <a:r>
              <a:rPr lang="en-US" dirty="0" smtClean="0"/>
              <a:t>/</a:t>
            </a:r>
            <a:r>
              <a:rPr lang="en-US" dirty="0" err="1" smtClean="0"/>
              <a:t>api</a:t>
            </a:r>
            <a:r>
              <a:rPr lang="en-US" dirty="0" smtClean="0"/>
              <a:t>/widgets,</a:t>
            </a:r>
            <a:r>
              <a:rPr lang="en-US" baseline="0" dirty="0" smtClean="0"/>
              <a:t> /</a:t>
            </a:r>
            <a:r>
              <a:rPr lang="en-US" baseline="0" dirty="0" err="1" smtClean="0"/>
              <a:t>api</a:t>
            </a:r>
            <a:r>
              <a:rPr lang="en-US" baseline="0" dirty="0" smtClean="0"/>
              <a:t>/widgets/</a:t>
            </a:r>
            <a:r>
              <a:rPr lang="en-US" baseline="0" dirty="0" err="1" smtClean="0"/>
              <a:t>ivision</a:t>
            </a:r>
            <a:r>
              <a:rPr lang="en-US" baseline="0" dirty="0" smtClean="0"/>
              <a:t>, /</a:t>
            </a:r>
            <a:r>
              <a:rPr lang="en-US" baseline="0" dirty="0" err="1" smtClean="0"/>
              <a:t>api</a:t>
            </a:r>
            <a:r>
              <a:rPr lang="en-US" baseline="0" dirty="0" smtClean="0"/>
              <a:t>/widgets/Microsoft, /</a:t>
            </a:r>
            <a:r>
              <a:rPr lang="en-US" baseline="0" dirty="0" err="1" smtClean="0"/>
              <a:t>api</a:t>
            </a:r>
            <a:r>
              <a:rPr lang="en-US" baseline="0" dirty="0" smtClean="0"/>
              <a:t>/widgets/all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769303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05fAntiForgery</a:t>
            </a:r>
            <a:r>
              <a:rPr lang="en-US" baseline="0" dirty="0" smtClean="0"/>
              <a:t> – show </a:t>
            </a:r>
            <a:r>
              <a:rPr lang="en-US" baseline="0" dirty="0" err="1" smtClean="0"/>
              <a:t>ForgeryController</a:t>
            </a:r>
            <a:r>
              <a:rPr lang="en-US" baseline="0" dirty="0" smtClean="0"/>
              <a:t>, </a:t>
            </a:r>
            <a:r>
              <a:rPr lang="en-US" baseline="0" dirty="0" err="1" smtClean="0"/>
              <a:t>Index.cshtml</a:t>
            </a:r>
            <a:r>
              <a:rPr lang="en-US" baseline="0" dirty="0" smtClean="0"/>
              <a:t>, and </a:t>
            </a:r>
            <a:r>
              <a:rPr lang="en-US" baseline="0" smtClean="0"/>
              <a:t>AntiForgeryHandler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994520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Security</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Token-based Authentication</a:t>
            </a:r>
            <a:endParaRPr lang="en-US" dirty="0"/>
          </a:p>
        </p:txBody>
      </p:sp>
      <p:sp>
        <p:nvSpPr>
          <p:cNvPr id="4" name="Subtitle 3"/>
          <p:cNvSpPr>
            <a:spLocks noGrp="1"/>
          </p:cNvSpPr>
          <p:nvPr>
            <p:ph type="subTitle" idx="1"/>
          </p:nvPr>
        </p:nvSpPr>
        <p:spPr/>
        <p:txBody>
          <a:bodyPr/>
          <a:lstStyle/>
          <a:p>
            <a:r>
              <a:rPr lang="en-US" dirty="0" smtClean="0"/>
              <a:t>You do hang onto your tokens, don’t you?</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Token-based Authentication</a:t>
            </a:r>
            <a:endParaRPr lang="en-US" dirty="0"/>
          </a:p>
        </p:txBody>
      </p:sp>
      <p:sp>
        <p:nvSpPr>
          <p:cNvPr id="3" name="Content Placeholder 2"/>
          <p:cNvSpPr>
            <a:spLocks noGrp="1"/>
          </p:cNvSpPr>
          <p:nvPr>
            <p:ph sz="quarter" idx="10"/>
          </p:nvPr>
        </p:nvSpPr>
        <p:spPr/>
        <p:txBody>
          <a:bodyPr/>
          <a:lstStyle/>
          <a:p>
            <a:r>
              <a:rPr lang="en-US" dirty="0" smtClean="0"/>
              <a:t>Authorization generates a token</a:t>
            </a:r>
          </a:p>
          <a:p>
            <a:r>
              <a:rPr lang="en-US" dirty="0" smtClean="0"/>
              <a:t>Tokens given access to resources</a:t>
            </a:r>
          </a:p>
          <a:p>
            <a:r>
              <a:rPr lang="en-US" dirty="0" smtClean="0"/>
              <a:t>Protects revealing password to app if token is generated by a third-party (i.e. Facebook, Google, Microsoft Account, Twitter, etc.)</a:t>
            </a:r>
          </a:p>
          <a:p>
            <a:r>
              <a:rPr lang="en-US" dirty="0" smtClean="0"/>
              <a:t>A controller with support is generated in the Web API template when you select “individual accounts”</a:t>
            </a:r>
          </a:p>
          <a:p>
            <a:r>
              <a:rPr lang="en-US" dirty="0" smtClean="0"/>
              <a:t>Token is passed in the header</a:t>
            </a:r>
          </a:p>
          <a:p>
            <a:r>
              <a:rPr lang="en-US" dirty="0" smtClean="0"/>
              <a:t>Can also create your own provider/parser</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698866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Token-based Authentication</a:t>
            </a:r>
            <a:endParaRPr lang="en-US" b="1" dirty="0"/>
          </a:p>
        </p:txBody>
      </p:sp>
    </p:spTree>
    <p:extLst>
      <p:ext uri="{BB962C8B-B14F-4D97-AF65-F5344CB8AC3E}">
        <p14:creationId xmlns:p14="http://schemas.microsoft.com/office/powerpoint/2010/main" val="39085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Authorization Filters</a:t>
            </a:r>
            <a:endParaRPr lang="en-US" dirty="0"/>
          </a:p>
        </p:txBody>
      </p:sp>
      <p:sp>
        <p:nvSpPr>
          <p:cNvPr id="4" name="Subtitle 3"/>
          <p:cNvSpPr>
            <a:spLocks noGrp="1"/>
          </p:cNvSpPr>
          <p:nvPr>
            <p:ph type="subTitle" idx="1"/>
          </p:nvPr>
        </p:nvSpPr>
        <p:spPr/>
        <p:txBody>
          <a:bodyPr/>
          <a:lstStyle/>
          <a:p>
            <a:r>
              <a:rPr lang="en-US" dirty="0" smtClean="0"/>
              <a:t>Attribute it to security</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Filters</a:t>
            </a:r>
            <a:endParaRPr lang="en-US" dirty="0"/>
          </a:p>
        </p:txBody>
      </p:sp>
      <p:sp>
        <p:nvSpPr>
          <p:cNvPr id="3" name="Content Placeholder 2"/>
          <p:cNvSpPr>
            <a:spLocks noGrp="1"/>
          </p:cNvSpPr>
          <p:nvPr>
            <p:ph sz="quarter" idx="10"/>
          </p:nvPr>
        </p:nvSpPr>
        <p:spPr/>
        <p:txBody>
          <a:bodyPr/>
          <a:lstStyle/>
          <a:p>
            <a:r>
              <a:rPr lang="en-US" dirty="0" smtClean="0"/>
              <a:t>Authorize is based on existing user and roles</a:t>
            </a:r>
          </a:p>
          <a:p>
            <a:r>
              <a:rPr lang="en-US" dirty="0" err="1" smtClean="0"/>
              <a:t>AuthorizationFilter</a:t>
            </a:r>
            <a:r>
              <a:rPr lang="en-US" dirty="0" smtClean="0"/>
              <a:t> enables more complex (synchronous) scenarios </a:t>
            </a:r>
          </a:p>
          <a:p>
            <a:r>
              <a:rPr lang="en-US" dirty="0" err="1" smtClean="0"/>
              <a:t>IAuthorizationFilter</a:t>
            </a:r>
            <a:r>
              <a:rPr lang="en-US" dirty="0" smtClean="0"/>
              <a:t> allows for asynchronous logic </a:t>
            </a:r>
          </a:p>
          <a:p>
            <a:r>
              <a:rPr lang="en-US" dirty="0" smtClean="0"/>
              <a:t>Can be applied at action, controller, or global level</a:t>
            </a:r>
          </a:p>
          <a:p>
            <a:r>
              <a:rPr lang="en-US" dirty="0" smtClean="0"/>
              <a:t>Authorize is the only function “out of the box” </a:t>
            </a:r>
          </a:p>
          <a:p>
            <a:r>
              <a:rPr lang="en-US" dirty="0" smtClean="0"/>
              <a:t>Filters require customization</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39565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Custom Authorization Filters</a:t>
            </a:r>
            <a:endParaRPr lang="en-US" dirty="0"/>
          </a:p>
        </p:txBody>
      </p:sp>
      <p:sp>
        <p:nvSpPr>
          <p:cNvPr id="4" name="Subtitle 3"/>
          <p:cNvSpPr>
            <a:spLocks noGrp="1"/>
          </p:cNvSpPr>
          <p:nvPr>
            <p:ph type="subTitle" idx="1"/>
          </p:nvPr>
        </p:nvSpPr>
        <p:spPr/>
        <p:txBody>
          <a:bodyPr/>
          <a:lstStyle/>
          <a:p>
            <a:r>
              <a:rPr lang="en-US" dirty="0" smtClean="0"/>
              <a:t>Security done your way</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Authorization Filters</a:t>
            </a:r>
            <a:endParaRPr lang="en-US" dirty="0"/>
          </a:p>
        </p:txBody>
      </p:sp>
      <p:sp>
        <p:nvSpPr>
          <p:cNvPr id="3" name="Content Placeholder 2"/>
          <p:cNvSpPr>
            <a:spLocks noGrp="1"/>
          </p:cNvSpPr>
          <p:nvPr>
            <p:ph sz="quarter" idx="10"/>
          </p:nvPr>
        </p:nvSpPr>
        <p:spPr/>
        <p:txBody>
          <a:bodyPr/>
          <a:lstStyle/>
          <a:p>
            <a:r>
              <a:rPr lang="en-US" dirty="0" smtClean="0"/>
              <a:t>More specific than message handler</a:t>
            </a:r>
          </a:p>
          <a:p>
            <a:r>
              <a:rPr lang="en-US" dirty="0" smtClean="0"/>
              <a:t>Typically derive from </a:t>
            </a:r>
            <a:r>
              <a:rPr lang="en-US" dirty="0" err="1" smtClean="0"/>
              <a:t>AuthorizationFilterAttribute</a:t>
            </a:r>
            <a:endParaRPr lang="en-US" dirty="0" smtClean="0"/>
          </a:p>
          <a:p>
            <a:r>
              <a:rPr lang="en-US" dirty="0" smtClean="0"/>
              <a:t>For asynchronous tasks, implement </a:t>
            </a:r>
            <a:r>
              <a:rPr lang="en-US" dirty="0" err="1" smtClean="0"/>
              <a:t>IAuthorizationFilter</a:t>
            </a:r>
            <a:endParaRPr lang="en-US" dirty="0" smtClean="0"/>
          </a:p>
          <a:p>
            <a:r>
              <a:rPr lang="en-US" dirty="0" smtClean="0"/>
              <a:t>Override </a:t>
            </a:r>
            <a:r>
              <a:rPr lang="en-US" dirty="0" err="1" smtClean="0"/>
              <a:t>OnAuthorization</a:t>
            </a:r>
            <a:r>
              <a:rPr lang="en-US" dirty="0" smtClean="0"/>
              <a:t> </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39306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Custom Authorization Filters</a:t>
            </a:r>
            <a:endParaRPr lang="en-US" b="1" dirty="0"/>
          </a:p>
        </p:txBody>
      </p:sp>
    </p:spTree>
    <p:extLst>
      <p:ext uri="{BB962C8B-B14F-4D97-AF65-F5344CB8AC3E}">
        <p14:creationId xmlns:p14="http://schemas.microsoft.com/office/powerpoint/2010/main" val="920121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Role-based Authorization</a:t>
            </a:r>
            <a:endParaRPr lang="en-US" dirty="0"/>
          </a:p>
        </p:txBody>
      </p:sp>
      <p:sp>
        <p:nvSpPr>
          <p:cNvPr id="4" name="Subtitle 3"/>
          <p:cNvSpPr>
            <a:spLocks noGrp="1"/>
          </p:cNvSpPr>
          <p:nvPr>
            <p:ph type="subTitle" idx="1"/>
          </p:nvPr>
        </p:nvSpPr>
        <p:spPr/>
        <p:txBody>
          <a:bodyPr/>
          <a:lstStyle/>
          <a:p>
            <a:r>
              <a:rPr lang="en-US" dirty="0" smtClean="0"/>
              <a:t>A role-playing API</a:t>
            </a:r>
            <a:endParaRPr lang="en-US" dirty="0"/>
          </a:p>
        </p:txBody>
      </p:sp>
    </p:spTree>
    <p:extLst>
      <p:ext uri="{BB962C8B-B14F-4D97-AF65-F5344CB8AC3E}">
        <p14:creationId xmlns:p14="http://schemas.microsoft.com/office/powerpoint/2010/main" val="189486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Role-based Authorization</a:t>
            </a:r>
            <a:endParaRPr lang="en-US" dirty="0"/>
          </a:p>
        </p:txBody>
      </p:sp>
      <p:sp>
        <p:nvSpPr>
          <p:cNvPr id="3" name="Content Placeholder 2"/>
          <p:cNvSpPr>
            <a:spLocks noGrp="1"/>
          </p:cNvSpPr>
          <p:nvPr>
            <p:ph sz="quarter" idx="10"/>
          </p:nvPr>
        </p:nvSpPr>
        <p:spPr/>
        <p:txBody>
          <a:bodyPr/>
          <a:lstStyle/>
          <a:p>
            <a:r>
              <a:rPr lang="en-US" dirty="0" smtClean="0"/>
              <a:t>Authorize allows you to specify users</a:t>
            </a:r>
          </a:p>
          <a:p>
            <a:r>
              <a:rPr lang="en-US" dirty="0" smtClean="0"/>
              <a:t>This doesn’t scale well</a:t>
            </a:r>
          </a:p>
          <a:p>
            <a:r>
              <a:rPr lang="en-US" dirty="0" smtClean="0"/>
              <a:t>Roles provide a scalable means of authorization access to resources</a:t>
            </a:r>
          </a:p>
          <a:p>
            <a:r>
              <a:rPr lang="en-US" dirty="0" smtClean="0"/>
              <a:t>Use attribute-based to lock down entire resource</a:t>
            </a:r>
          </a:p>
          <a:p>
            <a:r>
              <a:rPr lang="en-US" dirty="0" smtClean="0"/>
              <a:t>Use </a:t>
            </a:r>
            <a:r>
              <a:rPr lang="en-US" dirty="0" err="1" smtClean="0"/>
              <a:t>IsInRole</a:t>
            </a:r>
            <a:r>
              <a:rPr lang="en-US" dirty="0" smtClean="0"/>
              <a:t> for custom logic based on roles</a:t>
            </a:r>
          </a:p>
          <a:p>
            <a:r>
              <a:rPr lang="en-US" dirty="0" smtClean="0"/>
              <a:t>Set up roles in your authentication logic</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88881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Authentication in the Host</a:t>
            </a:r>
          </a:p>
          <a:p>
            <a:r>
              <a:rPr lang="en-GB" dirty="0" smtClean="0"/>
              <a:t>Authentication using Message Handlers</a:t>
            </a:r>
          </a:p>
          <a:p>
            <a:r>
              <a:rPr lang="en-GB" dirty="0" smtClean="0"/>
              <a:t>Token-based Authentication</a:t>
            </a:r>
          </a:p>
          <a:p>
            <a:r>
              <a:rPr lang="en-GB" dirty="0" smtClean="0"/>
              <a:t>Authorization Filters</a:t>
            </a:r>
          </a:p>
          <a:p>
            <a:r>
              <a:rPr lang="en-GB" dirty="0" smtClean="0"/>
              <a:t>Custom Authorization Filters</a:t>
            </a:r>
          </a:p>
          <a:p>
            <a:r>
              <a:rPr lang="en-GB" dirty="0" smtClean="0"/>
              <a:t>Role-based Authorization</a:t>
            </a:r>
          </a:p>
          <a:p>
            <a:r>
              <a:rPr lang="en-GB" dirty="0" smtClean="0"/>
              <a:t>Preventing Cross-Site Request Forgery</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Role-based Authorization</a:t>
            </a:r>
            <a:endParaRPr lang="en-US" b="1" dirty="0"/>
          </a:p>
        </p:txBody>
      </p:sp>
    </p:spTree>
    <p:extLst>
      <p:ext uri="{BB962C8B-B14F-4D97-AF65-F5344CB8AC3E}">
        <p14:creationId xmlns:p14="http://schemas.microsoft.com/office/powerpoint/2010/main" val="4074057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Preventing Cross-Site Request Forgery</a:t>
            </a:r>
            <a:endParaRPr lang="en-US" dirty="0"/>
          </a:p>
        </p:txBody>
      </p:sp>
      <p:sp>
        <p:nvSpPr>
          <p:cNvPr id="4" name="Subtitle 3"/>
          <p:cNvSpPr>
            <a:spLocks noGrp="1"/>
          </p:cNvSpPr>
          <p:nvPr>
            <p:ph type="subTitle" idx="1"/>
          </p:nvPr>
        </p:nvSpPr>
        <p:spPr/>
        <p:txBody>
          <a:bodyPr/>
          <a:lstStyle/>
          <a:p>
            <a:r>
              <a:rPr lang="en-US" dirty="0" smtClean="0"/>
              <a:t>Your public service anti-XSRF message</a:t>
            </a:r>
            <a:endParaRPr lang="en-US" dirty="0"/>
          </a:p>
        </p:txBody>
      </p:sp>
    </p:spTree>
    <p:extLst>
      <p:ext uri="{BB962C8B-B14F-4D97-AF65-F5344CB8AC3E}">
        <p14:creationId xmlns:p14="http://schemas.microsoft.com/office/powerpoint/2010/main" val="4065454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Cross-Site Request Forgery</a:t>
            </a:r>
            <a:br>
              <a:rPr lang="en-US" dirty="0" smtClean="0"/>
            </a:br>
            <a:r>
              <a:rPr lang="en-US" dirty="0" smtClean="0"/>
              <a:t>(CSRF)</a:t>
            </a:r>
            <a:endParaRPr lang="en-US" dirty="0"/>
          </a:p>
        </p:txBody>
      </p:sp>
      <p:sp>
        <p:nvSpPr>
          <p:cNvPr id="3" name="Content Placeholder 2"/>
          <p:cNvSpPr>
            <a:spLocks noGrp="1"/>
          </p:cNvSpPr>
          <p:nvPr>
            <p:ph sz="quarter" idx="10"/>
          </p:nvPr>
        </p:nvSpPr>
        <p:spPr/>
        <p:txBody>
          <a:bodyPr/>
          <a:lstStyle/>
          <a:p>
            <a:r>
              <a:rPr lang="en-US" dirty="0" smtClean="0"/>
              <a:t>Malicious attack </a:t>
            </a:r>
          </a:p>
          <a:p>
            <a:r>
              <a:rPr lang="en-US" dirty="0" smtClean="0"/>
              <a:t>Post to your site from third-party site</a:t>
            </a:r>
          </a:p>
          <a:p>
            <a:r>
              <a:rPr lang="en-US" dirty="0" smtClean="0"/>
              <a:t>Takes advantage of the cookie generated for the user</a:t>
            </a:r>
          </a:p>
          <a:p>
            <a:r>
              <a:rPr lang="en-US" dirty="0" smtClean="0"/>
              <a:t>To prevent, use anti-forgery tokens</a:t>
            </a:r>
          </a:p>
          <a:p>
            <a:r>
              <a:rPr lang="en-US" dirty="0" smtClean="0"/>
              <a:t>Documents on two different sites cannot access each other’s content, so you can embed token in the page on your site but malicious site won’t know what it is </a:t>
            </a:r>
          </a:p>
          <a:p>
            <a:r>
              <a:rPr lang="en-US" dirty="0" smtClean="0"/>
              <a:t>Especially important if you enable CORS (cross-origin resource sharing)</a:t>
            </a:r>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645902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Anti-Forgery</a:t>
            </a:r>
            <a:endParaRPr lang="en-US" dirty="0"/>
          </a:p>
        </p:txBody>
      </p:sp>
      <p:sp>
        <p:nvSpPr>
          <p:cNvPr id="3" name="Content Placeholder 2"/>
          <p:cNvSpPr>
            <a:spLocks noGrp="1"/>
          </p:cNvSpPr>
          <p:nvPr>
            <p:ph sz="quarter" idx="10"/>
          </p:nvPr>
        </p:nvSpPr>
        <p:spPr/>
        <p:txBody>
          <a:bodyPr/>
          <a:lstStyle/>
          <a:p>
            <a:pPr marL="0" indent="0">
              <a:buNone/>
            </a:pPr>
            <a:endParaRPr lang="en-US" dirty="0" smtClean="0"/>
          </a:p>
          <a:p>
            <a:endParaRPr lang="en-US" dirty="0" smtClean="0"/>
          </a:p>
          <a:p>
            <a:endParaRPr lang="en-US" dirty="0" smtClean="0"/>
          </a:p>
          <a:p>
            <a:endParaRPr lang="en-US" dirty="0" smtClean="0"/>
          </a:p>
          <a:p>
            <a:endParaRPr lang="en-US" dirty="0" smtClean="0"/>
          </a:p>
        </p:txBody>
      </p:sp>
      <p:graphicFrame>
        <p:nvGraphicFramePr>
          <p:cNvPr id="4" name="Diagram 3"/>
          <p:cNvGraphicFramePr/>
          <p:nvPr>
            <p:extLst>
              <p:ext uri="{D42A27DB-BD31-4B8C-83A1-F6EECF244321}">
                <p14:modId xmlns:p14="http://schemas.microsoft.com/office/powerpoint/2010/main" val="3091490015"/>
              </p:ext>
            </p:extLst>
          </p:nvPr>
        </p:nvGraphicFramePr>
        <p:xfrm>
          <a:off x="1066800" y="1005840"/>
          <a:ext cx="10048240" cy="5162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699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Anti-Forgery Tokens</a:t>
            </a:r>
            <a:endParaRPr lang="en-US" b="1" dirty="0"/>
          </a:p>
        </p:txBody>
      </p:sp>
    </p:spTree>
    <p:extLst>
      <p:ext uri="{BB962C8B-B14F-4D97-AF65-F5344CB8AC3E}">
        <p14:creationId xmlns:p14="http://schemas.microsoft.com/office/powerpoint/2010/main" val="2780592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Authentication in the Host</a:t>
            </a:r>
            <a:endParaRPr lang="en-US" dirty="0"/>
          </a:p>
        </p:txBody>
      </p:sp>
      <p:sp>
        <p:nvSpPr>
          <p:cNvPr id="4" name="Subtitle 3"/>
          <p:cNvSpPr>
            <a:spLocks noGrp="1"/>
          </p:cNvSpPr>
          <p:nvPr>
            <p:ph type="subTitle" idx="1"/>
          </p:nvPr>
        </p:nvSpPr>
        <p:spPr/>
        <p:txBody>
          <a:bodyPr/>
          <a:lstStyle/>
          <a:p>
            <a:r>
              <a:rPr lang="en-US" dirty="0" smtClean="0"/>
              <a:t>Configuring your Web API Project</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in the Host</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319780396"/>
              </p:ext>
            </p:extLst>
          </p:nvPr>
        </p:nvGraphicFramePr>
        <p:xfrm>
          <a:off x="518159" y="2052319"/>
          <a:ext cx="11081703" cy="4504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586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in the Host</a:t>
            </a:r>
            <a:endParaRPr lang="en-US" dirty="0"/>
          </a:p>
        </p:txBody>
      </p:sp>
      <p:sp>
        <p:nvSpPr>
          <p:cNvPr id="3" name="Content Placeholder 2"/>
          <p:cNvSpPr>
            <a:spLocks noGrp="1"/>
          </p:cNvSpPr>
          <p:nvPr>
            <p:ph sz="quarter" idx="10"/>
          </p:nvPr>
        </p:nvSpPr>
        <p:spPr/>
        <p:txBody>
          <a:bodyPr/>
          <a:lstStyle/>
          <a:p>
            <a:r>
              <a:rPr lang="en-US" dirty="0" smtClean="0"/>
              <a:t>Default assumption by Web API</a:t>
            </a:r>
          </a:p>
          <a:p>
            <a:r>
              <a:rPr lang="en-US" dirty="0" smtClean="0"/>
              <a:t>Usually MVC or other app as “wrapper” </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2048429" y="2804160"/>
            <a:ext cx="8186602" cy="3627120"/>
          </a:xfrm>
          <a:prstGeom prst="rect">
            <a:avLst/>
          </a:prstGeom>
        </p:spPr>
      </p:pic>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Authentication in the Host</a:t>
            </a:r>
            <a:endParaRPr lang="en-US" b="1" dirty="0"/>
          </a:p>
        </p:txBody>
      </p:sp>
    </p:spTree>
    <p:extLst>
      <p:ext uri="{BB962C8B-B14F-4D97-AF65-F5344CB8AC3E}">
        <p14:creationId xmlns:p14="http://schemas.microsoft.com/office/powerpoint/2010/main" val="2139232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Authentication using Message Handlers</a:t>
            </a:r>
            <a:endParaRPr lang="en-US" dirty="0"/>
          </a:p>
        </p:txBody>
      </p:sp>
      <p:sp>
        <p:nvSpPr>
          <p:cNvPr id="4" name="Subtitle 3"/>
          <p:cNvSpPr>
            <a:spLocks noGrp="1"/>
          </p:cNvSpPr>
          <p:nvPr>
            <p:ph type="subTitle" idx="1"/>
          </p:nvPr>
        </p:nvSpPr>
        <p:spPr/>
        <p:txBody>
          <a:bodyPr/>
          <a:lstStyle/>
          <a:p>
            <a:r>
              <a:rPr lang="en-US" dirty="0" smtClean="0"/>
              <a:t>Fine-grained control</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using Message Handlers</a:t>
            </a:r>
            <a:endParaRPr lang="en-US" dirty="0"/>
          </a:p>
        </p:txBody>
      </p:sp>
      <p:sp>
        <p:nvSpPr>
          <p:cNvPr id="3" name="Content Placeholder 2"/>
          <p:cNvSpPr>
            <a:spLocks noGrp="1"/>
          </p:cNvSpPr>
          <p:nvPr>
            <p:ph sz="quarter" idx="10"/>
          </p:nvPr>
        </p:nvSpPr>
        <p:spPr/>
        <p:txBody>
          <a:bodyPr/>
          <a:lstStyle/>
          <a:p>
            <a:r>
              <a:rPr lang="en-US" dirty="0" smtClean="0"/>
              <a:t>Derive from </a:t>
            </a:r>
            <a:r>
              <a:rPr lang="en-US" dirty="0" err="1" smtClean="0"/>
              <a:t>DelegatingHandler</a:t>
            </a:r>
            <a:endParaRPr lang="en-US" dirty="0" smtClean="0"/>
          </a:p>
          <a:p>
            <a:r>
              <a:rPr lang="en-US" dirty="0" smtClean="0"/>
              <a:t>Override </a:t>
            </a:r>
            <a:r>
              <a:rPr lang="en-US" dirty="0" err="1" smtClean="0"/>
              <a:t>SendAsync</a:t>
            </a:r>
            <a:r>
              <a:rPr lang="en-US" dirty="0" smtClean="0"/>
              <a:t> </a:t>
            </a:r>
          </a:p>
          <a:p>
            <a:r>
              <a:rPr lang="en-US" dirty="0" smtClean="0"/>
              <a:t>Look for credentials as needed</a:t>
            </a:r>
          </a:p>
          <a:p>
            <a:r>
              <a:rPr lang="en-US" dirty="0" smtClean="0"/>
              <a:t>If the user is authorized, create an identity </a:t>
            </a:r>
          </a:p>
          <a:p>
            <a:r>
              <a:rPr lang="en-US" dirty="0" smtClean="0"/>
              <a:t>Create a principal based on the identity </a:t>
            </a:r>
          </a:p>
          <a:p>
            <a:r>
              <a:rPr lang="en-US" dirty="0" smtClean="0"/>
              <a:t>Set the current user for the context (you may also set the thread principal, but this will affect how other operations are performed)</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Authentication Using Message Handlers</a:t>
            </a:r>
            <a:endParaRPr lang="en-US" b="1" dirty="0"/>
          </a:p>
        </p:txBody>
      </p:sp>
    </p:spTree>
    <p:extLst>
      <p:ext uri="{BB962C8B-B14F-4D97-AF65-F5344CB8AC3E}">
        <p14:creationId xmlns:p14="http://schemas.microsoft.com/office/powerpoint/2010/main" val="728035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4718</TotalTime>
  <Words>558</Words>
  <Application>Microsoft Office PowerPoint</Application>
  <PresentationFormat>Widescreen</PresentationFormat>
  <Paragraphs>117</Paragraphs>
  <Slides>25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Segoe</vt:lpstr>
      <vt:lpstr>Segoe UI</vt:lpstr>
      <vt:lpstr>Segoe UI Light</vt:lpstr>
      <vt:lpstr>1_Office Theme</vt:lpstr>
      <vt:lpstr>PowerPoint Presentation</vt:lpstr>
      <vt:lpstr>Module Overview</vt:lpstr>
      <vt:lpstr>PowerPoint Presentation</vt:lpstr>
      <vt:lpstr>Authentication in the Host</vt:lpstr>
      <vt:lpstr>Authentication in the Host</vt:lpstr>
      <vt:lpstr>Authentication in the Host</vt:lpstr>
      <vt:lpstr>PowerPoint Presentation</vt:lpstr>
      <vt:lpstr>Authentication using Message Handlers</vt:lpstr>
      <vt:lpstr>Authentication Using Message Handlers</vt:lpstr>
      <vt:lpstr>PowerPoint Presentation</vt:lpstr>
      <vt:lpstr>Token-based Authentication</vt:lpstr>
      <vt:lpstr>Token-based Authentication</vt:lpstr>
      <vt:lpstr>PowerPoint Presentation</vt:lpstr>
      <vt:lpstr>Authorization Filters</vt:lpstr>
      <vt:lpstr>PowerPoint Presentation</vt:lpstr>
      <vt:lpstr>Custom Authorization Filters</vt:lpstr>
      <vt:lpstr>Custom Authorization Filters</vt:lpstr>
      <vt:lpstr>PowerPoint Presentation</vt:lpstr>
      <vt:lpstr>Role-based Authorization</vt:lpstr>
      <vt:lpstr>Role-based Authorization</vt:lpstr>
      <vt:lpstr>PowerPoint Presentation</vt:lpstr>
      <vt:lpstr>Cross-Site Request Forgery (CSRF)</vt:lpstr>
      <vt:lpstr>Anti-Forgery</vt:lpstr>
      <vt:lpstr>Anti-Forgery Tokens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117</cp:revision>
  <dcterms:created xsi:type="dcterms:W3CDTF">2013-02-15T23:12:42Z</dcterms:created>
  <dcterms:modified xsi:type="dcterms:W3CDTF">2015-02-02T14:00:42Z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