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90" r:id="rId2"/>
    <p:sldId id="256" r:id="rId3"/>
    <p:sldId id="257" r:id="rId4"/>
    <p:sldId id="272" r:id="rId5"/>
    <p:sldId id="273" r:id="rId6"/>
    <p:sldId id="274" r:id="rId7"/>
    <p:sldId id="275" r:id="rId8"/>
    <p:sldId id="276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38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1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24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3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8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2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0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5562600" cy="6248399"/>
          </a:xfrm>
        </p:spPr>
        <p:txBody>
          <a:bodyPr>
            <a:normAutofit/>
          </a:bodyPr>
          <a:lstStyle/>
          <a:p>
            <a:pPr algn="l"/>
            <a:r>
              <a:rPr lang="ar-EG" sz="3200" b="1" dirty="0"/>
              <a:t> </a:t>
            </a:r>
            <a:r>
              <a:rPr lang="en-US" sz="3200" b="1" dirty="0"/>
              <a:t>20</a:t>
            </a:r>
            <a:r>
              <a:rPr lang="ar-EG" sz="3200" b="1" dirty="0"/>
              <a:t>17</a:t>
            </a:r>
            <a:br>
              <a:rPr lang="ar-EG" sz="3200" b="1" dirty="0"/>
            </a:br>
            <a:r>
              <a:rPr lang="ar-EG" sz="3200" b="1" dirty="0"/>
              <a:t>محمد حمدي الضوي</a:t>
            </a:r>
            <a:br>
              <a:rPr lang="ar-EG" sz="3200" b="1" dirty="0"/>
            </a:br>
            <a:r>
              <a:rPr lang="ar-EG" sz="3200" b="1" dirty="0"/>
              <a:t>عبد الرحمن علي فرغلي</a:t>
            </a:r>
            <a:br>
              <a:rPr lang="ar-EG" sz="3200" b="1" dirty="0"/>
            </a:br>
            <a:r>
              <a:rPr lang="ar-EG" sz="3200" b="1" dirty="0"/>
              <a:t>مينا ذكي</a:t>
            </a:r>
            <a:br>
              <a:rPr lang="ar-EG" sz="3200" b="1" dirty="0"/>
            </a:br>
            <a:r>
              <a:rPr lang="ar-EG" sz="3200" b="1" dirty="0"/>
              <a:t>اميره حسن</a:t>
            </a:r>
            <a:br>
              <a:rPr lang="ar-EG" sz="3200" b="1" dirty="0"/>
            </a:br>
            <a:r>
              <a:rPr lang="ar-EG" sz="3200" b="1" dirty="0"/>
              <a:t>ساره فاروق</a:t>
            </a:r>
            <a:br>
              <a:rPr lang="en-US" sz="3200" b="1" dirty="0"/>
            </a:br>
            <a:br>
              <a:rPr lang="en-US" sz="3200" b="1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3" y="152400"/>
            <a:ext cx="718185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416554"/>
            <a:ext cx="7239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GB" dirty="0"/>
              <a:t>SaccharomycesCerevisiaeS288C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45720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464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67" y="381000"/>
            <a:ext cx="71183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718451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1310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3352800"/>
            <a:ext cx="7100570" cy="296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1628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733800"/>
            <a:ext cx="7143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" y="228600"/>
            <a:ext cx="7239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" y="3352800"/>
            <a:ext cx="730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152400"/>
            <a:ext cx="7315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2895600"/>
            <a:ext cx="7194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718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2" y="152400"/>
            <a:ext cx="716915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218172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94" y="457200"/>
            <a:ext cx="72453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90" y="3657600"/>
            <a:ext cx="72517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476" y="4473225"/>
            <a:ext cx="6216026" cy="1095059"/>
          </a:xfrm>
        </p:spPr>
        <p:txBody>
          <a:bodyPr>
            <a:normAutofit/>
          </a:bodyPr>
          <a:lstStyle/>
          <a:p>
            <a:pPr algn="l"/>
            <a:r>
              <a:rPr lang="en-GB" sz="4200"/>
              <a:t>Ecoli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474" y="1224498"/>
            <a:ext cx="2382404" cy="24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hart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326" y="1094085"/>
            <a:ext cx="3662174" cy="267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HomoSapiens_cocomp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57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57" y="1143000"/>
            <a:ext cx="4641850" cy="51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6335851"/>
            <a:ext cx="4587240" cy="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4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1864"/>
            <a:ext cx="7188200" cy="202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62200"/>
            <a:ext cx="7239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724400"/>
            <a:ext cx="716915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" y="152400"/>
            <a:ext cx="718185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" y="3505200"/>
            <a:ext cx="718185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31050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505200"/>
            <a:ext cx="72517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304800"/>
            <a:ext cx="719455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5" y="3505200"/>
            <a:ext cx="72644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8600"/>
            <a:ext cx="7308850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3657600"/>
            <a:ext cx="7150100" cy="278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59" y="152400"/>
            <a:ext cx="72326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3" y="2209801"/>
            <a:ext cx="71183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69" y="4648200"/>
            <a:ext cx="71056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76200"/>
            <a:ext cx="71691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286000"/>
            <a:ext cx="7150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6" y="4343400"/>
            <a:ext cx="71501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</TotalTime>
  <Words>28</Words>
  <Application>Microsoft Office PowerPoint</Application>
  <PresentationFormat>On-screen Show (4:3)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2017 محمد حمدي الضوي عبد الرحمن علي فرغلي مينا ذكي اميره حسن ساره فاروق  </vt:lpstr>
      <vt:lpstr>HomoSapiens_cocomp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SaccharomycesCerevisiaeS288C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Nerwork_HomoSapiens</dc:title>
  <dc:creator>HP</dc:creator>
  <cp:lastModifiedBy>Abdulrahman 17323029</cp:lastModifiedBy>
  <cp:revision>7</cp:revision>
  <dcterms:created xsi:type="dcterms:W3CDTF">2022-06-07T15:41:35Z</dcterms:created>
  <dcterms:modified xsi:type="dcterms:W3CDTF">2022-06-08T19:51:06Z</dcterms:modified>
</cp:coreProperties>
</file>