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0000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3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3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2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B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DocBot</a:t>
            </a:r>
          </a:p>
        </p:txBody>
      </p:sp>
      <p:sp>
        <p:nvSpPr>
          <p:cNvPr id="120" name="A Healthcare Chatbot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Healthcare Chatbot.</a:t>
            </a:r>
          </a:p>
        </p:txBody>
      </p:sp>
      <p:sp>
        <p:nvSpPr>
          <p:cNvPr id="121" name="By…"/>
          <p:cNvSpPr txBox="1"/>
          <p:nvPr/>
        </p:nvSpPr>
        <p:spPr>
          <a:xfrm>
            <a:off x="9016989" y="7362332"/>
            <a:ext cx="3724149" cy="186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latin typeface="Zapfino"/>
                <a:ea typeface="Zapfino"/>
                <a:cs typeface="Zapfino"/>
                <a:sym typeface="Zapfino"/>
              </a:defRPr>
            </a:pPr>
            <a:r>
              <a:t>By </a:t>
            </a:r>
          </a:p>
          <a:p>
            <a:pPr>
              <a:defRPr>
                <a:latin typeface="Luminari"/>
                <a:ea typeface="Luminari"/>
                <a:cs typeface="Luminari"/>
                <a:sym typeface="Luminari"/>
              </a:defRPr>
            </a:pPr>
            <a:r>
              <a:t>Abdullah Naseef</a:t>
            </a:r>
          </a:p>
        </p:txBody>
      </p:sp>
      <p:pic>
        <p:nvPicPr>
          <p:cNvPr id="122" name="Doctor round.png" descr="Doctor round.png"/>
          <p:cNvPicPr>
            <a:picLocks noChangeAspect="1"/>
          </p:cNvPicPr>
          <p:nvPr/>
        </p:nvPicPr>
        <p:blipFill>
          <a:blip r:embed="rId2">
            <a:alphaModFix amt="9326"/>
            <a:extLst/>
          </a:blip>
          <a:stretch>
            <a:fillRect/>
          </a:stretch>
        </p:blipFill>
        <p:spPr>
          <a:xfrm>
            <a:off x="1663700" y="25400"/>
            <a:ext cx="9702800" cy="971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ain Part of the JS code(App.js)"/>
          <p:cNvSpPr txBox="1"/>
          <p:nvPr/>
        </p:nvSpPr>
        <p:spPr>
          <a:xfrm>
            <a:off x="1318106" y="431800"/>
            <a:ext cx="1036858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App.js(Where the applications modules are set)</a:t>
            </a:r>
          </a:p>
        </p:txBody>
      </p:sp>
      <p:pic>
        <p:nvPicPr>
          <p:cNvPr id="151" name="Screenshot 2020-02-24 at 01.32.06.png" descr="Screenshot 2020-02-24 at 01.32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9019" y="1439868"/>
            <a:ext cx="7918427" cy="8212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pening Scene Codes"/>
          <p:cNvSpPr txBox="1"/>
          <p:nvPr>
            <p:ph type="title"/>
          </p:nvPr>
        </p:nvSpPr>
        <p:spPr>
          <a:xfrm>
            <a:off x="1159896" y="-309612"/>
            <a:ext cx="10464801" cy="1422403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Opening Scene Codes</a:t>
            </a:r>
          </a:p>
        </p:txBody>
      </p:sp>
      <p:sp>
        <p:nvSpPr>
          <p:cNvPr id="15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Screenshot 2020-02-24 at 01.32.28.png" descr="Screenshot 2020-02-24 at 01.32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770" y="1164985"/>
            <a:ext cx="8627054" cy="894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shot 2020-02-24 at 01.32.40.png" descr="Screenshot 2020-02-24 at 01.32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271" y="1197954"/>
            <a:ext cx="7394903" cy="7669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shot 2020-02-24 at 01.32.50.png" descr="Screenshot 2020-02-24 at 01.32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3323" y="1197954"/>
            <a:ext cx="7394904" cy="7669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shot 2020-02-24 at 01.54.10.png" descr="Screenshot 2020-02-24 at 01.54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900" y="381000"/>
            <a:ext cx="4445000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ow we need to go to Connect our…"/>
          <p:cNvSpPr txBox="1"/>
          <p:nvPr/>
        </p:nvSpPr>
        <p:spPr>
          <a:xfrm>
            <a:off x="303910" y="393700"/>
            <a:ext cx="1239697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6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Now we need to go to Connect our </a:t>
            </a:r>
          </a:p>
          <a:p>
            <a:pPr>
              <a:defRPr sz="6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program with Dialogflow</a:t>
            </a:r>
          </a:p>
        </p:txBody>
      </p:sp>
      <p:sp>
        <p:nvSpPr>
          <p:cNvPr id="163" name="After making an Account we create Intents where train phrases as User expressions and replies for our BOT and we save it."/>
          <p:cNvSpPr txBox="1"/>
          <p:nvPr/>
        </p:nvSpPr>
        <p:spPr>
          <a:xfrm>
            <a:off x="140904" y="2171700"/>
            <a:ext cx="1235049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35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After making an Account we create Intents where we train phrases as User expressions and replies for our BOT and we save it.</a:t>
            </a:r>
          </a:p>
        </p:txBody>
      </p:sp>
      <p:pic>
        <p:nvPicPr>
          <p:cNvPr id="164" name="jscrambler-blog-build-chatbot-dialogflow-react-native-service-account-1.png" descr="jscrambler-blog-build-chatbot-dialogflow-react-native-service-account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11" y="3759088"/>
            <a:ext cx="9627883" cy="5843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eps we have to Follow the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Steps we have to Follow then…</a:t>
            </a:r>
          </a:p>
        </p:txBody>
      </p:sp>
      <p:sp>
        <p:nvSpPr>
          <p:cNvPr id="167" name="After creating out user expressions and replies we save th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2042" indent="-352042" defTabSz="449833">
              <a:spcBef>
                <a:spcPts val="3200"/>
              </a:spcBef>
              <a:defRPr sz="2900"/>
            </a:pPr>
            <a:r>
              <a:t>After creating out user expressions and replies we save them.</a:t>
            </a:r>
          </a:p>
          <a:p>
            <a:pPr marL="352042" indent="-352042" defTabSz="449833">
              <a:spcBef>
                <a:spcPts val="3200"/>
              </a:spcBef>
              <a:defRPr sz="2900"/>
            </a:pPr>
            <a:r>
              <a:t>Dialogflow will parse our user expressions using ML.</a:t>
            </a:r>
          </a:p>
          <a:p>
            <a:pPr marL="352042" indent="-352042" defTabSz="449833">
              <a:spcBef>
                <a:spcPts val="3200"/>
              </a:spcBef>
              <a:defRPr sz="2900"/>
            </a:pPr>
            <a:r>
              <a:t>After that we go to our intents settings to the Service Account.</a:t>
            </a:r>
          </a:p>
          <a:p>
            <a:pPr marL="352042" indent="-352042" defTabSz="449833">
              <a:spcBef>
                <a:spcPts val="3200"/>
              </a:spcBef>
              <a:defRPr sz="2900"/>
            </a:pPr>
            <a:r>
              <a:t>Here we can create our ‘Key’ to Integrate out app with DialogFlow.</a:t>
            </a:r>
          </a:p>
          <a:p>
            <a:pPr marL="352042" indent="-352042" defTabSz="449833">
              <a:spcBef>
                <a:spcPts val="3200"/>
              </a:spcBef>
              <a:defRPr sz="2900"/>
            </a:pPr>
            <a:r>
              <a:t>The key will be in JSon file which we need to copy and paste into our react-native file.</a:t>
            </a:r>
          </a:p>
          <a:p>
            <a:pPr marL="352042" indent="-352042" defTabSz="449833">
              <a:spcBef>
                <a:spcPts val="3200"/>
              </a:spcBef>
              <a:defRPr sz="2900"/>
            </a:pPr>
            <a:r>
              <a:t>Once saved in the file we import the file into our App code as the configuration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shot 2019-12-10 at 20.42.51.png" descr="Screenshot 2019-12-10 at 20.4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68264"/>
            <a:ext cx="13004800" cy="812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Using the integrated API in our code."/>
          <p:cNvSpPr txBox="1"/>
          <p:nvPr/>
        </p:nvSpPr>
        <p:spPr>
          <a:xfrm>
            <a:off x="2304833" y="355711"/>
            <a:ext cx="87243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Integrating DF components in our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shot 2019-12-10 at 20.59.25.png" descr="Screenshot 2019-12-10 at 20.59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429"/>
            <a:ext cx="13004800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Gifted Chat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Gifted Chat Library</a:t>
            </a:r>
          </a:p>
        </p:txBody>
      </p:sp>
      <p:sp>
        <p:nvSpPr>
          <p:cNvPr id="175" name="Gifted chat is an inbuilt react Native library written in Typescript that build a convenient user interface for us.…"/>
          <p:cNvSpPr txBox="1"/>
          <p:nvPr>
            <p:ph type="body" idx="1"/>
          </p:nvPr>
        </p:nvSpPr>
        <p:spPr>
          <a:xfrm>
            <a:off x="952498" y="2590800"/>
            <a:ext cx="11099805" cy="6286500"/>
          </a:xfrm>
          <a:prstGeom prst="rect">
            <a:avLst/>
          </a:prstGeom>
        </p:spPr>
        <p:txBody>
          <a:bodyPr/>
          <a:lstStyle/>
          <a:p>
            <a:pPr/>
            <a:r>
              <a:t>Gifted chat is an inbuilt react Native library written in Typescript that build a convenient user interface for us.</a:t>
            </a:r>
          </a:p>
          <a:p>
            <a:pPr/>
            <a:r>
              <a:t>We can use the library by using a CLI command “npm install --save react-native-gifted-chat”  or from Facebook’s Github library.</a:t>
            </a:r>
          </a:p>
          <a:p>
            <a:pPr/>
            <a:r>
              <a:t>We can manipulate the UI into our Specific style and need from the script as we like.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shot 2020-02-24 at 01.56.07.png" descr="Screenshot 2020-02-24 at 01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916" y="381000"/>
            <a:ext cx="4445001" cy="899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0-03-12 at 21.43.17.png" descr="Screenshot 2020-03-12 at 21.43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1883" y="380999"/>
            <a:ext cx="4445001" cy="899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5" name="Chatbots are widely used and in great popularity today.They allow interaction between a user and a machine conveniently without any del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7200" indent="-457200">
              <a:defRPr sz="3500"/>
            </a:pPr>
            <a:r>
              <a:t>Chatbots are widely used and in great popularity today.They allow interaction between a user and a machine conveniently without any delay.</a:t>
            </a:r>
          </a:p>
          <a:p>
            <a:pPr marL="457200" indent="-457200">
              <a:defRPr sz="3500"/>
            </a:pPr>
            <a:r>
              <a:t>Hence ,my project is a chatbot integrated with Dialogflow API in a cross platform enviornment.</a:t>
            </a:r>
          </a:p>
          <a:p>
            <a:pPr marL="457200" indent="-457200">
              <a:defRPr sz="3500"/>
            </a:pPr>
            <a:r>
              <a:t>Our chatbot will be capable of taking in user inputs to realize their issues and deal with their stress and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181" name="Had to make sure that the message sent receives the Bot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Had to make sure that the message sent receives the Bot .</a:t>
            </a:r>
          </a:p>
          <a:p>
            <a:pPr/>
            <a:r>
              <a:t>Also make sure that the Bot sends back the appropriate reply to the question asked.</a:t>
            </a:r>
          </a:p>
          <a:p>
            <a:pPr/>
            <a:r>
              <a:t>Does the text we send and receive display accordingly in the interface!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ank You..!"/>
          <p:cNvSpPr txBox="1"/>
          <p:nvPr/>
        </p:nvSpPr>
        <p:spPr>
          <a:xfrm>
            <a:off x="3560824" y="3968748"/>
            <a:ext cx="550214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Snell Roundhand"/>
                <a:ea typeface="Snell Roundhand"/>
                <a:cs typeface="Snell Roundhand"/>
                <a:sym typeface="Snell Roundhand"/>
              </a:defRPr>
            </a:lvl1pPr>
          </a:lstStyle>
          <a:p>
            <a:pPr/>
            <a:r>
              <a:t>Thank You..!</a:t>
            </a:r>
          </a:p>
        </p:txBody>
      </p:sp>
      <p:sp>
        <p:nvSpPr>
          <p:cNvPr id="184" name="Computer"/>
          <p:cNvSpPr/>
          <p:nvPr/>
        </p:nvSpPr>
        <p:spPr>
          <a:xfrm>
            <a:off x="2165562" y="1955838"/>
            <a:ext cx="8292743" cy="6692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ives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/>
            <a:r>
              <a:t>Objectives</a:t>
            </a:r>
          </a:p>
        </p:txBody>
      </p:sp>
      <p:sp>
        <p:nvSpPr>
          <p:cNvPr id="128" name="The prime objective of this project is to help users solve on understand their issues remotely and freely without the need to travel or check i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prime objective of this project is to help users solve on understand their issues remotely and freely without the need to travel or check in.</a:t>
            </a:r>
          </a:p>
          <a:p>
            <a:pPr>
              <a:spcBef>
                <a:spcPts val="3300"/>
              </a:spcBef>
            </a:pPr>
            <a:r>
              <a:t>Created in a multiplatform mobile enviornment for greater degree of availability of the product.</a:t>
            </a:r>
          </a:p>
          <a:p>
            <a:pPr>
              <a:spcBef>
                <a:spcPts val="4100"/>
              </a:spcBef>
            </a:pPr>
            <a:r>
              <a:t>Free of cost.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levance of this Projec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300" u="sng"/>
            </a:lvl1pPr>
          </a:lstStyle>
          <a:p>
            <a:pPr/>
            <a:r>
              <a:t>Relevance of this Project!</a:t>
            </a:r>
          </a:p>
        </p:txBody>
      </p:sp>
      <p:sp>
        <p:nvSpPr>
          <p:cNvPr id="131" name="Associated with Health care access and facilit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Associated with Health care access and facilitation.</a:t>
            </a:r>
          </a:p>
          <a:p>
            <a:pPr/>
            <a:r>
              <a:t>Free to use and access to know what troubles you are facing without any financial charges.</a:t>
            </a:r>
          </a:p>
          <a:p>
            <a:pPr/>
            <a:r>
              <a:t>A more developed version of this project could not only understand your diseases but also give the necessary steps of treatment.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t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</a:t>
            </a:r>
          </a:p>
        </p:txBody>
      </p:sp>
      <p:sp>
        <p:nvSpPr>
          <p:cNvPr id="134" name="Platform :Native(IOS,Android and so 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0"/>
              </a:spcBef>
            </a:pPr>
            <a:r>
              <a:t>Platform :Native(IOS,Android and so on)</a:t>
            </a:r>
          </a:p>
          <a:p>
            <a:pPr/>
            <a:r>
              <a:t>Development framework:React native</a:t>
            </a:r>
          </a:p>
          <a:p>
            <a:pPr/>
            <a:r>
              <a:t>Developing language: Java,JSX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 Basics of the Code"/>
          <p:cNvSpPr txBox="1"/>
          <p:nvPr>
            <p:ph type="title"/>
          </p:nvPr>
        </p:nvSpPr>
        <p:spPr>
          <a:xfrm>
            <a:off x="952500" y="444388"/>
            <a:ext cx="11099801" cy="2120901"/>
          </a:xfrm>
          <a:prstGeom prst="rect">
            <a:avLst/>
          </a:prstGeom>
        </p:spPr>
        <p:txBody>
          <a:bodyPr/>
          <a:lstStyle>
            <a:lvl1pPr>
              <a:defRPr sz="6000" u="sng"/>
            </a:lvl1pPr>
          </a:lstStyle>
          <a:p>
            <a:pPr/>
            <a:r>
              <a:t>The Basics of the Code and Tools used</a:t>
            </a:r>
          </a:p>
        </p:txBody>
      </p:sp>
      <p:pic>
        <p:nvPicPr>
          <p:cNvPr id="137" name="Screenshot 2019-12-10 at 13.23.23.png" descr="Screenshot 2019-12-10 at 13.23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5558" y="2540836"/>
            <a:ext cx="3933684" cy="6957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ownloading the dependencies"/>
          <p:cNvSpPr txBox="1"/>
          <p:nvPr/>
        </p:nvSpPr>
        <p:spPr>
          <a:xfrm>
            <a:off x="3189261" y="571499"/>
            <a:ext cx="70072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Downloading the dependencies</a:t>
            </a:r>
          </a:p>
        </p:txBody>
      </p:sp>
      <p:pic>
        <p:nvPicPr>
          <p:cNvPr id="140" name="Screenshot 2019-12-10 at 20.07.28.png" descr="Screenshot 2019-12-10 at 20.0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858" y="1284533"/>
            <a:ext cx="12493084" cy="5452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shot 2019-12-10 at 20.15.56.png" descr="Screenshot 2019-12-10 at 20.15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864915"/>
            <a:ext cx="13004800" cy="3229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shot 2019-12-10 at 19.35.05.png" descr="Screenshot 2019-12-10 at 19.35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24" y="3706167"/>
            <a:ext cx="13292848" cy="574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iving States."/>
          <p:cNvSpPr txBox="1"/>
          <p:nvPr/>
        </p:nvSpPr>
        <p:spPr>
          <a:xfrm>
            <a:off x="2953256" y="812798"/>
            <a:ext cx="6437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Giving States.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imported Files"/>
          <p:cNvSpPr txBox="1"/>
          <p:nvPr>
            <p:ph type="title"/>
          </p:nvPr>
        </p:nvSpPr>
        <p:spPr>
          <a:xfrm>
            <a:off x="3124199" y="647700"/>
            <a:ext cx="5334002" cy="1803400"/>
          </a:xfrm>
          <a:prstGeom prst="rect">
            <a:avLst/>
          </a:prstGeom>
        </p:spPr>
        <p:txBody>
          <a:bodyPr/>
          <a:lstStyle>
            <a:lvl1pPr defTabSz="479044">
              <a:defRPr sz="4900"/>
            </a:lvl1pPr>
          </a:lstStyle>
          <a:p>
            <a:pPr/>
            <a:r>
              <a:t>The imported Files</a:t>
            </a:r>
          </a:p>
        </p:txBody>
      </p:sp>
      <p:sp>
        <p:nvSpPr>
          <p:cNvPr id="147" name="What they do?"/>
          <p:cNvSpPr txBox="1"/>
          <p:nvPr>
            <p:ph type="body" sz="quarter" idx="1"/>
          </p:nvPr>
        </p:nvSpPr>
        <p:spPr>
          <a:xfrm>
            <a:off x="2819918" y="2449987"/>
            <a:ext cx="5334002" cy="1492848"/>
          </a:xfrm>
          <a:prstGeom prst="rect">
            <a:avLst/>
          </a:prstGeom>
        </p:spPr>
        <p:txBody>
          <a:bodyPr/>
          <a:lstStyle/>
          <a:p>
            <a:pPr/>
            <a:r>
              <a:t>What they do?</a:t>
            </a:r>
          </a:p>
        </p:txBody>
      </p:sp>
      <p:pic>
        <p:nvPicPr>
          <p:cNvPr id="148" name="Screenshot 2019-12-10 at 19.35.14.png" descr="Screenshot 2019-12-10 at 19.35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512" y="3808422"/>
            <a:ext cx="10893776" cy="2767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