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F77F43-E912-404A-9F15-7773D8A15C1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58B3-CABA-4AE8-95B0-C2B9E158CAB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72CD-8629-444C-8967-E77E8C78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97540"/>
              </p:ext>
            </p:extLst>
          </p:nvPr>
        </p:nvGraphicFramePr>
        <p:xfrm>
          <a:off x="345830" y="407964"/>
          <a:ext cx="3339905" cy="1832527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3339905">
                  <a:extLst>
                    <a:ext uri="{9D8B030D-6E8A-4147-A177-3AD203B41FA5}">
                      <a16:colId xmlns:a16="http://schemas.microsoft.com/office/drawing/2014/main" val="3260557270"/>
                    </a:ext>
                  </a:extLst>
                </a:gridCol>
              </a:tblGrid>
              <a:tr h="369487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0131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60143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dirty="0" smtClean="0"/>
                        <a:t>User-name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86218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dirty="0" smtClean="0"/>
                        <a:t>Email-address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1583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646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69467"/>
              </p:ext>
            </p:extLst>
          </p:nvPr>
        </p:nvGraphicFramePr>
        <p:xfrm>
          <a:off x="345830" y="2419645"/>
          <a:ext cx="2566182" cy="1610175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566182">
                  <a:extLst>
                    <a:ext uri="{9D8B030D-6E8A-4147-A177-3AD203B41FA5}">
                      <a16:colId xmlns:a16="http://schemas.microsoft.com/office/drawing/2014/main" val="4153344429"/>
                    </a:ext>
                  </a:extLst>
                </a:gridCol>
              </a:tblGrid>
              <a:tr h="512895">
                <a:tc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54830"/>
                  </a:ext>
                </a:extLst>
              </a:tr>
              <a:tr h="31671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65497"/>
                  </a:ext>
                </a:extLst>
              </a:tr>
              <a:tr h="316714">
                <a:tc>
                  <a:txBody>
                    <a:bodyPr/>
                    <a:lstStyle/>
                    <a:p>
                      <a:r>
                        <a:rPr lang="en-US" dirty="0" smtClean="0"/>
                        <a:t>User-id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02369"/>
                  </a:ext>
                </a:extLst>
              </a:tr>
              <a:tr h="316714">
                <a:tc>
                  <a:txBody>
                    <a:bodyPr/>
                    <a:lstStyle/>
                    <a:p>
                      <a:r>
                        <a:rPr lang="en-US" dirty="0" smtClean="0"/>
                        <a:t>Item-id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88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56354"/>
              </p:ext>
            </p:extLst>
          </p:nvPr>
        </p:nvGraphicFramePr>
        <p:xfrm>
          <a:off x="345830" y="4346915"/>
          <a:ext cx="1989407" cy="2229732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989407">
                  <a:extLst>
                    <a:ext uri="{9D8B030D-6E8A-4147-A177-3AD203B41FA5}">
                      <a16:colId xmlns:a16="http://schemas.microsoft.com/office/drawing/2014/main" val="4030385678"/>
                    </a:ext>
                  </a:extLst>
                </a:gridCol>
              </a:tblGrid>
              <a:tr h="371622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27948"/>
                  </a:ext>
                </a:extLst>
              </a:tr>
              <a:tr h="3716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84344"/>
                  </a:ext>
                </a:extLst>
              </a:tr>
              <a:tr h="371622">
                <a:tc>
                  <a:txBody>
                    <a:bodyPr/>
                    <a:lstStyle/>
                    <a:p>
                      <a:r>
                        <a:rPr lang="en-US" dirty="0" smtClean="0"/>
                        <a:t>Price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60455"/>
                  </a:ext>
                </a:extLst>
              </a:tr>
              <a:tr h="3716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8298"/>
                  </a:ext>
                </a:extLst>
              </a:tr>
              <a:tr h="371622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82707"/>
                  </a:ext>
                </a:extLst>
              </a:tr>
              <a:tr h="3716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3363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05504"/>
              </p:ext>
            </p:extLst>
          </p:nvPr>
        </p:nvGraphicFramePr>
        <p:xfrm>
          <a:off x="5303519" y="3798278"/>
          <a:ext cx="3238695" cy="2278965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3238695">
                  <a:extLst>
                    <a:ext uri="{9D8B030D-6E8A-4147-A177-3AD203B41FA5}">
                      <a16:colId xmlns:a16="http://schemas.microsoft.com/office/drawing/2014/main" val="1162228895"/>
                    </a:ext>
                  </a:extLst>
                </a:gridCol>
              </a:tblGrid>
              <a:tr h="5839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Wishlist</a:t>
                      </a:r>
                      <a:r>
                        <a:rPr lang="en-US" dirty="0" smtClean="0"/>
                        <a:t>-items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7766"/>
                  </a:ext>
                </a:extLst>
              </a:tr>
              <a:tr h="564997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2501"/>
                  </a:ext>
                </a:extLst>
              </a:tr>
              <a:tr h="5649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Wishlist</a:t>
                      </a:r>
                      <a:r>
                        <a:rPr lang="en-US" dirty="0" smtClean="0"/>
                        <a:t>-id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34815"/>
                  </a:ext>
                </a:extLst>
              </a:tr>
              <a:tr h="564997">
                <a:tc>
                  <a:txBody>
                    <a:bodyPr/>
                    <a:lstStyle/>
                    <a:p>
                      <a:r>
                        <a:rPr lang="en-US" dirty="0" smtClean="0"/>
                        <a:t>Item-id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4002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09313"/>
              </p:ext>
            </p:extLst>
          </p:nvPr>
        </p:nvGraphicFramePr>
        <p:xfrm>
          <a:off x="6569612" y="703386"/>
          <a:ext cx="2352431" cy="1716259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352431">
                  <a:extLst>
                    <a:ext uri="{9D8B030D-6E8A-4147-A177-3AD203B41FA5}">
                      <a16:colId xmlns:a16="http://schemas.microsoft.com/office/drawing/2014/main" val="917818195"/>
                    </a:ext>
                  </a:extLst>
                </a:gridCol>
              </a:tblGrid>
              <a:tr h="5829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Wishlist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07778"/>
                  </a:ext>
                </a:extLst>
              </a:tr>
              <a:tr h="56666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19920"/>
                  </a:ext>
                </a:extLst>
              </a:tr>
              <a:tr h="566660">
                <a:tc>
                  <a:txBody>
                    <a:bodyPr/>
                    <a:lstStyle/>
                    <a:p>
                      <a:r>
                        <a:rPr lang="en-US" dirty="0" smtClean="0"/>
                        <a:t>User-id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52245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>
            <a:stCxn id="4" idx="3"/>
            <a:endCxn id="22" idx="1"/>
          </p:cNvCxnSpPr>
          <p:nvPr/>
        </p:nvCxnSpPr>
        <p:spPr>
          <a:xfrm>
            <a:off x="3685735" y="1324227"/>
            <a:ext cx="2883877" cy="23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3"/>
          </p:cNvCxnSpPr>
          <p:nvPr/>
        </p:nvCxnSpPr>
        <p:spPr>
          <a:xfrm flipH="1">
            <a:off x="2912012" y="2240491"/>
            <a:ext cx="565479" cy="98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21" idx="1"/>
          </p:cNvCxnSpPr>
          <p:nvPr/>
        </p:nvCxnSpPr>
        <p:spPr>
          <a:xfrm flipV="1">
            <a:off x="2335237" y="4937760"/>
            <a:ext cx="2968282" cy="52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35238" y="4029820"/>
            <a:ext cx="366398" cy="90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2"/>
            <a:endCxn id="21" idx="0"/>
          </p:cNvCxnSpPr>
          <p:nvPr/>
        </p:nvCxnSpPr>
        <p:spPr>
          <a:xfrm flipH="1">
            <a:off x="6922866" y="2419645"/>
            <a:ext cx="822961" cy="137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DreamOnline</dc:creator>
  <cp:lastModifiedBy>DreamOnline</cp:lastModifiedBy>
  <cp:revision>8</cp:revision>
  <dcterms:created xsi:type="dcterms:W3CDTF">2023-02-06T20:13:19Z</dcterms:created>
  <dcterms:modified xsi:type="dcterms:W3CDTF">2023-02-12T14:09:48Z</dcterms:modified>
</cp:coreProperties>
</file>