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851EC-227A-4DA6-ADD0-76D032C31CD0}" v="14" dt="2025-03-10T03:18:49.4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4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136B-FFC5-BF71-2460-0E09A1CE2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AB060-57C0-ED3D-3DE7-7360DB131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9C2BD-7935-DD8C-9127-61020506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9C0E-83DC-C4DD-F50E-45EB5AD5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3B97-C666-E58D-713C-E0F895B5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43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7923-33D9-834C-0278-1BAD820C3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752C8-826E-F376-1C7A-DE90FBB40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78113-8AC8-53A5-CE10-FA655820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C4251-699A-C1D9-CEB5-A8578E13F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BF636-0C7C-ECAE-C099-393C4979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33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634975-ACD5-6B99-268E-3F5156CCC8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82F13-6339-3603-C92A-02BC12435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D8B55-B674-333C-A99B-ABA39471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1D8B-A300-AEFC-45A7-9E87EE9E9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16A1-E84A-E0C1-6108-64DDA57B2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3D23-50C9-5CC9-941E-335CAE197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1B88-D611-6237-8FF8-461D7D8D7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83476-0129-4875-05C3-A6137D20F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DD46A-14F1-AE34-7501-1022F3EC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EB87-FB83-92F0-6827-26175D04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44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FC8F-7807-E677-224E-549885442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EF48A-DA7B-CAAF-2A20-D6452F17B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E35C0-BE02-18E1-B2DF-5CB0400E5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DBBB3-E27B-99F4-D8FF-7018E762D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9D5F6-4758-A773-A680-969C61D24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6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EB35-BF61-A693-50C4-EABB0CE6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D4F73-C439-8C70-2F3B-32C1495AF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F2B4F-F1C8-2D42-7196-93255D932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DE2C0-017D-590B-C262-F8F950D0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661D1-E133-37E2-56A9-6F7B55885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1FCCC-3800-CD15-163B-63C77A7A1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0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07A8-E484-A3AF-1E2E-682DCB584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50D3A-3C16-5718-E061-DB56319AB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F4FE0-B500-16F7-16BD-6DC230031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0540A-8375-20E4-5C05-45C807981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1BD9B-8E3E-A05A-8F18-09867525E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1672F-FAD3-FB8D-D381-37A640B1B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FDA7C-E00E-6F1C-95A7-1BC41A76A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98B5E-2520-A576-8207-0CABE32BC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93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E3DF-92A0-39DB-E1A9-4E9171D6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18CD7-1DD8-EC94-737F-86AF15248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C7A2B1-93CA-C7ED-7121-3A8A3B68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7AF83-0D3C-724F-03D7-658997318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3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2ED85-F5B4-FFB0-ADE6-F1205C10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953130-B634-0867-7BD5-F7FEA472F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1DF90-5A98-D576-B941-2FAF6A357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442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F03F-1A80-32A9-479A-368E57FC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BEDF-727A-B2D4-26CF-B7C933581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C1D27-E418-90C3-3E8A-E22A7705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C3BD8-C3D1-CCEB-8716-49019D3CA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4736D-2352-F1BD-A885-4C11D6C7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9491E-1DBB-F24B-F604-6DC4884E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4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0EB-EA90-8D54-14DD-F23188B8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F11841-AC3C-C886-CA9C-890A602C8B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9F6FE-5573-56C7-C760-A5DFA1BD7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05B3B-1649-F708-E669-DF537CD5B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F4E8A-E48D-672F-B046-1C9B058E7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6FC0E-396F-EAF0-E033-76D2CDC7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531FFA-7542-085C-0356-0A0988BC5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EF404-9B79-C78E-D754-294F76E8C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9BAB-CF8D-90F7-9E07-9BFB50E8EF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0A62AA-DE63-4F4E-B709-6916D0D44114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750B-78AF-97A3-467B-17D2C5051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42A9-0BD7-53F2-D62E-1BF47EE24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675CE-3B5B-42EA-AA31-7E6858658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14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Right 7">
            <a:extLst>
              <a:ext uri="{FF2B5EF4-FFF2-40B4-BE49-F238E27FC236}">
                <a16:creationId xmlns:a16="http://schemas.microsoft.com/office/drawing/2014/main" id="{902B85B7-44E2-4185-5B5B-583258CE70F3}"/>
              </a:ext>
            </a:extLst>
          </p:cNvPr>
          <p:cNvSpPr/>
          <p:nvPr/>
        </p:nvSpPr>
        <p:spPr>
          <a:xfrm>
            <a:off x="7010400" y="1179871"/>
            <a:ext cx="2271252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MCG.AUTH.API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86182E3-BAE5-3401-9E57-402C94F25129}"/>
              </a:ext>
            </a:extLst>
          </p:cNvPr>
          <p:cNvSpPr/>
          <p:nvPr/>
        </p:nvSpPr>
        <p:spPr>
          <a:xfrm>
            <a:off x="7010400" y="2241755"/>
            <a:ext cx="2271252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MCG.MEDICAL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3E46658-838B-8EEB-26F0-2F2D2D08A543}"/>
              </a:ext>
            </a:extLst>
          </p:cNvPr>
          <p:cNvSpPr/>
          <p:nvPr/>
        </p:nvSpPr>
        <p:spPr>
          <a:xfrm>
            <a:off x="7010400" y="3502742"/>
            <a:ext cx="2271252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MCG.PATIENT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54FACA7-46EB-E176-9547-D6DF18BBCB12}"/>
              </a:ext>
            </a:extLst>
          </p:cNvPr>
          <p:cNvSpPr/>
          <p:nvPr/>
        </p:nvSpPr>
        <p:spPr>
          <a:xfrm>
            <a:off x="7103807" y="4744064"/>
            <a:ext cx="2271252" cy="383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MCG.ATTACHMENT</a:t>
            </a:r>
          </a:p>
        </p:txBody>
      </p:sp>
      <p:sp>
        <p:nvSpPr>
          <p:cNvPr id="12" name="Action Button: Blank 1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95C98F30-247F-3A96-EE4B-F953B6014B4A}"/>
              </a:ext>
            </a:extLst>
          </p:cNvPr>
          <p:cNvSpPr/>
          <p:nvPr/>
        </p:nvSpPr>
        <p:spPr>
          <a:xfrm>
            <a:off x="4237703" y="344129"/>
            <a:ext cx="2300749" cy="6125497"/>
          </a:xfrm>
          <a:prstGeom prst="actionButtonBlan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Management</a:t>
            </a:r>
          </a:p>
          <a:p>
            <a:pPr algn="ctr"/>
            <a:r>
              <a:rPr lang="en-US" dirty="0"/>
              <a:t>Gateway , API Gateway or GRPC</a:t>
            </a:r>
          </a:p>
          <a:p>
            <a:pPr algn="ctr"/>
            <a:endParaRPr lang="en-US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5D73CF98-B2FB-E0D1-DB9A-24BFB33DD3F2}"/>
              </a:ext>
            </a:extLst>
          </p:cNvPr>
          <p:cNvSpPr/>
          <p:nvPr/>
        </p:nvSpPr>
        <p:spPr>
          <a:xfrm>
            <a:off x="9350477" y="1065276"/>
            <a:ext cx="914400" cy="612648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23ADA540-9E37-CE16-7145-2C8FB7305C77}"/>
              </a:ext>
            </a:extLst>
          </p:cNvPr>
          <p:cNvSpPr/>
          <p:nvPr/>
        </p:nvSpPr>
        <p:spPr>
          <a:xfrm>
            <a:off x="9370142" y="2127160"/>
            <a:ext cx="914400" cy="612648"/>
          </a:xfrm>
          <a:prstGeom prst="flowChartMagneticDisk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C95617AF-8AFD-AB02-1110-3545BE5FB550}"/>
              </a:ext>
            </a:extLst>
          </p:cNvPr>
          <p:cNvSpPr/>
          <p:nvPr/>
        </p:nvSpPr>
        <p:spPr>
          <a:xfrm>
            <a:off x="9409471" y="3429000"/>
            <a:ext cx="914400" cy="612648"/>
          </a:xfrm>
          <a:prstGeom prst="flowChartMagneticDisk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SQL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5D5D046D-BAC9-886C-A765-5FDE3FC95990}"/>
              </a:ext>
            </a:extLst>
          </p:cNvPr>
          <p:cNvSpPr/>
          <p:nvPr/>
        </p:nvSpPr>
        <p:spPr>
          <a:xfrm>
            <a:off x="9434049" y="4629469"/>
            <a:ext cx="914400" cy="612648"/>
          </a:xfrm>
          <a:prstGeom prst="flowChartMagneticDisk">
            <a:avLst/>
          </a:prstGeom>
          <a:solidFill>
            <a:srgbClr val="FF0000"/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17" name="Action Button: Blank 16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83EBDD5A-E0E4-65CB-C143-B41B91BF7157}"/>
              </a:ext>
            </a:extLst>
          </p:cNvPr>
          <p:cNvSpPr/>
          <p:nvPr/>
        </p:nvSpPr>
        <p:spPr>
          <a:xfrm>
            <a:off x="10746658" y="344129"/>
            <a:ext cx="1209368" cy="6125497"/>
          </a:xfrm>
          <a:prstGeom prst="actionButtonBlank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some Message</a:t>
            </a:r>
          </a:p>
          <a:p>
            <a:pPr algn="ctr"/>
            <a:r>
              <a:rPr lang="en-US" dirty="0"/>
              <a:t>Service, RabbitMQ or Others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2ABCBF-A323-FE98-86E0-1E5967B5C211}"/>
              </a:ext>
            </a:extLst>
          </p:cNvPr>
          <p:cNvCxnSpPr/>
          <p:nvPr/>
        </p:nvCxnSpPr>
        <p:spPr>
          <a:xfrm>
            <a:off x="10333704" y="1553497"/>
            <a:ext cx="550606" cy="829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EFCC3C4-9B80-E9BD-DBBF-9B91792F8A7C}"/>
              </a:ext>
            </a:extLst>
          </p:cNvPr>
          <p:cNvCxnSpPr/>
          <p:nvPr/>
        </p:nvCxnSpPr>
        <p:spPr>
          <a:xfrm>
            <a:off x="10373035" y="2382799"/>
            <a:ext cx="550606" cy="8293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4A0F2C3-7B2D-76C6-8A3C-13388989FDE3}"/>
              </a:ext>
            </a:extLst>
          </p:cNvPr>
          <p:cNvCxnSpPr>
            <a:cxnSpLocks/>
          </p:cNvCxnSpPr>
          <p:nvPr/>
        </p:nvCxnSpPr>
        <p:spPr>
          <a:xfrm flipV="1">
            <a:off x="10407439" y="4041403"/>
            <a:ext cx="604690" cy="786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5202-310D-A105-9504-D1BD6C494D59}"/>
              </a:ext>
            </a:extLst>
          </p:cNvPr>
          <p:cNvCxnSpPr>
            <a:cxnSpLocks/>
          </p:cNvCxnSpPr>
          <p:nvPr/>
        </p:nvCxnSpPr>
        <p:spPr>
          <a:xfrm flipV="1">
            <a:off x="10284542" y="3301439"/>
            <a:ext cx="604690" cy="78606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Left Brace 33">
            <a:extLst>
              <a:ext uri="{FF2B5EF4-FFF2-40B4-BE49-F238E27FC236}">
                <a16:creationId xmlns:a16="http://schemas.microsoft.com/office/drawing/2014/main" id="{F3262DD2-3EB3-5F6E-6BA1-1BE579432A93}"/>
              </a:ext>
            </a:extLst>
          </p:cNvPr>
          <p:cNvSpPr/>
          <p:nvPr/>
        </p:nvSpPr>
        <p:spPr>
          <a:xfrm>
            <a:off x="3215148" y="255639"/>
            <a:ext cx="624346" cy="631230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CD6572F3-FE0E-47D7-1EC5-337EF10CAB27}"/>
              </a:ext>
            </a:extLst>
          </p:cNvPr>
          <p:cNvSpPr/>
          <p:nvPr/>
        </p:nvSpPr>
        <p:spPr>
          <a:xfrm>
            <a:off x="11572568" y="147484"/>
            <a:ext cx="973393" cy="67105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D71BE5B-571B-4FBD-748A-96CAF7BD2F91}"/>
              </a:ext>
            </a:extLst>
          </p:cNvPr>
          <p:cNvSpPr/>
          <p:nvPr/>
        </p:nvSpPr>
        <p:spPr>
          <a:xfrm>
            <a:off x="4237703" y="0"/>
            <a:ext cx="7629832" cy="35056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DOCKER HOST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3AF9077-7287-9FB5-37BD-3058D1E43B25}"/>
              </a:ext>
            </a:extLst>
          </p:cNvPr>
          <p:cNvSpPr/>
          <p:nvPr/>
        </p:nvSpPr>
        <p:spPr>
          <a:xfrm>
            <a:off x="619433" y="350569"/>
            <a:ext cx="2271251" cy="611905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C761E-B7E9-CB27-9BAB-F5C1718A52B9}"/>
              </a:ext>
            </a:extLst>
          </p:cNvPr>
          <p:cNvSpPr txBox="1"/>
          <p:nvPr/>
        </p:nvSpPr>
        <p:spPr>
          <a:xfrm>
            <a:off x="2762865" y="6666271"/>
            <a:ext cx="87113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idea here is to show you , how scalable this system could be, other databases can be used in Azure, like Cosmos.  The challenges are going from one system to a small services and how to set up communicating with each others. </a:t>
            </a:r>
          </a:p>
        </p:txBody>
      </p:sp>
    </p:spTree>
    <p:extLst>
      <p:ext uri="{BB962C8B-B14F-4D97-AF65-F5344CB8AC3E}">
        <p14:creationId xmlns:p14="http://schemas.microsoft.com/office/powerpoint/2010/main" val="964341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Georges Abdo</dc:creator>
  <cp:lastModifiedBy>Georges Abdo</cp:lastModifiedBy>
  <cp:revision>3</cp:revision>
  <dcterms:created xsi:type="dcterms:W3CDTF">2025-03-10T02:48:28Z</dcterms:created>
  <dcterms:modified xsi:type="dcterms:W3CDTF">2025-03-14T20:24:41Z</dcterms:modified>
</cp:coreProperties>
</file>