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2" r:id="rId1"/>
  </p:sldMasterIdLst>
  <p:notesMasterIdLst>
    <p:notesMasterId r:id="rId34"/>
  </p:notesMasterIdLst>
  <p:sldIdLst>
    <p:sldId id="256" r:id="rId2"/>
    <p:sldId id="260" r:id="rId3"/>
    <p:sldId id="259" r:id="rId4"/>
    <p:sldId id="258" r:id="rId5"/>
    <p:sldId id="261" r:id="rId6"/>
    <p:sldId id="311" r:id="rId7"/>
    <p:sldId id="257" r:id="rId8"/>
    <p:sldId id="262" r:id="rId9"/>
    <p:sldId id="312" r:id="rId10"/>
    <p:sldId id="267" r:id="rId11"/>
    <p:sldId id="264" r:id="rId12"/>
    <p:sldId id="263" r:id="rId13"/>
    <p:sldId id="276" r:id="rId14"/>
    <p:sldId id="313" r:id="rId15"/>
    <p:sldId id="314" r:id="rId16"/>
    <p:sldId id="319" r:id="rId17"/>
    <p:sldId id="322" r:id="rId18"/>
    <p:sldId id="320" r:id="rId19"/>
    <p:sldId id="321" r:id="rId20"/>
    <p:sldId id="324" r:id="rId21"/>
    <p:sldId id="269" r:id="rId22"/>
    <p:sldId id="268" r:id="rId23"/>
    <p:sldId id="323" r:id="rId24"/>
    <p:sldId id="265" r:id="rId25"/>
    <p:sldId id="270" r:id="rId26"/>
    <p:sldId id="271" r:id="rId27"/>
    <p:sldId id="274" r:id="rId28"/>
    <p:sldId id="316" r:id="rId29"/>
    <p:sldId id="315" r:id="rId30"/>
    <p:sldId id="317" r:id="rId31"/>
    <p:sldId id="318" r:id="rId32"/>
    <p:sldId id="290" r:id="rId33"/>
  </p:sldIdLst>
  <p:sldSz cx="9144000" cy="5143500" type="screen16x9"/>
  <p:notesSz cx="6858000" cy="9144000"/>
  <p:embeddedFontLst>
    <p:embeddedFont>
      <p:font typeface="Albert Sans" panose="020B0604020202020204" charset="0"/>
      <p:regular r:id="rId35"/>
      <p:bold r:id="rId36"/>
      <p:italic r:id="rId37"/>
      <p:boldItalic r:id="rId38"/>
    </p:embeddedFont>
    <p:embeddedFont>
      <p:font typeface="Anaheim" panose="020B0604020202020204" charset="0"/>
      <p:regular r:id="rId39"/>
    </p:embeddedFont>
    <p:embeddedFont>
      <p:font typeface="Calibri" panose="020F0502020204030204" pitchFamily="34" charset="0"/>
      <p:regular r:id="rId40"/>
      <p:bold r:id="rId41"/>
      <p:italic r:id="rId42"/>
      <p:boldItalic r:id="rId43"/>
    </p:embeddedFont>
    <p:embeddedFont>
      <p:font typeface="DM Sans" panose="020B0604020202020204" charset="0"/>
      <p:regular r:id="rId44"/>
      <p:bold r:id="rId45"/>
      <p:italic r:id="rId46"/>
      <p:boldItalic r:id="rId47"/>
    </p:embeddedFont>
    <p:embeddedFont>
      <p:font typeface="Fredoka One" panose="020B0604020202020204" charset="0"/>
      <p:regular r:id="rId48"/>
    </p:embeddedFont>
    <p:embeddedFont>
      <p:font typeface="Nunito Light" pitchFamily="2" charset="0"/>
      <p:regular r:id="rId49"/>
      <p:italic r:id="rId5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BC48B65-B8EF-465A-83EC-FA998587554D}">
  <a:tblStyle styleId="{9BC48B65-B8EF-465A-83EC-FA998587554D}"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96" autoAdjust="0"/>
    <p:restoredTop sz="94660"/>
  </p:normalViewPr>
  <p:slideViewPr>
    <p:cSldViewPr snapToGrid="0">
      <p:cViewPr>
        <p:scale>
          <a:sx n="110" d="100"/>
          <a:sy n="110" d="100"/>
        </p:scale>
        <p:origin x="1781" y="6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5.fntdata"/><Relationship Id="rId21" Type="http://schemas.openxmlformats.org/officeDocument/2006/relationships/slide" Target="slides/slide20.xml"/><Relationship Id="rId34" Type="http://schemas.openxmlformats.org/officeDocument/2006/relationships/notesMaster" Target="notesMasters/notesMaster1.xml"/><Relationship Id="rId42" Type="http://schemas.openxmlformats.org/officeDocument/2006/relationships/font" Target="fonts/font8.fntdata"/><Relationship Id="rId47" Type="http://schemas.openxmlformats.org/officeDocument/2006/relationships/font" Target="fonts/font13.fntdata"/><Relationship Id="rId50" Type="http://schemas.openxmlformats.org/officeDocument/2006/relationships/font" Target="fonts/font16.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3.fntdata"/><Relationship Id="rId40" Type="http://schemas.openxmlformats.org/officeDocument/2006/relationships/font" Target="fonts/font6.fntdata"/><Relationship Id="rId45" Type="http://schemas.openxmlformats.org/officeDocument/2006/relationships/font" Target="fonts/font11.fntdata"/><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10.fntdata"/><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1.fntdata"/><Relationship Id="rId43" Type="http://schemas.openxmlformats.org/officeDocument/2006/relationships/font" Target="fonts/font9.fntdata"/><Relationship Id="rId48" Type="http://schemas.openxmlformats.org/officeDocument/2006/relationships/font" Target="fonts/font14.fntdata"/><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4.fntdata"/><Relationship Id="rId46" Type="http://schemas.openxmlformats.org/officeDocument/2006/relationships/font" Target="fonts/font12.fntdata"/><Relationship Id="rId20" Type="http://schemas.openxmlformats.org/officeDocument/2006/relationships/slide" Target="slides/slide19.xml"/><Relationship Id="rId41" Type="http://schemas.openxmlformats.org/officeDocument/2006/relationships/font" Target="fonts/font7.fntdata"/><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2.fntdata"/><Relationship Id="rId49" Type="http://schemas.openxmlformats.org/officeDocument/2006/relationships/font" Target="fonts/font1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6"/>
        <p:cNvGrpSpPr/>
        <p:nvPr/>
      </p:nvGrpSpPr>
      <p:grpSpPr>
        <a:xfrm>
          <a:off x="0" y="0"/>
          <a:ext cx="0" cy="0"/>
          <a:chOff x="0" y="0"/>
          <a:chExt cx="0" cy="0"/>
        </a:xfrm>
      </p:grpSpPr>
      <p:sp>
        <p:nvSpPr>
          <p:cNvPr id="797" name="Google Shape;797;g2b4f671e809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8" name="Google Shape;798;g2b4f671e809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6"/>
        <p:cNvGrpSpPr/>
        <p:nvPr/>
      </p:nvGrpSpPr>
      <p:grpSpPr>
        <a:xfrm>
          <a:off x="0" y="0"/>
          <a:ext cx="0" cy="0"/>
          <a:chOff x="0" y="0"/>
          <a:chExt cx="0" cy="0"/>
        </a:xfrm>
      </p:grpSpPr>
      <p:sp>
        <p:nvSpPr>
          <p:cNvPr id="1177" name="Google Shape;1177;g54dda1946d_6_3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8" name="Google Shape;1178;g54dda1946d_6_3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3"/>
        <p:cNvGrpSpPr/>
        <p:nvPr/>
      </p:nvGrpSpPr>
      <p:grpSpPr>
        <a:xfrm>
          <a:off x="0" y="0"/>
          <a:ext cx="0" cy="0"/>
          <a:chOff x="0" y="0"/>
          <a:chExt cx="0" cy="0"/>
        </a:xfrm>
      </p:grpSpPr>
      <p:sp>
        <p:nvSpPr>
          <p:cNvPr id="1094" name="Google Shape;1094;g54dda1946d_6_3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5" name="Google Shape;1095;g54dda1946d_6_3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2"/>
        <p:cNvGrpSpPr/>
        <p:nvPr/>
      </p:nvGrpSpPr>
      <p:grpSpPr>
        <a:xfrm>
          <a:off x="0" y="0"/>
          <a:ext cx="0" cy="0"/>
          <a:chOff x="0" y="0"/>
          <a:chExt cx="0" cy="0"/>
        </a:xfrm>
      </p:grpSpPr>
      <p:sp>
        <p:nvSpPr>
          <p:cNvPr id="1073" name="Google Shape;1073;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4" name="Google Shape;1074;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2"/>
        <p:cNvGrpSpPr/>
        <p:nvPr/>
      </p:nvGrpSpPr>
      <p:grpSpPr>
        <a:xfrm>
          <a:off x="0" y="0"/>
          <a:ext cx="0" cy="0"/>
          <a:chOff x="0" y="0"/>
          <a:chExt cx="0" cy="0"/>
        </a:xfrm>
      </p:grpSpPr>
      <p:sp>
        <p:nvSpPr>
          <p:cNvPr id="1593" name="Google Shape;1593;g54dda1946d_4_27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4" name="Google Shape;1594;g54dda1946d_4_27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2"/>
        <p:cNvGrpSpPr/>
        <p:nvPr/>
      </p:nvGrpSpPr>
      <p:grpSpPr>
        <a:xfrm>
          <a:off x="0" y="0"/>
          <a:ext cx="0" cy="0"/>
          <a:chOff x="0" y="0"/>
          <a:chExt cx="0" cy="0"/>
        </a:xfrm>
      </p:grpSpPr>
      <p:sp>
        <p:nvSpPr>
          <p:cNvPr id="1593" name="Google Shape;1593;g54dda1946d_4_27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4" name="Google Shape;1594;g54dda1946d_4_27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408711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2"/>
        <p:cNvGrpSpPr/>
        <p:nvPr/>
      </p:nvGrpSpPr>
      <p:grpSpPr>
        <a:xfrm>
          <a:off x="0" y="0"/>
          <a:ext cx="0" cy="0"/>
          <a:chOff x="0" y="0"/>
          <a:chExt cx="0" cy="0"/>
        </a:xfrm>
      </p:grpSpPr>
      <p:sp>
        <p:nvSpPr>
          <p:cNvPr id="1593" name="Google Shape;1593;g54dda1946d_4_27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4" name="Google Shape;1594;g54dda1946d_4_27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33446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2"/>
        <p:cNvGrpSpPr/>
        <p:nvPr/>
      </p:nvGrpSpPr>
      <p:grpSpPr>
        <a:xfrm>
          <a:off x="0" y="0"/>
          <a:ext cx="0" cy="0"/>
          <a:chOff x="0" y="0"/>
          <a:chExt cx="0" cy="0"/>
        </a:xfrm>
      </p:grpSpPr>
      <p:sp>
        <p:nvSpPr>
          <p:cNvPr id="1593" name="Google Shape;1593;g54dda1946d_4_27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4" name="Google Shape;1594;g54dda1946d_4_27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2722640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2"/>
        <p:cNvGrpSpPr/>
        <p:nvPr/>
      </p:nvGrpSpPr>
      <p:grpSpPr>
        <a:xfrm>
          <a:off x="0" y="0"/>
          <a:ext cx="0" cy="0"/>
          <a:chOff x="0" y="0"/>
          <a:chExt cx="0" cy="0"/>
        </a:xfrm>
      </p:grpSpPr>
      <p:sp>
        <p:nvSpPr>
          <p:cNvPr id="1593" name="Google Shape;1593;g54dda1946d_4_27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4" name="Google Shape;1594;g54dda1946d_4_27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1622001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2"/>
        <p:cNvGrpSpPr/>
        <p:nvPr/>
      </p:nvGrpSpPr>
      <p:grpSpPr>
        <a:xfrm>
          <a:off x="0" y="0"/>
          <a:ext cx="0" cy="0"/>
          <a:chOff x="0" y="0"/>
          <a:chExt cx="0" cy="0"/>
        </a:xfrm>
      </p:grpSpPr>
      <p:sp>
        <p:nvSpPr>
          <p:cNvPr id="1593" name="Google Shape;1593;g54dda1946d_4_27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4" name="Google Shape;1594;g54dda1946d_4_27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4426222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2"/>
        <p:cNvGrpSpPr/>
        <p:nvPr/>
      </p:nvGrpSpPr>
      <p:grpSpPr>
        <a:xfrm>
          <a:off x="0" y="0"/>
          <a:ext cx="0" cy="0"/>
          <a:chOff x="0" y="0"/>
          <a:chExt cx="0" cy="0"/>
        </a:xfrm>
      </p:grpSpPr>
      <p:sp>
        <p:nvSpPr>
          <p:cNvPr id="1593" name="Google Shape;1593;g54dda1946d_4_27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4" name="Google Shape;1594;g54dda1946d_4_27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397283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6"/>
        <p:cNvGrpSpPr/>
        <p:nvPr/>
      </p:nvGrpSpPr>
      <p:grpSpPr>
        <a:xfrm>
          <a:off x="0" y="0"/>
          <a:ext cx="0" cy="0"/>
          <a:chOff x="0" y="0"/>
          <a:chExt cx="0" cy="0"/>
        </a:xfrm>
      </p:grpSpPr>
      <p:sp>
        <p:nvSpPr>
          <p:cNvPr id="937" name="Google Shape;937;g1efd714c7f8_0_13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8" name="Google Shape;938;g1efd714c7f8_0_13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2"/>
        <p:cNvGrpSpPr/>
        <p:nvPr/>
      </p:nvGrpSpPr>
      <p:grpSpPr>
        <a:xfrm>
          <a:off x="0" y="0"/>
          <a:ext cx="0" cy="0"/>
          <a:chOff x="0" y="0"/>
          <a:chExt cx="0" cy="0"/>
        </a:xfrm>
      </p:grpSpPr>
      <p:sp>
        <p:nvSpPr>
          <p:cNvPr id="1593" name="Google Shape;1593;g54dda1946d_4_27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4" name="Google Shape;1594;g54dda1946d_4_27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46451410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9"/>
        <p:cNvGrpSpPr/>
        <p:nvPr/>
      </p:nvGrpSpPr>
      <p:grpSpPr>
        <a:xfrm>
          <a:off x="0" y="0"/>
          <a:ext cx="0" cy="0"/>
          <a:chOff x="0" y="0"/>
          <a:chExt cx="0" cy="0"/>
        </a:xfrm>
      </p:grpSpPr>
      <p:sp>
        <p:nvSpPr>
          <p:cNvPr id="1320" name="Google Shape;1320;g54dda1946d_6_3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1" name="Google Shape;1321;g54dda1946d_6_3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3"/>
        <p:cNvGrpSpPr/>
        <p:nvPr/>
      </p:nvGrpSpPr>
      <p:grpSpPr>
        <a:xfrm>
          <a:off x="0" y="0"/>
          <a:ext cx="0" cy="0"/>
          <a:chOff x="0" y="0"/>
          <a:chExt cx="0" cy="0"/>
        </a:xfrm>
      </p:grpSpPr>
      <p:sp>
        <p:nvSpPr>
          <p:cNvPr id="1284" name="Google Shape;1284;g54ff9c4cb4_3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5" name="Google Shape;1285;g54ff9c4cb4_3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9"/>
        <p:cNvGrpSpPr/>
        <p:nvPr/>
      </p:nvGrpSpPr>
      <p:grpSpPr>
        <a:xfrm>
          <a:off x="0" y="0"/>
          <a:ext cx="0" cy="0"/>
          <a:chOff x="0" y="0"/>
          <a:chExt cx="0" cy="0"/>
        </a:xfrm>
      </p:grpSpPr>
      <p:sp>
        <p:nvSpPr>
          <p:cNvPr id="1320" name="Google Shape;1320;g54dda1946d_6_3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1" name="Google Shape;1321;g54dda1946d_6_3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0761805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4"/>
        <p:cNvGrpSpPr/>
        <p:nvPr/>
      </p:nvGrpSpPr>
      <p:grpSpPr>
        <a:xfrm>
          <a:off x="0" y="0"/>
          <a:ext cx="0" cy="0"/>
          <a:chOff x="0" y="0"/>
          <a:chExt cx="0" cy="0"/>
        </a:xfrm>
      </p:grpSpPr>
      <p:sp>
        <p:nvSpPr>
          <p:cNvPr id="1115" name="Google Shape;1115;gd5260bdd85_0_2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6" name="Google Shape;1116;gd5260bdd85_0_2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6"/>
        <p:cNvGrpSpPr/>
        <p:nvPr/>
      </p:nvGrpSpPr>
      <p:grpSpPr>
        <a:xfrm>
          <a:off x="0" y="0"/>
          <a:ext cx="0" cy="0"/>
          <a:chOff x="0" y="0"/>
          <a:chExt cx="0" cy="0"/>
        </a:xfrm>
      </p:grpSpPr>
      <p:sp>
        <p:nvSpPr>
          <p:cNvPr id="1357" name="Google Shape;1357;g54dda1946d_6_3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8" name="Google Shape;1358;g54dda1946d_6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1"/>
        <p:cNvGrpSpPr/>
        <p:nvPr/>
      </p:nvGrpSpPr>
      <p:grpSpPr>
        <a:xfrm>
          <a:off x="0" y="0"/>
          <a:ext cx="0" cy="0"/>
          <a:chOff x="0" y="0"/>
          <a:chExt cx="0" cy="0"/>
        </a:xfrm>
      </p:grpSpPr>
      <p:sp>
        <p:nvSpPr>
          <p:cNvPr id="1382" name="Google Shape;1382;g54dda1946d_4_27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3" name="Google Shape;1383;g54dda1946d_4_27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0"/>
        <p:cNvGrpSpPr/>
        <p:nvPr/>
      </p:nvGrpSpPr>
      <p:grpSpPr>
        <a:xfrm>
          <a:off x="0" y="0"/>
          <a:ext cx="0" cy="0"/>
          <a:chOff x="0" y="0"/>
          <a:chExt cx="0" cy="0"/>
        </a:xfrm>
      </p:grpSpPr>
      <p:sp>
        <p:nvSpPr>
          <p:cNvPr id="1541" name="Google Shape;1541;g54dda1946d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2" name="Google Shape;1542;g54dda1946d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3"/>
        <p:cNvGrpSpPr/>
        <p:nvPr/>
      </p:nvGrpSpPr>
      <p:grpSpPr>
        <a:xfrm>
          <a:off x="0" y="0"/>
          <a:ext cx="0" cy="0"/>
          <a:chOff x="0" y="0"/>
          <a:chExt cx="0" cy="0"/>
        </a:xfrm>
      </p:grpSpPr>
      <p:sp>
        <p:nvSpPr>
          <p:cNvPr id="1284" name="Google Shape;1284;g54ff9c4cb4_3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5" name="Google Shape;1285;g54ff9c4cb4_3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03691563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0"/>
        <p:cNvGrpSpPr/>
        <p:nvPr/>
      </p:nvGrpSpPr>
      <p:grpSpPr>
        <a:xfrm>
          <a:off x="0" y="0"/>
          <a:ext cx="0" cy="0"/>
          <a:chOff x="0" y="0"/>
          <a:chExt cx="0" cy="0"/>
        </a:xfrm>
      </p:grpSpPr>
      <p:sp>
        <p:nvSpPr>
          <p:cNvPr id="1541" name="Google Shape;1541;g54dda1946d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2" name="Google Shape;1542;g54dda1946d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698648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8"/>
        <p:cNvGrpSpPr/>
        <p:nvPr/>
      </p:nvGrpSpPr>
      <p:grpSpPr>
        <a:xfrm>
          <a:off x="0" y="0"/>
          <a:ext cx="0" cy="0"/>
          <a:chOff x="0" y="0"/>
          <a:chExt cx="0" cy="0"/>
        </a:xfrm>
      </p:grpSpPr>
      <p:sp>
        <p:nvSpPr>
          <p:cNvPr id="909" name="Google Shape;909;g1efd714c7f8_0_13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0" name="Google Shape;910;g1efd714c7f8_0_13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0"/>
        <p:cNvGrpSpPr/>
        <p:nvPr/>
      </p:nvGrpSpPr>
      <p:grpSpPr>
        <a:xfrm>
          <a:off x="0" y="0"/>
          <a:ext cx="0" cy="0"/>
          <a:chOff x="0" y="0"/>
          <a:chExt cx="0" cy="0"/>
        </a:xfrm>
      </p:grpSpPr>
      <p:sp>
        <p:nvSpPr>
          <p:cNvPr id="1541" name="Google Shape;1541;g54dda1946d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2" name="Google Shape;1542;g54dda1946d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1222793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0"/>
        <p:cNvGrpSpPr/>
        <p:nvPr/>
      </p:nvGrpSpPr>
      <p:grpSpPr>
        <a:xfrm>
          <a:off x="0" y="0"/>
          <a:ext cx="0" cy="0"/>
          <a:chOff x="0" y="0"/>
          <a:chExt cx="0" cy="0"/>
        </a:xfrm>
      </p:grpSpPr>
      <p:sp>
        <p:nvSpPr>
          <p:cNvPr id="1541" name="Google Shape;1541;g54dda1946d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2" name="Google Shape;1542;g54dda1946d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2839819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4"/>
        <p:cNvGrpSpPr/>
        <p:nvPr/>
      </p:nvGrpSpPr>
      <p:grpSpPr>
        <a:xfrm>
          <a:off x="0" y="0"/>
          <a:ext cx="0" cy="0"/>
          <a:chOff x="0" y="0"/>
          <a:chExt cx="0" cy="0"/>
        </a:xfrm>
      </p:grpSpPr>
      <p:sp>
        <p:nvSpPr>
          <p:cNvPr id="2095" name="Google Shape;2095;g135e18421cc_13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6" name="Google Shape;2096;g135e18421cc_13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5"/>
        <p:cNvGrpSpPr/>
        <p:nvPr/>
      </p:nvGrpSpPr>
      <p:grpSpPr>
        <a:xfrm>
          <a:off x="0" y="0"/>
          <a:ext cx="0" cy="0"/>
          <a:chOff x="0" y="0"/>
          <a:chExt cx="0" cy="0"/>
        </a:xfrm>
      </p:grpSpPr>
      <p:sp>
        <p:nvSpPr>
          <p:cNvPr id="886" name="Google Shape;886;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7" name="Google Shape;887;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200" i="1">
              <a:solidFill>
                <a:srgbClr val="595959"/>
              </a:solidFill>
              <a:latin typeface="Anaheim"/>
              <a:ea typeface="Anaheim"/>
              <a:cs typeface="Anaheim"/>
              <a:sym typeface="Anaheim"/>
            </a:endParaRPr>
          </a:p>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3"/>
        <p:cNvGrpSpPr/>
        <p:nvPr/>
      </p:nvGrpSpPr>
      <p:grpSpPr>
        <a:xfrm>
          <a:off x="0" y="0"/>
          <a:ext cx="0" cy="0"/>
          <a:chOff x="0" y="0"/>
          <a:chExt cx="0" cy="0"/>
        </a:xfrm>
      </p:grpSpPr>
      <p:sp>
        <p:nvSpPr>
          <p:cNvPr id="1044" name="Google Shape;1044;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5" name="Google Shape;1045;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3"/>
        <p:cNvGrpSpPr/>
        <p:nvPr/>
      </p:nvGrpSpPr>
      <p:grpSpPr>
        <a:xfrm>
          <a:off x="0" y="0"/>
          <a:ext cx="0" cy="0"/>
          <a:chOff x="0" y="0"/>
          <a:chExt cx="0" cy="0"/>
        </a:xfrm>
      </p:grpSpPr>
      <p:sp>
        <p:nvSpPr>
          <p:cNvPr id="1044" name="Google Shape;1044;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5" name="Google Shape;1045;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643644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6"/>
        <p:cNvGrpSpPr/>
        <p:nvPr/>
      </p:nvGrpSpPr>
      <p:grpSpPr>
        <a:xfrm>
          <a:off x="0" y="0"/>
          <a:ext cx="0" cy="0"/>
          <a:chOff x="0" y="0"/>
          <a:chExt cx="0" cy="0"/>
        </a:xfrm>
      </p:grpSpPr>
      <p:sp>
        <p:nvSpPr>
          <p:cNvPr id="877" name="Google Shape;877;gd431007ba2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8" name="Google Shape;878;gd431007ba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0"/>
        <p:cNvGrpSpPr/>
        <p:nvPr/>
      </p:nvGrpSpPr>
      <p:grpSpPr>
        <a:xfrm>
          <a:off x="0" y="0"/>
          <a:ext cx="0" cy="0"/>
          <a:chOff x="0" y="0"/>
          <a:chExt cx="0" cy="0"/>
        </a:xfrm>
      </p:grpSpPr>
      <p:sp>
        <p:nvSpPr>
          <p:cNvPr id="1051" name="Google Shape;1051;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2" name="Google Shape;1052;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0"/>
        <p:cNvGrpSpPr/>
        <p:nvPr/>
      </p:nvGrpSpPr>
      <p:grpSpPr>
        <a:xfrm>
          <a:off x="0" y="0"/>
          <a:ext cx="0" cy="0"/>
          <a:chOff x="0" y="0"/>
          <a:chExt cx="0" cy="0"/>
        </a:xfrm>
      </p:grpSpPr>
      <p:sp>
        <p:nvSpPr>
          <p:cNvPr id="1051" name="Google Shape;1051;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2" name="Google Shape;1052;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691170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s://bit.ly/3A1uf1Q"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2965185" y="-1850741"/>
            <a:ext cx="15582849" cy="11669020"/>
            <a:chOff x="-2965185" y="-1850741"/>
            <a:chExt cx="15582849" cy="11669020"/>
          </a:xfrm>
        </p:grpSpPr>
        <p:sp>
          <p:nvSpPr>
            <p:cNvPr id="10" name="Google Shape;10;p2"/>
            <p:cNvSpPr/>
            <p:nvPr/>
          </p:nvSpPr>
          <p:spPr>
            <a:xfrm rot="4728429">
              <a:off x="4288161" y="2382762"/>
              <a:ext cx="4337628" cy="8134227"/>
            </a:xfrm>
            <a:custGeom>
              <a:avLst/>
              <a:gdLst/>
              <a:ahLst/>
              <a:cxnLst/>
              <a:rect l="l" t="t" r="r" b="b"/>
              <a:pathLst>
                <a:path w="557" h="1044" extrusionOk="0">
                  <a:moveTo>
                    <a:pt x="71" y="189"/>
                  </a:moveTo>
                  <a:cubicBezTo>
                    <a:pt x="0" y="450"/>
                    <a:pt x="76" y="744"/>
                    <a:pt x="246" y="955"/>
                  </a:cubicBezTo>
                  <a:cubicBezTo>
                    <a:pt x="283" y="1000"/>
                    <a:pt x="334" y="1044"/>
                    <a:pt x="392" y="1035"/>
                  </a:cubicBezTo>
                  <a:cubicBezTo>
                    <a:pt x="414" y="1032"/>
                    <a:pt x="434" y="1021"/>
                    <a:pt x="452" y="1008"/>
                  </a:cubicBezTo>
                  <a:cubicBezTo>
                    <a:pt x="545" y="937"/>
                    <a:pt x="557" y="802"/>
                    <a:pt x="554" y="685"/>
                  </a:cubicBezTo>
                  <a:cubicBezTo>
                    <a:pt x="551" y="587"/>
                    <a:pt x="544" y="490"/>
                    <a:pt x="532" y="393"/>
                  </a:cubicBezTo>
                  <a:cubicBezTo>
                    <a:pt x="521" y="300"/>
                    <a:pt x="505" y="206"/>
                    <a:pt x="460" y="124"/>
                  </a:cubicBezTo>
                  <a:cubicBezTo>
                    <a:pt x="437" y="83"/>
                    <a:pt x="406" y="45"/>
                    <a:pt x="364" y="26"/>
                  </a:cubicBezTo>
                  <a:cubicBezTo>
                    <a:pt x="307" y="0"/>
                    <a:pt x="239" y="13"/>
                    <a:pt x="187" y="47"/>
                  </a:cubicBezTo>
                  <a:cubicBezTo>
                    <a:pt x="135" y="81"/>
                    <a:pt x="99" y="133"/>
                    <a:pt x="71" y="189"/>
                  </a:cubicBezTo>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 name="Google Shape;11;p2"/>
            <p:cNvSpPr/>
            <p:nvPr/>
          </p:nvSpPr>
          <p:spPr>
            <a:xfrm rot="10799989">
              <a:off x="-1307593" y="-988924"/>
              <a:ext cx="5354436" cy="2358919"/>
            </a:xfrm>
            <a:custGeom>
              <a:avLst/>
              <a:gdLst/>
              <a:ahLst/>
              <a:cxnLst/>
              <a:rect l="l" t="t" r="r" b="b"/>
              <a:pathLst>
                <a:path w="3399" h="1498" extrusionOk="0">
                  <a:moveTo>
                    <a:pt x="23" y="1182"/>
                  </a:moveTo>
                  <a:cubicBezTo>
                    <a:pt x="137" y="893"/>
                    <a:pt x="412" y="673"/>
                    <a:pt x="719" y="624"/>
                  </a:cubicBezTo>
                  <a:cubicBezTo>
                    <a:pt x="945" y="588"/>
                    <a:pt x="1174" y="639"/>
                    <a:pt x="1401" y="666"/>
                  </a:cubicBezTo>
                  <a:cubicBezTo>
                    <a:pt x="1628" y="694"/>
                    <a:pt x="1873" y="694"/>
                    <a:pt x="2066" y="572"/>
                  </a:cubicBezTo>
                  <a:cubicBezTo>
                    <a:pt x="2140" y="524"/>
                    <a:pt x="2203" y="461"/>
                    <a:pt x="2267" y="400"/>
                  </a:cubicBezTo>
                  <a:cubicBezTo>
                    <a:pt x="2489" y="191"/>
                    <a:pt x="2777" y="0"/>
                    <a:pt x="3078" y="52"/>
                  </a:cubicBezTo>
                  <a:cubicBezTo>
                    <a:pt x="3128" y="60"/>
                    <a:pt x="3177" y="76"/>
                    <a:pt x="3216" y="109"/>
                  </a:cubicBezTo>
                  <a:cubicBezTo>
                    <a:pt x="3263" y="149"/>
                    <a:pt x="3287" y="210"/>
                    <a:pt x="3305" y="270"/>
                  </a:cubicBezTo>
                  <a:cubicBezTo>
                    <a:pt x="3399" y="584"/>
                    <a:pt x="3350" y="966"/>
                    <a:pt x="3098" y="1176"/>
                  </a:cubicBezTo>
                  <a:cubicBezTo>
                    <a:pt x="2968" y="1285"/>
                    <a:pt x="2799" y="1336"/>
                    <a:pt x="2632" y="1372"/>
                  </a:cubicBezTo>
                  <a:cubicBezTo>
                    <a:pt x="2047" y="1498"/>
                    <a:pt x="1440" y="1464"/>
                    <a:pt x="842" y="1430"/>
                  </a:cubicBezTo>
                  <a:cubicBezTo>
                    <a:pt x="681" y="1421"/>
                    <a:pt x="519" y="1411"/>
                    <a:pt x="359" y="1387"/>
                  </a:cubicBezTo>
                  <a:cubicBezTo>
                    <a:pt x="244" y="1369"/>
                    <a:pt x="124" y="1341"/>
                    <a:pt x="33" y="1273"/>
                  </a:cubicBezTo>
                  <a:cubicBezTo>
                    <a:pt x="2" y="1250"/>
                    <a:pt x="0" y="1205"/>
                    <a:pt x="28" y="1179"/>
                  </a:cubicBezTo>
                  <a:cubicBezTo>
                    <a:pt x="73" y="1136"/>
                    <a:pt x="73" y="1136"/>
                    <a:pt x="73" y="1136"/>
                  </a:cubicBezTo>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 name="Google Shape;12;p2"/>
            <p:cNvSpPr/>
            <p:nvPr/>
          </p:nvSpPr>
          <p:spPr>
            <a:xfrm rot="-8100012">
              <a:off x="7213356" y="-303124"/>
              <a:ext cx="5354437" cy="2358920"/>
            </a:xfrm>
            <a:custGeom>
              <a:avLst/>
              <a:gdLst/>
              <a:ahLst/>
              <a:cxnLst/>
              <a:rect l="l" t="t" r="r" b="b"/>
              <a:pathLst>
                <a:path w="3399" h="1498" extrusionOk="0">
                  <a:moveTo>
                    <a:pt x="23" y="1182"/>
                  </a:moveTo>
                  <a:cubicBezTo>
                    <a:pt x="137" y="893"/>
                    <a:pt x="412" y="673"/>
                    <a:pt x="719" y="624"/>
                  </a:cubicBezTo>
                  <a:cubicBezTo>
                    <a:pt x="945" y="588"/>
                    <a:pt x="1174" y="639"/>
                    <a:pt x="1401" y="666"/>
                  </a:cubicBezTo>
                  <a:cubicBezTo>
                    <a:pt x="1628" y="694"/>
                    <a:pt x="1873" y="694"/>
                    <a:pt x="2066" y="572"/>
                  </a:cubicBezTo>
                  <a:cubicBezTo>
                    <a:pt x="2140" y="524"/>
                    <a:pt x="2203" y="461"/>
                    <a:pt x="2267" y="400"/>
                  </a:cubicBezTo>
                  <a:cubicBezTo>
                    <a:pt x="2489" y="191"/>
                    <a:pt x="2777" y="0"/>
                    <a:pt x="3078" y="52"/>
                  </a:cubicBezTo>
                  <a:cubicBezTo>
                    <a:pt x="3128" y="60"/>
                    <a:pt x="3177" y="76"/>
                    <a:pt x="3216" y="109"/>
                  </a:cubicBezTo>
                  <a:cubicBezTo>
                    <a:pt x="3263" y="149"/>
                    <a:pt x="3287" y="210"/>
                    <a:pt x="3305" y="270"/>
                  </a:cubicBezTo>
                  <a:cubicBezTo>
                    <a:pt x="3399" y="584"/>
                    <a:pt x="3350" y="966"/>
                    <a:pt x="3098" y="1176"/>
                  </a:cubicBezTo>
                  <a:cubicBezTo>
                    <a:pt x="2968" y="1285"/>
                    <a:pt x="2799" y="1336"/>
                    <a:pt x="2632" y="1372"/>
                  </a:cubicBezTo>
                  <a:cubicBezTo>
                    <a:pt x="2047" y="1498"/>
                    <a:pt x="1440" y="1464"/>
                    <a:pt x="842" y="1430"/>
                  </a:cubicBezTo>
                  <a:cubicBezTo>
                    <a:pt x="681" y="1421"/>
                    <a:pt x="519" y="1411"/>
                    <a:pt x="359" y="1387"/>
                  </a:cubicBezTo>
                  <a:cubicBezTo>
                    <a:pt x="244" y="1369"/>
                    <a:pt x="124" y="1341"/>
                    <a:pt x="33" y="1273"/>
                  </a:cubicBezTo>
                  <a:cubicBezTo>
                    <a:pt x="2" y="1250"/>
                    <a:pt x="0" y="1205"/>
                    <a:pt x="28" y="1179"/>
                  </a:cubicBezTo>
                  <a:cubicBezTo>
                    <a:pt x="73" y="1136"/>
                    <a:pt x="73" y="1136"/>
                    <a:pt x="73" y="1136"/>
                  </a:cubicBez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3" name="Google Shape;13;p2"/>
            <p:cNvSpPr/>
            <p:nvPr/>
          </p:nvSpPr>
          <p:spPr>
            <a:xfrm rot="-3370715">
              <a:off x="-3172381" y="5758150"/>
              <a:ext cx="5354435" cy="2358922"/>
            </a:xfrm>
            <a:custGeom>
              <a:avLst/>
              <a:gdLst/>
              <a:ahLst/>
              <a:cxnLst/>
              <a:rect l="l" t="t" r="r" b="b"/>
              <a:pathLst>
                <a:path w="3399" h="1498" extrusionOk="0">
                  <a:moveTo>
                    <a:pt x="23" y="1182"/>
                  </a:moveTo>
                  <a:cubicBezTo>
                    <a:pt x="137" y="893"/>
                    <a:pt x="412" y="673"/>
                    <a:pt x="719" y="624"/>
                  </a:cubicBezTo>
                  <a:cubicBezTo>
                    <a:pt x="945" y="588"/>
                    <a:pt x="1174" y="639"/>
                    <a:pt x="1401" y="666"/>
                  </a:cubicBezTo>
                  <a:cubicBezTo>
                    <a:pt x="1628" y="694"/>
                    <a:pt x="1873" y="694"/>
                    <a:pt x="2066" y="572"/>
                  </a:cubicBezTo>
                  <a:cubicBezTo>
                    <a:pt x="2140" y="524"/>
                    <a:pt x="2203" y="461"/>
                    <a:pt x="2267" y="400"/>
                  </a:cubicBezTo>
                  <a:cubicBezTo>
                    <a:pt x="2489" y="191"/>
                    <a:pt x="2777" y="0"/>
                    <a:pt x="3078" y="52"/>
                  </a:cubicBezTo>
                  <a:cubicBezTo>
                    <a:pt x="3128" y="60"/>
                    <a:pt x="3177" y="76"/>
                    <a:pt x="3216" y="109"/>
                  </a:cubicBezTo>
                  <a:cubicBezTo>
                    <a:pt x="3263" y="149"/>
                    <a:pt x="3287" y="210"/>
                    <a:pt x="3305" y="270"/>
                  </a:cubicBezTo>
                  <a:cubicBezTo>
                    <a:pt x="3399" y="584"/>
                    <a:pt x="3350" y="966"/>
                    <a:pt x="3098" y="1176"/>
                  </a:cubicBezTo>
                  <a:cubicBezTo>
                    <a:pt x="2968" y="1285"/>
                    <a:pt x="2799" y="1336"/>
                    <a:pt x="2632" y="1372"/>
                  </a:cubicBezTo>
                  <a:cubicBezTo>
                    <a:pt x="2047" y="1498"/>
                    <a:pt x="1440" y="1464"/>
                    <a:pt x="842" y="1430"/>
                  </a:cubicBezTo>
                  <a:cubicBezTo>
                    <a:pt x="681" y="1421"/>
                    <a:pt x="519" y="1411"/>
                    <a:pt x="359" y="1387"/>
                  </a:cubicBezTo>
                  <a:cubicBezTo>
                    <a:pt x="244" y="1369"/>
                    <a:pt x="124" y="1341"/>
                    <a:pt x="33" y="1273"/>
                  </a:cubicBezTo>
                  <a:cubicBezTo>
                    <a:pt x="2" y="1250"/>
                    <a:pt x="0" y="1205"/>
                    <a:pt x="28" y="1179"/>
                  </a:cubicBezTo>
                  <a:cubicBezTo>
                    <a:pt x="73" y="1136"/>
                    <a:pt x="73" y="1136"/>
                    <a:pt x="73" y="1136"/>
                  </a:cubicBezTo>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grpSp>
        <p:nvGrpSpPr>
          <p:cNvPr id="14" name="Google Shape;14;p2"/>
          <p:cNvGrpSpPr/>
          <p:nvPr/>
        </p:nvGrpSpPr>
        <p:grpSpPr>
          <a:xfrm>
            <a:off x="-1145163" y="-553175"/>
            <a:ext cx="10794774" cy="7068526"/>
            <a:chOff x="-152" y="-64"/>
            <a:chExt cx="6800" cy="4453"/>
          </a:xfrm>
        </p:grpSpPr>
        <p:sp>
          <p:nvSpPr>
            <p:cNvPr id="15" name="Google Shape;15;p2"/>
            <p:cNvSpPr/>
            <p:nvPr/>
          </p:nvSpPr>
          <p:spPr>
            <a:xfrm>
              <a:off x="5448" y="215"/>
              <a:ext cx="420" cy="284"/>
            </a:xfrm>
            <a:custGeom>
              <a:avLst/>
              <a:gdLst/>
              <a:ahLst/>
              <a:cxnLst/>
              <a:rect l="l" t="t" r="r" b="b"/>
              <a:pathLst>
                <a:path w="542" h="366" extrusionOk="0">
                  <a:moveTo>
                    <a:pt x="0" y="32"/>
                  </a:moveTo>
                  <a:cubicBezTo>
                    <a:pt x="2" y="99"/>
                    <a:pt x="15" y="167"/>
                    <a:pt x="48" y="226"/>
                  </a:cubicBezTo>
                  <a:cubicBezTo>
                    <a:pt x="63" y="255"/>
                    <a:pt x="83" y="281"/>
                    <a:pt x="108" y="302"/>
                  </a:cubicBezTo>
                  <a:cubicBezTo>
                    <a:pt x="131" y="322"/>
                    <a:pt x="159" y="337"/>
                    <a:pt x="188" y="347"/>
                  </a:cubicBezTo>
                  <a:cubicBezTo>
                    <a:pt x="245" y="366"/>
                    <a:pt x="311" y="362"/>
                    <a:pt x="360" y="326"/>
                  </a:cubicBezTo>
                  <a:cubicBezTo>
                    <a:pt x="406" y="293"/>
                    <a:pt x="431" y="241"/>
                    <a:pt x="451" y="190"/>
                  </a:cubicBezTo>
                  <a:cubicBezTo>
                    <a:pt x="471" y="138"/>
                    <a:pt x="488" y="84"/>
                    <a:pt x="522" y="39"/>
                  </a:cubicBezTo>
                  <a:cubicBezTo>
                    <a:pt x="525" y="34"/>
                    <a:pt x="530" y="29"/>
                    <a:pt x="534" y="24"/>
                  </a:cubicBezTo>
                  <a:cubicBezTo>
                    <a:pt x="542" y="14"/>
                    <a:pt x="528" y="0"/>
                    <a:pt x="520" y="10"/>
                  </a:cubicBezTo>
                  <a:cubicBezTo>
                    <a:pt x="482" y="51"/>
                    <a:pt x="462" y="104"/>
                    <a:pt x="443" y="155"/>
                  </a:cubicBezTo>
                  <a:cubicBezTo>
                    <a:pt x="425" y="204"/>
                    <a:pt x="406" y="255"/>
                    <a:pt x="369" y="292"/>
                  </a:cubicBezTo>
                  <a:cubicBezTo>
                    <a:pt x="350" y="312"/>
                    <a:pt x="327" y="326"/>
                    <a:pt x="301" y="333"/>
                  </a:cubicBezTo>
                  <a:cubicBezTo>
                    <a:pt x="274" y="340"/>
                    <a:pt x="245" y="340"/>
                    <a:pt x="218" y="334"/>
                  </a:cubicBezTo>
                  <a:cubicBezTo>
                    <a:pt x="190" y="329"/>
                    <a:pt x="163" y="317"/>
                    <a:pt x="139" y="301"/>
                  </a:cubicBezTo>
                  <a:cubicBezTo>
                    <a:pt x="114" y="284"/>
                    <a:pt x="94" y="262"/>
                    <a:pt x="77" y="237"/>
                  </a:cubicBezTo>
                  <a:cubicBezTo>
                    <a:pt x="42" y="183"/>
                    <a:pt x="26" y="119"/>
                    <a:pt x="22" y="56"/>
                  </a:cubicBezTo>
                  <a:cubicBezTo>
                    <a:pt x="21" y="48"/>
                    <a:pt x="21" y="40"/>
                    <a:pt x="20" y="32"/>
                  </a:cubicBezTo>
                  <a:cubicBezTo>
                    <a:pt x="20" y="19"/>
                    <a:pt x="0" y="19"/>
                    <a:pt x="0" y="32"/>
                  </a:cubicBezTo>
                  <a:close/>
                </a:path>
              </a:pathLst>
            </a:custGeom>
            <a:solidFill>
              <a:schemeClr val="lt1"/>
            </a:solidFill>
            <a:ln w="19050"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6" name="Google Shape;16;p2"/>
            <p:cNvSpPr/>
            <p:nvPr/>
          </p:nvSpPr>
          <p:spPr>
            <a:xfrm>
              <a:off x="-152" y="-64"/>
              <a:ext cx="2341" cy="945"/>
            </a:xfrm>
            <a:custGeom>
              <a:avLst/>
              <a:gdLst/>
              <a:ahLst/>
              <a:cxnLst/>
              <a:rect l="l" t="t" r="r" b="b"/>
              <a:pathLst>
                <a:path w="3021" h="1219" extrusionOk="0">
                  <a:moveTo>
                    <a:pt x="3007" y="3"/>
                  </a:moveTo>
                  <a:cubicBezTo>
                    <a:pt x="3001" y="0"/>
                    <a:pt x="2993" y="0"/>
                    <a:pt x="2988" y="4"/>
                  </a:cubicBezTo>
                  <a:cubicBezTo>
                    <a:pt x="2983" y="7"/>
                    <a:pt x="2981" y="13"/>
                    <a:pt x="2981" y="19"/>
                  </a:cubicBezTo>
                  <a:cubicBezTo>
                    <a:pt x="2995" y="163"/>
                    <a:pt x="2921" y="309"/>
                    <a:pt x="2798" y="384"/>
                  </a:cubicBezTo>
                  <a:cubicBezTo>
                    <a:pt x="2737" y="420"/>
                    <a:pt x="2665" y="438"/>
                    <a:pt x="2590" y="435"/>
                  </a:cubicBezTo>
                  <a:cubicBezTo>
                    <a:pt x="2516" y="432"/>
                    <a:pt x="2443" y="408"/>
                    <a:pt x="2385" y="367"/>
                  </a:cubicBezTo>
                  <a:cubicBezTo>
                    <a:pt x="2362" y="352"/>
                    <a:pt x="2342" y="332"/>
                    <a:pt x="2322" y="312"/>
                  </a:cubicBezTo>
                  <a:cubicBezTo>
                    <a:pt x="2286" y="277"/>
                    <a:pt x="2249" y="241"/>
                    <a:pt x="2198" y="228"/>
                  </a:cubicBezTo>
                  <a:cubicBezTo>
                    <a:pt x="2153" y="216"/>
                    <a:pt x="2107" y="221"/>
                    <a:pt x="2067" y="228"/>
                  </a:cubicBezTo>
                  <a:cubicBezTo>
                    <a:pt x="2027" y="234"/>
                    <a:pt x="1987" y="245"/>
                    <a:pt x="1949" y="260"/>
                  </a:cubicBezTo>
                  <a:cubicBezTo>
                    <a:pt x="1864" y="291"/>
                    <a:pt x="1791" y="336"/>
                    <a:pt x="1738" y="389"/>
                  </a:cubicBezTo>
                  <a:cubicBezTo>
                    <a:pt x="1708" y="419"/>
                    <a:pt x="1690" y="451"/>
                    <a:pt x="1686" y="482"/>
                  </a:cubicBezTo>
                  <a:cubicBezTo>
                    <a:pt x="1680" y="522"/>
                    <a:pt x="1697" y="557"/>
                    <a:pt x="1714" y="591"/>
                  </a:cubicBezTo>
                  <a:cubicBezTo>
                    <a:pt x="1716" y="595"/>
                    <a:pt x="1717" y="599"/>
                    <a:pt x="1719" y="602"/>
                  </a:cubicBezTo>
                  <a:cubicBezTo>
                    <a:pt x="1803" y="777"/>
                    <a:pt x="1823" y="914"/>
                    <a:pt x="1783" y="1023"/>
                  </a:cubicBezTo>
                  <a:cubicBezTo>
                    <a:pt x="1758" y="1092"/>
                    <a:pt x="1705" y="1145"/>
                    <a:pt x="1637" y="1169"/>
                  </a:cubicBezTo>
                  <a:cubicBezTo>
                    <a:pt x="1568" y="1193"/>
                    <a:pt x="1494" y="1186"/>
                    <a:pt x="1433" y="1151"/>
                  </a:cubicBezTo>
                  <a:cubicBezTo>
                    <a:pt x="1358" y="1109"/>
                    <a:pt x="1306" y="1037"/>
                    <a:pt x="1257" y="968"/>
                  </a:cubicBezTo>
                  <a:cubicBezTo>
                    <a:pt x="1219" y="915"/>
                    <a:pt x="1180" y="860"/>
                    <a:pt x="1130" y="817"/>
                  </a:cubicBezTo>
                  <a:cubicBezTo>
                    <a:pt x="1085" y="778"/>
                    <a:pt x="1012" y="734"/>
                    <a:pt x="926" y="742"/>
                  </a:cubicBezTo>
                  <a:cubicBezTo>
                    <a:pt x="879" y="746"/>
                    <a:pt x="835" y="763"/>
                    <a:pt x="792" y="779"/>
                  </a:cubicBezTo>
                  <a:cubicBezTo>
                    <a:pt x="758" y="792"/>
                    <a:pt x="723" y="806"/>
                    <a:pt x="687" y="812"/>
                  </a:cubicBezTo>
                  <a:cubicBezTo>
                    <a:pt x="547" y="839"/>
                    <a:pt x="386" y="790"/>
                    <a:pt x="267" y="685"/>
                  </a:cubicBezTo>
                  <a:cubicBezTo>
                    <a:pt x="158" y="589"/>
                    <a:pt x="81" y="442"/>
                    <a:pt x="50" y="270"/>
                  </a:cubicBezTo>
                  <a:cubicBezTo>
                    <a:pt x="43" y="233"/>
                    <a:pt x="39" y="194"/>
                    <a:pt x="36" y="153"/>
                  </a:cubicBezTo>
                  <a:cubicBezTo>
                    <a:pt x="36" y="142"/>
                    <a:pt x="26" y="135"/>
                    <a:pt x="17" y="136"/>
                  </a:cubicBezTo>
                  <a:cubicBezTo>
                    <a:pt x="7" y="136"/>
                    <a:pt x="0" y="144"/>
                    <a:pt x="0" y="154"/>
                  </a:cubicBezTo>
                  <a:cubicBezTo>
                    <a:pt x="10" y="333"/>
                    <a:pt x="64" y="493"/>
                    <a:pt x="155" y="615"/>
                  </a:cubicBezTo>
                  <a:cubicBezTo>
                    <a:pt x="252" y="745"/>
                    <a:pt x="393" y="831"/>
                    <a:pt x="544" y="851"/>
                  </a:cubicBezTo>
                  <a:cubicBezTo>
                    <a:pt x="623" y="861"/>
                    <a:pt x="701" y="852"/>
                    <a:pt x="778" y="824"/>
                  </a:cubicBezTo>
                  <a:cubicBezTo>
                    <a:pt x="788" y="820"/>
                    <a:pt x="798" y="816"/>
                    <a:pt x="808" y="812"/>
                  </a:cubicBezTo>
                  <a:cubicBezTo>
                    <a:pt x="837" y="801"/>
                    <a:pt x="868" y="789"/>
                    <a:pt x="899" y="782"/>
                  </a:cubicBezTo>
                  <a:cubicBezTo>
                    <a:pt x="939" y="773"/>
                    <a:pt x="979" y="776"/>
                    <a:pt x="1016" y="789"/>
                  </a:cubicBezTo>
                  <a:cubicBezTo>
                    <a:pt x="1054" y="803"/>
                    <a:pt x="1113" y="833"/>
                    <a:pt x="1193" y="938"/>
                  </a:cubicBezTo>
                  <a:cubicBezTo>
                    <a:pt x="1207" y="956"/>
                    <a:pt x="1220" y="975"/>
                    <a:pt x="1233" y="993"/>
                  </a:cubicBezTo>
                  <a:cubicBezTo>
                    <a:pt x="1264" y="1037"/>
                    <a:pt x="1297" y="1082"/>
                    <a:pt x="1336" y="1121"/>
                  </a:cubicBezTo>
                  <a:cubicBezTo>
                    <a:pt x="1395" y="1180"/>
                    <a:pt x="1462" y="1213"/>
                    <a:pt x="1531" y="1218"/>
                  </a:cubicBezTo>
                  <a:cubicBezTo>
                    <a:pt x="1538" y="1219"/>
                    <a:pt x="1545" y="1219"/>
                    <a:pt x="1552" y="1219"/>
                  </a:cubicBezTo>
                  <a:cubicBezTo>
                    <a:pt x="1618" y="1219"/>
                    <a:pt x="1684" y="1196"/>
                    <a:pt x="1735" y="1154"/>
                  </a:cubicBezTo>
                  <a:cubicBezTo>
                    <a:pt x="1790" y="1108"/>
                    <a:pt x="1824" y="1043"/>
                    <a:pt x="1834" y="963"/>
                  </a:cubicBezTo>
                  <a:cubicBezTo>
                    <a:pt x="1844" y="881"/>
                    <a:pt x="1828" y="800"/>
                    <a:pt x="1813" y="746"/>
                  </a:cubicBezTo>
                  <a:cubicBezTo>
                    <a:pt x="1803" y="711"/>
                    <a:pt x="1790" y="676"/>
                    <a:pt x="1774" y="637"/>
                  </a:cubicBezTo>
                  <a:cubicBezTo>
                    <a:pt x="1768" y="623"/>
                    <a:pt x="1761" y="609"/>
                    <a:pt x="1755" y="595"/>
                  </a:cubicBezTo>
                  <a:cubicBezTo>
                    <a:pt x="1743" y="573"/>
                    <a:pt x="1732" y="549"/>
                    <a:pt x="1725" y="525"/>
                  </a:cubicBezTo>
                  <a:cubicBezTo>
                    <a:pt x="1703" y="449"/>
                    <a:pt x="1780" y="390"/>
                    <a:pt x="1859" y="343"/>
                  </a:cubicBezTo>
                  <a:cubicBezTo>
                    <a:pt x="1935" y="297"/>
                    <a:pt x="2019" y="268"/>
                    <a:pt x="2103" y="259"/>
                  </a:cubicBezTo>
                  <a:cubicBezTo>
                    <a:pt x="2156" y="253"/>
                    <a:pt x="2196" y="260"/>
                    <a:pt x="2229" y="280"/>
                  </a:cubicBezTo>
                  <a:cubicBezTo>
                    <a:pt x="2253" y="295"/>
                    <a:pt x="2274" y="316"/>
                    <a:pt x="2295" y="336"/>
                  </a:cubicBezTo>
                  <a:cubicBezTo>
                    <a:pt x="2303" y="344"/>
                    <a:pt x="2311" y="352"/>
                    <a:pt x="2319" y="360"/>
                  </a:cubicBezTo>
                  <a:cubicBezTo>
                    <a:pt x="2430" y="464"/>
                    <a:pt x="2596" y="499"/>
                    <a:pt x="2741" y="450"/>
                  </a:cubicBezTo>
                  <a:cubicBezTo>
                    <a:pt x="2879" y="403"/>
                    <a:pt x="2986" y="276"/>
                    <a:pt x="3013" y="127"/>
                  </a:cubicBezTo>
                  <a:cubicBezTo>
                    <a:pt x="3019" y="90"/>
                    <a:pt x="3021" y="54"/>
                    <a:pt x="3017" y="18"/>
                  </a:cubicBezTo>
                  <a:cubicBezTo>
                    <a:pt x="3017" y="11"/>
                    <a:pt x="3013" y="5"/>
                    <a:pt x="3007" y="3"/>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7" name="Google Shape;17;p2"/>
            <p:cNvSpPr/>
            <p:nvPr/>
          </p:nvSpPr>
          <p:spPr>
            <a:xfrm>
              <a:off x="5972" y="317"/>
              <a:ext cx="675" cy="1328"/>
            </a:xfrm>
            <a:custGeom>
              <a:avLst/>
              <a:gdLst/>
              <a:ahLst/>
              <a:cxnLst/>
              <a:rect l="l" t="t" r="r" b="b"/>
              <a:pathLst>
                <a:path w="874" h="1714" extrusionOk="0">
                  <a:moveTo>
                    <a:pt x="769" y="1699"/>
                  </a:moveTo>
                  <a:cubicBezTo>
                    <a:pt x="796" y="1705"/>
                    <a:pt x="823" y="1710"/>
                    <a:pt x="851" y="1714"/>
                  </a:cubicBezTo>
                  <a:cubicBezTo>
                    <a:pt x="852" y="1714"/>
                    <a:pt x="853" y="1714"/>
                    <a:pt x="854" y="1714"/>
                  </a:cubicBezTo>
                  <a:cubicBezTo>
                    <a:pt x="864" y="1714"/>
                    <a:pt x="871" y="1707"/>
                    <a:pt x="873" y="1698"/>
                  </a:cubicBezTo>
                  <a:cubicBezTo>
                    <a:pt x="874" y="1689"/>
                    <a:pt x="868" y="1681"/>
                    <a:pt x="859" y="1679"/>
                  </a:cubicBezTo>
                  <a:cubicBezTo>
                    <a:pt x="750" y="1661"/>
                    <a:pt x="642" y="1636"/>
                    <a:pt x="537" y="1603"/>
                  </a:cubicBezTo>
                  <a:cubicBezTo>
                    <a:pt x="484" y="1586"/>
                    <a:pt x="431" y="1567"/>
                    <a:pt x="380" y="1547"/>
                  </a:cubicBezTo>
                  <a:cubicBezTo>
                    <a:pt x="336" y="1529"/>
                    <a:pt x="289" y="1509"/>
                    <a:pt x="245" y="1486"/>
                  </a:cubicBezTo>
                  <a:cubicBezTo>
                    <a:pt x="152" y="1436"/>
                    <a:pt x="94" y="1384"/>
                    <a:pt x="64" y="1323"/>
                  </a:cubicBezTo>
                  <a:cubicBezTo>
                    <a:pt x="48" y="1290"/>
                    <a:pt x="41" y="1253"/>
                    <a:pt x="46" y="1216"/>
                  </a:cubicBezTo>
                  <a:cubicBezTo>
                    <a:pt x="49" y="1188"/>
                    <a:pt x="59" y="1158"/>
                    <a:pt x="77" y="1128"/>
                  </a:cubicBezTo>
                  <a:cubicBezTo>
                    <a:pt x="104" y="1080"/>
                    <a:pt x="141" y="1039"/>
                    <a:pt x="177" y="998"/>
                  </a:cubicBezTo>
                  <a:cubicBezTo>
                    <a:pt x="187" y="988"/>
                    <a:pt x="197" y="977"/>
                    <a:pt x="206" y="966"/>
                  </a:cubicBezTo>
                  <a:cubicBezTo>
                    <a:pt x="251" y="915"/>
                    <a:pt x="296" y="859"/>
                    <a:pt x="313" y="792"/>
                  </a:cubicBezTo>
                  <a:cubicBezTo>
                    <a:pt x="323" y="755"/>
                    <a:pt x="323" y="717"/>
                    <a:pt x="314" y="680"/>
                  </a:cubicBezTo>
                  <a:cubicBezTo>
                    <a:pt x="303" y="638"/>
                    <a:pt x="281" y="599"/>
                    <a:pt x="259" y="564"/>
                  </a:cubicBezTo>
                  <a:cubicBezTo>
                    <a:pt x="254" y="556"/>
                    <a:pt x="249" y="548"/>
                    <a:pt x="244" y="540"/>
                  </a:cubicBezTo>
                  <a:cubicBezTo>
                    <a:pt x="203" y="477"/>
                    <a:pt x="162" y="412"/>
                    <a:pt x="168" y="335"/>
                  </a:cubicBezTo>
                  <a:cubicBezTo>
                    <a:pt x="175" y="256"/>
                    <a:pt x="229" y="175"/>
                    <a:pt x="309" y="124"/>
                  </a:cubicBezTo>
                  <a:cubicBezTo>
                    <a:pt x="396" y="68"/>
                    <a:pt x="501" y="52"/>
                    <a:pt x="600" y="43"/>
                  </a:cubicBezTo>
                  <a:cubicBezTo>
                    <a:pt x="626" y="40"/>
                    <a:pt x="651" y="38"/>
                    <a:pt x="677" y="36"/>
                  </a:cubicBezTo>
                  <a:cubicBezTo>
                    <a:pt x="684" y="36"/>
                    <a:pt x="689" y="32"/>
                    <a:pt x="692" y="26"/>
                  </a:cubicBezTo>
                  <a:cubicBezTo>
                    <a:pt x="695" y="20"/>
                    <a:pt x="695" y="13"/>
                    <a:pt x="691" y="7"/>
                  </a:cubicBezTo>
                  <a:cubicBezTo>
                    <a:pt x="688" y="2"/>
                    <a:pt x="682" y="0"/>
                    <a:pt x="676" y="0"/>
                  </a:cubicBezTo>
                  <a:cubicBezTo>
                    <a:pt x="570" y="8"/>
                    <a:pt x="460" y="16"/>
                    <a:pt x="360" y="58"/>
                  </a:cubicBezTo>
                  <a:cubicBezTo>
                    <a:pt x="263" y="98"/>
                    <a:pt x="189" y="166"/>
                    <a:pt x="153" y="250"/>
                  </a:cubicBezTo>
                  <a:cubicBezTo>
                    <a:pt x="134" y="295"/>
                    <a:pt x="128" y="342"/>
                    <a:pt x="134" y="386"/>
                  </a:cubicBezTo>
                  <a:cubicBezTo>
                    <a:pt x="139" y="424"/>
                    <a:pt x="154" y="462"/>
                    <a:pt x="182" y="509"/>
                  </a:cubicBezTo>
                  <a:cubicBezTo>
                    <a:pt x="191" y="525"/>
                    <a:pt x="201" y="540"/>
                    <a:pt x="211" y="555"/>
                  </a:cubicBezTo>
                  <a:cubicBezTo>
                    <a:pt x="247" y="611"/>
                    <a:pt x="285" y="669"/>
                    <a:pt x="285" y="735"/>
                  </a:cubicBezTo>
                  <a:cubicBezTo>
                    <a:pt x="285" y="805"/>
                    <a:pt x="243" y="865"/>
                    <a:pt x="207" y="910"/>
                  </a:cubicBezTo>
                  <a:cubicBezTo>
                    <a:pt x="189" y="931"/>
                    <a:pt x="170" y="952"/>
                    <a:pt x="152" y="973"/>
                  </a:cubicBezTo>
                  <a:cubicBezTo>
                    <a:pt x="123" y="1005"/>
                    <a:pt x="93" y="1039"/>
                    <a:pt x="67" y="1075"/>
                  </a:cubicBezTo>
                  <a:cubicBezTo>
                    <a:pt x="19" y="1145"/>
                    <a:pt x="0" y="1214"/>
                    <a:pt x="12" y="1280"/>
                  </a:cubicBezTo>
                  <a:cubicBezTo>
                    <a:pt x="26" y="1354"/>
                    <a:pt x="78" y="1421"/>
                    <a:pt x="166" y="1481"/>
                  </a:cubicBezTo>
                  <a:cubicBezTo>
                    <a:pt x="200" y="1504"/>
                    <a:pt x="239" y="1525"/>
                    <a:pt x="284" y="1545"/>
                  </a:cubicBezTo>
                  <a:cubicBezTo>
                    <a:pt x="335" y="1568"/>
                    <a:pt x="388" y="1589"/>
                    <a:pt x="441" y="1608"/>
                  </a:cubicBezTo>
                  <a:cubicBezTo>
                    <a:pt x="547" y="1647"/>
                    <a:pt x="658" y="1677"/>
                    <a:pt x="769" y="1699"/>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8" name="Google Shape;18;p2"/>
            <p:cNvSpPr/>
            <p:nvPr/>
          </p:nvSpPr>
          <p:spPr>
            <a:xfrm rot="10800000">
              <a:off x="2184" y="164"/>
              <a:ext cx="1516" cy="315"/>
            </a:xfrm>
            <a:custGeom>
              <a:avLst/>
              <a:gdLst/>
              <a:ahLst/>
              <a:cxnLst/>
              <a:rect l="l" t="t" r="r" b="b"/>
              <a:pathLst>
                <a:path w="1956" h="406" extrusionOk="0">
                  <a:moveTo>
                    <a:pt x="1733" y="169"/>
                  </a:moveTo>
                  <a:cubicBezTo>
                    <a:pt x="1644" y="117"/>
                    <a:pt x="1544" y="84"/>
                    <a:pt x="1437" y="72"/>
                  </a:cubicBezTo>
                  <a:cubicBezTo>
                    <a:pt x="1336" y="61"/>
                    <a:pt x="1227" y="67"/>
                    <a:pt x="1085" y="90"/>
                  </a:cubicBezTo>
                  <a:cubicBezTo>
                    <a:pt x="1079" y="91"/>
                    <a:pt x="1074" y="92"/>
                    <a:pt x="1068" y="93"/>
                  </a:cubicBezTo>
                  <a:cubicBezTo>
                    <a:pt x="1025" y="30"/>
                    <a:pt x="925" y="19"/>
                    <a:pt x="874" y="13"/>
                  </a:cubicBezTo>
                  <a:cubicBezTo>
                    <a:pt x="745" y="0"/>
                    <a:pt x="633" y="1"/>
                    <a:pt x="529" y="17"/>
                  </a:cubicBezTo>
                  <a:cubicBezTo>
                    <a:pt x="313" y="52"/>
                    <a:pt x="134" y="161"/>
                    <a:pt x="37" y="317"/>
                  </a:cubicBezTo>
                  <a:cubicBezTo>
                    <a:pt x="25" y="337"/>
                    <a:pt x="14" y="358"/>
                    <a:pt x="4" y="379"/>
                  </a:cubicBezTo>
                  <a:cubicBezTo>
                    <a:pt x="0" y="390"/>
                    <a:pt x="6" y="400"/>
                    <a:pt x="14" y="404"/>
                  </a:cubicBezTo>
                  <a:cubicBezTo>
                    <a:pt x="17" y="405"/>
                    <a:pt x="19" y="406"/>
                    <a:pt x="22" y="406"/>
                  </a:cubicBezTo>
                  <a:cubicBezTo>
                    <a:pt x="28" y="406"/>
                    <a:pt x="34" y="402"/>
                    <a:pt x="36" y="396"/>
                  </a:cubicBezTo>
                  <a:cubicBezTo>
                    <a:pt x="103" y="245"/>
                    <a:pt x="248" y="128"/>
                    <a:pt x="434" y="75"/>
                  </a:cubicBezTo>
                  <a:cubicBezTo>
                    <a:pt x="529" y="48"/>
                    <a:pt x="633" y="37"/>
                    <a:pt x="752" y="41"/>
                  </a:cubicBezTo>
                  <a:cubicBezTo>
                    <a:pt x="810" y="43"/>
                    <a:pt x="861" y="47"/>
                    <a:pt x="906" y="53"/>
                  </a:cubicBezTo>
                  <a:cubicBezTo>
                    <a:pt x="935" y="58"/>
                    <a:pt x="979" y="66"/>
                    <a:pt x="1012" y="89"/>
                  </a:cubicBezTo>
                  <a:cubicBezTo>
                    <a:pt x="1018" y="92"/>
                    <a:pt x="1022" y="96"/>
                    <a:pt x="1027" y="100"/>
                  </a:cubicBezTo>
                  <a:cubicBezTo>
                    <a:pt x="987" y="108"/>
                    <a:pt x="949" y="116"/>
                    <a:pt x="911" y="123"/>
                  </a:cubicBezTo>
                  <a:cubicBezTo>
                    <a:pt x="910" y="123"/>
                    <a:pt x="910" y="123"/>
                    <a:pt x="910" y="123"/>
                  </a:cubicBezTo>
                  <a:cubicBezTo>
                    <a:pt x="862" y="133"/>
                    <a:pt x="807" y="145"/>
                    <a:pt x="778" y="192"/>
                  </a:cubicBezTo>
                  <a:cubicBezTo>
                    <a:pt x="765" y="214"/>
                    <a:pt x="761" y="241"/>
                    <a:pt x="768" y="264"/>
                  </a:cubicBezTo>
                  <a:cubicBezTo>
                    <a:pt x="774" y="284"/>
                    <a:pt x="788" y="300"/>
                    <a:pt x="807" y="309"/>
                  </a:cubicBezTo>
                  <a:cubicBezTo>
                    <a:pt x="840" y="324"/>
                    <a:pt x="883" y="323"/>
                    <a:pt x="937" y="306"/>
                  </a:cubicBezTo>
                  <a:cubicBezTo>
                    <a:pt x="1026" y="279"/>
                    <a:pt x="1105" y="214"/>
                    <a:pt x="1084" y="130"/>
                  </a:cubicBezTo>
                  <a:cubicBezTo>
                    <a:pt x="1084" y="129"/>
                    <a:pt x="1084" y="128"/>
                    <a:pt x="1084" y="127"/>
                  </a:cubicBezTo>
                  <a:cubicBezTo>
                    <a:pt x="1168" y="112"/>
                    <a:pt x="1271" y="99"/>
                    <a:pt x="1374" y="103"/>
                  </a:cubicBezTo>
                  <a:cubicBezTo>
                    <a:pt x="1481" y="108"/>
                    <a:pt x="1578" y="131"/>
                    <a:pt x="1665" y="173"/>
                  </a:cubicBezTo>
                  <a:cubicBezTo>
                    <a:pt x="1746" y="213"/>
                    <a:pt x="1821" y="269"/>
                    <a:pt x="1880" y="337"/>
                  </a:cubicBezTo>
                  <a:cubicBezTo>
                    <a:pt x="1895" y="353"/>
                    <a:pt x="1909" y="370"/>
                    <a:pt x="1922" y="388"/>
                  </a:cubicBezTo>
                  <a:cubicBezTo>
                    <a:pt x="1926" y="394"/>
                    <a:pt x="1932" y="397"/>
                    <a:pt x="1939" y="396"/>
                  </a:cubicBezTo>
                  <a:cubicBezTo>
                    <a:pt x="1945" y="395"/>
                    <a:pt x="1951" y="391"/>
                    <a:pt x="1954" y="385"/>
                  </a:cubicBezTo>
                  <a:cubicBezTo>
                    <a:pt x="1956" y="380"/>
                    <a:pt x="1956" y="374"/>
                    <a:pt x="1952" y="369"/>
                  </a:cubicBezTo>
                  <a:cubicBezTo>
                    <a:pt x="1894" y="289"/>
                    <a:pt x="1818" y="219"/>
                    <a:pt x="1733" y="169"/>
                  </a:cubicBezTo>
                  <a:close/>
                  <a:moveTo>
                    <a:pt x="1050" y="170"/>
                  </a:moveTo>
                  <a:cubicBezTo>
                    <a:pt x="1045" y="199"/>
                    <a:pt x="1022" y="225"/>
                    <a:pt x="984" y="247"/>
                  </a:cubicBezTo>
                  <a:cubicBezTo>
                    <a:pt x="951" y="267"/>
                    <a:pt x="912" y="279"/>
                    <a:pt x="876" y="283"/>
                  </a:cubicBezTo>
                  <a:cubicBezTo>
                    <a:pt x="865" y="283"/>
                    <a:pt x="829" y="285"/>
                    <a:pt x="810" y="267"/>
                  </a:cubicBezTo>
                  <a:cubicBezTo>
                    <a:pt x="803" y="260"/>
                    <a:pt x="799" y="251"/>
                    <a:pt x="799" y="240"/>
                  </a:cubicBezTo>
                  <a:cubicBezTo>
                    <a:pt x="801" y="195"/>
                    <a:pt x="849" y="174"/>
                    <a:pt x="889" y="165"/>
                  </a:cubicBezTo>
                  <a:cubicBezTo>
                    <a:pt x="939" y="153"/>
                    <a:pt x="991" y="143"/>
                    <a:pt x="1041" y="134"/>
                  </a:cubicBezTo>
                  <a:cubicBezTo>
                    <a:pt x="1046" y="133"/>
                    <a:pt x="1046" y="133"/>
                    <a:pt x="1046" y="133"/>
                  </a:cubicBezTo>
                  <a:cubicBezTo>
                    <a:pt x="1046" y="133"/>
                    <a:pt x="1047" y="133"/>
                    <a:pt x="1048" y="133"/>
                  </a:cubicBezTo>
                  <a:cubicBezTo>
                    <a:pt x="1052" y="145"/>
                    <a:pt x="1053" y="158"/>
                    <a:pt x="1050" y="17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9" name="Google Shape;19;p2"/>
            <p:cNvSpPr/>
            <p:nvPr/>
          </p:nvSpPr>
          <p:spPr>
            <a:xfrm rot="-2700000">
              <a:off x="473" y="2606"/>
              <a:ext cx="754" cy="1776"/>
            </a:xfrm>
            <a:custGeom>
              <a:avLst/>
              <a:gdLst/>
              <a:ahLst/>
              <a:cxnLst/>
              <a:rect l="l" t="t" r="r" b="b"/>
              <a:pathLst>
                <a:path w="974" h="2294" extrusionOk="0">
                  <a:moveTo>
                    <a:pt x="970" y="749"/>
                  </a:moveTo>
                  <a:cubicBezTo>
                    <a:pt x="969" y="743"/>
                    <a:pt x="963" y="737"/>
                    <a:pt x="957" y="736"/>
                  </a:cubicBezTo>
                  <a:cubicBezTo>
                    <a:pt x="948" y="734"/>
                    <a:pt x="939" y="733"/>
                    <a:pt x="931" y="732"/>
                  </a:cubicBezTo>
                  <a:cubicBezTo>
                    <a:pt x="930" y="731"/>
                    <a:pt x="930" y="731"/>
                    <a:pt x="930" y="731"/>
                  </a:cubicBezTo>
                  <a:cubicBezTo>
                    <a:pt x="930" y="732"/>
                    <a:pt x="930" y="732"/>
                    <a:pt x="930" y="732"/>
                  </a:cubicBezTo>
                  <a:cubicBezTo>
                    <a:pt x="870" y="727"/>
                    <a:pt x="809" y="741"/>
                    <a:pt x="752" y="775"/>
                  </a:cubicBezTo>
                  <a:cubicBezTo>
                    <a:pt x="720" y="793"/>
                    <a:pt x="691" y="817"/>
                    <a:pt x="665" y="844"/>
                  </a:cubicBezTo>
                  <a:cubicBezTo>
                    <a:pt x="635" y="807"/>
                    <a:pt x="617" y="760"/>
                    <a:pt x="614" y="716"/>
                  </a:cubicBezTo>
                  <a:cubicBezTo>
                    <a:pt x="610" y="666"/>
                    <a:pt x="620" y="612"/>
                    <a:pt x="643" y="559"/>
                  </a:cubicBezTo>
                  <a:cubicBezTo>
                    <a:pt x="654" y="534"/>
                    <a:pt x="668" y="509"/>
                    <a:pt x="684" y="485"/>
                  </a:cubicBezTo>
                  <a:cubicBezTo>
                    <a:pt x="688" y="478"/>
                    <a:pt x="693" y="472"/>
                    <a:pt x="697" y="465"/>
                  </a:cubicBezTo>
                  <a:cubicBezTo>
                    <a:pt x="708" y="450"/>
                    <a:pt x="718" y="435"/>
                    <a:pt x="727" y="419"/>
                  </a:cubicBezTo>
                  <a:cubicBezTo>
                    <a:pt x="752" y="371"/>
                    <a:pt x="754" y="321"/>
                    <a:pt x="731" y="277"/>
                  </a:cubicBezTo>
                  <a:cubicBezTo>
                    <a:pt x="706" y="230"/>
                    <a:pt x="661" y="196"/>
                    <a:pt x="629" y="175"/>
                  </a:cubicBezTo>
                  <a:cubicBezTo>
                    <a:pt x="530" y="109"/>
                    <a:pt x="411" y="51"/>
                    <a:pt x="275" y="3"/>
                  </a:cubicBezTo>
                  <a:cubicBezTo>
                    <a:pt x="266" y="0"/>
                    <a:pt x="257" y="4"/>
                    <a:pt x="254" y="14"/>
                  </a:cubicBezTo>
                  <a:cubicBezTo>
                    <a:pt x="250" y="22"/>
                    <a:pt x="254" y="34"/>
                    <a:pt x="265" y="38"/>
                  </a:cubicBezTo>
                  <a:cubicBezTo>
                    <a:pt x="383" y="79"/>
                    <a:pt x="495" y="133"/>
                    <a:pt x="596" y="197"/>
                  </a:cubicBezTo>
                  <a:cubicBezTo>
                    <a:pt x="633" y="220"/>
                    <a:pt x="677" y="252"/>
                    <a:pt x="700" y="296"/>
                  </a:cubicBezTo>
                  <a:cubicBezTo>
                    <a:pt x="711" y="317"/>
                    <a:pt x="714" y="340"/>
                    <a:pt x="710" y="362"/>
                  </a:cubicBezTo>
                  <a:cubicBezTo>
                    <a:pt x="706" y="387"/>
                    <a:pt x="691" y="410"/>
                    <a:pt x="677" y="432"/>
                  </a:cubicBezTo>
                  <a:cubicBezTo>
                    <a:pt x="646" y="477"/>
                    <a:pt x="614" y="526"/>
                    <a:pt x="596" y="582"/>
                  </a:cubicBezTo>
                  <a:cubicBezTo>
                    <a:pt x="577" y="640"/>
                    <a:pt x="572" y="698"/>
                    <a:pt x="582" y="751"/>
                  </a:cubicBezTo>
                  <a:cubicBezTo>
                    <a:pt x="590" y="792"/>
                    <a:pt x="611" y="836"/>
                    <a:pt x="642" y="872"/>
                  </a:cubicBezTo>
                  <a:cubicBezTo>
                    <a:pt x="629" y="889"/>
                    <a:pt x="617" y="908"/>
                    <a:pt x="607" y="927"/>
                  </a:cubicBezTo>
                  <a:cubicBezTo>
                    <a:pt x="573" y="993"/>
                    <a:pt x="554" y="1072"/>
                    <a:pt x="552" y="1159"/>
                  </a:cubicBezTo>
                  <a:cubicBezTo>
                    <a:pt x="549" y="1244"/>
                    <a:pt x="564" y="1326"/>
                    <a:pt x="580" y="1409"/>
                  </a:cubicBezTo>
                  <a:cubicBezTo>
                    <a:pt x="598" y="1497"/>
                    <a:pt x="610" y="1575"/>
                    <a:pt x="594" y="1653"/>
                  </a:cubicBezTo>
                  <a:cubicBezTo>
                    <a:pt x="578" y="1725"/>
                    <a:pt x="540" y="1781"/>
                    <a:pt x="486" y="1810"/>
                  </a:cubicBezTo>
                  <a:cubicBezTo>
                    <a:pt x="430" y="1840"/>
                    <a:pt x="365" y="1846"/>
                    <a:pt x="303" y="1853"/>
                  </a:cubicBezTo>
                  <a:cubicBezTo>
                    <a:pt x="250" y="1858"/>
                    <a:pt x="195" y="1863"/>
                    <a:pt x="145" y="1883"/>
                  </a:cubicBezTo>
                  <a:cubicBezTo>
                    <a:pt x="83" y="1907"/>
                    <a:pt x="39" y="1952"/>
                    <a:pt x="22" y="2010"/>
                  </a:cubicBezTo>
                  <a:cubicBezTo>
                    <a:pt x="0" y="2087"/>
                    <a:pt x="26" y="2169"/>
                    <a:pt x="52" y="2232"/>
                  </a:cubicBezTo>
                  <a:cubicBezTo>
                    <a:pt x="59" y="2248"/>
                    <a:pt x="66" y="2265"/>
                    <a:pt x="75" y="2284"/>
                  </a:cubicBezTo>
                  <a:cubicBezTo>
                    <a:pt x="78" y="2290"/>
                    <a:pt x="83" y="2294"/>
                    <a:pt x="89" y="2294"/>
                  </a:cubicBezTo>
                  <a:cubicBezTo>
                    <a:pt x="92" y="2294"/>
                    <a:pt x="95" y="2293"/>
                    <a:pt x="97" y="2292"/>
                  </a:cubicBezTo>
                  <a:cubicBezTo>
                    <a:pt x="106" y="2288"/>
                    <a:pt x="111" y="2278"/>
                    <a:pt x="107" y="2267"/>
                  </a:cubicBezTo>
                  <a:cubicBezTo>
                    <a:pt x="76" y="2200"/>
                    <a:pt x="46" y="2128"/>
                    <a:pt x="51" y="2055"/>
                  </a:cubicBezTo>
                  <a:cubicBezTo>
                    <a:pt x="55" y="1997"/>
                    <a:pt x="90" y="1947"/>
                    <a:pt x="144" y="1922"/>
                  </a:cubicBezTo>
                  <a:cubicBezTo>
                    <a:pt x="190" y="1901"/>
                    <a:pt x="242" y="1895"/>
                    <a:pt x="292" y="1890"/>
                  </a:cubicBezTo>
                  <a:cubicBezTo>
                    <a:pt x="311" y="1888"/>
                    <a:pt x="311" y="1888"/>
                    <a:pt x="311" y="1888"/>
                  </a:cubicBezTo>
                  <a:cubicBezTo>
                    <a:pt x="367" y="1882"/>
                    <a:pt x="425" y="1875"/>
                    <a:pt x="478" y="1853"/>
                  </a:cubicBezTo>
                  <a:cubicBezTo>
                    <a:pt x="538" y="1828"/>
                    <a:pt x="584" y="1782"/>
                    <a:pt x="610" y="1721"/>
                  </a:cubicBezTo>
                  <a:cubicBezTo>
                    <a:pt x="636" y="1659"/>
                    <a:pt x="643" y="1587"/>
                    <a:pt x="632" y="1501"/>
                  </a:cubicBezTo>
                  <a:cubicBezTo>
                    <a:pt x="628" y="1463"/>
                    <a:pt x="620" y="1425"/>
                    <a:pt x="613" y="1388"/>
                  </a:cubicBezTo>
                  <a:cubicBezTo>
                    <a:pt x="604" y="1343"/>
                    <a:pt x="595" y="1296"/>
                    <a:pt x="591" y="1250"/>
                  </a:cubicBezTo>
                  <a:cubicBezTo>
                    <a:pt x="583" y="1164"/>
                    <a:pt x="589" y="1087"/>
                    <a:pt x="608" y="1020"/>
                  </a:cubicBezTo>
                  <a:cubicBezTo>
                    <a:pt x="622" y="975"/>
                    <a:pt x="642" y="933"/>
                    <a:pt x="668" y="898"/>
                  </a:cubicBezTo>
                  <a:cubicBezTo>
                    <a:pt x="697" y="923"/>
                    <a:pt x="733" y="941"/>
                    <a:pt x="773" y="946"/>
                  </a:cubicBezTo>
                  <a:cubicBezTo>
                    <a:pt x="828" y="953"/>
                    <a:pt x="888" y="931"/>
                    <a:pt x="929" y="887"/>
                  </a:cubicBezTo>
                  <a:cubicBezTo>
                    <a:pt x="959" y="854"/>
                    <a:pt x="974" y="815"/>
                    <a:pt x="973" y="776"/>
                  </a:cubicBezTo>
                  <a:cubicBezTo>
                    <a:pt x="974" y="776"/>
                    <a:pt x="974" y="776"/>
                    <a:pt x="974" y="776"/>
                  </a:cubicBezTo>
                  <a:cubicBezTo>
                    <a:pt x="973" y="775"/>
                    <a:pt x="973" y="775"/>
                    <a:pt x="973" y="775"/>
                  </a:cubicBezTo>
                  <a:cubicBezTo>
                    <a:pt x="973" y="766"/>
                    <a:pt x="972" y="758"/>
                    <a:pt x="970" y="749"/>
                  </a:cubicBezTo>
                  <a:close/>
                  <a:moveTo>
                    <a:pt x="719" y="842"/>
                  </a:moveTo>
                  <a:cubicBezTo>
                    <a:pt x="773" y="795"/>
                    <a:pt x="837" y="768"/>
                    <a:pt x="900" y="767"/>
                  </a:cubicBezTo>
                  <a:cubicBezTo>
                    <a:pt x="912" y="767"/>
                    <a:pt x="925" y="767"/>
                    <a:pt x="937" y="769"/>
                  </a:cubicBezTo>
                  <a:cubicBezTo>
                    <a:pt x="941" y="802"/>
                    <a:pt x="928" y="836"/>
                    <a:pt x="901" y="864"/>
                  </a:cubicBezTo>
                  <a:cubicBezTo>
                    <a:pt x="867" y="899"/>
                    <a:pt x="817" y="917"/>
                    <a:pt x="773" y="910"/>
                  </a:cubicBezTo>
                  <a:cubicBezTo>
                    <a:pt x="741" y="904"/>
                    <a:pt x="714" y="890"/>
                    <a:pt x="691" y="870"/>
                  </a:cubicBezTo>
                  <a:cubicBezTo>
                    <a:pt x="700" y="860"/>
                    <a:pt x="709" y="851"/>
                    <a:pt x="719" y="842"/>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0" name="Google Shape;20;p2"/>
            <p:cNvSpPr/>
            <p:nvPr/>
          </p:nvSpPr>
          <p:spPr>
            <a:xfrm flipH="1">
              <a:off x="3452" y="3074"/>
              <a:ext cx="1996" cy="515"/>
            </a:xfrm>
            <a:custGeom>
              <a:avLst/>
              <a:gdLst/>
              <a:ahLst/>
              <a:cxnLst/>
              <a:rect l="l" t="t" r="r" b="b"/>
              <a:pathLst>
                <a:path w="2575" h="667" extrusionOk="0">
                  <a:moveTo>
                    <a:pt x="2352" y="458"/>
                  </a:moveTo>
                  <a:cubicBezTo>
                    <a:pt x="2262" y="448"/>
                    <a:pt x="2176" y="477"/>
                    <a:pt x="2093" y="506"/>
                  </a:cubicBezTo>
                  <a:cubicBezTo>
                    <a:pt x="2050" y="520"/>
                    <a:pt x="2006" y="536"/>
                    <a:pt x="1962" y="545"/>
                  </a:cubicBezTo>
                  <a:cubicBezTo>
                    <a:pt x="1898" y="558"/>
                    <a:pt x="1841" y="558"/>
                    <a:pt x="1792" y="545"/>
                  </a:cubicBezTo>
                  <a:cubicBezTo>
                    <a:pt x="1738" y="531"/>
                    <a:pt x="1695" y="499"/>
                    <a:pt x="1667" y="452"/>
                  </a:cubicBezTo>
                  <a:cubicBezTo>
                    <a:pt x="1644" y="415"/>
                    <a:pt x="1631" y="371"/>
                    <a:pt x="1618" y="329"/>
                  </a:cubicBezTo>
                  <a:cubicBezTo>
                    <a:pt x="1602" y="276"/>
                    <a:pt x="1585" y="220"/>
                    <a:pt x="1549" y="175"/>
                  </a:cubicBezTo>
                  <a:cubicBezTo>
                    <a:pt x="1469" y="71"/>
                    <a:pt x="1323" y="85"/>
                    <a:pt x="1227" y="151"/>
                  </a:cubicBezTo>
                  <a:cubicBezTo>
                    <a:pt x="1171" y="189"/>
                    <a:pt x="1127" y="240"/>
                    <a:pt x="1089" y="290"/>
                  </a:cubicBezTo>
                  <a:cubicBezTo>
                    <a:pt x="1088" y="292"/>
                    <a:pt x="1088" y="292"/>
                    <a:pt x="1088" y="292"/>
                  </a:cubicBezTo>
                  <a:cubicBezTo>
                    <a:pt x="1053" y="337"/>
                    <a:pt x="1018" y="384"/>
                    <a:pt x="970" y="414"/>
                  </a:cubicBezTo>
                  <a:cubicBezTo>
                    <a:pt x="923" y="445"/>
                    <a:pt x="872" y="446"/>
                    <a:pt x="830" y="419"/>
                  </a:cubicBezTo>
                  <a:cubicBezTo>
                    <a:pt x="789" y="392"/>
                    <a:pt x="762" y="348"/>
                    <a:pt x="737" y="304"/>
                  </a:cubicBezTo>
                  <a:cubicBezTo>
                    <a:pt x="734" y="299"/>
                    <a:pt x="734" y="299"/>
                    <a:pt x="734" y="299"/>
                  </a:cubicBezTo>
                  <a:cubicBezTo>
                    <a:pt x="707" y="254"/>
                    <a:pt x="675" y="202"/>
                    <a:pt x="631" y="158"/>
                  </a:cubicBezTo>
                  <a:cubicBezTo>
                    <a:pt x="587" y="114"/>
                    <a:pt x="534" y="78"/>
                    <a:pt x="478" y="52"/>
                  </a:cubicBezTo>
                  <a:cubicBezTo>
                    <a:pt x="421" y="27"/>
                    <a:pt x="348" y="0"/>
                    <a:pt x="282" y="21"/>
                  </a:cubicBezTo>
                  <a:cubicBezTo>
                    <a:pt x="236" y="36"/>
                    <a:pt x="198" y="74"/>
                    <a:pt x="166" y="136"/>
                  </a:cubicBezTo>
                  <a:cubicBezTo>
                    <a:pt x="136" y="196"/>
                    <a:pt x="113" y="260"/>
                    <a:pt x="92" y="322"/>
                  </a:cubicBezTo>
                  <a:cubicBezTo>
                    <a:pt x="91" y="326"/>
                    <a:pt x="91" y="326"/>
                    <a:pt x="91" y="326"/>
                  </a:cubicBezTo>
                  <a:cubicBezTo>
                    <a:pt x="66" y="395"/>
                    <a:pt x="45" y="466"/>
                    <a:pt x="26" y="537"/>
                  </a:cubicBezTo>
                  <a:cubicBezTo>
                    <a:pt x="18" y="572"/>
                    <a:pt x="9" y="608"/>
                    <a:pt x="1" y="645"/>
                  </a:cubicBezTo>
                  <a:cubicBezTo>
                    <a:pt x="0" y="651"/>
                    <a:pt x="2" y="658"/>
                    <a:pt x="6" y="662"/>
                  </a:cubicBezTo>
                  <a:cubicBezTo>
                    <a:pt x="10" y="665"/>
                    <a:pt x="15" y="667"/>
                    <a:pt x="19" y="667"/>
                  </a:cubicBezTo>
                  <a:cubicBezTo>
                    <a:pt x="21" y="667"/>
                    <a:pt x="23" y="667"/>
                    <a:pt x="25" y="666"/>
                  </a:cubicBezTo>
                  <a:cubicBezTo>
                    <a:pt x="31" y="664"/>
                    <a:pt x="35" y="660"/>
                    <a:pt x="36" y="653"/>
                  </a:cubicBezTo>
                  <a:cubicBezTo>
                    <a:pt x="67" y="511"/>
                    <a:pt x="109" y="371"/>
                    <a:pt x="161" y="238"/>
                  </a:cubicBezTo>
                  <a:cubicBezTo>
                    <a:pt x="165" y="227"/>
                    <a:pt x="165" y="227"/>
                    <a:pt x="165" y="227"/>
                  </a:cubicBezTo>
                  <a:cubicBezTo>
                    <a:pt x="185" y="176"/>
                    <a:pt x="206" y="124"/>
                    <a:pt x="244" y="86"/>
                  </a:cubicBezTo>
                  <a:cubicBezTo>
                    <a:pt x="264" y="66"/>
                    <a:pt x="289" y="54"/>
                    <a:pt x="315" y="51"/>
                  </a:cubicBezTo>
                  <a:cubicBezTo>
                    <a:pt x="351" y="47"/>
                    <a:pt x="386" y="57"/>
                    <a:pt x="416" y="67"/>
                  </a:cubicBezTo>
                  <a:cubicBezTo>
                    <a:pt x="526" y="103"/>
                    <a:pt x="620" y="180"/>
                    <a:pt x="683" y="284"/>
                  </a:cubicBezTo>
                  <a:cubicBezTo>
                    <a:pt x="687" y="291"/>
                    <a:pt x="692" y="299"/>
                    <a:pt x="697" y="307"/>
                  </a:cubicBezTo>
                  <a:cubicBezTo>
                    <a:pt x="743" y="385"/>
                    <a:pt x="800" y="483"/>
                    <a:pt x="906" y="474"/>
                  </a:cubicBezTo>
                  <a:cubicBezTo>
                    <a:pt x="954" y="471"/>
                    <a:pt x="1000" y="445"/>
                    <a:pt x="1047" y="396"/>
                  </a:cubicBezTo>
                  <a:cubicBezTo>
                    <a:pt x="1072" y="371"/>
                    <a:pt x="1093" y="344"/>
                    <a:pt x="1114" y="317"/>
                  </a:cubicBezTo>
                  <a:cubicBezTo>
                    <a:pt x="1129" y="297"/>
                    <a:pt x="1145" y="276"/>
                    <a:pt x="1162" y="257"/>
                  </a:cubicBezTo>
                  <a:cubicBezTo>
                    <a:pt x="1212" y="201"/>
                    <a:pt x="1261" y="165"/>
                    <a:pt x="1311" y="147"/>
                  </a:cubicBezTo>
                  <a:cubicBezTo>
                    <a:pt x="1372" y="126"/>
                    <a:pt x="1433" y="130"/>
                    <a:pt x="1478" y="158"/>
                  </a:cubicBezTo>
                  <a:cubicBezTo>
                    <a:pt x="1541" y="197"/>
                    <a:pt x="1564" y="271"/>
                    <a:pt x="1586" y="343"/>
                  </a:cubicBezTo>
                  <a:cubicBezTo>
                    <a:pt x="1593" y="368"/>
                    <a:pt x="1600" y="392"/>
                    <a:pt x="1609" y="414"/>
                  </a:cubicBezTo>
                  <a:cubicBezTo>
                    <a:pt x="1631" y="470"/>
                    <a:pt x="1658" y="510"/>
                    <a:pt x="1694" y="537"/>
                  </a:cubicBezTo>
                  <a:cubicBezTo>
                    <a:pt x="1734" y="568"/>
                    <a:pt x="1787" y="587"/>
                    <a:pt x="1849" y="590"/>
                  </a:cubicBezTo>
                  <a:cubicBezTo>
                    <a:pt x="1938" y="595"/>
                    <a:pt x="2021" y="567"/>
                    <a:pt x="2102" y="541"/>
                  </a:cubicBezTo>
                  <a:cubicBezTo>
                    <a:pt x="2141" y="528"/>
                    <a:pt x="2182" y="514"/>
                    <a:pt x="2223" y="505"/>
                  </a:cubicBezTo>
                  <a:cubicBezTo>
                    <a:pt x="2291" y="489"/>
                    <a:pt x="2346" y="489"/>
                    <a:pt x="2397" y="504"/>
                  </a:cubicBezTo>
                  <a:cubicBezTo>
                    <a:pt x="2449" y="520"/>
                    <a:pt x="2491" y="549"/>
                    <a:pt x="2516" y="585"/>
                  </a:cubicBezTo>
                  <a:cubicBezTo>
                    <a:pt x="2529" y="605"/>
                    <a:pt x="2536" y="626"/>
                    <a:pt x="2539" y="649"/>
                  </a:cubicBezTo>
                  <a:cubicBezTo>
                    <a:pt x="2539" y="656"/>
                    <a:pt x="2543" y="661"/>
                    <a:pt x="2549" y="664"/>
                  </a:cubicBezTo>
                  <a:cubicBezTo>
                    <a:pt x="2555" y="667"/>
                    <a:pt x="2563" y="666"/>
                    <a:pt x="2568" y="663"/>
                  </a:cubicBezTo>
                  <a:cubicBezTo>
                    <a:pt x="2573" y="659"/>
                    <a:pt x="2575" y="654"/>
                    <a:pt x="2574" y="648"/>
                  </a:cubicBezTo>
                  <a:cubicBezTo>
                    <a:pt x="2564" y="534"/>
                    <a:pt x="2452" y="470"/>
                    <a:pt x="2352" y="458"/>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1" name="Google Shape;21;p2"/>
            <p:cNvSpPr/>
            <p:nvPr/>
          </p:nvSpPr>
          <p:spPr>
            <a:xfrm rot="3547882">
              <a:off x="5660" y="2872"/>
              <a:ext cx="567" cy="1071"/>
            </a:xfrm>
            <a:custGeom>
              <a:avLst/>
              <a:gdLst/>
              <a:ahLst/>
              <a:cxnLst/>
              <a:rect l="l" t="t" r="r" b="b"/>
              <a:pathLst>
                <a:path w="732" h="1383" extrusionOk="0">
                  <a:moveTo>
                    <a:pt x="730" y="1351"/>
                  </a:moveTo>
                  <a:cubicBezTo>
                    <a:pt x="729" y="1341"/>
                    <a:pt x="720" y="1333"/>
                    <a:pt x="709" y="1335"/>
                  </a:cubicBezTo>
                  <a:cubicBezTo>
                    <a:pt x="672" y="1342"/>
                    <a:pt x="625" y="1349"/>
                    <a:pt x="577" y="1347"/>
                  </a:cubicBezTo>
                  <a:cubicBezTo>
                    <a:pt x="529" y="1344"/>
                    <a:pt x="492" y="1332"/>
                    <a:pt x="467" y="1310"/>
                  </a:cubicBezTo>
                  <a:cubicBezTo>
                    <a:pt x="428" y="1277"/>
                    <a:pt x="419" y="1225"/>
                    <a:pt x="414" y="1180"/>
                  </a:cubicBezTo>
                  <a:cubicBezTo>
                    <a:pt x="411" y="1154"/>
                    <a:pt x="409" y="1128"/>
                    <a:pt x="407" y="1103"/>
                  </a:cubicBezTo>
                  <a:cubicBezTo>
                    <a:pt x="404" y="1069"/>
                    <a:pt x="400" y="1032"/>
                    <a:pt x="395" y="997"/>
                  </a:cubicBezTo>
                  <a:cubicBezTo>
                    <a:pt x="381" y="893"/>
                    <a:pt x="352" y="813"/>
                    <a:pt x="306" y="754"/>
                  </a:cubicBezTo>
                  <a:cubicBezTo>
                    <a:pt x="307" y="752"/>
                    <a:pt x="308" y="751"/>
                    <a:pt x="308" y="749"/>
                  </a:cubicBezTo>
                  <a:cubicBezTo>
                    <a:pt x="326" y="705"/>
                    <a:pt x="329" y="653"/>
                    <a:pt x="316" y="604"/>
                  </a:cubicBezTo>
                  <a:cubicBezTo>
                    <a:pt x="304" y="556"/>
                    <a:pt x="278" y="514"/>
                    <a:pt x="240" y="481"/>
                  </a:cubicBezTo>
                  <a:cubicBezTo>
                    <a:pt x="220" y="465"/>
                    <a:pt x="197" y="450"/>
                    <a:pt x="176" y="437"/>
                  </a:cubicBezTo>
                  <a:cubicBezTo>
                    <a:pt x="157" y="425"/>
                    <a:pt x="139" y="413"/>
                    <a:pt x="121" y="399"/>
                  </a:cubicBezTo>
                  <a:cubicBezTo>
                    <a:pt x="101" y="383"/>
                    <a:pt x="86" y="367"/>
                    <a:pt x="75" y="350"/>
                  </a:cubicBezTo>
                  <a:cubicBezTo>
                    <a:pt x="65" y="334"/>
                    <a:pt x="58" y="316"/>
                    <a:pt x="55" y="296"/>
                  </a:cubicBezTo>
                  <a:cubicBezTo>
                    <a:pt x="48" y="257"/>
                    <a:pt x="55" y="215"/>
                    <a:pt x="75" y="176"/>
                  </a:cubicBezTo>
                  <a:cubicBezTo>
                    <a:pt x="94" y="137"/>
                    <a:pt x="125" y="105"/>
                    <a:pt x="165" y="84"/>
                  </a:cubicBezTo>
                  <a:cubicBezTo>
                    <a:pt x="204" y="62"/>
                    <a:pt x="252" y="50"/>
                    <a:pt x="304" y="49"/>
                  </a:cubicBezTo>
                  <a:cubicBezTo>
                    <a:pt x="418" y="46"/>
                    <a:pt x="523" y="96"/>
                    <a:pt x="610" y="145"/>
                  </a:cubicBezTo>
                  <a:cubicBezTo>
                    <a:pt x="635" y="160"/>
                    <a:pt x="661" y="175"/>
                    <a:pt x="683" y="188"/>
                  </a:cubicBezTo>
                  <a:cubicBezTo>
                    <a:pt x="689" y="192"/>
                    <a:pt x="695" y="192"/>
                    <a:pt x="701" y="189"/>
                  </a:cubicBezTo>
                  <a:cubicBezTo>
                    <a:pt x="707" y="186"/>
                    <a:pt x="710" y="179"/>
                    <a:pt x="710" y="173"/>
                  </a:cubicBezTo>
                  <a:cubicBezTo>
                    <a:pt x="711" y="166"/>
                    <a:pt x="707" y="161"/>
                    <a:pt x="702" y="157"/>
                  </a:cubicBezTo>
                  <a:cubicBezTo>
                    <a:pt x="700" y="157"/>
                    <a:pt x="700" y="157"/>
                    <a:pt x="700" y="157"/>
                  </a:cubicBezTo>
                  <a:cubicBezTo>
                    <a:pt x="604" y="99"/>
                    <a:pt x="504" y="39"/>
                    <a:pt x="391" y="19"/>
                  </a:cubicBezTo>
                  <a:cubicBezTo>
                    <a:pt x="278" y="0"/>
                    <a:pt x="172" y="23"/>
                    <a:pt x="101" y="84"/>
                  </a:cubicBezTo>
                  <a:cubicBezTo>
                    <a:pt x="32" y="143"/>
                    <a:pt x="0" y="246"/>
                    <a:pt x="26" y="328"/>
                  </a:cubicBezTo>
                  <a:cubicBezTo>
                    <a:pt x="39" y="369"/>
                    <a:pt x="67" y="405"/>
                    <a:pt x="113" y="438"/>
                  </a:cubicBezTo>
                  <a:cubicBezTo>
                    <a:pt x="126" y="448"/>
                    <a:pt x="141" y="457"/>
                    <a:pt x="154" y="465"/>
                  </a:cubicBezTo>
                  <a:cubicBezTo>
                    <a:pt x="180" y="482"/>
                    <a:pt x="206" y="498"/>
                    <a:pt x="228" y="519"/>
                  </a:cubicBezTo>
                  <a:cubicBezTo>
                    <a:pt x="282" y="571"/>
                    <a:pt x="301" y="654"/>
                    <a:pt x="279" y="723"/>
                  </a:cubicBezTo>
                  <a:cubicBezTo>
                    <a:pt x="275" y="718"/>
                    <a:pt x="271" y="714"/>
                    <a:pt x="266" y="710"/>
                  </a:cubicBezTo>
                  <a:cubicBezTo>
                    <a:pt x="238" y="685"/>
                    <a:pt x="192" y="654"/>
                    <a:pt x="136" y="654"/>
                  </a:cubicBezTo>
                  <a:cubicBezTo>
                    <a:pt x="136" y="654"/>
                    <a:pt x="136" y="654"/>
                    <a:pt x="135" y="654"/>
                  </a:cubicBezTo>
                  <a:cubicBezTo>
                    <a:pt x="77" y="655"/>
                    <a:pt x="42" y="692"/>
                    <a:pt x="34" y="727"/>
                  </a:cubicBezTo>
                  <a:cubicBezTo>
                    <a:pt x="25" y="765"/>
                    <a:pt x="41" y="811"/>
                    <a:pt x="74" y="840"/>
                  </a:cubicBezTo>
                  <a:cubicBezTo>
                    <a:pt x="108" y="870"/>
                    <a:pt x="159" y="877"/>
                    <a:pt x="205" y="857"/>
                  </a:cubicBezTo>
                  <a:cubicBezTo>
                    <a:pt x="238" y="844"/>
                    <a:pt x="267" y="819"/>
                    <a:pt x="287" y="788"/>
                  </a:cubicBezTo>
                  <a:cubicBezTo>
                    <a:pt x="323" y="841"/>
                    <a:pt x="342" y="905"/>
                    <a:pt x="352" y="957"/>
                  </a:cubicBezTo>
                  <a:cubicBezTo>
                    <a:pt x="362" y="1006"/>
                    <a:pt x="366" y="1056"/>
                    <a:pt x="371" y="1105"/>
                  </a:cubicBezTo>
                  <a:cubicBezTo>
                    <a:pt x="372" y="1116"/>
                    <a:pt x="373" y="1126"/>
                    <a:pt x="374" y="1136"/>
                  </a:cubicBezTo>
                  <a:cubicBezTo>
                    <a:pt x="374" y="1142"/>
                    <a:pt x="375" y="1147"/>
                    <a:pt x="375" y="1152"/>
                  </a:cubicBezTo>
                  <a:cubicBezTo>
                    <a:pt x="380" y="1203"/>
                    <a:pt x="384" y="1255"/>
                    <a:pt x="411" y="1299"/>
                  </a:cubicBezTo>
                  <a:cubicBezTo>
                    <a:pt x="445" y="1355"/>
                    <a:pt x="508" y="1383"/>
                    <a:pt x="597" y="1383"/>
                  </a:cubicBezTo>
                  <a:cubicBezTo>
                    <a:pt x="615" y="1383"/>
                    <a:pt x="633" y="1382"/>
                    <a:pt x="652" y="1380"/>
                  </a:cubicBezTo>
                  <a:cubicBezTo>
                    <a:pt x="672" y="1378"/>
                    <a:pt x="693" y="1375"/>
                    <a:pt x="717" y="1370"/>
                  </a:cubicBezTo>
                  <a:cubicBezTo>
                    <a:pt x="727" y="1369"/>
                    <a:pt x="732" y="1360"/>
                    <a:pt x="730" y="1351"/>
                  </a:cubicBezTo>
                  <a:close/>
                  <a:moveTo>
                    <a:pt x="262" y="762"/>
                  </a:moveTo>
                  <a:cubicBezTo>
                    <a:pt x="242" y="795"/>
                    <a:pt x="204" y="830"/>
                    <a:pt x="157" y="832"/>
                  </a:cubicBezTo>
                  <a:cubicBezTo>
                    <a:pt x="137" y="834"/>
                    <a:pt x="120" y="829"/>
                    <a:pt x="106" y="819"/>
                  </a:cubicBezTo>
                  <a:cubicBezTo>
                    <a:pt x="93" y="810"/>
                    <a:pt x="81" y="796"/>
                    <a:pt x="74" y="780"/>
                  </a:cubicBezTo>
                  <a:cubicBezTo>
                    <a:pt x="68" y="765"/>
                    <a:pt x="65" y="749"/>
                    <a:pt x="69" y="736"/>
                  </a:cubicBezTo>
                  <a:cubicBezTo>
                    <a:pt x="72" y="720"/>
                    <a:pt x="82" y="707"/>
                    <a:pt x="98" y="699"/>
                  </a:cubicBezTo>
                  <a:cubicBezTo>
                    <a:pt x="109" y="693"/>
                    <a:pt x="122" y="690"/>
                    <a:pt x="136" y="690"/>
                  </a:cubicBezTo>
                  <a:cubicBezTo>
                    <a:pt x="162" y="690"/>
                    <a:pt x="189" y="700"/>
                    <a:pt x="209" y="712"/>
                  </a:cubicBezTo>
                  <a:cubicBezTo>
                    <a:pt x="230" y="725"/>
                    <a:pt x="248" y="740"/>
                    <a:pt x="264" y="758"/>
                  </a:cubicBezTo>
                  <a:cubicBezTo>
                    <a:pt x="263" y="760"/>
                    <a:pt x="262" y="761"/>
                    <a:pt x="262" y="762"/>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grpSp>
      <p:sp>
        <p:nvSpPr>
          <p:cNvPr id="22" name="Google Shape;22;p2"/>
          <p:cNvSpPr txBox="1">
            <a:spLocks noGrp="1"/>
          </p:cNvSpPr>
          <p:nvPr>
            <p:ph type="ctrTitle"/>
          </p:nvPr>
        </p:nvSpPr>
        <p:spPr>
          <a:xfrm>
            <a:off x="713050" y="1188150"/>
            <a:ext cx="4023000" cy="2090700"/>
          </a:xfrm>
          <a:prstGeom prst="rect">
            <a:avLst/>
          </a:prstGeom>
        </p:spPr>
        <p:txBody>
          <a:bodyPr spcFirstLastPara="1" wrap="square" lIns="91425" tIns="91425" rIns="91425" bIns="91425" anchor="b" anchorCtr="0">
            <a:noAutofit/>
          </a:bodyPr>
          <a:lstStyle>
            <a:lvl1pPr lvl="0" algn="l">
              <a:spcBef>
                <a:spcPts val="0"/>
              </a:spcBef>
              <a:spcAft>
                <a:spcPts val="0"/>
              </a:spcAft>
              <a:buClr>
                <a:srgbClr val="191919"/>
              </a:buClr>
              <a:buSzPts val="5200"/>
              <a:buNone/>
              <a:defRPr sz="4200" b="0">
                <a:latin typeface="Fredoka One"/>
                <a:ea typeface="Fredoka One"/>
                <a:cs typeface="Fredoka One"/>
                <a:sym typeface="Fredoka One"/>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23" name="Google Shape;23;p2"/>
          <p:cNvSpPr txBox="1">
            <a:spLocks noGrp="1"/>
          </p:cNvSpPr>
          <p:nvPr>
            <p:ph type="subTitle" idx="1"/>
          </p:nvPr>
        </p:nvSpPr>
        <p:spPr>
          <a:xfrm>
            <a:off x="713050" y="3278850"/>
            <a:ext cx="3130800" cy="676500"/>
          </a:xfrm>
          <a:prstGeom prst="rect">
            <a:avLst/>
          </a:prstGeom>
        </p:spPr>
        <p:txBody>
          <a:bodyPr spcFirstLastPara="1" wrap="square" lIns="91425" tIns="91425" rIns="91425" bIns="91425" anchor="t" anchorCtr="0">
            <a:noAutofit/>
          </a:bodyPr>
          <a:lstStyle>
            <a:lvl1pPr lvl="0">
              <a:spcBef>
                <a:spcPts val="0"/>
              </a:spcBef>
              <a:spcAft>
                <a:spcPts val="0"/>
              </a:spcAft>
              <a:buSzPts val="1400"/>
              <a:buNone/>
              <a:defRPr sz="16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214"/>
        <p:cNvGrpSpPr/>
        <p:nvPr/>
      </p:nvGrpSpPr>
      <p:grpSpPr>
        <a:xfrm>
          <a:off x="0" y="0"/>
          <a:ext cx="0" cy="0"/>
          <a:chOff x="0" y="0"/>
          <a:chExt cx="0" cy="0"/>
        </a:xfrm>
      </p:grpSpPr>
      <p:grpSp>
        <p:nvGrpSpPr>
          <p:cNvPr id="215" name="Google Shape;215;p13"/>
          <p:cNvGrpSpPr/>
          <p:nvPr/>
        </p:nvGrpSpPr>
        <p:grpSpPr>
          <a:xfrm>
            <a:off x="-1869826" y="-1231357"/>
            <a:ext cx="13567091" cy="7221207"/>
            <a:chOff x="-1869826" y="-1231357"/>
            <a:chExt cx="13567091" cy="7221207"/>
          </a:xfrm>
        </p:grpSpPr>
        <p:sp>
          <p:nvSpPr>
            <p:cNvPr id="216" name="Google Shape;216;p13"/>
            <p:cNvSpPr/>
            <p:nvPr/>
          </p:nvSpPr>
          <p:spPr>
            <a:xfrm rot="9850433" flipH="1">
              <a:off x="-1609225" y="-772522"/>
              <a:ext cx="3702050" cy="2425701"/>
            </a:xfrm>
            <a:custGeom>
              <a:avLst/>
              <a:gdLst/>
              <a:ahLst/>
              <a:cxnLst/>
              <a:rect l="l" t="t" r="r" b="b"/>
              <a:pathLst>
                <a:path w="2747" h="1799" extrusionOk="0">
                  <a:moveTo>
                    <a:pt x="21" y="103"/>
                  </a:moveTo>
                  <a:cubicBezTo>
                    <a:pt x="321" y="0"/>
                    <a:pt x="670" y="78"/>
                    <a:pt x="898" y="298"/>
                  </a:cubicBezTo>
                  <a:cubicBezTo>
                    <a:pt x="1052" y="447"/>
                    <a:pt x="1156" y="655"/>
                    <a:pt x="1347" y="749"/>
                  </a:cubicBezTo>
                  <a:cubicBezTo>
                    <a:pt x="1567" y="858"/>
                    <a:pt x="1829" y="784"/>
                    <a:pt x="2073" y="804"/>
                  </a:cubicBezTo>
                  <a:cubicBezTo>
                    <a:pt x="2222" y="817"/>
                    <a:pt x="2368" y="866"/>
                    <a:pt x="2493" y="947"/>
                  </a:cubicBezTo>
                  <a:cubicBezTo>
                    <a:pt x="2554" y="986"/>
                    <a:pt x="2611" y="1033"/>
                    <a:pt x="2649" y="1094"/>
                  </a:cubicBezTo>
                  <a:cubicBezTo>
                    <a:pt x="2747" y="1250"/>
                    <a:pt x="2682" y="1484"/>
                    <a:pt x="2517" y="1567"/>
                  </a:cubicBezTo>
                  <a:cubicBezTo>
                    <a:pt x="2455" y="1599"/>
                    <a:pt x="2385" y="1610"/>
                    <a:pt x="2316" y="1620"/>
                  </a:cubicBezTo>
                  <a:cubicBezTo>
                    <a:pt x="1713" y="1714"/>
                    <a:pt x="1101" y="1799"/>
                    <a:pt x="495" y="1733"/>
                  </a:cubicBezTo>
                  <a:cubicBezTo>
                    <a:pt x="418" y="1725"/>
                    <a:pt x="339" y="1713"/>
                    <a:pt x="276" y="1670"/>
                  </a:cubicBezTo>
                  <a:cubicBezTo>
                    <a:pt x="183" y="1606"/>
                    <a:pt x="145" y="1490"/>
                    <a:pt x="120" y="1381"/>
                  </a:cubicBezTo>
                  <a:cubicBezTo>
                    <a:pt x="21" y="954"/>
                    <a:pt x="0" y="573"/>
                    <a:pt x="15" y="135"/>
                  </a:cubicBez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17" name="Google Shape;217;p13"/>
            <p:cNvSpPr/>
            <p:nvPr/>
          </p:nvSpPr>
          <p:spPr>
            <a:xfrm rot="-124395" flipH="1">
              <a:off x="7952550" y="3497980"/>
              <a:ext cx="3702049" cy="2425700"/>
            </a:xfrm>
            <a:custGeom>
              <a:avLst/>
              <a:gdLst/>
              <a:ahLst/>
              <a:cxnLst/>
              <a:rect l="l" t="t" r="r" b="b"/>
              <a:pathLst>
                <a:path w="2747" h="1799" extrusionOk="0">
                  <a:moveTo>
                    <a:pt x="21" y="103"/>
                  </a:moveTo>
                  <a:cubicBezTo>
                    <a:pt x="321" y="0"/>
                    <a:pt x="670" y="78"/>
                    <a:pt x="898" y="298"/>
                  </a:cubicBezTo>
                  <a:cubicBezTo>
                    <a:pt x="1052" y="447"/>
                    <a:pt x="1156" y="655"/>
                    <a:pt x="1347" y="749"/>
                  </a:cubicBezTo>
                  <a:cubicBezTo>
                    <a:pt x="1567" y="858"/>
                    <a:pt x="1829" y="784"/>
                    <a:pt x="2073" y="804"/>
                  </a:cubicBezTo>
                  <a:cubicBezTo>
                    <a:pt x="2222" y="817"/>
                    <a:pt x="2368" y="866"/>
                    <a:pt x="2493" y="947"/>
                  </a:cubicBezTo>
                  <a:cubicBezTo>
                    <a:pt x="2554" y="986"/>
                    <a:pt x="2611" y="1033"/>
                    <a:pt x="2649" y="1094"/>
                  </a:cubicBezTo>
                  <a:cubicBezTo>
                    <a:pt x="2747" y="1250"/>
                    <a:pt x="2682" y="1484"/>
                    <a:pt x="2517" y="1567"/>
                  </a:cubicBezTo>
                  <a:cubicBezTo>
                    <a:pt x="2455" y="1599"/>
                    <a:pt x="2385" y="1610"/>
                    <a:pt x="2316" y="1620"/>
                  </a:cubicBezTo>
                  <a:cubicBezTo>
                    <a:pt x="1713" y="1714"/>
                    <a:pt x="1101" y="1799"/>
                    <a:pt x="495" y="1733"/>
                  </a:cubicBezTo>
                  <a:cubicBezTo>
                    <a:pt x="418" y="1725"/>
                    <a:pt x="339" y="1713"/>
                    <a:pt x="276" y="1670"/>
                  </a:cubicBezTo>
                  <a:cubicBezTo>
                    <a:pt x="183" y="1606"/>
                    <a:pt x="145" y="1490"/>
                    <a:pt x="120" y="1381"/>
                  </a:cubicBezTo>
                  <a:cubicBezTo>
                    <a:pt x="21" y="954"/>
                    <a:pt x="0" y="573"/>
                    <a:pt x="15" y="135"/>
                  </a:cubicBezTo>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grpSp>
        <p:nvGrpSpPr>
          <p:cNvPr id="218" name="Google Shape;218;p13"/>
          <p:cNvGrpSpPr/>
          <p:nvPr/>
        </p:nvGrpSpPr>
        <p:grpSpPr>
          <a:xfrm>
            <a:off x="-280772" y="405798"/>
            <a:ext cx="9647803" cy="4209793"/>
            <a:chOff x="-280772" y="405798"/>
            <a:chExt cx="9647803" cy="4209793"/>
          </a:xfrm>
        </p:grpSpPr>
        <p:grpSp>
          <p:nvGrpSpPr>
            <p:cNvPr id="219" name="Google Shape;219;p13"/>
            <p:cNvGrpSpPr/>
            <p:nvPr/>
          </p:nvGrpSpPr>
          <p:grpSpPr>
            <a:xfrm rot="4969952">
              <a:off x="-158286" y="3783729"/>
              <a:ext cx="698465" cy="863035"/>
              <a:chOff x="5465763" y="1457325"/>
              <a:chExt cx="1158874" cy="1431924"/>
            </a:xfrm>
          </p:grpSpPr>
          <p:sp>
            <p:nvSpPr>
              <p:cNvPr id="220" name="Google Shape;220;p13"/>
              <p:cNvSpPr/>
              <p:nvPr/>
            </p:nvSpPr>
            <p:spPr>
              <a:xfrm>
                <a:off x="5465763" y="1457325"/>
                <a:ext cx="1158874" cy="1431924"/>
              </a:xfrm>
              <a:custGeom>
                <a:avLst/>
                <a:gdLst/>
                <a:ahLst/>
                <a:cxnLst/>
                <a:rect l="l" t="t" r="r" b="b"/>
                <a:pathLst>
                  <a:path w="786" h="971" extrusionOk="0">
                    <a:moveTo>
                      <a:pt x="78" y="360"/>
                    </a:moveTo>
                    <a:cubicBezTo>
                      <a:pt x="32" y="180"/>
                      <a:pt x="0" y="38"/>
                      <a:pt x="36" y="11"/>
                    </a:cubicBezTo>
                    <a:cubicBezTo>
                      <a:pt x="51" y="0"/>
                      <a:pt x="196" y="82"/>
                      <a:pt x="339" y="170"/>
                    </a:cubicBezTo>
                    <a:cubicBezTo>
                      <a:pt x="778" y="749"/>
                      <a:pt x="778" y="749"/>
                      <a:pt x="778" y="749"/>
                    </a:cubicBezTo>
                    <a:cubicBezTo>
                      <a:pt x="786" y="765"/>
                      <a:pt x="737" y="815"/>
                      <a:pt x="618" y="893"/>
                    </a:cubicBezTo>
                    <a:cubicBezTo>
                      <a:pt x="498" y="971"/>
                      <a:pt x="520" y="956"/>
                      <a:pt x="428" y="837"/>
                    </a:cubicBezTo>
                    <a:cubicBezTo>
                      <a:pt x="313" y="687"/>
                      <a:pt x="176" y="492"/>
                      <a:pt x="78" y="360"/>
                    </a:cubicBezTo>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21" name="Google Shape;221;p13"/>
              <p:cNvSpPr/>
              <p:nvPr/>
            </p:nvSpPr>
            <p:spPr>
              <a:xfrm>
                <a:off x="5822951" y="2001838"/>
                <a:ext cx="428625" cy="446087"/>
              </a:xfrm>
              <a:custGeom>
                <a:avLst/>
                <a:gdLst/>
                <a:ahLst/>
                <a:cxnLst/>
                <a:rect l="l" t="t" r="r" b="b"/>
                <a:pathLst>
                  <a:path w="290" h="303" extrusionOk="0">
                    <a:moveTo>
                      <a:pt x="64" y="0"/>
                    </a:moveTo>
                    <a:cubicBezTo>
                      <a:pt x="57" y="0"/>
                      <a:pt x="51" y="2"/>
                      <a:pt x="45" y="6"/>
                    </a:cubicBezTo>
                    <a:cubicBezTo>
                      <a:pt x="0" y="39"/>
                      <a:pt x="37" y="108"/>
                      <a:pt x="75" y="154"/>
                    </a:cubicBezTo>
                    <a:cubicBezTo>
                      <a:pt x="108" y="196"/>
                      <a:pt x="177" y="301"/>
                      <a:pt x="238" y="303"/>
                    </a:cubicBezTo>
                    <a:cubicBezTo>
                      <a:pt x="238" y="303"/>
                      <a:pt x="239" y="303"/>
                      <a:pt x="239" y="303"/>
                    </a:cubicBezTo>
                    <a:cubicBezTo>
                      <a:pt x="290" y="303"/>
                      <a:pt x="273" y="233"/>
                      <a:pt x="255" y="198"/>
                    </a:cubicBezTo>
                    <a:cubicBezTo>
                      <a:pt x="227" y="137"/>
                      <a:pt x="180" y="81"/>
                      <a:pt x="128" y="38"/>
                    </a:cubicBezTo>
                    <a:cubicBezTo>
                      <a:pt x="115" y="27"/>
                      <a:pt x="88" y="0"/>
                      <a:pt x="64" y="0"/>
                    </a:cubicBezTo>
                  </a:path>
                </a:pathLst>
              </a:custGeom>
              <a:solidFill>
                <a:srgbClr val="FFFCF6">
                  <a:alpha val="2405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22" name="Google Shape;222;p13"/>
              <p:cNvSpPr/>
              <p:nvPr/>
            </p:nvSpPr>
            <p:spPr>
              <a:xfrm>
                <a:off x="5553076" y="1674813"/>
                <a:ext cx="434975" cy="339725"/>
              </a:xfrm>
              <a:custGeom>
                <a:avLst/>
                <a:gdLst/>
                <a:ahLst/>
                <a:cxnLst/>
                <a:rect l="l" t="t" r="r" b="b"/>
                <a:pathLst>
                  <a:path w="295" h="230" extrusionOk="0">
                    <a:moveTo>
                      <a:pt x="26" y="222"/>
                    </a:moveTo>
                    <a:cubicBezTo>
                      <a:pt x="121" y="172"/>
                      <a:pt x="197" y="95"/>
                      <a:pt x="282" y="30"/>
                    </a:cubicBezTo>
                    <a:cubicBezTo>
                      <a:pt x="295" y="20"/>
                      <a:pt x="283" y="0"/>
                      <a:pt x="270" y="9"/>
                    </a:cubicBezTo>
                    <a:cubicBezTo>
                      <a:pt x="185" y="74"/>
                      <a:pt x="109" y="151"/>
                      <a:pt x="14" y="202"/>
                    </a:cubicBezTo>
                    <a:cubicBezTo>
                      <a:pt x="0" y="209"/>
                      <a:pt x="12" y="230"/>
                      <a:pt x="26" y="222"/>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23" name="Google Shape;223;p13"/>
              <p:cNvSpPr/>
              <p:nvPr/>
            </p:nvSpPr>
            <p:spPr>
              <a:xfrm>
                <a:off x="5611813" y="1762125"/>
                <a:ext cx="433387" cy="328613"/>
              </a:xfrm>
              <a:custGeom>
                <a:avLst/>
                <a:gdLst/>
                <a:ahLst/>
                <a:cxnLst/>
                <a:rect l="l" t="t" r="r" b="b"/>
                <a:pathLst>
                  <a:path w="295" h="222" extrusionOk="0">
                    <a:moveTo>
                      <a:pt x="26" y="214"/>
                    </a:moveTo>
                    <a:cubicBezTo>
                      <a:pt x="119" y="163"/>
                      <a:pt x="201" y="94"/>
                      <a:pt x="283" y="27"/>
                    </a:cubicBezTo>
                    <a:cubicBezTo>
                      <a:pt x="295" y="17"/>
                      <a:pt x="278" y="0"/>
                      <a:pt x="266" y="10"/>
                    </a:cubicBezTo>
                    <a:cubicBezTo>
                      <a:pt x="185" y="76"/>
                      <a:pt x="105" y="143"/>
                      <a:pt x="14" y="194"/>
                    </a:cubicBezTo>
                    <a:cubicBezTo>
                      <a:pt x="0" y="201"/>
                      <a:pt x="13" y="222"/>
                      <a:pt x="26" y="214"/>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24" name="Google Shape;224;p13"/>
              <p:cNvSpPr/>
              <p:nvPr/>
            </p:nvSpPr>
            <p:spPr>
              <a:xfrm>
                <a:off x="6089651" y="2424113"/>
                <a:ext cx="458787" cy="320675"/>
              </a:xfrm>
              <a:custGeom>
                <a:avLst/>
                <a:gdLst/>
                <a:ahLst/>
                <a:cxnLst/>
                <a:rect l="l" t="t" r="r" b="b"/>
                <a:pathLst>
                  <a:path w="311" h="218" extrusionOk="0">
                    <a:moveTo>
                      <a:pt x="26" y="211"/>
                    </a:moveTo>
                    <a:cubicBezTo>
                      <a:pt x="122" y="160"/>
                      <a:pt x="208" y="91"/>
                      <a:pt x="298" y="30"/>
                    </a:cubicBezTo>
                    <a:cubicBezTo>
                      <a:pt x="311" y="21"/>
                      <a:pt x="299" y="0"/>
                      <a:pt x="286" y="9"/>
                    </a:cubicBezTo>
                    <a:cubicBezTo>
                      <a:pt x="196" y="70"/>
                      <a:pt x="110" y="139"/>
                      <a:pt x="14" y="190"/>
                    </a:cubicBezTo>
                    <a:cubicBezTo>
                      <a:pt x="0" y="198"/>
                      <a:pt x="12" y="218"/>
                      <a:pt x="26" y="211"/>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25" name="Google Shape;225;p13"/>
              <p:cNvSpPr/>
              <p:nvPr/>
            </p:nvSpPr>
            <p:spPr>
              <a:xfrm>
                <a:off x="6024563" y="2343150"/>
                <a:ext cx="476250" cy="320675"/>
              </a:xfrm>
              <a:custGeom>
                <a:avLst/>
                <a:gdLst/>
                <a:ahLst/>
                <a:cxnLst/>
                <a:rect l="l" t="t" r="r" b="b"/>
                <a:pathLst>
                  <a:path w="322" h="217" extrusionOk="0">
                    <a:moveTo>
                      <a:pt x="26" y="210"/>
                    </a:moveTo>
                    <a:cubicBezTo>
                      <a:pt x="76" y="186"/>
                      <a:pt x="126" y="160"/>
                      <a:pt x="173" y="129"/>
                    </a:cubicBezTo>
                    <a:cubicBezTo>
                      <a:pt x="220" y="97"/>
                      <a:pt x="265" y="62"/>
                      <a:pt x="310" y="26"/>
                    </a:cubicBezTo>
                    <a:cubicBezTo>
                      <a:pt x="322" y="17"/>
                      <a:pt x="305" y="0"/>
                      <a:pt x="293" y="9"/>
                    </a:cubicBezTo>
                    <a:cubicBezTo>
                      <a:pt x="249" y="45"/>
                      <a:pt x="204" y="79"/>
                      <a:pt x="157" y="110"/>
                    </a:cubicBezTo>
                    <a:cubicBezTo>
                      <a:pt x="111" y="140"/>
                      <a:pt x="63" y="166"/>
                      <a:pt x="14" y="190"/>
                    </a:cubicBezTo>
                    <a:cubicBezTo>
                      <a:pt x="0" y="196"/>
                      <a:pt x="12" y="217"/>
                      <a:pt x="26" y="21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grpSp>
        <p:grpSp>
          <p:nvGrpSpPr>
            <p:cNvPr id="226" name="Google Shape;226;p13"/>
            <p:cNvGrpSpPr/>
            <p:nvPr/>
          </p:nvGrpSpPr>
          <p:grpSpPr>
            <a:xfrm rot="-1799484">
              <a:off x="8578733" y="511937"/>
              <a:ext cx="634765" cy="784326"/>
              <a:chOff x="5465763" y="1457325"/>
              <a:chExt cx="1158874" cy="1431924"/>
            </a:xfrm>
          </p:grpSpPr>
          <p:sp>
            <p:nvSpPr>
              <p:cNvPr id="227" name="Google Shape;227;p13"/>
              <p:cNvSpPr/>
              <p:nvPr/>
            </p:nvSpPr>
            <p:spPr>
              <a:xfrm>
                <a:off x="5465763" y="1457325"/>
                <a:ext cx="1158874" cy="1431924"/>
              </a:xfrm>
              <a:custGeom>
                <a:avLst/>
                <a:gdLst/>
                <a:ahLst/>
                <a:cxnLst/>
                <a:rect l="l" t="t" r="r" b="b"/>
                <a:pathLst>
                  <a:path w="786" h="971" extrusionOk="0">
                    <a:moveTo>
                      <a:pt x="78" y="360"/>
                    </a:moveTo>
                    <a:cubicBezTo>
                      <a:pt x="32" y="180"/>
                      <a:pt x="0" y="38"/>
                      <a:pt x="36" y="11"/>
                    </a:cubicBezTo>
                    <a:cubicBezTo>
                      <a:pt x="51" y="0"/>
                      <a:pt x="196" y="82"/>
                      <a:pt x="339" y="170"/>
                    </a:cubicBezTo>
                    <a:cubicBezTo>
                      <a:pt x="778" y="749"/>
                      <a:pt x="778" y="749"/>
                      <a:pt x="778" y="749"/>
                    </a:cubicBezTo>
                    <a:cubicBezTo>
                      <a:pt x="786" y="765"/>
                      <a:pt x="737" y="815"/>
                      <a:pt x="618" y="893"/>
                    </a:cubicBezTo>
                    <a:cubicBezTo>
                      <a:pt x="498" y="971"/>
                      <a:pt x="520" y="956"/>
                      <a:pt x="428" y="837"/>
                    </a:cubicBezTo>
                    <a:cubicBezTo>
                      <a:pt x="313" y="687"/>
                      <a:pt x="176" y="492"/>
                      <a:pt x="78" y="360"/>
                    </a:cubicBezTo>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28" name="Google Shape;228;p13"/>
              <p:cNvSpPr/>
              <p:nvPr/>
            </p:nvSpPr>
            <p:spPr>
              <a:xfrm>
                <a:off x="5822951" y="2001838"/>
                <a:ext cx="428625" cy="446087"/>
              </a:xfrm>
              <a:custGeom>
                <a:avLst/>
                <a:gdLst/>
                <a:ahLst/>
                <a:cxnLst/>
                <a:rect l="l" t="t" r="r" b="b"/>
                <a:pathLst>
                  <a:path w="290" h="303" extrusionOk="0">
                    <a:moveTo>
                      <a:pt x="64" y="0"/>
                    </a:moveTo>
                    <a:cubicBezTo>
                      <a:pt x="57" y="0"/>
                      <a:pt x="51" y="2"/>
                      <a:pt x="45" y="6"/>
                    </a:cubicBezTo>
                    <a:cubicBezTo>
                      <a:pt x="0" y="39"/>
                      <a:pt x="37" y="108"/>
                      <a:pt x="75" y="154"/>
                    </a:cubicBezTo>
                    <a:cubicBezTo>
                      <a:pt x="108" y="196"/>
                      <a:pt x="177" y="301"/>
                      <a:pt x="238" y="303"/>
                    </a:cubicBezTo>
                    <a:cubicBezTo>
                      <a:pt x="238" y="303"/>
                      <a:pt x="239" y="303"/>
                      <a:pt x="239" y="303"/>
                    </a:cubicBezTo>
                    <a:cubicBezTo>
                      <a:pt x="290" y="303"/>
                      <a:pt x="273" y="233"/>
                      <a:pt x="255" y="198"/>
                    </a:cubicBezTo>
                    <a:cubicBezTo>
                      <a:pt x="227" y="137"/>
                      <a:pt x="180" y="81"/>
                      <a:pt x="128" y="38"/>
                    </a:cubicBezTo>
                    <a:cubicBezTo>
                      <a:pt x="115" y="27"/>
                      <a:pt x="88" y="0"/>
                      <a:pt x="64" y="0"/>
                    </a:cubicBezTo>
                  </a:path>
                </a:pathLst>
              </a:custGeom>
              <a:solidFill>
                <a:srgbClr val="FFFCF6">
                  <a:alpha val="2405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29" name="Google Shape;229;p13"/>
              <p:cNvSpPr/>
              <p:nvPr/>
            </p:nvSpPr>
            <p:spPr>
              <a:xfrm>
                <a:off x="5553076" y="1674813"/>
                <a:ext cx="434975" cy="339725"/>
              </a:xfrm>
              <a:custGeom>
                <a:avLst/>
                <a:gdLst/>
                <a:ahLst/>
                <a:cxnLst/>
                <a:rect l="l" t="t" r="r" b="b"/>
                <a:pathLst>
                  <a:path w="295" h="230" extrusionOk="0">
                    <a:moveTo>
                      <a:pt x="26" y="222"/>
                    </a:moveTo>
                    <a:cubicBezTo>
                      <a:pt x="121" y="172"/>
                      <a:pt x="197" y="95"/>
                      <a:pt x="282" y="30"/>
                    </a:cubicBezTo>
                    <a:cubicBezTo>
                      <a:pt x="295" y="20"/>
                      <a:pt x="283" y="0"/>
                      <a:pt x="270" y="9"/>
                    </a:cubicBezTo>
                    <a:cubicBezTo>
                      <a:pt x="185" y="74"/>
                      <a:pt x="109" y="151"/>
                      <a:pt x="14" y="202"/>
                    </a:cubicBezTo>
                    <a:cubicBezTo>
                      <a:pt x="0" y="209"/>
                      <a:pt x="12" y="230"/>
                      <a:pt x="26" y="222"/>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30" name="Google Shape;230;p13"/>
              <p:cNvSpPr/>
              <p:nvPr/>
            </p:nvSpPr>
            <p:spPr>
              <a:xfrm>
                <a:off x="5611813" y="1762125"/>
                <a:ext cx="433387" cy="328613"/>
              </a:xfrm>
              <a:custGeom>
                <a:avLst/>
                <a:gdLst/>
                <a:ahLst/>
                <a:cxnLst/>
                <a:rect l="l" t="t" r="r" b="b"/>
                <a:pathLst>
                  <a:path w="295" h="222" extrusionOk="0">
                    <a:moveTo>
                      <a:pt x="26" y="214"/>
                    </a:moveTo>
                    <a:cubicBezTo>
                      <a:pt x="119" y="163"/>
                      <a:pt x="201" y="94"/>
                      <a:pt x="283" y="27"/>
                    </a:cubicBezTo>
                    <a:cubicBezTo>
                      <a:pt x="295" y="17"/>
                      <a:pt x="278" y="0"/>
                      <a:pt x="266" y="10"/>
                    </a:cubicBezTo>
                    <a:cubicBezTo>
                      <a:pt x="185" y="76"/>
                      <a:pt x="105" y="143"/>
                      <a:pt x="14" y="194"/>
                    </a:cubicBezTo>
                    <a:cubicBezTo>
                      <a:pt x="0" y="201"/>
                      <a:pt x="13" y="222"/>
                      <a:pt x="26" y="214"/>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31" name="Google Shape;231;p13"/>
              <p:cNvSpPr/>
              <p:nvPr/>
            </p:nvSpPr>
            <p:spPr>
              <a:xfrm>
                <a:off x="6089651" y="2424113"/>
                <a:ext cx="458787" cy="320675"/>
              </a:xfrm>
              <a:custGeom>
                <a:avLst/>
                <a:gdLst/>
                <a:ahLst/>
                <a:cxnLst/>
                <a:rect l="l" t="t" r="r" b="b"/>
                <a:pathLst>
                  <a:path w="311" h="218" extrusionOk="0">
                    <a:moveTo>
                      <a:pt x="26" y="211"/>
                    </a:moveTo>
                    <a:cubicBezTo>
                      <a:pt x="122" y="160"/>
                      <a:pt x="208" y="91"/>
                      <a:pt x="298" y="30"/>
                    </a:cubicBezTo>
                    <a:cubicBezTo>
                      <a:pt x="311" y="21"/>
                      <a:pt x="299" y="0"/>
                      <a:pt x="286" y="9"/>
                    </a:cubicBezTo>
                    <a:cubicBezTo>
                      <a:pt x="196" y="70"/>
                      <a:pt x="110" y="139"/>
                      <a:pt x="14" y="190"/>
                    </a:cubicBezTo>
                    <a:cubicBezTo>
                      <a:pt x="0" y="198"/>
                      <a:pt x="12" y="218"/>
                      <a:pt x="26" y="211"/>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32" name="Google Shape;232;p13"/>
              <p:cNvSpPr/>
              <p:nvPr/>
            </p:nvSpPr>
            <p:spPr>
              <a:xfrm>
                <a:off x="6024563" y="2343150"/>
                <a:ext cx="476250" cy="320675"/>
              </a:xfrm>
              <a:custGeom>
                <a:avLst/>
                <a:gdLst/>
                <a:ahLst/>
                <a:cxnLst/>
                <a:rect l="l" t="t" r="r" b="b"/>
                <a:pathLst>
                  <a:path w="322" h="217" extrusionOk="0">
                    <a:moveTo>
                      <a:pt x="26" y="210"/>
                    </a:moveTo>
                    <a:cubicBezTo>
                      <a:pt x="76" y="186"/>
                      <a:pt x="126" y="160"/>
                      <a:pt x="173" y="129"/>
                    </a:cubicBezTo>
                    <a:cubicBezTo>
                      <a:pt x="220" y="97"/>
                      <a:pt x="265" y="62"/>
                      <a:pt x="310" y="26"/>
                    </a:cubicBezTo>
                    <a:cubicBezTo>
                      <a:pt x="322" y="17"/>
                      <a:pt x="305" y="0"/>
                      <a:pt x="293" y="9"/>
                    </a:cubicBezTo>
                    <a:cubicBezTo>
                      <a:pt x="249" y="45"/>
                      <a:pt x="204" y="79"/>
                      <a:pt x="157" y="110"/>
                    </a:cubicBezTo>
                    <a:cubicBezTo>
                      <a:pt x="111" y="140"/>
                      <a:pt x="63" y="166"/>
                      <a:pt x="14" y="190"/>
                    </a:cubicBezTo>
                    <a:cubicBezTo>
                      <a:pt x="0" y="196"/>
                      <a:pt x="12" y="217"/>
                      <a:pt x="26" y="21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grpSp>
      </p:grpSp>
      <p:grpSp>
        <p:nvGrpSpPr>
          <p:cNvPr id="233" name="Google Shape;233;p13"/>
          <p:cNvGrpSpPr/>
          <p:nvPr/>
        </p:nvGrpSpPr>
        <p:grpSpPr>
          <a:xfrm>
            <a:off x="151585" y="293550"/>
            <a:ext cx="8745601" cy="4490226"/>
            <a:chOff x="151585" y="293550"/>
            <a:chExt cx="8745601" cy="4490226"/>
          </a:xfrm>
        </p:grpSpPr>
        <p:sp>
          <p:nvSpPr>
            <p:cNvPr id="234" name="Google Shape;234;p13"/>
            <p:cNvSpPr/>
            <p:nvPr/>
          </p:nvSpPr>
          <p:spPr>
            <a:xfrm>
              <a:off x="8463310" y="1252251"/>
              <a:ext cx="294750" cy="296750"/>
            </a:xfrm>
            <a:custGeom>
              <a:avLst/>
              <a:gdLst/>
              <a:ahLst/>
              <a:cxnLst/>
              <a:rect l="l" t="t" r="r" b="b"/>
              <a:pathLst>
                <a:path w="127" h="128" extrusionOk="0">
                  <a:moveTo>
                    <a:pt x="117" y="55"/>
                  </a:moveTo>
                  <a:cubicBezTo>
                    <a:pt x="105" y="55"/>
                    <a:pt x="92" y="56"/>
                    <a:pt x="80" y="56"/>
                  </a:cubicBezTo>
                  <a:cubicBezTo>
                    <a:pt x="88" y="47"/>
                    <a:pt x="96" y="39"/>
                    <a:pt x="104" y="31"/>
                  </a:cubicBezTo>
                  <a:cubicBezTo>
                    <a:pt x="111" y="24"/>
                    <a:pt x="99" y="12"/>
                    <a:pt x="92" y="20"/>
                  </a:cubicBezTo>
                  <a:cubicBezTo>
                    <a:pt x="85" y="27"/>
                    <a:pt x="78" y="34"/>
                    <a:pt x="72" y="41"/>
                  </a:cubicBezTo>
                  <a:cubicBezTo>
                    <a:pt x="72" y="31"/>
                    <a:pt x="72" y="21"/>
                    <a:pt x="72" y="10"/>
                  </a:cubicBezTo>
                  <a:cubicBezTo>
                    <a:pt x="72" y="0"/>
                    <a:pt x="55" y="0"/>
                    <a:pt x="55" y="10"/>
                  </a:cubicBezTo>
                  <a:cubicBezTo>
                    <a:pt x="55" y="22"/>
                    <a:pt x="55" y="33"/>
                    <a:pt x="55" y="44"/>
                  </a:cubicBezTo>
                  <a:cubicBezTo>
                    <a:pt x="48" y="36"/>
                    <a:pt x="40" y="29"/>
                    <a:pt x="33" y="21"/>
                  </a:cubicBezTo>
                  <a:cubicBezTo>
                    <a:pt x="25" y="14"/>
                    <a:pt x="14" y="25"/>
                    <a:pt x="21" y="32"/>
                  </a:cubicBezTo>
                  <a:cubicBezTo>
                    <a:pt x="29" y="40"/>
                    <a:pt x="37" y="48"/>
                    <a:pt x="45" y="56"/>
                  </a:cubicBezTo>
                  <a:cubicBezTo>
                    <a:pt x="33" y="56"/>
                    <a:pt x="22" y="56"/>
                    <a:pt x="10" y="55"/>
                  </a:cubicBezTo>
                  <a:cubicBezTo>
                    <a:pt x="0" y="55"/>
                    <a:pt x="0" y="71"/>
                    <a:pt x="10" y="72"/>
                  </a:cubicBezTo>
                  <a:cubicBezTo>
                    <a:pt x="21" y="72"/>
                    <a:pt x="33" y="72"/>
                    <a:pt x="44" y="72"/>
                  </a:cubicBezTo>
                  <a:cubicBezTo>
                    <a:pt x="37" y="80"/>
                    <a:pt x="30" y="88"/>
                    <a:pt x="23" y="97"/>
                  </a:cubicBezTo>
                  <a:cubicBezTo>
                    <a:pt x="20" y="100"/>
                    <a:pt x="20" y="105"/>
                    <a:pt x="23" y="108"/>
                  </a:cubicBezTo>
                  <a:cubicBezTo>
                    <a:pt x="26" y="111"/>
                    <a:pt x="32" y="111"/>
                    <a:pt x="35" y="108"/>
                  </a:cubicBezTo>
                  <a:cubicBezTo>
                    <a:pt x="42" y="100"/>
                    <a:pt x="48" y="92"/>
                    <a:pt x="55" y="84"/>
                  </a:cubicBezTo>
                  <a:cubicBezTo>
                    <a:pt x="55" y="95"/>
                    <a:pt x="55" y="106"/>
                    <a:pt x="55" y="117"/>
                  </a:cubicBezTo>
                  <a:cubicBezTo>
                    <a:pt x="55" y="128"/>
                    <a:pt x="72" y="128"/>
                    <a:pt x="72" y="117"/>
                  </a:cubicBezTo>
                  <a:cubicBezTo>
                    <a:pt x="72" y="106"/>
                    <a:pt x="72" y="95"/>
                    <a:pt x="72" y="84"/>
                  </a:cubicBezTo>
                  <a:cubicBezTo>
                    <a:pt x="79" y="91"/>
                    <a:pt x="87" y="99"/>
                    <a:pt x="94" y="107"/>
                  </a:cubicBezTo>
                  <a:cubicBezTo>
                    <a:pt x="102" y="114"/>
                    <a:pt x="113" y="103"/>
                    <a:pt x="106" y="95"/>
                  </a:cubicBezTo>
                  <a:cubicBezTo>
                    <a:pt x="98" y="88"/>
                    <a:pt x="91" y="80"/>
                    <a:pt x="83" y="72"/>
                  </a:cubicBezTo>
                  <a:cubicBezTo>
                    <a:pt x="94" y="72"/>
                    <a:pt x="106" y="72"/>
                    <a:pt x="117" y="72"/>
                  </a:cubicBezTo>
                  <a:cubicBezTo>
                    <a:pt x="127" y="72"/>
                    <a:pt x="127" y="55"/>
                    <a:pt x="117" y="55"/>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35" name="Google Shape;235;p13"/>
            <p:cNvSpPr/>
            <p:nvPr/>
          </p:nvSpPr>
          <p:spPr>
            <a:xfrm>
              <a:off x="151585" y="3283626"/>
              <a:ext cx="294750" cy="296750"/>
            </a:xfrm>
            <a:custGeom>
              <a:avLst/>
              <a:gdLst/>
              <a:ahLst/>
              <a:cxnLst/>
              <a:rect l="l" t="t" r="r" b="b"/>
              <a:pathLst>
                <a:path w="127" h="128" extrusionOk="0">
                  <a:moveTo>
                    <a:pt x="117" y="55"/>
                  </a:moveTo>
                  <a:cubicBezTo>
                    <a:pt x="105" y="55"/>
                    <a:pt x="92" y="56"/>
                    <a:pt x="80" y="56"/>
                  </a:cubicBezTo>
                  <a:cubicBezTo>
                    <a:pt x="88" y="47"/>
                    <a:pt x="96" y="39"/>
                    <a:pt x="104" y="31"/>
                  </a:cubicBezTo>
                  <a:cubicBezTo>
                    <a:pt x="111" y="24"/>
                    <a:pt x="99" y="12"/>
                    <a:pt x="92" y="20"/>
                  </a:cubicBezTo>
                  <a:cubicBezTo>
                    <a:pt x="85" y="27"/>
                    <a:pt x="78" y="34"/>
                    <a:pt x="72" y="41"/>
                  </a:cubicBezTo>
                  <a:cubicBezTo>
                    <a:pt x="72" y="31"/>
                    <a:pt x="72" y="21"/>
                    <a:pt x="72" y="10"/>
                  </a:cubicBezTo>
                  <a:cubicBezTo>
                    <a:pt x="72" y="0"/>
                    <a:pt x="55" y="0"/>
                    <a:pt x="55" y="10"/>
                  </a:cubicBezTo>
                  <a:cubicBezTo>
                    <a:pt x="55" y="22"/>
                    <a:pt x="55" y="33"/>
                    <a:pt x="55" y="44"/>
                  </a:cubicBezTo>
                  <a:cubicBezTo>
                    <a:pt x="48" y="36"/>
                    <a:pt x="40" y="29"/>
                    <a:pt x="33" y="21"/>
                  </a:cubicBezTo>
                  <a:cubicBezTo>
                    <a:pt x="25" y="14"/>
                    <a:pt x="14" y="25"/>
                    <a:pt x="21" y="32"/>
                  </a:cubicBezTo>
                  <a:cubicBezTo>
                    <a:pt x="29" y="40"/>
                    <a:pt x="37" y="48"/>
                    <a:pt x="45" y="56"/>
                  </a:cubicBezTo>
                  <a:cubicBezTo>
                    <a:pt x="33" y="56"/>
                    <a:pt x="22" y="56"/>
                    <a:pt x="10" y="55"/>
                  </a:cubicBezTo>
                  <a:cubicBezTo>
                    <a:pt x="0" y="55"/>
                    <a:pt x="0" y="71"/>
                    <a:pt x="10" y="72"/>
                  </a:cubicBezTo>
                  <a:cubicBezTo>
                    <a:pt x="21" y="72"/>
                    <a:pt x="33" y="72"/>
                    <a:pt x="44" y="72"/>
                  </a:cubicBezTo>
                  <a:cubicBezTo>
                    <a:pt x="37" y="80"/>
                    <a:pt x="30" y="88"/>
                    <a:pt x="23" y="97"/>
                  </a:cubicBezTo>
                  <a:cubicBezTo>
                    <a:pt x="20" y="100"/>
                    <a:pt x="20" y="105"/>
                    <a:pt x="23" y="108"/>
                  </a:cubicBezTo>
                  <a:cubicBezTo>
                    <a:pt x="26" y="111"/>
                    <a:pt x="32" y="111"/>
                    <a:pt x="35" y="108"/>
                  </a:cubicBezTo>
                  <a:cubicBezTo>
                    <a:pt x="42" y="100"/>
                    <a:pt x="48" y="92"/>
                    <a:pt x="55" y="84"/>
                  </a:cubicBezTo>
                  <a:cubicBezTo>
                    <a:pt x="55" y="95"/>
                    <a:pt x="55" y="106"/>
                    <a:pt x="55" y="117"/>
                  </a:cubicBezTo>
                  <a:cubicBezTo>
                    <a:pt x="55" y="128"/>
                    <a:pt x="72" y="128"/>
                    <a:pt x="72" y="117"/>
                  </a:cubicBezTo>
                  <a:cubicBezTo>
                    <a:pt x="72" y="106"/>
                    <a:pt x="72" y="95"/>
                    <a:pt x="72" y="84"/>
                  </a:cubicBezTo>
                  <a:cubicBezTo>
                    <a:pt x="79" y="91"/>
                    <a:pt x="87" y="99"/>
                    <a:pt x="94" y="107"/>
                  </a:cubicBezTo>
                  <a:cubicBezTo>
                    <a:pt x="102" y="114"/>
                    <a:pt x="113" y="103"/>
                    <a:pt x="106" y="95"/>
                  </a:cubicBezTo>
                  <a:cubicBezTo>
                    <a:pt x="98" y="88"/>
                    <a:pt x="91" y="80"/>
                    <a:pt x="83" y="72"/>
                  </a:cubicBezTo>
                  <a:cubicBezTo>
                    <a:pt x="94" y="72"/>
                    <a:pt x="106" y="72"/>
                    <a:pt x="117" y="72"/>
                  </a:cubicBezTo>
                  <a:cubicBezTo>
                    <a:pt x="127" y="72"/>
                    <a:pt x="127" y="55"/>
                    <a:pt x="117" y="55"/>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36" name="Google Shape;236;p13"/>
            <p:cNvSpPr/>
            <p:nvPr/>
          </p:nvSpPr>
          <p:spPr>
            <a:xfrm>
              <a:off x="400305" y="4642626"/>
              <a:ext cx="140200" cy="141150"/>
            </a:xfrm>
            <a:custGeom>
              <a:avLst/>
              <a:gdLst/>
              <a:ahLst/>
              <a:cxnLst/>
              <a:rect l="l" t="t" r="r" b="b"/>
              <a:pathLst>
                <a:path w="127" h="128" extrusionOk="0">
                  <a:moveTo>
                    <a:pt x="117" y="55"/>
                  </a:moveTo>
                  <a:cubicBezTo>
                    <a:pt x="105" y="55"/>
                    <a:pt x="92" y="56"/>
                    <a:pt x="80" y="56"/>
                  </a:cubicBezTo>
                  <a:cubicBezTo>
                    <a:pt x="88" y="47"/>
                    <a:pt x="96" y="39"/>
                    <a:pt x="104" y="31"/>
                  </a:cubicBezTo>
                  <a:cubicBezTo>
                    <a:pt x="111" y="24"/>
                    <a:pt x="99" y="12"/>
                    <a:pt x="92" y="20"/>
                  </a:cubicBezTo>
                  <a:cubicBezTo>
                    <a:pt x="85" y="27"/>
                    <a:pt x="78" y="34"/>
                    <a:pt x="72" y="41"/>
                  </a:cubicBezTo>
                  <a:cubicBezTo>
                    <a:pt x="72" y="31"/>
                    <a:pt x="72" y="21"/>
                    <a:pt x="72" y="10"/>
                  </a:cubicBezTo>
                  <a:cubicBezTo>
                    <a:pt x="72" y="0"/>
                    <a:pt x="55" y="0"/>
                    <a:pt x="55" y="10"/>
                  </a:cubicBezTo>
                  <a:cubicBezTo>
                    <a:pt x="55" y="22"/>
                    <a:pt x="55" y="33"/>
                    <a:pt x="55" y="44"/>
                  </a:cubicBezTo>
                  <a:cubicBezTo>
                    <a:pt x="48" y="36"/>
                    <a:pt x="40" y="29"/>
                    <a:pt x="33" y="21"/>
                  </a:cubicBezTo>
                  <a:cubicBezTo>
                    <a:pt x="25" y="14"/>
                    <a:pt x="14" y="25"/>
                    <a:pt x="21" y="32"/>
                  </a:cubicBezTo>
                  <a:cubicBezTo>
                    <a:pt x="29" y="40"/>
                    <a:pt x="37" y="48"/>
                    <a:pt x="45" y="56"/>
                  </a:cubicBezTo>
                  <a:cubicBezTo>
                    <a:pt x="33" y="56"/>
                    <a:pt x="22" y="56"/>
                    <a:pt x="10" y="55"/>
                  </a:cubicBezTo>
                  <a:cubicBezTo>
                    <a:pt x="0" y="55"/>
                    <a:pt x="0" y="71"/>
                    <a:pt x="10" y="72"/>
                  </a:cubicBezTo>
                  <a:cubicBezTo>
                    <a:pt x="21" y="72"/>
                    <a:pt x="33" y="72"/>
                    <a:pt x="44" y="72"/>
                  </a:cubicBezTo>
                  <a:cubicBezTo>
                    <a:pt x="37" y="80"/>
                    <a:pt x="30" y="88"/>
                    <a:pt x="23" y="97"/>
                  </a:cubicBezTo>
                  <a:cubicBezTo>
                    <a:pt x="20" y="100"/>
                    <a:pt x="20" y="105"/>
                    <a:pt x="23" y="108"/>
                  </a:cubicBezTo>
                  <a:cubicBezTo>
                    <a:pt x="26" y="111"/>
                    <a:pt x="32" y="111"/>
                    <a:pt x="35" y="108"/>
                  </a:cubicBezTo>
                  <a:cubicBezTo>
                    <a:pt x="42" y="100"/>
                    <a:pt x="48" y="92"/>
                    <a:pt x="55" y="84"/>
                  </a:cubicBezTo>
                  <a:cubicBezTo>
                    <a:pt x="55" y="95"/>
                    <a:pt x="55" y="106"/>
                    <a:pt x="55" y="117"/>
                  </a:cubicBezTo>
                  <a:cubicBezTo>
                    <a:pt x="55" y="128"/>
                    <a:pt x="72" y="128"/>
                    <a:pt x="72" y="117"/>
                  </a:cubicBezTo>
                  <a:cubicBezTo>
                    <a:pt x="72" y="106"/>
                    <a:pt x="72" y="95"/>
                    <a:pt x="72" y="84"/>
                  </a:cubicBezTo>
                  <a:cubicBezTo>
                    <a:pt x="79" y="91"/>
                    <a:pt x="87" y="99"/>
                    <a:pt x="94" y="107"/>
                  </a:cubicBezTo>
                  <a:cubicBezTo>
                    <a:pt x="102" y="114"/>
                    <a:pt x="113" y="103"/>
                    <a:pt x="106" y="95"/>
                  </a:cubicBezTo>
                  <a:cubicBezTo>
                    <a:pt x="98" y="88"/>
                    <a:pt x="91" y="80"/>
                    <a:pt x="83" y="72"/>
                  </a:cubicBezTo>
                  <a:cubicBezTo>
                    <a:pt x="94" y="72"/>
                    <a:pt x="106" y="72"/>
                    <a:pt x="117" y="72"/>
                  </a:cubicBezTo>
                  <a:cubicBezTo>
                    <a:pt x="127" y="72"/>
                    <a:pt x="127" y="55"/>
                    <a:pt x="117" y="5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37" name="Google Shape;237;p13"/>
            <p:cNvSpPr/>
            <p:nvPr/>
          </p:nvSpPr>
          <p:spPr>
            <a:xfrm>
              <a:off x="8756986" y="293550"/>
              <a:ext cx="140200" cy="141151"/>
            </a:xfrm>
            <a:custGeom>
              <a:avLst/>
              <a:gdLst/>
              <a:ahLst/>
              <a:cxnLst/>
              <a:rect l="l" t="t" r="r" b="b"/>
              <a:pathLst>
                <a:path w="127" h="128" extrusionOk="0">
                  <a:moveTo>
                    <a:pt x="117" y="55"/>
                  </a:moveTo>
                  <a:cubicBezTo>
                    <a:pt x="105" y="55"/>
                    <a:pt x="92" y="56"/>
                    <a:pt x="80" y="56"/>
                  </a:cubicBezTo>
                  <a:cubicBezTo>
                    <a:pt x="88" y="47"/>
                    <a:pt x="96" y="39"/>
                    <a:pt x="104" y="31"/>
                  </a:cubicBezTo>
                  <a:cubicBezTo>
                    <a:pt x="111" y="24"/>
                    <a:pt x="99" y="12"/>
                    <a:pt x="92" y="20"/>
                  </a:cubicBezTo>
                  <a:cubicBezTo>
                    <a:pt x="85" y="27"/>
                    <a:pt x="78" y="34"/>
                    <a:pt x="72" y="41"/>
                  </a:cubicBezTo>
                  <a:cubicBezTo>
                    <a:pt x="72" y="31"/>
                    <a:pt x="72" y="21"/>
                    <a:pt x="72" y="10"/>
                  </a:cubicBezTo>
                  <a:cubicBezTo>
                    <a:pt x="72" y="0"/>
                    <a:pt x="55" y="0"/>
                    <a:pt x="55" y="10"/>
                  </a:cubicBezTo>
                  <a:cubicBezTo>
                    <a:pt x="55" y="22"/>
                    <a:pt x="55" y="33"/>
                    <a:pt x="55" y="44"/>
                  </a:cubicBezTo>
                  <a:cubicBezTo>
                    <a:pt x="48" y="36"/>
                    <a:pt x="40" y="29"/>
                    <a:pt x="33" y="21"/>
                  </a:cubicBezTo>
                  <a:cubicBezTo>
                    <a:pt x="25" y="14"/>
                    <a:pt x="14" y="25"/>
                    <a:pt x="21" y="32"/>
                  </a:cubicBezTo>
                  <a:cubicBezTo>
                    <a:pt x="29" y="40"/>
                    <a:pt x="37" y="48"/>
                    <a:pt x="45" y="56"/>
                  </a:cubicBezTo>
                  <a:cubicBezTo>
                    <a:pt x="33" y="56"/>
                    <a:pt x="22" y="56"/>
                    <a:pt x="10" y="55"/>
                  </a:cubicBezTo>
                  <a:cubicBezTo>
                    <a:pt x="0" y="55"/>
                    <a:pt x="0" y="71"/>
                    <a:pt x="10" y="72"/>
                  </a:cubicBezTo>
                  <a:cubicBezTo>
                    <a:pt x="21" y="72"/>
                    <a:pt x="33" y="72"/>
                    <a:pt x="44" y="72"/>
                  </a:cubicBezTo>
                  <a:cubicBezTo>
                    <a:pt x="37" y="80"/>
                    <a:pt x="30" y="88"/>
                    <a:pt x="23" y="97"/>
                  </a:cubicBezTo>
                  <a:cubicBezTo>
                    <a:pt x="20" y="100"/>
                    <a:pt x="20" y="105"/>
                    <a:pt x="23" y="108"/>
                  </a:cubicBezTo>
                  <a:cubicBezTo>
                    <a:pt x="26" y="111"/>
                    <a:pt x="32" y="111"/>
                    <a:pt x="35" y="108"/>
                  </a:cubicBezTo>
                  <a:cubicBezTo>
                    <a:pt x="42" y="100"/>
                    <a:pt x="48" y="92"/>
                    <a:pt x="55" y="84"/>
                  </a:cubicBezTo>
                  <a:cubicBezTo>
                    <a:pt x="55" y="95"/>
                    <a:pt x="55" y="106"/>
                    <a:pt x="55" y="117"/>
                  </a:cubicBezTo>
                  <a:cubicBezTo>
                    <a:pt x="55" y="128"/>
                    <a:pt x="72" y="128"/>
                    <a:pt x="72" y="117"/>
                  </a:cubicBezTo>
                  <a:cubicBezTo>
                    <a:pt x="72" y="106"/>
                    <a:pt x="72" y="95"/>
                    <a:pt x="72" y="84"/>
                  </a:cubicBezTo>
                  <a:cubicBezTo>
                    <a:pt x="79" y="91"/>
                    <a:pt x="87" y="99"/>
                    <a:pt x="94" y="107"/>
                  </a:cubicBezTo>
                  <a:cubicBezTo>
                    <a:pt x="102" y="114"/>
                    <a:pt x="113" y="103"/>
                    <a:pt x="106" y="95"/>
                  </a:cubicBezTo>
                  <a:cubicBezTo>
                    <a:pt x="98" y="88"/>
                    <a:pt x="91" y="80"/>
                    <a:pt x="83" y="72"/>
                  </a:cubicBezTo>
                  <a:cubicBezTo>
                    <a:pt x="94" y="72"/>
                    <a:pt x="106" y="72"/>
                    <a:pt x="117" y="72"/>
                  </a:cubicBezTo>
                  <a:cubicBezTo>
                    <a:pt x="127" y="72"/>
                    <a:pt x="127" y="55"/>
                    <a:pt x="117" y="55"/>
                  </a:cubicBez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grpSp>
      <p:sp>
        <p:nvSpPr>
          <p:cNvPr id="238" name="Google Shape;238;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39" name="Google Shape;239;p13"/>
          <p:cNvSpPr txBox="1">
            <a:spLocks noGrp="1"/>
          </p:cNvSpPr>
          <p:nvPr>
            <p:ph type="subTitle" idx="1"/>
          </p:nvPr>
        </p:nvSpPr>
        <p:spPr>
          <a:xfrm>
            <a:off x="720000" y="2209193"/>
            <a:ext cx="2305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40" name="Google Shape;240;p13"/>
          <p:cNvSpPr txBox="1">
            <a:spLocks noGrp="1"/>
          </p:cNvSpPr>
          <p:nvPr>
            <p:ph type="subTitle" idx="2"/>
          </p:nvPr>
        </p:nvSpPr>
        <p:spPr>
          <a:xfrm>
            <a:off x="3419271" y="2209193"/>
            <a:ext cx="2305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41" name="Google Shape;241;p13"/>
          <p:cNvSpPr txBox="1">
            <a:spLocks noGrp="1"/>
          </p:cNvSpPr>
          <p:nvPr>
            <p:ph type="subTitle" idx="3"/>
          </p:nvPr>
        </p:nvSpPr>
        <p:spPr>
          <a:xfrm>
            <a:off x="720000" y="4018575"/>
            <a:ext cx="2305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42" name="Google Shape;242;p13"/>
          <p:cNvSpPr txBox="1">
            <a:spLocks noGrp="1"/>
          </p:cNvSpPr>
          <p:nvPr>
            <p:ph type="subTitle" idx="4"/>
          </p:nvPr>
        </p:nvSpPr>
        <p:spPr>
          <a:xfrm>
            <a:off x="3419271" y="4018575"/>
            <a:ext cx="2305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43" name="Google Shape;243;p13"/>
          <p:cNvSpPr txBox="1">
            <a:spLocks noGrp="1"/>
          </p:cNvSpPr>
          <p:nvPr>
            <p:ph type="subTitle" idx="5"/>
          </p:nvPr>
        </p:nvSpPr>
        <p:spPr>
          <a:xfrm>
            <a:off x="6118549" y="2209193"/>
            <a:ext cx="2305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44" name="Google Shape;244;p13"/>
          <p:cNvSpPr txBox="1">
            <a:spLocks noGrp="1"/>
          </p:cNvSpPr>
          <p:nvPr>
            <p:ph type="subTitle" idx="6"/>
          </p:nvPr>
        </p:nvSpPr>
        <p:spPr>
          <a:xfrm>
            <a:off x="6118549" y="4018575"/>
            <a:ext cx="2305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45" name="Google Shape;245;p13"/>
          <p:cNvSpPr txBox="1">
            <a:spLocks noGrp="1"/>
          </p:cNvSpPr>
          <p:nvPr>
            <p:ph type="title" idx="7" hasCustomPrompt="1"/>
          </p:nvPr>
        </p:nvSpPr>
        <p:spPr>
          <a:xfrm>
            <a:off x="720000" y="1408220"/>
            <a:ext cx="734700" cy="447600"/>
          </a:xfrm>
          <a:prstGeom prst="rect">
            <a:avLst/>
          </a:prstGeom>
          <a:noFill/>
        </p:spPr>
        <p:txBody>
          <a:bodyPr spcFirstLastPara="1" wrap="square" lIns="91425" tIns="91425" rIns="91425" bIns="91425" anchor="b" anchorCtr="0">
            <a:noAutofit/>
          </a:bodyPr>
          <a:lstStyle>
            <a:lvl1pPr lvl="0" algn="l" rtl="0">
              <a:spcBef>
                <a:spcPts val="0"/>
              </a:spcBef>
              <a:spcAft>
                <a:spcPts val="0"/>
              </a:spcAft>
              <a:buSzPts val="3000"/>
              <a:buNone/>
              <a:defRPr sz="25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46" name="Google Shape;246;p13"/>
          <p:cNvSpPr txBox="1">
            <a:spLocks noGrp="1"/>
          </p:cNvSpPr>
          <p:nvPr>
            <p:ph type="title" idx="8" hasCustomPrompt="1"/>
          </p:nvPr>
        </p:nvSpPr>
        <p:spPr>
          <a:xfrm>
            <a:off x="720000" y="3217016"/>
            <a:ext cx="734700" cy="447600"/>
          </a:xfrm>
          <a:prstGeom prst="rect">
            <a:avLst/>
          </a:prstGeom>
          <a:noFill/>
        </p:spPr>
        <p:txBody>
          <a:bodyPr spcFirstLastPara="1" wrap="square" lIns="91425" tIns="91425" rIns="91425" bIns="91425" anchor="b" anchorCtr="0">
            <a:noAutofit/>
          </a:bodyPr>
          <a:lstStyle>
            <a:lvl1pPr lvl="0" algn="l" rtl="0">
              <a:spcBef>
                <a:spcPts val="0"/>
              </a:spcBef>
              <a:spcAft>
                <a:spcPts val="0"/>
              </a:spcAft>
              <a:buSzPts val="3000"/>
              <a:buNone/>
              <a:defRPr sz="25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47" name="Google Shape;247;p13"/>
          <p:cNvSpPr txBox="1">
            <a:spLocks noGrp="1"/>
          </p:cNvSpPr>
          <p:nvPr>
            <p:ph type="title" idx="9" hasCustomPrompt="1"/>
          </p:nvPr>
        </p:nvSpPr>
        <p:spPr>
          <a:xfrm>
            <a:off x="3419271" y="1408220"/>
            <a:ext cx="734700" cy="447600"/>
          </a:xfrm>
          <a:prstGeom prst="rect">
            <a:avLst/>
          </a:prstGeom>
          <a:noFill/>
        </p:spPr>
        <p:txBody>
          <a:bodyPr spcFirstLastPara="1" wrap="square" lIns="91425" tIns="91425" rIns="91425" bIns="91425" anchor="b" anchorCtr="0">
            <a:noAutofit/>
          </a:bodyPr>
          <a:lstStyle>
            <a:lvl1pPr lvl="0" algn="l" rtl="0">
              <a:spcBef>
                <a:spcPts val="0"/>
              </a:spcBef>
              <a:spcAft>
                <a:spcPts val="0"/>
              </a:spcAft>
              <a:buSzPts val="3000"/>
              <a:buNone/>
              <a:defRPr sz="25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48" name="Google Shape;248;p13"/>
          <p:cNvSpPr txBox="1">
            <a:spLocks noGrp="1"/>
          </p:cNvSpPr>
          <p:nvPr>
            <p:ph type="title" idx="13" hasCustomPrompt="1"/>
          </p:nvPr>
        </p:nvSpPr>
        <p:spPr>
          <a:xfrm>
            <a:off x="3419271" y="3217016"/>
            <a:ext cx="734700" cy="447600"/>
          </a:xfrm>
          <a:prstGeom prst="rect">
            <a:avLst/>
          </a:prstGeom>
          <a:noFill/>
        </p:spPr>
        <p:txBody>
          <a:bodyPr spcFirstLastPara="1" wrap="square" lIns="91425" tIns="91425" rIns="91425" bIns="91425" anchor="b" anchorCtr="0">
            <a:noAutofit/>
          </a:bodyPr>
          <a:lstStyle>
            <a:lvl1pPr lvl="0" algn="l" rtl="0">
              <a:spcBef>
                <a:spcPts val="0"/>
              </a:spcBef>
              <a:spcAft>
                <a:spcPts val="0"/>
              </a:spcAft>
              <a:buSzPts val="3000"/>
              <a:buNone/>
              <a:defRPr sz="25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49" name="Google Shape;249;p13"/>
          <p:cNvSpPr txBox="1">
            <a:spLocks noGrp="1"/>
          </p:cNvSpPr>
          <p:nvPr>
            <p:ph type="title" idx="14" hasCustomPrompt="1"/>
          </p:nvPr>
        </p:nvSpPr>
        <p:spPr>
          <a:xfrm>
            <a:off x="6118549" y="1408220"/>
            <a:ext cx="734700" cy="447600"/>
          </a:xfrm>
          <a:prstGeom prst="rect">
            <a:avLst/>
          </a:prstGeom>
          <a:noFill/>
        </p:spPr>
        <p:txBody>
          <a:bodyPr spcFirstLastPara="1" wrap="square" lIns="91425" tIns="91425" rIns="91425" bIns="91425" anchor="b" anchorCtr="0">
            <a:noAutofit/>
          </a:bodyPr>
          <a:lstStyle>
            <a:lvl1pPr lvl="0" algn="l" rtl="0">
              <a:spcBef>
                <a:spcPts val="0"/>
              </a:spcBef>
              <a:spcAft>
                <a:spcPts val="0"/>
              </a:spcAft>
              <a:buSzPts val="3000"/>
              <a:buNone/>
              <a:defRPr sz="25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50" name="Google Shape;250;p13"/>
          <p:cNvSpPr txBox="1">
            <a:spLocks noGrp="1"/>
          </p:cNvSpPr>
          <p:nvPr>
            <p:ph type="title" idx="15" hasCustomPrompt="1"/>
          </p:nvPr>
        </p:nvSpPr>
        <p:spPr>
          <a:xfrm>
            <a:off x="6118549" y="3217016"/>
            <a:ext cx="734700" cy="447600"/>
          </a:xfrm>
          <a:prstGeom prst="rect">
            <a:avLst/>
          </a:prstGeom>
          <a:noFill/>
        </p:spPr>
        <p:txBody>
          <a:bodyPr spcFirstLastPara="1" wrap="square" lIns="91425" tIns="91425" rIns="91425" bIns="91425" anchor="b" anchorCtr="0">
            <a:noAutofit/>
          </a:bodyPr>
          <a:lstStyle>
            <a:lvl1pPr lvl="0" algn="l" rtl="0">
              <a:spcBef>
                <a:spcPts val="0"/>
              </a:spcBef>
              <a:spcAft>
                <a:spcPts val="0"/>
              </a:spcAft>
              <a:buSzPts val="3000"/>
              <a:buNone/>
              <a:defRPr sz="25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51" name="Google Shape;251;p13"/>
          <p:cNvSpPr txBox="1">
            <a:spLocks noGrp="1"/>
          </p:cNvSpPr>
          <p:nvPr>
            <p:ph type="subTitle" idx="16"/>
          </p:nvPr>
        </p:nvSpPr>
        <p:spPr>
          <a:xfrm>
            <a:off x="720000" y="1877312"/>
            <a:ext cx="2305500" cy="484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DM Sans"/>
              <a:buNone/>
              <a:defRPr sz="2200">
                <a:solidFill>
                  <a:schemeClr val="dk1"/>
                </a:solidFill>
                <a:latin typeface="Fredoka One"/>
                <a:ea typeface="Fredoka One"/>
                <a:cs typeface="Fredoka One"/>
                <a:sym typeface="Fredoka One"/>
              </a:defRPr>
            </a:lvl1pPr>
            <a:lvl2pPr lvl="1" rtl="0">
              <a:lnSpc>
                <a:spcPct val="100000"/>
              </a:lnSpc>
              <a:spcBef>
                <a:spcPts val="0"/>
              </a:spcBef>
              <a:spcAft>
                <a:spcPts val="0"/>
              </a:spcAft>
              <a:buSzPts val="2400"/>
              <a:buFont typeface="DM Sans"/>
              <a:buNone/>
              <a:defRPr sz="2400" b="1">
                <a:latin typeface="DM Sans"/>
                <a:ea typeface="DM Sans"/>
                <a:cs typeface="DM Sans"/>
                <a:sym typeface="DM Sans"/>
              </a:defRPr>
            </a:lvl2pPr>
            <a:lvl3pPr lvl="2" rtl="0">
              <a:lnSpc>
                <a:spcPct val="100000"/>
              </a:lnSpc>
              <a:spcBef>
                <a:spcPts val="0"/>
              </a:spcBef>
              <a:spcAft>
                <a:spcPts val="0"/>
              </a:spcAft>
              <a:buSzPts val="2400"/>
              <a:buFont typeface="DM Sans"/>
              <a:buNone/>
              <a:defRPr sz="2400" b="1">
                <a:latin typeface="DM Sans"/>
                <a:ea typeface="DM Sans"/>
                <a:cs typeface="DM Sans"/>
                <a:sym typeface="DM Sans"/>
              </a:defRPr>
            </a:lvl3pPr>
            <a:lvl4pPr lvl="3" rtl="0">
              <a:lnSpc>
                <a:spcPct val="100000"/>
              </a:lnSpc>
              <a:spcBef>
                <a:spcPts val="0"/>
              </a:spcBef>
              <a:spcAft>
                <a:spcPts val="0"/>
              </a:spcAft>
              <a:buSzPts val="2400"/>
              <a:buFont typeface="DM Sans"/>
              <a:buNone/>
              <a:defRPr sz="2400" b="1">
                <a:latin typeface="DM Sans"/>
                <a:ea typeface="DM Sans"/>
                <a:cs typeface="DM Sans"/>
                <a:sym typeface="DM Sans"/>
              </a:defRPr>
            </a:lvl4pPr>
            <a:lvl5pPr lvl="4" rtl="0">
              <a:lnSpc>
                <a:spcPct val="100000"/>
              </a:lnSpc>
              <a:spcBef>
                <a:spcPts val="0"/>
              </a:spcBef>
              <a:spcAft>
                <a:spcPts val="0"/>
              </a:spcAft>
              <a:buSzPts val="2400"/>
              <a:buFont typeface="DM Sans"/>
              <a:buNone/>
              <a:defRPr sz="2400" b="1">
                <a:latin typeface="DM Sans"/>
                <a:ea typeface="DM Sans"/>
                <a:cs typeface="DM Sans"/>
                <a:sym typeface="DM Sans"/>
              </a:defRPr>
            </a:lvl5pPr>
            <a:lvl6pPr lvl="5" rtl="0">
              <a:lnSpc>
                <a:spcPct val="100000"/>
              </a:lnSpc>
              <a:spcBef>
                <a:spcPts val="0"/>
              </a:spcBef>
              <a:spcAft>
                <a:spcPts val="0"/>
              </a:spcAft>
              <a:buSzPts val="2400"/>
              <a:buFont typeface="DM Sans"/>
              <a:buNone/>
              <a:defRPr sz="2400" b="1">
                <a:latin typeface="DM Sans"/>
                <a:ea typeface="DM Sans"/>
                <a:cs typeface="DM Sans"/>
                <a:sym typeface="DM Sans"/>
              </a:defRPr>
            </a:lvl6pPr>
            <a:lvl7pPr lvl="6" rtl="0">
              <a:lnSpc>
                <a:spcPct val="100000"/>
              </a:lnSpc>
              <a:spcBef>
                <a:spcPts val="0"/>
              </a:spcBef>
              <a:spcAft>
                <a:spcPts val="0"/>
              </a:spcAft>
              <a:buSzPts val="2400"/>
              <a:buFont typeface="DM Sans"/>
              <a:buNone/>
              <a:defRPr sz="2400" b="1">
                <a:latin typeface="DM Sans"/>
                <a:ea typeface="DM Sans"/>
                <a:cs typeface="DM Sans"/>
                <a:sym typeface="DM Sans"/>
              </a:defRPr>
            </a:lvl7pPr>
            <a:lvl8pPr lvl="7" rtl="0">
              <a:lnSpc>
                <a:spcPct val="100000"/>
              </a:lnSpc>
              <a:spcBef>
                <a:spcPts val="0"/>
              </a:spcBef>
              <a:spcAft>
                <a:spcPts val="0"/>
              </a:spcAft>
              <a:buSzPts val="2400"/>
              <a:buFont typeface="DM Sans"/>
              <a:buNone/>
              <a:defRPr sz="2400" b="1">
                <a:latin typeface="DM Sans"/>
                <a:ea typeface="DM Sans"/>
                <a:cs typeface="DM Sans"/>
                <a:sym typeface="DM Sans"/>
              </a:defRPr>
            </a:lvl8pPr>
            <a:lvl9pPr lvl="8"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252" name="Google Shape;252;p13"/>
          <p:cNvSpPr txBox="1">
            <a:spLocks noGrp="1"/>
          </p:cNvSpPr>
          <p:nvPr>
            <p:ph type="subTitle" idx="17"/>
          </p:nvPr>
        </p:nvSpPr>
        <p:spPr>
          <a:xfrm>
            <a:off x="3419271" y="1877312"/>
            <a:ext cx="2305500" cy="484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DM Sans"/>
              <a:buNone/>
              <a:defRPr sz="2200">
                <a:solidFill>
                  <a:schemeClr val="dk1"/>
                </a:solidFill>
                <a:latin typeface="Fredoka One"/>
                <a:ea typeface="Fredoka One"/>
                <a:cs typeface="Fredoka One"/>
                <a:sym typeface="Fredoka One"/>
              </a:defRPr>
            </a:lvl1pPr>
            <a:lvl2pPr lvl="1" rtl="0">
              <a:lnSpc>
                <a:spcPct val="100000"/>
              </a:lnSpc>
              <a:spcBef>
                <a:spcPts val="0"/>
              </a:spcBef>
              <a:spcAft>
                <a:spcPts val="0"/>
              </a:spcAft>
              <a:buSzPts val="2400"/>
              <a:buFont typeface="DM Sans"/>
              <a:buNone/>
              <a:defRPr sz="2400" b="1">
                <a:latin typeface="DM Sans"/>
                <a:ea typeface="DM Sans"/>
                <a:cs typeface="DM Sans"/>
                <a:sym typeface="DM Sans"/>
              </a:defRPr>
            </a:lvl2pPr>
            <a:lvl3pPr lvl="2" rtl="0">
              <a:lnSpc>
                <a:spcPct val="100000"/>
              </a:lnSpc>
              <a:spcBef>
                <a:spcPts val="0"/>
              </a:spcBef>
              <a:spcAft>
                <a:spcPts val="0"/>
              </a:spcAft>
              <a:buSzPts val="2400"/>
              <a:buFont typeface="DM Sans"/>
              <a:buNone/>
              <a:defRPr sz="2400" b="1">
                <a:latin typeface="DM Sans"/>
                <a:ea typeface="DM Sans"/>
                <a:cs typeface="DM Sans"/>
                <a:sym typeface="DM Sans"/>
              </a:defRPr>
            </a:lvl3pPr>
            <a:lvl4pPr lvl="3" rtl="0">
              <a:lnSpc>
                <a:spcPct val="100000"/>
              </a:lnSpc>
              <a:spcBef>
                <a:spcPts val="0"/>
              </a:spcBef>
              <a:spcAft>
                <a:spcPts val="0"/>
              </a:spcAft>
              <a:buSzPts val="2400"/>
              <a:buFont typeface="DM Sans"/>
              <a:buNone/>
              <a:defRPr sz="2400" b="1">
                <a:latin typeface="DM Sans"/>
                <a:ea typeface="DM Sans"/>
                <a:cs typeface="DM Sans"/>
                <a:sym typeface="DM Sans"/>
              </a:defRPr>
            </a:lvl4pPr>
            <a:lvl5pPr lvl="4" rtl="0">
              <a:lnSpc>
                <a:spcPct val="100000"/>
              </a:lnSpc>
              <a:spcBef>
                <a:spcPts val="0"/>
              </a:spcBef>
              <a:spcAft>
                <a:spcPts val="0"/>
              </a:spcAft>
              <a:buSzPts val="2400"/>
              <a:buFont typeface="DM Sans"/>
              <a:buNone/>
              <a:defRPr sz="2400" b="1">
                <a:latin typeface="DM Sans"/>
                <a:ea typeface="DM Sans"/>
                <a:cs typeface="DM Sans"/>
                <a:sym typeface="DM Sans"/>
              </a:defRPr>
            </a:lvl5pPr>
            <a:lvl6pPr lvl="5" rtl="0">
              <a:lnSpc>
                <a:spcPct val="100000"/>
              </a:lnSpc>
              <a:spcBef>
                <a:spcPts val="0"/>
              </a:spcBef>
              <a:spcAft>
                <a:spcPts val="0"/>
              </a:spcAft>
              <a:buSzPts val="2400"/>
              <a:buFont typeface="DM Sans"/>
              <a:buNone/>
              <a:defRPr sz="2400" b="1">
                <a:latin typeface="DM Sans"/>
                <a:ea typeface="DM Sans"/>
                <a:cs typeface="DM Sans"/>
                <a:sym typeface="DM Sans"/>
              </a:defRPr>
            </a:lvl6pPr>
            <a:lvl7pPr lvl="6" rtl="0">
              <a:lnSpc>
                <a:spcPct val="100000"/>
              </a:lnSpc>
              <a:spcBef>
                <a:spcPts val="0"/>
              </a:spcBef>
              <a:spcAft>
                <a:spcPts val="0"/>
              </a:spcAft>
              <a:buSzPts val="2400"/>
              <a:buFont typeface="DM Sans"/>
              <a:buNone/>
              <a:defRPr sz="2400" b="1">
                <a:latin typeface="DM Sans"/>
                <a:ea typeface="DM Sans"/>
                <a:cs typeface="DM Sans"/>
                <a:sym typeface="DM Sans"/>
              </a:defRPr>
            </a:lvl7pPr>
            <a:lvl8pPr lvl="7" rtl="0">
              <a:lnSpc>
                <a:spcPct val="100000"/>
              </a:lnSpc>
              <a:spcBef>
                <a:spcPts val="0"/>
              </a:spcBef>
              <a:spcAft>
                <a:spcPts val="0"/>
              </a:spcAft>
              <a:buSzPts val="2400"/>
              <a:buFont typeface="DM Sans"/>
              <a:buNone/>
              <a:defRPr sz="2400" b="1">
                <a:latin typeface="DM Sans"/>
                <a:ea typeface="DM Sans"/>
                <a:cs typeface="DM Sans"/>
                <a:sym typeface="DM Sans"/>
              </a:defRPr>
            </a:lvl8pPr>
            <a:lvl9pPr lvl="8"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253" name="Google Shape;253;p13"/>
          <p:cNvSpPr txBox="1">
            <a:spLocks noGrp="1"/>
          </p:cNvSpPr>
          <p:nvPr>
            <p:ph type="subTitle" idx="18"/>
          </p:nvPr>
        </p:nvSpPr>
        <p:spPr>
          <a:xfrm>
            <a:off x="6118549" y="1877312"/>
            <a:ext cx="2305500" cy="484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DM Sans"/>
              <a:buNone/>
              <a:defRPr sz="2200">
                <a:solidFill>
                  <a:schemeClr val="dk1"/>
                </a:solidFill>
                <a:latin typeface="Fredoka One"/>
                <a:ea typeface="Fredoka One"/>
                <a:cs typeface="Fredoka One"/>
                <a:sym typeface="Fredoka One"/>
              </a:defRPr>
            </a:lvl1pPr>
            <a:lvl2pPr lvl="1" rtl="0">
              <a:lnSpc>
                <a:spcPct val="100000"/>
              </a:lnSpc>
              <a:spcBef>
                <a:spcPts val="0"/>
              </a:spcBef>
              <a:spcAft>
                <a:spcPts val="0"/>
              </a:spcAft>
              <a:buSzPts val="2400"/>
              <a:buFont typeface="DM Sans"/>
              <a:buNone/>
              <a:defRPr sz="2400" b="1">
                <a:latin typeface="DM Sans"/>
                <a:ea typeface="DM Sans"/>
                <a:cs typeface="DM Sans"/>
                <a:sym typeface="DM Sans"/>
              </a:defRPr>
            </a:lvl2pPr>
            <a:lvl3pPr lvl="2" rtl="0">
              <a:lnSpc>
                <a:spcPct val="100000"/>
              </a:lnSpc>
              <a:spcBef>
                <a:spcPts val="0"/>
              </a:spcBef>
              <a:spcAft>
                <a:spcPts val="0"/>
              </a:spcAft>
              <a:buSzPts val="2400"/>
              <a:buFont typeface="DM Sans"/>
              <a:buNone/>
              <a:defRPr sz="2400" b="1">
                <a:latin typeface="DM Sans"/>
                <a:ea typeface="DM Sans"/>
                <a:cs typeface="DM Sans"/>
                <a:sym typeface="DM Sans"/>
              </a:defRPr>
            </a:lvl3pPr>
            <a:lvl4pPr lvl="3" rtl="0">
              <a:lnSpc>
                <a:spcPct val="100000"/>
              </a:lnSpc>
              <a:spcBef>
                <a:spcPts val="0"/>
              </a:spcBef>
              <a:spcAft>
                <a:spcPts val="0"/>
              </a:spcAft>
              <a:buSzPts val="2400"/>
              <a:buFont typeface="DM Sans"/>
              <a:buNone/>
              <a:defRPr sz="2400" b="1">
                <a:latin typeface="DM Sans"/>
                <a:ea typeface="DM Sans"/>
                <a:cs typeface="DM Sans"/>
                <a:sym typeface="DM Sans"/>
              </a:defRPr>
            </a:lvl4pPr>
            <a:lvl5pPr lvl="4" rtl="0">
              <a:lnSpc>
                <a:spcPct val="100000"/>
              </a:lnSpc>
              <a:spcBef>
                <a:spcPts val="0"/>
              </a:spcBef>
              <a:spcAft>
                <a:spcPts val="0"/>
              </a:spcAft>
              <a:buSzPts val="2400"/>
              <a:buFont typeface="DM Sans"/>
              <a:buNone/>
              <a:defRPr sz="2400" b="1">
                <a:latin typeface="DM Sans"/>
                <a:ea typeface="DM Sans"/>
                <a:cs typeface="DM Sans"/>
                <a:sym typeface="DM Sans"/>
              </a:defRPr>
            </a:lvl5pPr>
            <a:lvl6pPr lvl="5" rtl="0">
              <a:lnSpc>
                <a:spcPct val="100000"/>
              </a:lnSpc>
              <a:spcBef>
                <a:spcPts val="0"/>
              </a:spcBef>
              <a:spcAft>
                <a:spcPts val="0"/>
              </a:spcAft>
              <a:buSzPts val="2400"/>
              <a:buFont typeface="DM Sans"/>
              <a:buNone/>
              <a:defRPr sz="2400" b="1">
                <a:latin typeface="DM Sans"/>
                <a:ea typeface="DM Sans"/>
                <a:cs typeface="DM Sans"/>
                <a:sym typeface="DM Sans"/>
              </a:defRPr>
            </a:lvl6pPr>
            <a:lvl7pPr lvl="6" rtl="0">
              <a:lnSpc>
                <a:spcPct val="100000"/>
              </a:lnSpc>
              <a:spcBef>
                <a:spcPts val="0"/>
              </a:spcBef>
              <a:spcAft>
                <a:spcPts val="0"/>
              </a:spcAft>
              <a:buSzPts val="2400"/>
              <a:buFont typeface="DM Sans"/>
              <a:buNone/>
              <a:defRPr sz="2400" b="1">
                <a:latin typeface="DM Sans"/>
                <a:ea typeface="DM Sans"/>
                <a:cs typeface="DM Sans"/>
                <a:sym typeface="DM Sans"/>
              </a:defRPr>
            </a:lvl7pPr>
            <a:lvl8pPr lvl="7" rtl="0">
              <a:lnSpc>
                <a:spcPct val="100000"/>
              </a:lnSpc>
              <a:spcBef>
                <a:spcPts val="0"/>
              </a:spcBef>
              <a:spcAft>
                <a:spcPts val="0"/>
              </a:spcAft>
              <a:buSzPts val="2400"/>
              <a:buFont typeface="DM Sans"/>
              <a:buNone/>
              <a:defRPr sz="2400" b="1">
                <a:latin typeface="DM Sans"/>
                <a:ea typeface="DM Sans"/>
                <a:cs typeface="DM Sans"/>
                <a:sym typeface="DM Sans"/>
              </a:defRPr>
            </a:lvl8pPr>
            <a:lvl9pPr lvl="8"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254" name="Google Shape;254;p13"/>
          <p:cNvSpPr txBox="1">
            <a:spLocks noGrp="1"/>
          </p:cNvSpPr>
          <p:nvPr>
            <p:ph type="subTitle" idx="19"/>
          </p:nvPr>
        </p:nvSpPr>
        <p:spPr>
          <a:xfrm>
            <a:off x="720000" y="3686175"/>
            <a:ext cx="2305500" cy="484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DM Sans"/>
              <a:buNone/>
              <a:defRPr sz="2200">
                <a:solidFill>
                  <a:schemeClr val="dk1"/>
                </a:solidFill>
                <a:latin typeface="Fredoka One"/>
                <a:ea typeface="Fredoka One"/>
                <a:cs typeface="Fredoka One"/>
                <a:sym typeface="Fredoka One"/>
              </a:defRPr>
            </a:lvl1pPr>
            <a:lvl2pPr lvl="1" rtl="0">
              <a:lnSpc>
                <a:spcPct val="100000"/>
              </a:lnSpc>
              <a:spcBef>
                <a:spcPts val="0"/>
              </a:spcBef>
              <a:spcAft>
                <a:spcPts val="0"/>
              </a:spcAft>
              <a:buSzPts val="2400"/>
              <a:buFont typeface="DM Sans"/>
              <a:buNone/>
              <a:defRPr sz="2400" b="1">
                <a:latin typeface="DM Sans"/>
                <a:ea typeface="DM Sans"/>
                <a:cs typeface="DM Sans"/>
                <a:sym typeface="DM Sans"/>
              </a:defRPr>
            </a:lvl2pPr>
            <a:lvl3pPr lvl="2" rtl="0">
              <a:lnSpc>
                <a:spcPct val="100000"/>
              </a:lnSpc>
              <a:spcBef>
                <a:spcPts val="0"/>
              </a:spcBef>
              <a:spcAft>
                <a:spcPts val="0"/>
              </a:spcAft>
              <a:buSzPts val="2400"/>
              <a:buFont typeface="DM Sans"/>
              <a:buNone/>
              <a:defRPr sz="2400" b="1">
                <a:latin typeface="DM Sans"/>
                <a:ea typeface="DM Sans"/>
                <a:cs typeface="DM Sans"/>
                <a:sym typeface="DM Sans"/>
              </a:defRPr>
            </a:lvl3pPr>
            <a:lvl4pPr lvl="3" rtl="0">
              <a:lnSpc>
                <a:spcPct val="100000"/>
              </a:lnSpc>
              <a:spcBef>
                <a:spcPts val="0"/>
              </a:spcBef>
              <a:spcAft>
                <a:spcPts val="0"/>
              </a:spcAft>
              <a:buSzPts val="2400"/>
              <a:buFont typeface="DM Sans"/>
              <a:buNone/>
              <a:defRPr sz="2400" b="1">
                <a:latin typeface="DM Sans"/>
                <a:ea typeface="DM Sans"/>
                <a:cs typeface="DM Sans"/>
                <a:sym typeface="DM Sans"/>
              </a:defRPr>
            </a:lvl4pPr>
            <a:lvl5pPr lvl="4" rtl="0">
              <a:lnSpc>
                <a:spcPct val="100000"/>
              </a:lnSpc>
              <a:spcBef>
                <a:spcPts val="0"/>
              </a:spcBef>
              <a:spcAft>
                <a:spcPts val="0"/>
              </a:spcAft>
              <a:buSzPts val="2400"/>
              <a:buFont typeface="DM Sans"/>
              <a:buNone/>
              <a:defRPr sz="2400" b="1">
                <a:latin typeface="DM Sans"/>
                <a:ea typeface="DM Sans"/>
                <a:cs typeface="DM Sans"/>
                <a:sym typeface="DM Sans"/>
              </a:defRPr>
            </a:lvl5pPr>
            <a:lvl6pPr lvl="5" rtl="0">
              <a:lnSpc>
                <a:spcPct val="100000"/>
              </a:lnSpc>
              <a:spcBef>
                <a:spcPts val="0"/>
              </a:spcBef>
              <a:spcAft>
                <a:spcPts val="0"/>
              </a:spcAft>
              <a:buSzPts val="2400"/>
              <a:buFont typeface="DM Sans"/>
              <a:buNone/>
              <a:defRPr sz="2400" b="1">
                <a:latin typeface="DM Sans"/>
                <a:ea typeface="DM Sans"/>
                <a:cs typeface="DM Sans"/>
                <a:sym typeface="DM Sans"/>
              </a:defRPr>
            </a:lvl6pPr>
            <a:lvl7pPr lvl="6" rtl="0">
              <a:lnSpc>
                <a:spcPct val="100000"/>
              </a:lnSpc>
              <a:spcBef>
                <a:spcPts val="0"/>
              </a:spcBef>
              <a:spcAft>
                <a:spcPts val="0"/>
              </a:spcAft>
              <a:buSzPts val="2400"/>
              <a:buFont typeface="DM Sans"/>
              <a:buNone/>
              <a:defRPr sz="2400" b="1">
                <a:latin typeface="DM Sans"/>
                <a:ea typeface="DM Sans"/>
                <a:cs typeface="DM Sans"/>
                <a:sym typeface="DM Sans"/>
              </a:defRPr>
            </a:lvl7pPr>
            <a:lvl8pPr lvl="7" rtl="0">
              <a:lnSpc>
                <a:spcPct val="100000"/>
              </a:lnSpc>
              <a:spcBef>
                <a:spcPts val="0"/>
              </a:spcBef>
              <a:spcAft>
                <a:spcPts val="0"/>
              </a:spcAft>
              <a:buSzPts val="2400"/>
              <a:buFont typeface="DM Sans"/>
              <a:buNone/>
              <a:defRPr sz="2400" b="1">
                <a:latin typeface="DM Sans"/>
                <a:ea typeface="DM Sans"/>
                <a:cs typeface="DM Sans"/>
                <a:sym typeface="DM Sans"/>
              </a:defRPr>
            </a:lvl8pPr>
            <a:lvl9pPr lvl="8"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255" name="Google Shape;255;p13"/>
          <p:cNvSpPr txBox="1">
            <a:spLocks noGrp="1"/>
          </p:cNvSpPr>
          <p:nvPr>
            <p:ph type="subTitle" idx="20"/>
          </p:nvPr>
        </p:nvSpPr>
        <p:spPr>
          <a:xfrm>
            <a:off x="3419271" y="3686175"/>
            <a:ext cx="2305500" cy="484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DM Sans"/>
              <a:buNone/>
              <a:defRPr sz="2200">
                <a:solidFill>
                  <a:schemeClr val="dk1"/>
                </a:solidFill>
                <a:latin typeface="Fredoka One"/>
                <a:ea typeface="Fredoka One"/>
                <a:cs typeface="Fredoka One"/>
                <a:sym typeface="Fredoka One"/>
              </a:defRPr>
            </a:lvl1pPr>
            <a:lvl2pPr lvl="1" rtl="0">
              <a:lnSpc>
                <a:spcPct val="100000"/>
              </a:lnSpc>
              <a:spcBef>
                <a:spcPts val="0"/>
              </a:spcBef>
              <a:spcAft>
                <a:spcPts val="0"/>
              </a:spcAft>
              <a:buSzPts val="2400"/>
              <a:buFont typeface="DM Sans"/>
              <a:buNone/>
              <a:defRPr sz="2400" b="1">
                <a:latin typeface="DM Sans"/>
                <a:ea typeface="DM Sans"/>
                <a:cs typeface="DM Sans"/>
                <a:sym typeface="DM Sans"/>
              </a:defRPr>
            </a:lvl2pPr>
            <a:lvl3pPr lvl="2" rtl="0">
              <a:lnSpc>
                <a:spcPct val="100000"/>
              </a:lnSpc>
              <a:spcBef>
                <a:spcPts val="0"/>
              </a:spcBef>
              <a:spcAft>
                <a:spcPts val="0"/>
              </a:spcAft>
              <a:buSzPts val="2400"/>
              <a:buFont typeface="DM Sans"/>
              <a:buNone/>
              <a:defRPr sz="2400" b="1">
                <a:latin typeface="DM Sans"/>
                <a:ea typeface="DM Sans"/>
                <a:cs typeface="DM Sans"/>
                <a:sym typeface="DM Sans"/>
              </a:defRPr>
            </a:lvl3pPr>
            <a:lvl4pPr lvl="3" rtl="0">
              <a:lnSpc>
                <a:spcPct val="100000"/>
              </a:lnSpc>
              <a:spcBef>
                <a:spcPts val="0"/>
              </a:spcBef>
              <a:spcAft>
                <a:spcPts val="0"/>
              </a:spcAft>
              <a:buSzPts val="2400"/>
              <a:buFont typeface="DM Sans"/>
              <a:buNone/>
              <a:defRPr sz="2400" b="1">
                <a:latin typeface="DM Sans"/>
                <a:ea typeface="DM Sans"/>
                <a:cs typeface="DM Sans"/>
                <a:sym typeface="DM Sans"/>
              </a:defRPr>
            </a:lvl4pPr>
            <a:lvl5pPr lvl="4" rtl="0">
              <a:lnSpc>
                <a:spcPct val="100000"/>
              </a:lnSpc>
              <a:spcBef>
                <a:spcPts val="0"/>
              </a:spcBef>
              <a:spcAft>
                <a:spcPts val="0"/>
              </a:spcAft>
              <a:buSzPts val="2400"/>
              <a:buFont typeface="DM Sans"/>
              <a:buNone/>
              <a:defRPr sz="2400" b="1">
                <a:latin typeface="DM Sans"/>
                <a:ea typeface="DM Sans"/>
                <a:cs typeface="DM Sans"/>
                <a:sym typeface="DM Sans"/>
              </a:defRPr>
            </a:lvl5pPr>
            <a:lvl6pPr lvl="5" rtl="0">
              <a:lnSpc>
                <a:spcPct val="100000"/>
              </a:lnSpc>
              <a:spcBef>
                <a:spcPts val="0"/>
              </a:spcBef>
              <a:spcAft>
                <a:spcPts val="0"/>
              </a:spcAft>
              <a:buSzPts val="2400"/>
              <a:buFont typeface="DM Sans"/>
              <a:buNone/>
              <a:defRPr sz="2400" b="1">
                <a:latin typeface="DM Sans"/>
                <a:ea typeface="DM Sans"/>
                <a:cs typeface="DM Sans"/>
                <a:sym typeface="DM Sans"/>
              </a:defRPr>
            </a:lvl6pPr>
            <a:lvl7pPr lvl="6" rtl="0">
              <a:lnSpc>
                <a:spcPct val="100000"/>
              </a:lnSpc>
              <a:spcBef>
                <a:spcPts val="0"/>
              </a:spcBef>
              <a:spcAft>
                <a:spcPts val="0"/>
              </a:spcAft>
              <a:buSzPts val="2400"/>
              <a:buFont typeface="DM Sans"/>
              <a:buNone/>
              <a:defRPr sz="2400" b="1">
                <a:latin typeface="DM Sans"/>
                <a:ea typeface="DM Sans"/>
                <a:cs typeface="DM Sans"/>
                <a:sym typeface="DM Sans"/>
              </a:defRPr>
            </a:lvl7pPr>
            <a:lvl8pPr lvl="7" rtl="0">
              <a:lnSpc>
                <a:spcPct val="100000"/>
              </a:lnSpc>
              <a:spcBef>
                <a:spcPts val="0"/>
              </a:spcBef>
              <a:spcAft>
                <a:spcPts val="0"/>
              </a:spcAft>
              <a:buSzPts val="2400"/>
              <a:buFont typeface="DM Sans"/>
              <a:buNone/>
              <a:defRPr sz="2400" b="1">
                <a:latin typeface="DM Sans"/>
                <a:ea typeface="DM Sans"/>
                <a:cs typeface="DM Sans"/>
                <a:sym typeface="DM Sans"/>
              </a:defRPr>
            </a:lvl8pPr>
            <a:lvl9pPr lvl="8"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256" name="Google Shape;256;p13"/>
          <p:cNvSpPr txBox="1">
            <a:spLocks noGrp="1"/>
          </p:cNvSpPr>
          <p:nvPr>
            <p:ph type="subTitle" idx="21"/>
          </p:nvPr>
        </p:nvSpPr>
        <p:spPr>
          <a:xfrm>
            <a:off x="6118549" y="3686175"/>
            <a:ext cx="2305500" cy="484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DM Sans"/>
              <a:buNone/>
              <a:defRPr sz="2200">
                <a:solidFill>
                  <a:schemeClr val="dk1"/>
                </a:solidFill>
                <a:latin typeface="Fredoka One"/>
                <a:ea typeface="Fredoka One"/>
                <a:cs typeface="Fredoka One"/>
                <a:sym typeface="Fredoka One"/>
              </a:defRPr>
            </a:lvl1pPr>
            <a:lvl2pPr lvl="1" rtl="0">
              <a:lnSpc>
                <a:spcPct val="100000"/>
              </a:lnSpc>
              <a:spcBef>
                <a:spcPts val="0"/>
              </a:spcBef>
              <a:spcAft>
                <a:spcPts val="0"/>
              </a:spcAft>
              <a:buSzPts val="2400"/>
              <a:buFont typeface="DM Sans"/>
              <a:buNone/>
              <a:defRPr sz="2400" b="1">
                <a:latin typeface="DM Sans"/>
                <a:ea typeface="DM Sans"/>
                <a:cs typeface="DM Sans"/>
                <a:sym typeface="DM Sans"/>
              </a:defRPr>
            </a:lvl2pPr>
            <a:lvl3pPr lvl="2" rtl="0">
              <a:lnSpc>
                <a:spcPct val="100000"/>
              </a:lnSpc>
              <a:spcBef>
                <a:spcPts val="0"/>
              </a:spcBef>
              <a:spcAft>
                <a:spcPts val="0"/>
              </a:spcAft>
              <a:buSzPts val="2400"/>
              <a:buFont typeface="DM Sans"/>
              <a:buNone/>
              <a:defRPr sz="2400" b="1">
                <a:latin typeface="DM Sans"/>
                <a:ea typeface="DM Sans"/>
                <a:cs typeface="DM Sans"/>
                <a:sym typeface="DM Sans"/>
              </a:defRPr>
            </a:lvl3pPr>
            <a:lvl4pPr lvl="3" rtl="0">
              <a:lnSpc>
                <a:spcPct val="100000"/>
              </a:lnSpc>
              <a:spcBef>
                <a:spcPts val="0"/>
              </a:spcBef>
              <a:spcAft>
                <a:spcPts val="0"/>
              </a:spcAft>
              <a:buSzPts val="2400"/>
              <a:buFont typeface="DM Sans"/>
              <a:buNone/>
              <a:defRPr sz="2400" b="1">
                <a:latin typeface="DM Sans"/>
                <a:ea typeface="DM Sans"/>
                <a:cs typeface="DM Sans"/>
                <a:sym typeface="DM Sans"/>
              </a:defRPr>
            </a:lvl4pPr>
            <a:lvl5pPr lvl="4" rtl="0">
              <a:lnSpc>
                <a:spcPct val="100000"/>
              </a:lnSpc>
              <a:spcBef>
                <a:spcPts val="0"/>
              </a:spcBef>
              <a:spcAft>
                <a:spcPts val="0"/>
              </a:spcAft>
              <a:buSzPts val="2400"/>
              <a:buFont typeface="DM Sans"/>
              <a:buNone/>
              <a:defRPr sz="2400" b="1">
                <a:latin typeface="DM Sans"/>
                <a:ea typeface="DM Sans"/>
                <a:cs typeface="DM Sans"/>
                <a:sym typeface="DM Sans"/>
              </a:defRPr>
            </a:lvl5pPr>
            <a:lvl6pPr lvl="5" rtl="0">
              <a:lnSpc>
                <a:spcPct val="100000"/>
              </a:lnSpc>
              <a:spcBef>
                <a:spcPts val="0"/>
              </a:spcBef>
              <a:spcAft>
                <a:spcPts val="0"/>
              </a:spcAft>
              <a:buSzPts val="2400"/>
              <a:buFont typeface="DM Sans"/>
              <a:buNone/>
              <a:defRPr sz="2400" b="1">
                <a:latin typeface="DM Sans"/>
                <a:ea typeface="DM Sans"/>
                <a:cs typeface="DM Sans"/>
                <a:sym typeface="DM Sans"/>
              </a:defRPr>
            </a:lvl6pPr>
            <a:lvl7pPr lvl="6" rtl="0">
              <a:lnSpc>
                <a:spcPct val="100000"/>
              </a:lnSpc>
              <a:spcBef>
                <a:spcPts val="0"/>
              </a:spcBef>
              <a:spcAft>
                <a:spcPts val="0"/>
              </a:spcAft>
              <a:buSzPts val="2400"/>
              <a:buFont typeface="DM Sans"/>
              <a:buNone/>
              <a:defRPr sz="2400" b="1">
                <a:latin typeface="DM Sans"/>
                <a:ea typeface="DM Sans"/>
                <a:cs typeface="DM Sans"/>
                <a:sym typeface="DM Sans"/>
              </a:defRPr>
            </a:lvl7pPr>
            <a:lvl8pPr lvl="7" rtl="0">
              <a:lnSpc>
                <a:spcPct val="100000"/>
              </a:lnSpc>
              <a:spcBef>
                <a:spcPts val="0"/>
              </a:spcBef>
              <a:spcAft>
                <a:spcPts val="0"/>
              </a:spcAft>
              <a:buSzPts val="2400"/>
              <a:buFont typeface="DM Sans"/>
              <a:buNone/>
              <a:defRPr sz="2400" b="1">
                <a:latin typeface="DM Sans"/>
                <a:ea typeface="DM Sans"/>
                <a:cs typeface="DM Sans"/>
                <a:sym typeface="DM Sans"/>
              </a:defRPr>
            </a:lvl8pPr>
            <a:lvl9pPr lvl="8"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grpSp>
        <p:nvGrpSpPr>
          <p:cNvPr id="257" name="Google Shape;257;p13"/>
          <p:cNvGrpSpPr/>
          <p:nvPr/>
        </p:nvGrpSpPr>
        <p:grpSpPr>
          <a:xfrm>
            <a:off x="-1488873" y="-1430467"/>
            <a:ext cx="11324253" cy="7667232"/>
            <a:chOff x="-369" y="-617"/>
            <a:chExt cx="7133" cy="4830"/>
          </a:xfrm>
        </p:grpSpPr>
        <p:sp>
          <p:nvSpPr>
            <p:cNvPr id="258" name="Google Shape;258;p13"/>
            <p:cNvSpPr/>
            <p:nvPr/>
          </p:nvSpPr>
          <p:spPr>
            <a:xfrm rot="-4719230">
              <a:off x="-846" y="152"/>
              <a:ext cx="2342" cy="945"/>
            </a:xfrm>
            <a:custGeom>
              <a:avLst/>
              <a:gdLst/>
              <a:ahLst/>
              <a:cxnLst/>
              <a:rect l="l" t="t" r="r" b="b"/>
              <a:pathLst>
                <a:path w="3021" h="1219" extrusionOk="0">
                  <a:moveTo>
                    <a:pt x="3007" y="3"/>
                  </a:moveTo>
                  <a:cubicBezTo>
                    <a:pt x="3001" y="0"/>
                    <a:pt x="2993" y="0"/>
                    <a:pt x="2988" y="4"/>
                  </a:cubicBezTo>
                  <a:cubicBezTo>
                    <a:pt x="2983" y="7"/>
                    <a:pt x="2981" y="13"/>
                    <a:pt x="2981" y="19"/>
                  </a:cubicBezTo>
                  <a:cubicBezTo>
                    <a:pt x="2995" y="163"/>
                    <a:pt x="2921" y="309"/>
                    <a:pt x="2798" y="384"/>
                  </a:cubicBezTo>
                  <a:cubicBezTo>
                    <a:pt x="2737" y="420"/>
                    <a:pt x="2665" y="438"/>
                    <a:pt x="2590" y="435"/>
                  </a:cubicBezTo>
                  <a:cubicBezTo>
                    <a:pt x="2516" y="432"/>
                    <a:pt x="2443" y="408"/>
                    <a:pt x="2385" y="367"/>
                  </a:cubicBezTo>
                  <a:cubicBezTo>
                    <a:pt x="2362" y="352"/>
                    <a:pt x="2342" y="332"/>
                    <a:pt x="2322" y="312"/>
                  </a:cubicBezTo>
                  <a:cubicBezTo>
                    <a:pt x="2286" y="277"/>
                    <a:pt x="2249" y="241"/>
                    <a:pt x="2198" y="228"/>
                  </a:cubicBezTo>
                  <a:cubicBezTo>
                    <a:pt x="2153" y="216"/>
                    <a:pt x="2107" y="221"/>
                    <a:pt x="2067" y="228"/>
                  </a:cubicBezTo>
                  <a:cubicBezTo>
                    <a:pt x="2027" y="234"/>
                    <a:pt x="1987" y="245"/>
                    <a:pt x="1949" y="260"/>
                  </a:cubicBezTo>
                  <a:cubicBezTo>
                    <a:pt x="1864" y="291"/>
                    <a:pt x="1791" y="336"/>
                    <a:pt x="1738" y="389"/>
                  </a:cubicBezTo>
                  <a:cubicBezTo>
                    <a:pt x="1708" y="419"/>
                    <a:pt x="1690" y="451"/>
                    <a:pt x="1686" y="482"/>
                  </a:cubicBezTo>
                  <a:cubicBezTo>
                    <a:pt x="1680" y="522"/>
                    <a:pt x="1697" y="557"/>
                    <a:pt x="1714" y="591"/>
                  </a:cubicBezTo>
                  <a:cubicBezTo>
                    <a:pt x="1716" y="595"/>
                    <a:pt x="1717" y="599"/>
                    <a:pt x="1719" y="602"/>
                  </a:cubicBezTo>
                  <a:cubicBezTo>
                    <a:pt x="1803" y="777"/>
                    <a:pt x="1823" y="914"/>
                    <a:pt x="1783" y="1023"/>
                  </a:cubicBezTo>
                  <a:cubicBezTo>
                    <a:pt x="1758" y="1092"/>
                    <a:pt x="1705" y="1145"/>
                    <a:pt x="1637" y="1169"/>
                  </a:cubicBezTo>
                  <a:cubicBezTo>
                    <a:pt x="1568" y="1193"/>
                    <a:pt x="1494" y="1186"/>
                    <a:pt x="1433" y="1151"/>
                  </a:cubicBezTo>
                  <a:cubicBezTo>
                    <a:pt x="1358" y="1109"/>
                    <a:pt x="1306" y="1037"/>
                    <a:pt x="1257" y="968"/>
                  </a:cubicBezTo>
                  <a:cubicBezTo>
                    <a:pt x="1219" y="915"/>
                    <a:pt x="1180" y="860"/>
                    <a:pt x="1130" y="817"/>
                  </a:cubicBezTo>
                  <a:cubicBezTo>
                    <a:pt x="1085" y="778"/>
                    <a:pt x="1012" y="734"/>
                    <a:pt x="926" y="742"/>
                  </a:cubicBezTo>
                  <a:cubicBezTo>
                    <a:pt x="879" y="746"/>
                    <a:pt x="835" y="763"/>
                    <a:pt x="792" y="779"/>
                  </a:cubicBezTo>
                  <a:cubicBezTo>
                    <a:pt x="758" y="792"/>
                    <a:pt x="723" y="806"/>
                    <a:pt x="687" y="812"/>
                  </a:cubicBezTo>
                  <a:cubicBezTo>
                    <a:pt x="547" y="839"/>
                    <a:pt x="386" y="790"/>
                    <a:pt x="267" y="685"/>
                  </a:cubicBezTo>
                  <a:cubicBezTo>
                    <a:pt x="158" y="589"/>
                    <a:pt x="81" y="442"/>
                    <a:pt x="50" y="270"/>
                  </a:cubicBezTo>
                  <a:cubicBezTo>
                    <a:pt x="43" y="233"/>
                    <a:pt x="39" y="194"/>
                    <a:pt x="36" y="153"/>
                  </a:cubicBezTo>
                  <a:cubicBezTo>
                    <a:pt x="36" y="142"/>
                    <a:pt x="26" y="135"/>
                    <a:pt x="17" y="136"/>
                  </a:cubicBezTo>
                  <a:cubicBezTo>
                    <a:pt x="7" y="136"/>
                    <a:pt x="0" y="144"/>
                    <a:pt x="0" y="154"/>
                  </a:cubicBezTo>
                  <a:cubicBezTo>
                    <a:pt x="10" y="333"/>
                    <a:pt x="64" y="493"/>
                    <a:pt x="155" y="615"/>
                  </a:cubicBezTo>
                  <a:cubicBezTo>
                    <a:pt x="252" y="745"/>
                    <a:pt x="393" y="831"/>
                    <a:pt x="544" y="851"/>
                  </a:cubicBezTo>
                  <a:cubicBezTo>
                    <a:pt x="623" y="861"/>
                    <a:pt x="701" y="852"/>
                    <a:pt x="778" y="824"/>
                  </a:cubicBezTo>
                  <a:cubicBezTo>
                    <a:pt x="788" y="820"/>
                    <a:pt x="798" y="816"/>
                    <a:pt x="808" y="812"/>
                  </a:cubicBezTo>
                  <a:cubicBezTo>
                    <a:pt x="837" y="801"/>
                    <a:pt x="868" y="789"/>
                    <a:pt x="899" y="782"/>
                  </a:cubicBezTo>
                  <a:cubicBezTo>
                    <a:pt x="939" y="773"/>
                    <a:pt x="979" y="776"/>
                    <a:pt x="1016" y="789"/>
                  </a:cubicBezTo>
                  <a:cubicBezTo>
                    <a:pt x="1054" y="803"/>
                    <a:pt x="1113" y="833"/>
                    <a:pt x="1193" y="938"/>
                  </a:cubicBezTo>
                  <a:cubicBezTo>
                    <a:pt x="1207" y="956"/>
                    <a:pt x="1220" y="975"/>
                    <a:pt x="1233" y="993"/>
                  </a:cubicBezTo>
                  <a:cubicBezTo>
                    <a:pt x="1264" y="1037"/>
                    <a:pt x="1297" y="1082"/>
                    <a:pt x="1336" y="1121"/>
                  </a:cubicBezTo>
                  <a:cubicBezTo>
                    <a:pt x="1395" y="1180"/>
                    <a:pt x="1462" y="1213"/>
                    <a:pt x="1531" y="1218"/>
                  </a:cubicBezTo>
                  <a:cubicBezTo>
                    <a:pt x="1538" y="1219"/>
                    <a:pt x="1545" y="1219"/>
                    <a:pt x="1552" y="1219"/>
                  </a:cubicBezTo>
                  <a:cubicBezTo>
                    <a:pt x="1618" y="1219"/>
                    <a:pt x="1684" y="1196"/>
                    <a:pt x="1735" y="1154"/>
                  </a:cubicBezTo>
                  <a:cubicBezTo>
                    <a:pt x="1790" y="1108"/>
                    <a:pt x="1824" y="1043"/>
                    <a:pt x="1834" y="963"/>
                  </a:cubicBezTo>
                  <a:cubicBezTo>
                    <a:pt x="1844" y="881"/>
                    <a:pt x="1828" y="800"/>
                    <a:pt x="1813" y="746"/>
                  </a:cubicBezTo>
                  <a:cubicBezTo>
                    <a:pt x="1803" y="711"/>
                    <a:pt x="1790" y="676"/>
                    <a:pt x="1774" y="637"/>
                  </a:cubicBezTo>
                  <a:cubicBezTo>
                    <a:pt x="1768" y="623"/>
                    <a:pt x="1761" y="609"/>
                    <a:pt x="1755" y="595"/>
                  </a:cubicBezTo>
                  <a:cubicBezTo>
                    <a:pt x="1743" y="573"/>
                    <a:pt x="1732" y="549"/>
                    <a:pt x="1725" y="525"/>
                  </a:cubicBezTo>
                  <a:cubicBezTo>
                    <a:pt x="1703" y="449"/>
                    <a:pt x="1780" y="390"/>
                    <a:pt x="1859" y="343"/>
                  </a:cubicBezTo>
                  <a:cubicBezTo>
                    <a:pt x="1935" y="297"/>
                    <a:pt x="2019" y="268"/>
                    <a:pt x="2103" y="259"/>
                  </a:cubicBezTo>
                  <a:cubicBezTo>
                    <a:pt x="2156" y="253"/>
                    <a:pt x="2196" y="260"/>
                    <a:pt x="2229" y="280"/>
                  </a:cubicBezTo>
                  <a:cubicBezTo>
                    <a:pt x="2253" y="295"/>
                    <a:pt x="2274" y="316"/>
                    <a:pt x="2295" y="336"/>
                  </a:cubicBezTo>
                  <a:cubicBezTo>
                    <a:pt x="2303" y="344"/>
                    <a:pt x="2311" y="352"/>
                    <a:pt x="2319" y="360"/>
                  </a:cubicBezTo>
                  <a:cubicBezTo>
                    <a:pt x="2430" y="464"/>
                    <a:pt x="2596" y="499"/>
                    <a:pt x="2741" y="450"/>
                  </a:cubicBezTo>
                  <a:cubicBezTo>
                    <a:pt x="2879" y="403"/>
                    <a:pt x="2986" y="276"/>
                    <a:pt x="3013" y="127"/>
                  </a:cubicBezTo>
                  <a:cubicBezTo>
                    <a:pt x="3019" y="90"/>
                    <a:pt x="3021" y="54"/>
                    <a:pt x="3017" y="18"/>
                  </a:cubicBezTo>
                  <a:cubicBezTo>
                    <a:pt x="3017" y="11"/>
                    <a:pt x="3013" y="5"/>
                    <a:pt x="3007" y="3"/>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59" name="Google Shape;259;p13"/>
            <p:cNvSpPr/>
            <p:nvPr/>
          </p:nvSpPr>
          <p:spPr>
            <a:xfrm rot="10800000">
              <a:off x="336" y="164"/>
              <a:ext cx="1516" cy="315"/>
            </a:xfrm>
            <a:custGeom>
              <a:avLst/>
              <a:gdLst/>
              <a:ahLst/>
              <a:cxnLst/>
              <a:rect l="l" t="t" r="r" b="b"/>
              <a:pathLst>
                <a:path w="1956" h="406" extrusionOk="0">
                  <a:moveTo>
                    <a:pt x="1733" y="169"/>
                  </a:moveTo>
                  <a:cubicBezTo>
                    <a:pt x="1644" y="117"/>
                    <a:pt x="1544" y="84"/>
                    <a:pt x="1437" y="72"/>
                  </a:cubicBezTo>
                  <a:cubicBezTo>
                    <a:pt x="1336" y="61"/>
                    <a:pt x="1227" y="67"/>
                    <a:pt x="1085" y="90"/>
                  </a:cubicBezTo>
                  <a:cubicBezTo>
                    <a:pt x="1079" y="91"/>
                    <a:pt x="1074" y="92"/>
                    <a:pt x="1068" y="93"/>
                  </a:cubicBezTo>
                  <a:cubicBezTo>
                    <a:pt x="1025" y="30"/>
                    <a:pt x="925" y="19"/>
                    <a:pt x="874" y="13"/>
                  </a:cubicBezTo>
                  <a:cubicBezTo>
                    <a:pt x="745" y="0"/>
                    <a:pt x="633" y="1"/>
                    <a:pt x="529" y="17"/>
                  </a:cubicBezTo>
                  <a:cubicBezTo>
                    <a:pt x="313" y="52"/>
                    <a:pt x="134" y="161"/>
                    <a:pt x="37" y="317"/>
                  </a:cubicBezTo>
                  <a:cubicBezTo>
                    <a:pt x="25" y="337"/>
                    <a:pt x="14" y="358"/>
                    <a:pt x="4" y="379"/>
                  </a:cubicBezTo>
                  <a:cubicBezTo>
                    <a:pt x="0" y="390"/>
                    <a:pt x="6" y="400"/>
                    <a:pt x="14" y="404"/>
                  </a:cubicBezTo>
                  <a:cubicBezTo>
                    <a:pt x="17" y="405"/>
                    <a:pt x="19" y="406"/>
                    <a:pt x="22" y="406"/>
                  </a:cubicBezTo>
                  <a:cubicBezTo>
                    <a:pt x="28" y="406"/>
                    <a:pt x="34" y="402"/>
                    <a:pt x="36" y="396"/>
                  </a:cubicBezTo>
                  <a:cubicBezTo>
                    <a:pt x="103" y="245"/>
                    <a:pt x="248" y="128"/>
                    <a:pt x="434" y="75"/>
                  </a:cubicBezTo>
                  <a:cubicBezTo>
                    <a:pt x="529" y="48"/>
                    <a:pt x="633" y="37"/>
                    <a:pt x="752" y="41"/>
                  </a:cubicBezTo>
                  <a:cubicBezTo>
                    <a:pt x="810" y="43"/>
                    <a:pt x="861" y="47"/>
                    <a:pt x="906" y="53"/>
                  </a:cubicBezTo>
                  <a:cubicBezTo>
                    <a:pt x="935" y="58"/>
                    <a:pt x="979" y="66"/>
                    <a:pt x="1012" y="89"/>
                  </a:cubicBezTo>
                  <a:cubicBezTo>
                    <a:pt x="1018" y="92"/>
                    <a:pt x="1022" y="96"/>
                    <a:pt x="1027" y="100"/>
                  </a:cubicBezTo>
                  <a:cubicBezTo>
                    <a:pt x="987" y="108"/>
                    <a:pt x="949" y="116"/>
                    <a:pt x="911" y="123"/>
                  </a:cubicBezTo>
                  <a:cubicBezTo>
                    <a:pt x="910" y="123"/>
                    <a:pt x="910" y="123"/>
                    <a:pt x="910" y="123"/>
                  </a:cubicBezTo>
                  <a:cubicBezTo>
                    <a:pt x="862" y="133"/>
                    <a:pt x="807" y="145"/>
                    <a:pt x="778" y="192"/>
                  </a:cubicBezTo>
                  <a:cubicBezTo>
                    <a:pt x="765" y="214"/>
                    <a:pt x="761" y="241"/>
                    <a:pt x="768" y="264"/>
                  </a:cubicBezTo>
                  <a:cubicBezTo>
                    <a:pt x="774" y="284"/>
                    <a:pt x="788" y="300"/>
                    <a:pt x="807" y="309"/>
                  </a:cubicBezTo>
                  <a:cubicBezTo>
                    <a:pt x="840" y="324"/>
                    <a:pt x="883" y="323"/>
                    <a:pt x="937" y="306"/>
                  </a:cubicBezTo>
                  <a:cubicBezTo>
                    <a:pt x="1026" y="279"/>
                    <a:pt x="1105" y="214"/>
                    <a:pt x="1084" y="130"/>
                  </a:cubicBezTo>
                  <a:cubicBezTo>
                    <a:pt x="1084" y="129"/>
                    <a:pt x="1084" y="128"/>
                    <a:pt x="1084" y="127"/>
                  </a:cubicBezTo>
                  <a:cubicBezTo>
                    <a:pt x="1168" y="112"/>
                    <a:pt x="1271" y="99"/>
                    <a:pt x="1374" y="103"/>
                  </a:cubicBezTo>
                  <a:cubicBezTo>
                    <a:pt x="1481" y="108"/>
                    <a:pt x="1578" y="131"/>
                    <a:pt x="1665" y="173"/>
                  </a:cubicBezTo>
                  <a:cubicBezTo>
                    <a:pt x="1746" y="213"/>
                    <a:pt x="1821" y="269"/>
                    <a:pt x="1880" y="337"/>
                  </a:cubicBezTo>
                  <a:cubicBezTo>
                    <a:pt x="1895" y="353"/>
                    <a:pt x="1909" y="370"/>
                    <a:pt x="1922" y="388"/>
                  </a:cubicBezTo>
                  <a:cubicBezTo>
                    <a:pt x="1926" y="394"/>
                    <a:pt x="1932" y="397"/>
                    <a:pt x="1939" y="396"/>
                  </a:cubicBezTo>
                  <a:cubicBezTo>
                    <a:pt x="1945" y="395"/>
                    <a:pt x="1951" y="391"/>
                    <a:pt x="1954" y="385"/>
                  </a:cubicBezTo>
                  <a:cubicBezTo>
                    <a:pt x="1956" y="380"/>
                    <a:pt x="1956" y="374"/>
                    <a:pt x="1952" y="369"/>
                  </a:cubicBezTo>
                  <a:cubicBezTo>
                    <a:pt x="1894" y="289"/>
                    <a:pt x="1818" y="219"/>
                    <a:pt x="1733" y="169"/>
                  </a:cubicBezTo>
                  <a:close/>
                  <a:moveTo>
                    <a:pt x="1050" y="170"/>
                  </a:moveTo>
                  <a:cubicBezTo>
                    <a:pt x="1045" y="199"/>
                    <a:pt x="1022" y="225"/>
                    <a:pt x="984" y="247"/>
                  </a:cubicBezTo>
                  <a:cubicBezTo>
                    <a:pt x="951" y="267"/>
                    <a:pt x="912" y="279"/>
                    <a:pt x="876" y="283"/>
                  </a:cubicBezTo>
                  <a:cubicBezTo>
                    <a:pt x="865" y="283"/>
                    <a:pt x="829" y="285"/>
                    <a:pt x="810" y="267"/>
                  </a:cubicBezTo>
                  <a:cubicBezTo>
                    <a:pt x="803" y="260"/>
                    <a:pt x="799" y="251"/>
                    <a:pt x="799" y="240"/>
                  </a:cubicBezTo>
                  <a:cubicBezTo>
                    <a:pt x="801" y="195"/>
                    <a:pt x="849" y="174"/>
                    <a:pt x="889" y="165"/>
                  </a:cubicBezTo>
                  <a:cubicBezTo>
                    <a:pt x="939" y="153"/>
                    <a:pt x="991" y="143"/>
                    <a:pt x="1041" y="134"/>
                  </a:cubicBezTo>
                  <a:cubicBezTo>
                    <a:pt x="1046" y="133"/>
                    <a:pt x="1046" y="133"/>
                    <a:pt x="1046" y="133"/>
                  </a:cubicBezTo>
                  <a:cubicBezTo>
                    <a:pt x="1046" y="133"/>
                    <a:pt x="1047" y="133"/>
                    <a:pt x="1048" y="133"/>
                  </a:cubicBezTo>
                  <a:cubicBezTo>
                    <a:pt x="1052" y="145"/>
                    <a:pt x="1053" y="158"/>
                    <a:pt x="1050" y="17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60" name="Google Shape;260;p13"/>
            <p:cNvSpPr/>
            <p:nvPr/>
          </p:nvSpPr>
          <p:spPr>
            <a:xfrm flipH="1">
              <a:off x="4004" y="3386"/>
              <a:ext cx="1996" cy="515"/>
            </a:xfrm>
            <a:custGeom>
              <a:avLst/>
              <a:gdLst/>
              <a:ahLst/>
              <a:cxnLst/>
              <a:rect l="l" t="t" r="r" b="b"/>
              <a:pathLst>
                <a:path w="2575" h="667" extrusionOk="0">
                  <a:moveTo>
                    <a:pt x="2352" y="458"/>
                  </a:moveTo>
                  <a:cubicBezTo>
                    <a:pt x="2262" y="448"/>
                    <a:pt x="2176" y="477"/>
                    <a:pt x="2093" y="506"/>
                  </a:cubicBezTo>
                  <a:cubicBezTo>
                    <a:pt x="2050" y="520"/>
                    <a:pt x="2006" y="536"/>
                    <a:pt x="1962" y="545"/>
                  </a:cubicBezTo>
                  <a:cubicBezTo>
                    <a:pt x="1898" y="558"/>
                    <a:pt x="1841" y="558"/>
                    <a:pt x="1792" y="545"/>
                  </a:cubicBezTo>
                  <a:cubicBezTo>
                    <a:pt x="1738" y="531"/>
                    <a:pt x="1695" y="499"/>
                    <a:pt x="1667" y="452"/>
                  </a:cubicBezTo>
                  <a:cubicBezTo>
                    <a:pt x="1644" y="415"/>
                    <a:pt x="1631" y="371"/>
                    <a:pt x="1618" y="329"/>
                  </a:cubicBezTo>
                  <a:cubicBezTo>
                    <a:pt x="1602" y="276"/>
                    <a:pt x="1585" y="220"/>
                    <a:pt x="1549" y="175"/>
                  </a:cubicBezTo>
                  <a:cubicBezTo>
                    <a:pt x="1469" y="71"/>
                    <a:pt x="1323" y="85"/>
                    <a:pt x="1227" y="151"/>
                  </a:cubicBezTo>
                  <a:cubicBezTo>
                    <a:pt x="1171" y="189"/>
                    <a:pt x="1127" y="240"/>
                    <a:pt x="1089" y="290"/>
                  </a:cubicBezTo>
                  <a:cubicBezTo>
                    <a:pt x="1088" y="292"/>
                    <a:pt x="1088" y="292"/>
                    <a:pt x="1088" y="292"/>
                  </a:cubicBezTo>
                  <a:cubicBezTo>
                    <a:pt x="1053" y="337"/>
                    <a:pt x="1018" y="384"/>
                    <a:pt x="970" y="414"/>
                  </a:cubicBezTo>
                  <a:cubicBezTo>
                    <a:pt x="923" y="445"/>
                    <a:pt x="872" y="446"/>
                    <a:pt x="830" y="419"/>
                  </a:cubicBezTo>
                  <a:cubicBezTo>
                    <a:pt x="789" y="392"/>
                    <a:pt x="762" y="348"/>
                    <a:pt x="737" y="304"/>
                  </a:cubicBezTo>
                  <a:cubicBezTo>
                    <a:pt x="734" y="299"/>
                    <a:pt x="734" y="299"/>
                    <a:pt x="734" y="299"/>
                  </a:cubicBezTo>
                  <a:cubicBezTo>
                    <a:pt x="707" y="254"/>
                    <a:pt x="675" y="202"/>
                    <a:pt x="631" y="158"/>
                  </a:cubicBezTo>
                  <a:cubicBezTo>
                    <a:pt x="587" y="114"/>
                    <a:pt x="534" y="78"/>
                    <a:pt x="478" y="52"/>
                  </a:cubicBezTo>
                  <a:cubicBezTo>
                    <a:pt x="421" y="27"/>
                    <a:pt x="348" y="0"/>
                    <a:pt x="282" y="21"/>
                  </a:cubicBezTo>
                  <a:cubicBezTo>
                    <a:pt x="236" y="36"/>
                    <a:pt x="198" y="74"/>
                    <a:pt x="166" y="136"/>
                  </a:cubicBezTo>
                  <a:cubicBezTo>
                    <a:pt x="136" y="196"/>
                    <a:pt x="113" y="260"/>
                    <a:pt x="92" y="322"/>
                  </a:cubicBezTo>
                  <a:cubicBezTo>
                    <a:pt x="91" y="326"/>
                    <a:pt x="91" y="326"/>
                    <a:pt x="91" y="326"/>
                  </a:cubicBezTo>
                  <a:cubicBezTo>
                    <a:pt x="66" y="395"/>
                    <a:pt x="45" y="466"/>
                    <a:pt x="26" y="537"/>
                  </a:cubicBezTo>
                  <a:cubicBezTo>
                    <a:pt x="18" y="572"/>
                    <a:pt x="9" y="608"/>
                    <a:pt x="1" y="645"/>
                  </a:cubicBezTo>
                  <a:cubicBezTo>
                    <a:pt x="0" y="651"/>
                    <a:pt x="2" y="658"/>
                    <a:pt x="6" y="662"/>
                  </a:cubicBezTo>
                  <a:cubicBezTo>
                    <a:pt x="10" y="665"/>
                    <a:pt x="15" y="667"/>
                    <a:pt x="19" y="667"/>
                  </a:cubicBezTo>
                  <a:cubicBezTo>
                    <a:pt x="21" y="667"/>
                    <a:pt x="23" y="667"/>
                    <a:pt x="25" y="666"/>
                  </a:cubicBezTo>
                  <a:cubicBezTo>
                    <a:pt x="31" y="664"/>
                    <a:pt x="35" y="660"/>
                    <a:pt x="36" y="653"/>
                  </a:cubicBezTo>
                  <a:cubicBezTo>
                    <a:pt x="67" y="511"/>
                    <a:pt x="109" y="371"/>
                    <a:pt x="161" y="238"/>
                  </a:cubicBezTo>
                  <a:cubicBezTo>
                    <a:pt x="165" y="227"/>
                    <a:pt x="165" y="227"/>
                    <a:pt x="165" y="227"/>
                  </a:cubicBezTo>
                  <a:cubicBezTo>
                    <a:pt x="185" y="176"/>
                    <a:pt x="206" y="124"/>
                    <a:pt x="244" y="86"/>
                  </a:cubicBezTo>
                  <a:cubicBezTo>
                    <a:pt x="264" y="66"/>
                    <a:pt x="289" y="54"/>
                    <a:pt x="315" y="51"/>
                  </a:cubicBezTo>
                  <a:cubicBezTo>
                    <a:pt x="351" y="47"/>
                    <a:pt x="386" y="57"/>
                    <a:pt x="416" y="67"/>
                  </a:cubicBezTo>
                  <a:cubicBezTo>
                    <a:pt x="526" y="103"/>
                    <a:pt x="620" y="180"/>
                    <a:pt x="683" y="284"/>
                  </a:cubicBezTo>
                  <a:cubicBezTo>
                    <a:pt x="687" y="291"/>
                    <a:pt x="692" y="299"/>
                    <a:pt x="697" y="307"/>
                  </a:cubicBezTo>
                  <a:cubicBezTo>
                    <a:pt x="743" y="385"/>
                    <a:pt x="800" y="483"/>
                    <a:pt x="906" y="474"/>
                  </a:cubicBezTo>
                  <a:cubicBezTo>
                    <a:pt x="954" y="471"/>
                    <a:pt x="1000" y="445"/>
                    <a:pt x="1047" y="396"/>
                  </a:cubicBezTo>
                  <a:cubicBezTo>
                    <a:pt x="1072" y="371"/>
                    <a:pt x="1093" y="344"/>
                    <a:pt x="1114" y="317"/>
                  </a:cubicBezTo>
                  <a:cubicBezTo>
                    <a:pt x="1129" y="297"/>
                    <a:pt x="1145" y="276"/>
                    <a:pt x="1162" y="257"/>
                  </a:cubicBezTo>
                  <a:cubicBezTo>
                    <a:pt x="1212" y="201"/>
                    <a:pt x="1261" y="165"/>
                    <a:pt x="1311" y="147"/>
                  </a:cubicBezTo>
                  <a:cubicBezTo>
                    <a:pt x="1372" y="126"/>
                    <a:pt x="1433" y="130"/>
                    <a:pt x="1478" y="158"/>
                  </a:cubicBezTo>
                  <a:cubicBezTo>
                    <a:pt x="1541" y="197"/>
                    <a:pt x="1564" y="271"/>
                    <a:pt x="1586" y="343"/>
                  </a:cubicBezTo>
                  <a:cubicBezTo>
                    <a:pt x="1593" y="368"/>
                    <a:pt x="1600" y="392"/>
                    <a:pt x="1609" y="414"/>
                  </a:cubicBezTo>
                  <a:cubicBezTo>
                    <a:pt x="1631" y="470"/>
                    <a:pt x="1658" y="510"/>
                    <a:pt x="1694" y="537"/>
                  </a:cubicBezTo>
                  <a:cubicBezTo>
                    <a:pt x="1734" y="568"/>
                    <a:pt x="1787" y="587"/>
                    <a:pt x="1849" y="590"/>
                  </a:cubicBezTo>
                  <a:cubicBezTo>
                    <a:pt x="1938" y="595"/>
                    <a:pt x="2021" y="567"/>
                    <a:pt x="2102" y="541"/>
                  </a:cubicBezTo>
                  <a:cubicBezTo>
                    <a:pt x="2141" y="528"/>
                    <a:pt x="2182" y="514"/>
                    <a:pt x="2223" y="505"/>
                  </a:cubicBezTo>
                  <a:cubicBezTo>
                    <a:pt x="2291" y="489"/>
                    <a:pt x="2346" y="489"/>
                    <a:pt x="2397" y="504"/>
                  </a:cubicBezTo>
                  <a:cubicBezTo>
                    <a:pt x="2449" y="520"/>
                    <a:pt x="2491" y="549"/>
                    <a:pt x="2516" y="585"/>
                  </a:cubicBezTo>
                  <a:cubicBezTo>
                    <a:pt x="2529" y="605"/>
                    <a:pt x="2536" y="626"/>
                    <a:pt x="2539" y="649"/>
                  </a:cubicBezTo>
                  <a:cubicBezTo>
                    <a:pt x="2539" y="656"/>
                    <a:pt x="2543" y="661"/>
                    <a:pt x="2549" y="664"/>
                  </a:cubicBezTo>
                  <a:cubicBezTo>
                    <a:pt x="2555" y="667"/>
                    <a:pt x="2563" y="666"/>
                    <a:pt x="2568" y="663"/>
                  </a:cubicBezTo>
                  <a:cubicBezTo>
                    <a:pt x="2573" y="659"/>
                    <a:pt x="2575" y="654"/>
                    <a:pt x="2574" y="648"/>
                  </a:cubicBezTo>
                  <a:cubicBezTo>
                    <a:pt x="2564" y="534"/>
                    <a:pt x="2452" y="470"/>
                    <a:pt x="2352" y="458"/>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61" name="Google Shape;261;p13"/>
            <p:cNvSpPr/>
            <p:nvPr/>
          </p:nvSpPr>
          <p:spPr>
            <a:xfrm rot="3547882">
              <a:off x="5876" y="3159"/>
              <a:ext cx="567" cy="1071"/>
            </a:xfrm>
            <a:custGeom>
              <a:avLst/>
              <a:gdLst/>
              <a:ahLst/>
              <a:cxnLst/>
              <a:rect l="l" t="t" r="r" b="b"/>
              <a:pathLst>
                <a:path w="732" h="1383" extrusionOk="0">
                  <a:moveTo>
                    <a:pt x="730" y="1351"/>
                  </a:moveTo>
                  <a:cubicBezTo>
                    <a:pt x="729" y="1341"/>
                    <a:pt x="720" y="1333"/>
                    <a:pt x="709" y="1335"/>
                  </a:cubicBezTo>
                  <a:cubicBezTo>
                    <a:pt x="672" y="1342"/>
                    <a:pt x="625" y="1349"/>
                    <a:pt x="577" y="1347"/>
                  </a:cubicBezTo>
                  <a:cubicBezTo>
                    <a:pt x="529" y="1344"/>
                    <a:pt x="492" y="1332"/>
                    <a:pt x="467" y="1310"/>
                  </a:cubicBezTo>
                  <a:cubicBezTo>
                    <a:pt x="428" y="1277"/>
                    <a:pt x="419" y="1225"/>
                    <a:pt x="414" y="1180"/>
                  </a:cubicBezTo>
                  <a:cubicBezTo>
                    <a:pt x="411" y="1154"/>
                    <a:pt x="409" y="1128"/>
                    <a:pt x="407" y="1103"/>
                  </a:cubicBezTo>
                  <a:cubicBezTo>
                    <a:pt x="404" y="1069"/>
                    <a:pt x="400" y="1032"/>
                    <a:pt x="395" y="997"/>
                  </a:cubicBezTo>
                  <a:cubicBezTo>
                    <a:pt x="381" y="893"/>
                    <a:pt x="352" y="813"/>
                    <a:pt x="306" y="754"/>
                  </a:cubicBezTo>
                  <a:cubicBezTo>
                    <a:pt x="307" y="752"/>
                    <a:pt x="308" y="751"/>
                    <a:pt x="308" y="749"/>
                  </a:cubicBezTo>
                  <a:cubicBezTo>
                    <a:pt x="326" y="705"/>
                    <a:pt x="329" y="653"/>
                    <a:pt x="316" y="604"/>
                  </a:cubicBezTo>
                  <a:cubicBezTo>
                    <a:pt x="304" y="556"/>
                    <a:pt x="278" y="514"/>
                    <a:pt x="240" y="481"/>
                  </a:cubicBezTo>
                  <a:cubicBezTo>
                    <a:pt x="220" y="465"/>
                    <a:pt x="197" y="450"/>
                    <a:pt x="176" y="437"/>
                  </a:cubicBezTo>
                  <a:cubicBezTo>
                    <a:pt x="157" y="425"/>
                    <a:pt x="139" y="413"/>
                    <a:pt x="121" y="399"/>
                  </a:cubicBezTo>
                  <a:cubicBezTo>
                    <a:pt x="101" y="383"/>
                    <a:pt x="86" y="367"/>
                    <a:pt x="75" y="350"/>
                  </a:cubicBezTo>
                  <a:cubicBezTo>
                    <a:pt x="65" y="334"/>
                    <a:pt x="58" y="316"/>
                    <a:pt x="55" y="296"/>
                  </a:cubicBezTo>
                  <a:cubicBezTo>
                    <a:pt x="48" y="257"/>
                    <a:pt x="55" y="215"/>
                    <a:pt x="75" y="176"/>
                  </a:cubicBezTo>
                  <a:cubicBezTo>
                    <a:pt x="94" y="137"/>
                    <a:pt x="125" y="105"/>
                    <a:pt x="165" y="84"/>
                  </a:cubicBezTo>
                  <a:cubicBezTo>
                    <a:pt x="204" y="62"/>
                    <a:pt x="252" y="50"/>
                    <a:pt x="304" y="49"/>
                  </a:cubicBezTo>
                  <a:cubicBezTo>
                    <a:pt x="418" y="46"/>
                    <a:pt x="523" y="96"/>
                    <a:pt x="610" y="145"/>
                  </a:cubicBezTo>
                  <a:cubicBezTo>
                    <a:pt x="635" y="160"/>
                    <a:pt x="661" y="175"/>
                    <a:pt x="683" y="188"/>
                  </a:cubicBezTo>
                  <a:cubicBezTo>
                    <a:pt x="689" y="192"/>
                    <a:pt x="695" y="192"/>
                    <a:pt x="701" y="189"/>
                  </a:cubicBezTo>
                  <a:cubicBezTo>
                    <a:pt x="707" y="186"/>
                    <a:pt x="710" y="179"/>
                    <a:pt x="710" y="173"/>
                  </a:cubicBezTo>
                  <a:cubicBezTo>
                    <a:pt x="711" y="166"/>
                    <a:pt x="707" y="161"/>
                    <a:pt x="702" y="157"/>
                  </a:cubicBezTo>
                  <a:cubicBezTo>
                    <a:pt x="700" y="157"/>
                    <a:pt x="700" y="157"/>
                    <a:pt x="700" y="157"/>
                  </a:cubicBezTo>
                  <a:cubicBezTo>
                    <a:pt x="604" y="99"/>
                    <a:pt x="504" y="39"/>
                    <a:pt x="391" y="19"/>
                  </a:cubicBezTo>
                  <a:cubicBezTo>
                    <a:pt x="278" y="0"/>
                    <a:pt x="172" y="23"/>
                    <a:pt x="101" y="84"/>
                  </a:cubicBezTo>
                  <a:cubicBezTo>
                    <a:pt x="32" y="143"/>
                    <a:pt x="0" y="246"/>
                    <a:pt x="26" y="328"/>
                  </a:cubicBezTo>
                  <a:cubicBezTo>
                    <a:pt x="39" y="369"/>
                    <a:pt x="67" y="405"/>
                    <a:pt x="113" y="438"/>
                  </a:cubicBezTo>
                  <a:cubicBezTo>
                    <a:pt x="126" y="448"/>
                    <a:pt x="141" y="457"/>
                    <a:pt x="154" y="465"/>
                  </a:cubicBezTo>
                  <a:cubicBezTo>
                    <a:pt x="180" y="482"/>
                    <a:pt x="206" y="498"/>
                    <a:pt x="228" y="519"/>
                  </a:cubicBezTo>
                  <a:cubicBezTo>
                    <a:pt x="282" y="571"/>
                    <a:pt x="301" y="654"/>
                    <a:pt x="279" y="723"/>
                  </a:cubicBezTo>
                  <a:cubicBezTo>
                    <a:pt x="275" y="718"/>
                    <a:pt x="271" y="714"/>
                    <a:pt x="266" y="710"/>
                  </a:cubicBezTo>
                  <a:cubicBezTo>
                    <a:pt x="238" y="685"/>
                    <a:pt x="192" y="654"/>
                    <a:pt x="136" y="654"/>
                  </a:cubicBezTo>
                  <a:cubicBezTo>
                    <a:pt x="136" y="654"/>
                    <a:pt x="136" y="654"/>
                    <a:pt x="135" y="654"/>
                  </a:cubicBezTo>
                  <a:cubicBezTo>
                    <a:pt x="77" y="655"/>
                    <a:pt x="42" y="692"/>
                    <a:pt x="34" y="727"/>
                  </a:cubicBezTo>
                  <a:cubicBezTo>
                    <a:pt x="25" y="765"/>
                    <a:pt x="41" y="811"/>
                    <a:pt x="74" y="840"/>
                  </a:cubicBezTo>
                  <a:cubicBezTo>
                    <a:pt x="108" y="870"/>
                    <a:pt x="159" y="877"/>
                    <a:pt x="205" y="857"/>
                  </a:cubicBezTo>
                  <a:cubicBezTo>
                    <a:pt x="238" y="844"/>
                    <a:pt x="267" y="819"/>
                    <a:pt x="287" y="788"/>
                  </a:cubicBezTo>
                  <a:cubicBezTo>
                    <a:pt x="323" y="841"/>
                    <a:pt x="342" y="905"/>
                    <a:pt x="352" y="957"/>
                  </a:cubicBezTo>
                  <a:cubicBezTo>
                    <a:pt x="362" y="1006"/>
                    <a:pt x="366" y="1056"/>
                    <a:pt x="371" y="1105"/>
                  </a:cubicBezTo>
                  <a:cubicBezTo>
                    <a:pt x="372" y="1116"/>
                    <a:pt x="373" y="1126"/>
                    <a:pt x="374" y="1136"/>
                  </a:cubicBezTo>
                  <a:cubicBezTo>
                    <a:pt x="374" y="1142"/>
                    <a:pt x="375" y="1147"/>
                    <a:pt x="375" y="1152"/>
                  </a:cubicBezTo>
                  <a:cubicBezTo>
                    <a:pt x="380" y="1203"/>
                    <a:pt x="384" y="1255"/>
                    <a:pt x="411" y="1299"/>
                  </a:cubicBezTo>
                  <a:cubicBezTo>
                    <a:pt x="445" y="1355"/>
                    <a:pt x="508" y="1383"/>
                    <a:pt x="597" y="1383"/>
                  </a:cubicBezTo>
                  <a:cubicBezTo>
                    <a:pt x="615" y="1383"/>
                    <a:pt x="633" y="1382"/>
                    <a:pt x="652" y="1380"/>
                  </a:cubicBezTo>
                  <a:cubicBezTo>
                    <a:pt x="672" y="1378"/>
                    <a:pt x="693" y="1375"/>
                    <a:pt x="717" y="1370"/>
                  </a:cubicBezTo>
                  <a:cubicBezTo>
                    <a:pt x="727" y="1369"/>
                    <a:pt x="732" y="1360"/>
                    <a:pt x="730" y="1351"/>
                  </a:cubicBezTo>
                  <a:close/>
                  <a:moveTo>
                    <a:pt x="262" y="762"/>
                  </a:moveTo>
                  <a:cubicBezTo>
                    <a:pt x="242" y="795"/>
                    <a:pt x="204" y="830"/>
                    <a:pt x="157" y="832"/>
                  </a:cubicBezTo>
                  <a:cubicBezTo>
                    <a:pt x="137" y="834"/>
                    <a:pt x="120" y="829"/>
                    <a:pt x="106" y="819"/>
                  </a:cubicBezTo>
                  <a:cubicBezTo>
                    <a:pt x="93" y="810"/>
                    <a:pt x="81" y="796"/>
                    <a:pt x="74" y="780"/>
                  </a:cubicBezTo>
                  <a:cubicBezTo>
                    <a:pt x="68" y="765"/>
                    <a:pt x="65" y="749"/>
                    <a:pt x="69" y="736"/>
                  </a:cubicBezTo>
                  <a:cubicBezTo>
                    <a:pt x="72" y="720"/>
                    <a:pt x="82" y="707"/>
                    <a:pt x="98" y="699"/>
                  </a:cubicBezTo>
                  <a:cubicBezTo>
                    <a:pt x="109" y="693"/>
                    <a:pt x="122" y="690"/>
                    <a:pt x="136" y="690"/>
                  </a:cubicBezTo>
                  <a:cubicBezTo>
                    <a:pt x="162" y="690"/>
                    <a:pt x="189" y="700"/>
                    <a:pt x="209" y="712"/>
                  </a:cubicBezTo>
                  <a:cubicBezTo>
                    <a:pt x="230" y="725"/>
                    <a:pt x="248" y="740"/>
                    <a:pt x="264" y="758"/>
                  </a:cubicBezTo>
                  <a:cubicBezTo>
                    <a:pt x="263" y="760"/>
                    <a:pt x="262" y="761"/>
                    <a:pt x="262" y="762"/>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262"/>
        <p:cNvGrpSpPr/>
        <p:nvPr/>
      </p:nvGrpSpPr>
      <p:grpSpPr>
        <a:xfrm>
          <a:off x="0" y="0"/>
          <a:ext cx="0" cy="0"/>
          <a:chOff x="0" y="0"/>
          <a:chExt cx="0" cy="0"/>
        </a:xfrm>
      </p:grpSpPr>
      <p:sp>
        <p:nvSpPr>
          <p:cNvPr id="263" name="Google Shape;263;p14"/>
          <p:cNvSpPr txBox="1">
            <a:spLocks noGrp="1"/>
          </p:cNvSpPr>
          <p:nvPr>
            <p:ph type="title"/>
          </p:nvPr>
        </p:nvSpPr>
        <p:spPr>
          <a:xfrm>
            <a:off x="1882800" y="3254513"/>
            <a:ext cx="5378400" cy="4902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22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264" name="Google Shape;264;p14"/>
          <p:cNvSpPr txBox="1">
            <a:spLocks noGrp="1"/>
          </p:cNvSpPr>
          <p:nvPr>
            <p:ph type="subTitle" idx="1"/>
          </p:nvPr>
        </p:nvSpPr>
        <p:spPr>
          <a:xfrm>
            <a:off x="853800" y="1398800"/>
            <a:ext cx="7436400" cy="17451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000"/>
              <a:buNone/>
              <a:defRPr sz="3000"/>
            </a:lvl1pPr>
            <a:lvl2pPr lvl="1" algn="ctr" rtl="0">
              <a:lnSpc>
                <a:spcPct val="100000"/>
              </a:lnSpc>
              <a:spcBef>
                <a:spcPts val="0"/>
              </a:spcBef>
              <a:spcAft>
                <a:spcPts val="0"/>
              </a:spcAft>
              <a:buSzPts val="3000"/>
              <a:buNone/>
              <a:defRPr sz="3000"/>
            </a:lvl2pPr>
            <a:lvl3pPr lvl="2" algn="ctr" rtl="0">
              <a:lnSpc>
                <a:spcPct val="100000"/>
              </a:lnSpc>
              <a:spcBef>
                <a:spcPts val="0"/>
              </a:spcBef>
              <a:spcAft>
                <a:spcPts val="0"/>
              </a:spcAft>
              <a:buSzPts val="3000"/>
              <a:buNone/>
              <a:defRPr sz="3000"/>
            </a:lvl3pPr>
            <a:lvl4pPr lvl="3" algn="ctr" rtl="0">
              <a:lnSpc>
                <a:spcPct val="100000"/>
              </a:lnSpc>
              <a:spcBef>
                <a:spcPts val="0"/>
              </a:spcBef>
              <a:spcAft>
                <a:spcPts val="0"/>
              </a:spcAft>
              <a:buSzPts val="3000"/>
              <a:buNone/>
              <a:defRPr sz="3000"/>
            </a:lvl4pPr>
            <a:lvl5pPr lvl="4" algn="ctr" rtl="0">
              <a:lnSpc>
                <a:spcPct val="100000"/>
              </a:lnSpc>
              <a:spcBef>
                <a:spcPts val="0"/>
              </a:spcBef>
              <a:spcAft>
                <a:spcPts val="0"/>
              </a:spcAft>
              <a:buSzPts val="3000"/>
              <a:buNone/>
              <a:defRPr sz="3000"/>
            </a:lvl5pPr>
            <a:lvl6pPr lvl="5" algn="ctr" rtl="0">
              <a:lnSpc>
                <a:spcPct val="100000"/>
              </a:lnSpc>
              <a:spcBef>
                <a:spcPts val="0"/>
              </a:spcBef>
              <a:spcAft>
                <a:spcPts val="0"/>
              </a:spcAft>
              <a:buSzPts val="3000"/>
              <a:buNone/>
              <a:defRPr sz="3000"/>
            </a:lvl6pPr>
            <a:lvl7pPr lvl="6" algn="ctr" rtl="0">
              <a:lnSpc>
                <a:spcPct val="100000"/>
              </a:lnSpc>
              <a:spcBef>
                <a:spcPts val="0"/>
              </a:spcBef>
              <a:spcAft>
                <a:spcPts val="0"/>
              </a:spcAft>
              <a:buSzPts val="3000"/>
              <a:buNone/>
              <a:defRPr sz="3000"/>
            </a:lvl7pPr>
            <a:lvl8pPr lvl="7" algn="ctr" rtl="0">
              <a:lnSpc>
                <a:spcPct val="100000"/>
              </a:lnSpc>
              <a:spcBef>
                <a:spcPts val="0"/>
              </a:spcBef>
              <a:spcAft>
                <a:spcPts val="0"/>
              </a:spcAft>
              <a:buSzPts val="3000"/>
              <a:buNone/>
              <a:defRPr sz="3000"/>
            </a:lvl8pPr>
            <a:lvl9pPr lvl="8" algn="ctr" rtl="0">
              <a:lnSpc>
                <a:spcPct val="100000"/>
              </a:lnSpc>
              <a:spcBef>
                <a:spcPts val="0"/>
              </a:spcBef>
              <a:spcAft>
                <a:spcPts val="0"/>
              </a:spcAft>
              <a:buSzPts val="3000"/>
              <a:buNone/>
              <a:defRPr sz="3000"/>
            </a:lvl9pPr>
          </a:lstStyle>
          <a:p>
            <a:endParaRPr/>
          </a:p>
        </p:txBody>
      </p:sp>
      <p:grpSp>
        <p:nvGrpSpPr>
          <p:cNvPr id="265" name="Google Shape;265;p14"/>
          <p:cNvGrpSpPr/>
          <p:nvPr/>
        </p:nvGrpSpPr>
        <p:grpSpPr>
          <a:xfrm>
            <a:off x="-3513024" y="-1803101"/>
            <a:ext cx="16361573" cy="10983302"/>
            <a:chOff x="-3513024" y="-1803101"/>
            <a:chExt cx="16361573" cy="10983302"/>
          </a:xfrm>
        </p:grpSpPr>
        <p:sp>
          <p:nvSpPr>
            <p:cNvPr id="266" name="Google Shape;266;p14"/>
            <p:cNvSpPr/>
            <p:nvPr/>
          </p:nvSpPr>
          <p:spPr>
            <a:xfrm rot="124397">
              <a:off x="-3453984" y="2925727"/>
              <a:ext cx="5122676" cy="3356550"/>
            </a:xfrm>
            <a:custGeom>
              <a:avLst/>
              <a:gdLst/>
              <a:ahLst/>
              <a:cxnLst/>
              <a:rect l="l" t="t" r="r" b="b"/>
              <a:pathLst>
                <a:path w="2747" h="1799" extrusionOk="0">
                  <a:moveTo>
                    <a:pt x="21" y="103"/>
                  </a:moveTo>
                  <a:cubicBezTo>
                    <a:pt x="321" y="0"/>
                    <a:pt x="670" y="78"/>
                    <a:pt x="898" y="298"/>
                  </a:cubicBezTo>
                  <a:cubicBezTo>
                    <a:pt x="1052" y="447"/>
                    <a:pt x="1156" y="655"/>
                    <a:pt x="1347" y="749"/>
                  </a:cubicBezTo>
                  <a:cubicBezTo>
                    <a:pt x="1567" y="858"/>
                    <a:pt x="1829" y="784"/>
                    <a:pt x="2073" y="804"/>
                  </a:cubicBezTo>
                  <a:cubicBezTo>
                    <a:pt x="2222" y="817"/>
                    <a:pt x="2368" y="866"/>
                    <a:pt x="2493" y="947"/>
                  </a:cubicBezTo>
                  <a:cubicBezTo>
                    <a:pt x="2554" y="986"/>
                    <a:pt x="2611" y="1033"/>
                    <a:pt x="2649" y="1094"/>
                  </a:cubicBezTo>
                  <a:cubicBezTo>
                    <a:pt x="2747" y="1250"/>
                    <a:pt x="2682" y="1484"/>
                    <a:pt x="2517" y="1567"/>
                  </a:cubicBezTo>
                  <a:cubicBezTo>
                    <a:pt x="2455" y="1599"/>
                    <a:pt x="2385" y="1610"/>
                    <a:pt x="2316" y="1620"/>
                  </a:cubicBezTo>
                  <a:cubicBezTo>
                    <a:pt x="1713" y="1714"/>
                    <a:pt x="1101" y="1799"/>
                    <a:pt x="495" y="1733"/>
                  </a:cubicBezTo>
                  <a:cubicBezTo>
                    <a:pt x="418" y="1725"/>
                    <a:pt x="339" y="1713"/>
                    <a:pt x="276" y="1670"/>
                  </a:cubicBezTo>
                  <a:cubicBezTo>
                    <a:pt x="183" y="1606"/>
                    <a:pt x="145" y="1490"/>
                    <a:pt x="120" y="1381"/>
                  </a:cubicBezTo>
                  <a:cubicBezTo>
                    <a:pt x="21" y="954"/>
                    <a:pt x="0" y="573"/>
                    <a:pt x="15" y="135"/>
                  </a:cubicBezTo>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67" name="Google Shape;267;p14"/>
            <p:cNvSpPr/>
            <p:nvPr/>
          </p:nvSpPr>
          <p:spPr>
            <a:xfrm rot="10800000">
              <a:off x="6586775" y="-975268"/>
              <a:ext cx="3702049" cy="2425700"/>
            </a:xfrm>
            <a:custGeom>
              <a:avLst/>
              <a:gdLst/>
              <a:ahLst/>
              <a:cxnLst/>
              <a:rect l="l" t="t" r="r" b="b"/>
              <a:pathLst>
                <a:path w="2747" h="1799" extrusionOk="0">
                  <a:moveTo>
                    <a:pt x="21" y="103"/>
                  </a:moveTo>
                  <a:cubicBezTo>
                    <a:pt x="321" y="0"/>
                    <a:pt x="670" y="78"/>
                    <a:pt x="898" y="298"/>
                  </a:cubicBezTo>
                  <a:cubicBezTo>
                    <a:pt x="1052" y="447"/>
                    <a:pt x="1156" y="655"/>
                    <a:pt x="1347" y="749"/>
                  </a:cubicBezTo>
                  <a:cubicBezTo>
                    <a:pt x="1567" y="858"/>
                    <a:pt x="1829" y="784"/>
                    <a:pt x="2073" y="804"/>
                  </a:cubicBezTo>
                  <a:cubicBezTo>
                    <a:pt x="2222" y="817"/>
                    <a:pt x="2368" y="866"/>
                    <a:pt x="2493" y="947"/>
                  </a:cubicBezTo>
                  <a:cubicBezTo>
                    <a:pt x="2554" y="986"/>
                    <a:pt x="2611" y="1033"/>
                    <a:pt x="2649" y="1094"/>
                  </a:cubicBezTo>
                  <a:cubicBezTo>
                    <a:pt x="2747" y="1250"/>
                    <a:pt x="2682" y="1484"/>
                    <a:pt x="2517" y="1567"/>
                  </a:cubicBezTo>
                  <a:cubicBezTo>
                    <a:pt x="2455" y="1599"/>
                    <a:pt x="2385" y="1610"/>
                    <a:pt x="2316" y="1620"/>
                  </a:cubicBezTo>
                  <a:cubicBezTo>
                    <a:pt x="1713" y="1714"/>
                    <a:pt x="1101" y="1799"/>
                    <a:pt x="495" y="1733"/>
                  </a:cubicBezTo>
                  <a:cubicBezTo>
                    <a:pt x="418" y="1725"/>
                    <a:pt x="339" y="1713"/>
                    <a:pt x="276" y="1670"/>
                  </a:cubicBezTo>
                  <a:cubicBezTo>
                    <a:pt x="183" y="1606"/>
                    <a:pt x="145" y="1490"/>
                    <a:pt x="120" y="1381"/>
                  </a:cubicBezTo>
                  <a:cubicBezTo>
                    <a:pt x="21" y="954"/>
                    <a:pt x="0" y="573"/>
                    <a:pt x="15" y="135"/>
                  </a:cubicBezTo>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68" name="Google Shape;268;p14"/>
            <p:cNvSpPr/>
            <p:nvPr/>
          </p:nvSpPr>
          <p:spPr>
            <a:xfrm rot="4728429">
              <a:off x="6268986" y="2196062"/>
              <a:ext cx="4337628" cy="8134227"/>
            </a:xfrm>
            <a:custGeom>
              <a:avLst/>
              <a:gdLst/>
              <a:ahLst/>
              <a:cxnLst/>
              <a:rect l="l" t="t" r="r" b="b"/>
              <a:pathLst>
                <a:path w="557" h="1044" extrusionOk="0">
                  <a:moveTo>
                    <a:pt x="71" y="189"/>
                  </a:moveTo>
                  <a:cubicBezTo>
                    <a:pt x="0" y="450"/>
                    <a:pt x="76" y="744"/>
                    <a:pt x="246" y="955"/>
                  </a:cubicBezTo>
                  <a:cubicBezTo>
                    <a:pt x="283" y="1000"/>
                    <a:pt x="334" y="1044"/>
                    <a:pt x="392" y="1035"/>
                  </a:cubicBezTo>
                  <a:cubicBezTo>
                    <a:pt x="414" y="1032"/>
                    <a:pt x="434" y="1021"/>
                    <a:pt x="452" y="1008"/>
                  </a:cubicBezTo>
                  <a:cubicBezTo>
                    <a:pt x="545" y="937"/>
                    <a:pt x="557" y="802"/>
                    <a:pt x="554" y="685"/>
                  </a:cubicBezTo>
                  <a:cubicBezTo>
                    <a:pt x="551" y="587"/>
                    <a:pt x="544" y="490"/>
                    <a:pt x="532" y="393"/>
                  </a:cubicBezTo>
                  <a:cubicBezTo>
                    <a:pt x="521" y="300"/>
                    <a:pt x="505" y="206"/>
                    <a:pt x="460" y="124"/>
                  </a:cubicBezTo>
                  <a:cubicBezTo>
                    <a:pt x="437" y="83"/>
                    <a:pt x="406" y="45"/>
                    <a:pt x="364" y="26"/>
                  </a:cubicBezTo>
                  <a:cubicBezTo>
                    <a:pt x="307" y="0"/>
                    <a:pt x="239" y="13"/>
                    <a:pt x="187" y="47"/>
                  </a:cubicBezTo>
                  <a:cubicBezTo>
                    <a:pt x="135" y="81"/>
                    <a:pt x="99" y="133"/>
                    <a:pt x="71" y="189"/>
                  </a:cubicBezTo>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69" name="Google Shape;269;p14"/>
            <p:cNvSpPr/>
            <p:nvPr/>
          </p:nvSpPr>
          <p:spPr>
            <a:xfrm rot="8340848">
              <a:off x="-2316050" y="-886368"/>
              <a:ext cx="3702049" cy="2425698"/>
            </a:xfrm>
            <a:custGeom>
              <a:avLst/>
              <a:gdLst/>
              <a:ahLst/>
              <a:cxnLst/>
              <a:rect l="l" t="t" r="r" b="b"/>
              <a:pathLst>
                <a:path w="2747" h="1799" extrusionOk="0">
                  <a:moveTo>
                    <a:pt x="21" y="103"/>
                  </a:moveTo>
                  <a:cubicBezTo>
                    <a:pt x="321" y="0"/>
                    <a:pt x="670" y="78"/>
                    <a:pt x="898" y="298"/>
                  </a:cubicBezTo>
                  <a:cubicBezTo>
                    <a:pt x="1052" y="447"/>
                    <a:pt x="1156" y="655"/>
                    <a:pt x="1347" y="749"/>
                  </a:cubicBezTo>
                  <a:cubicBezTo>
                    <a:pt x="1567" y="858"/>
                    <a:pt x="1829" y="784"/>
                    <a:pt x="2073" y="804"/>
                  </a:cubicBezTo>
                  <a:cubicBezTo>
                    <a:pt x="2222" y="817"/>
                    <a:pt x="2368" y="866"/>
                    <a:pt x="2493" y="947"/>
                  </a:cubicBezTo>
                  <a:cubicBezTo>
                    <a:pt x="2554" y="986"/>
                    <a:pt x="2611" y="1033"/>
                    <a:pt x="2649" y="1094"/>
                  </a:cubicBezTo>
                  <a:cubicBezTo>
                    <a:pt x="2747" y="1250"/>
                    <a:pt x="2682" y="1484"/>
                    <a:pt x="2517" y="1567"/>
                  </a:cubicBezTo>
                  <a:cubicBezTo>
                    <a:pt x="2455" y="1599"/>
                    <a:pt x="2385" y="1610"/>
                    <a:pt x="2316" y="1620"/>
                  </a:cubicBezTo>
                  <a:cubicBezTo>
                    <a:pt x="1713" y="1714"/>
                    <a:pt x="1101" y="1799"/>
                    <a:pt x="495" y="1733"/>
                  </a:cubicBezTo>
                  <a:cubicBezTo>
                    <a:pt x="418" y="1725"/>
                    <a:pt x="339" y="1713"/>
                    <a:pt x="276" y="1670"/>
                  </a:cubicBezTo>
                  <a:cubicBezTo>
                    <a:pt x="183" y="1606"/>
                    <a:pt x="145" y="1490"/>
                    <a:pt x="120" y="1381"/>
                  </a:cubicBezTo>
                  <a:cubicBezTo>
                    <a:pt x="21" y="954"/>
                    <a:pt x="0" y="573"/>
                    <a:pt x="15" y="135"/>
                  </a:cubicBez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grpSp>
        <p:nvGrpSpPr>
          <p:cNvPr id="270" name="Google Shape;270;p14"/>
          <p:cNvGrpSpPr/>
          <p:nvPr/>
        </p:nvGrpSpPr>
        <p:grpSpPr>
          <a:xfrm>
            <a:off x="-1989332" y="-1558102"/>
            <a:ext cx="12193028" cy="8087039"/>
            <a:chOff x="-1989332" y="-1558102"/>
            <a:chExt cx="12193028" cy="8087039"/>
          </a:xfrm>
        </p:grpSpPr>
        <p:grpSp>
          <p:nvGrpSpPr>
            <p:cNvPr id="271" name="Google Shape;271;p14"/>
            <p:cNvGrpSpPr/>
            <p:nvPr/>
          </p:nvGrpSpPr>
          <p:grpSpPr>
            <a:xfrm>
              <a:off x="-1989332" y="-1558102"/>
              <a:ext cx="12193028" cy="8087039"/>
              <a:chOff x="-591" y="-1184"/>
              <a:chExt cx="7681" cy="5094"/>
            </a:xfrm>
          </p:grpSpPr>
          <p:sp>
            <p:nvSpPr>
              <p:cNvPr id="272" name="Google Shape;272;p14"/>
              <p:cNvSpPr/>
              <p:nvPr/>
            </p:nvSpPr>
            <p:spPr>
              <a:xfrm>
                <a:off x="5168" y="-217"/>
                <a:ext cx="420" cy="284"/>
              </a:xfrm>
              <a:custGeom>
                <a:avLst/>
                <a:gdLst/>
                <a:ahLst/>
                <a:cxnLst/>
                <a:rect l="l" t="t" r="r" b="b"/>
                <a:pathLst>
                  <a:path w="542" h="366" extrusionOk="0">
                    <a:moveTo>
                      <a:pt x="0" y="32"/>
                    </a:moveTo>
                    <a:cubicBezTo>
                      <a:pt x="2" y="99"/>
                      <a:pt x="15" y="167"/>
                      <a:pt x="48" y="226"/>
                    </a:cubicBezTo>
                    <a:cubicBezTo>
                      <a:pt x="63" y="255"/>
                      <a:pt x="83" y="281"/>
                      <a:pt x="108" y="302"/>
                    </a:cubicBezTo>
                    <a:cubicBezTo>
                      <a:pt x="131" y="322"/>
                      <a:pt x="159" y="337"/>
                      <a:pt x="188" y="347"/>
                    </a:cubicBezTo>
                    <a:cubicBezTo>
                      <a:pt x="245" y="366"/>
                      <a:pt x="311" y="362"/>
                      <a:pt x="360" y="326"/>
                    </a:cubicBezTo>
                    <a:cubicBezTo>
                      <a:pt x="406" y="293"/>
                      <a:pt x="431" y="241"/>
                      <a:pt x="451" y="190"/>
                    </a:cubicBezTo>
                    <a:cubicBezTo>
                      <a:pt x="471" y="138"/>
                      <a:pt x="488" y="84"/>
                      <a:pt x="522" y="39"/>
                    </a:cubicBezTo>
                    <a:cubicBezTo>
                      <a:pt x="525" y="34"/>
                      <a:pt x="530" y="29"/>
                      <a:pt x="534" y="24"/>
                    </a:cubicBezTo>
                    <a:cubicBezTo>
                      <a:pt x="542" y="14"/>
                      <a:pt x="528" y="0"/>
                      <a:pt x="520" y="10"/>
                    </a:cubicBezTo>
                    <a:cubicBezTo>
                      <a:pt x="482" y="51"/>
                      <a:pt x="462" y="104"/>
                      <a:pt x="443" y="155"/>
                    </a:cubicBezTo>
                    <a:cubicBezTo>
                      <a:pt x="425" y="204"/>
                      <a:pt x="406" y="255"/>
                      <a:pt x="369" y="292"/>
                    </a:cubicBezTo>
                    <a:cubicBezTo>
                      <a:pt x="350" y="312"/>
                      <a:pt x="327" y="326"/>
                      <a:pt x="301" y="333"/>
                    </a:cubicBezTo>
                    <a:cubicBezTo>
                      <a:pt x="274" y="340"/>
                      <a:pt x="245" y="340"/>
                      <a:pt x="218" y="334"/>
                    </a:cubicBezTo>
                    <a:cubicBezTo>
                      <a:pt x="190" y="329"/>
                      <a:pt x="163" y="317"/>
                      <a:pt x="139" y="301"/>
                    </a:cubicBezTo>
                    <a:cubicBezTo>
                      <a:pt x="114" y="284"/>
                      <a:pt x="94" y="262"/>
                      <a:pt x="77" y="237"/>
                    </a:cubicBezTo>
                    <a:cubicBezTo>
                      <a:pt x="42" y="183"/>
                      <a:pt x="26" y="119"/>
                      <a:pt x="22" y="56"/>
                    </a:cubicBezTo>
                    <a:cubicBezTo>
                      <a:pt x="21" y="48"/>
                      <a:pt x="21" y="40"/>
                      <a:pt x="20" y="32"/>
                    </a:cubicBezTo>
                    <a:cubicBezTo>
                      <a:pt x="20" y="19"/>
                      <a:pt x="0" y="19"/>
                      <a:pt x="0" y="32"/>
                    </a:cubicBezTo>
                    <a:close/>
                  </a:path>
                </a:pathLst>
              </a:custGeom>
              <a:solidFill>
                <a:schemeClr val="lt1"/>
              </a:solidFill>
              <a:ln w="19050"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73" name="Google Shape;273;p14"/>
              <p:cNvSpPr/>
              <p:nvPr/>
            </p:nvSpPr>
            <p:spPr>
              <a:xfrm rot="-3532652">
                <a:off x="-752" y="-411"/>
                <a:ext cx="2338" cy="943"/>
              </a:xfrm>
              <a:custGeom>
                <a:avLst/>
                <a:gdLst/>
                <a:ahLst/>
                <a:cxnLst/>
                <a:rect l="l" t="t" r="r" b="b"/>
                <a:pathLst>
                  <a:path w="3021" h="1219" extrusionOk="0">
                    <a:moveTo>
                      <a:pt x="3007" y="3"/>
                    </a:moveTo>
                    <a:cubicBezTo>
                      <a:pt x="3001" y="0"/>
                      <a:pt x="2993" y="0"/>
                      <a:pt x="2988" y="4"/>
                    </a:cubicBezTo>
                    <a:cubicBezTo>
                      <a:pt x="2983" y="7"/>
                      <a:pt x="2981" y="13"/>
                      <a:pt x="2981" y="19"/>
                    </a:cubicBezTo>
                    <a:cubicBezTo>
                      <a:pt x="2995" y="163"/>
                      <a:pt x="2921" y="309"/>
                      <a:pt x="2798" y="384"/>
                    </a:cubicBezTo>
                    <a:cubicBezTo>
                      <a:pt x="2737" y="420"/>
                      <a:pt x="2665" y="438"/>
                      <a:pt x="2590" y="435"/>
                    </a:cubicBezTo>
                    <a:cubicBezTo>
                      <a:pt x="2516" y="432"/>
                      <a:pt x="2443" y="408"/>
                      <a:pt x="2385" y="367"/>
                    </a:cubicBezTo>
                    <a:cubicBezTo>
                      <a:pt x="2362" y="352"/>
                      <a:pt x="2342" y="332"/>
                      <a:pt x="2322" y="312"/>
                    </a:cubicBezTo>
                    <a:cubicBezTo>
                      <a:pt x="2286" y="277"/>
                      <a:pt x="2249" y="241"/>
                      <a:pt x="2198" y="228"/>
                    </a:cubicBezTo>
                    <a:cubicBezTo>
                      <a:pt x="2153" y="216"/>
                      <a:pt x="2107" y="221"/>
                      <a:pt x="2067" y="228"/>
                    </a:cubicBezTo>
                    <a:cubicBezTo>
                      <a:pt x="2027" y="234"/>
                      <a:pt x="1987" y="245"/>
                      <a:pt x="1949" y="260"/>
                    </a:cubicBezTo>
                    <a:cubicBezTo>
                      <a:pt x="1864" y="291"/>
                      <a:pt x="1791" y="336"/>
                      <a:pt x="1738" y="389"/>
                    </a:cubicBezTo>
                    <a:cubicBezTo>
                      <a:pt x="1708" y="419"/>
                      <a:pt x="1690" y="451"/>
                      <a:pt x="1686" y="482"/>
                    </a:cubicBezTo>
                    <a:cubicBezTo>
                      <a:pt x="1680" y="522"/>
                      <a:pt x="1697" y="557"/>
                      <a:pt x="1714" y="591"/>
                    </a:cubicBezTo>
                    <a:cubicBezTo>
                      <a:pt x="1716" y="595"/>
                      <a:pt x="1717" y="599"/>
                      <a:pt x="1719" y="602"/>
                    </a:cubicBezTo>
                    <a:cubicBezTo>
                      <a:pt x="1803" y="777"/>
                      <a:pt x="1823" y="914"/>
                      <a:pt x="1783" y="1023"/>
                    </a:cubicBezTo>
                    <a:cubicBezTo>
                      <a:pt x="1758" y="1092"/>
                      <a:pt x="1705" y="1145"/>
                      <a:pt x="1637" y="1169"/>
                    </a:cubicBezTo>
                    <a:cubicBezTo>
                      <a:pt x="1568" y="1193"/>
                      <a:pt x="1494" y="1186"/>
                      <a:pt x="1433" y="1151"/>
                    </a:cubicBezTo>
                    <a:cubicBezTo>
                      <a:pt x="1358" y="1109"/>
                      <a:pt x="1306" y="1037"/>
                      <a:pt x="1257" y="968"/>
                    </a:cubicBezTo>
                    <a:cubicBezTo>
                      <a:pt x="1219" y="915"/>
                      <a:pt x="1180" y="860"/>
                      <a:pt x="1130" y="817"/>
                    </a:cubicBezTo>
                    <a:cubicBezTo>
                      <a:pt x="1085" y="778"/>
                      <a:pt x="1012" y="734"/>
                      <a:pt x="926" y="742"/>
                    </a:cubicBezTo>
                    <a:cubicBezTo>
                      <a:pt x="879" y="746"/>
                      <a:pt x="835" y="763"/>
                      <a:pt x="792" y="779"/>
                    </a:cubicBezTo>
                    <a:cubicBezTo>
                      <a:pt x="758" y="792"/>
                      <a:pt x="723" y="806"/>
                      <a:pt x="687" y="812"/>
                    </a:cubicBezTo>
                    <a:cubicBezTo>
                      <a:pt x="547" y="839"/>
                      <a:pt x="386" y="790"/>
                      <a:pt x="267" y="685"/>
                    </a:cubicBezTo>
                    <a:cubicBezTo>
                      <a:pt x="158" y="589"/>
                      <a:pt x="81" y="442"/>
                      <a:pt x="50" y="270"/>
                    </a:cubicBezTo>
                    <a:cubicBezTo>
                      <a:pt x="43" y="233"/>
                      <a:pt x="39" y="194"/>
                      <a:pt x="36" y="153"/>
                    </a:cubicBezTo>
                    <a:cubicBezTo>
                      <a:pt x="36" y="142"/>
                      <a:pt x="26" y="135"/>
                      <a:pt x="17" y="136"/>
                    </a:cubicBezTo>
                    <a:cubicBezTo>
                      <a:pt x="7" y="136"/>
                      <a:pt x="0" y="144"/>
                      <a:pt x="0" y="154"/>
                    </a:cubicBezTo>
                    <a:cubicBezTo>
                      <a:pt x="10" y="333"/>
                      <a:pt x="64" y="493"/>
                      <a:pt x="155" y="615"/>
                    </a:cubicBezTo>
                    <a:cubicBezTo>
                      <a:pt x="252" y="745"/>
                      <a:pt x="393" y="831"/>
                      <a:pt x="544" y="851"/>
                    </a:cubicBezTo>
                    <a:cubicBezTo>
                      <a:pt x="623" y="861"/>
                      <a:pt x="701" y="852"/>
                      <a:pt x="778" y="824"/>
                    </a:cubicBezTo>
                    <a:cubicBezTo>
                      <a:pt x="788" y="820"/>
                      <a:pt x="798" y="816"/>
                      <a:pt x="808" y="812"/>
                    </a:cubicBezTo>
                    <a:cubicBezTo>
                      <a:pt x="837" y="801"/>
                      <a:pt x="868" y="789"/>
                      <a:pt x="899" y="782"/>
                    </a:cubicBezTo>
                    <a:cubicBezTo>
                      <a:pt x="939" y="773"/>
                      <a:pt x="979" y="776"/>
                      <a:pt x="1016" y="789"/>
                    </a:cubicBezTo>
                    <a:cubicBezTo>
                      <a:pt x="1054" y="803"/>
                      <a:pt x="1113" y="833"/>
                      <a:pt x="1193" y="938"/>
                    </a:cubicBezTo>
                    <a:cubicBezTo>
                      <a:pt x="1207" y="956"/>
                      <a:pt x="1220" y="975"/>
                      <a:pt x="1233" y="993"/>
                    </a:cubicBezTo>
                    <a:cubicBezTo>
                      <a:pt x="1264" y="1037"/>
                      <a:pt x="1297" y="1082"/>
                      <a:pt x="1336" y="1121"/>
                    </a:cubicBezTo>
                    <a:cubicBezTo>
                      <a:pt x="1395" y="1180"/>
                      <a:pt x="1462" y="1213"/>
                      <a:pt x="1531" y="1218"/>
                    </a:cubicBezTo>
                    <a:cubicBezTo>
                      <a:pt x="1538" y="1219"/>
                      <a:pt x="1545" y="1219"/>
                      <a:pt x="1552" y="1219"/>
                    </a:cubicBezTo>
                    <a:cubicBezTo>
                      <a:pt x="1618" y="1219"/>
                      <a:pt x="1684" y="1196"/>
                      <a:pt x="1735" y="1154"/>
                    </a:cubicBezTo>
                    <a:cubicBezTo>
                      <a:pt x="1790" y="1108"/>
                      <a:pt x="1824" y="1043"/>
                      <a:pt x="1834" y="963"/>
                    </a:cubicBezTo>
                    <a:cubicBezTo>
                      <a:pt x="1844" y="881"/>
                      <a:pt x="1828" y="800"/>
                      <a:pt x="1813" y="746"/>
                    </a:cubicBezTo>
                    <a:cubicBezTo>
                      <a:pt x="1803" y="711"/>
                      <a:pt x="1790" y="676"/>
                      <a:pt x="1774" y="637"/>
                    </a:cubicBezTo>
                    <a:cubicBezTo>
                      <a:pt x="1768" y="623"/>
                      <a:pt x="1761" y="609"/>
                      <a:pt x="1755" y="595"/>
                    </a:cubicBezTo>
                    <a:cubicBezTo>
                      <a:pt x="1743" y="573"/>
                      <a:pt x="1732" y="549"/>
                      <a:pt x="1725" y="525"/>
                    </a:cubicBezTo>
                    <a:cubicBezTo>
                      <a:pt x="1703" y="449"/>
                      <a:pt x="1780" y="390"/>
                      <a:pt x="1859" y="343"/>
                    </a:cubicBezTo>
                    <a:cubicBezTo>
                      <a:pt x="1935" y="297"/>
                      <a:pt x="2019" y="268"/>
                      <a:pt x="2103" y="259"/>
                    </a:cubicBezTo>
                    <a:cubicBezTo>
                      <a:pt x="2156" y="253"/>
                      <a:pt x="2196" y="260"/>
                      <a:pt x="2229" y="280"/>
                    </a:cubicBezTo>
                    <a:cubicBezTo>
                      <a:pt x="2253" y="295"/>
                      <a:pt x="2274" y="316"/>
                      <a:pt x="2295" y="336"/>
                    </a:cubicBezTo>
                    <a:cubicBezTo>
                      <a:pt x="2303" y="344"/>
                      <a:pt x="2311" y="352"/>
                      <a:pt x="2319" y="360"/>
                    </a:cubicBezTo>
                    <a:cubicBezTo>
                      <a:pt x="2430" y="464"/>
                      <a:pt x="2596" y="499"/>
                      <a:pt x="2741" y="450"/>
                    </a:cubicBezTo>
                    <a:cubicBezTo>
                      <a:pt x="2879" y="403"/>
                      <a:pt x="2986" y="276"/>
                      <a:pt x="3013" y="127"/>
                    </a:cubicBezTo>
                    <a:cubicBezTo>
                      <a:pt x="3019" y="90"/>
                      <a:pt x="3021" y="54"/>
                      <a:pt x="3017" y="18"/>
                    </a:cubicBezTo>
                    <a:cubicBezTo>
                      <a:pt x="3017" y="11"/>
                      <a:pt x="3013" y="5"/>
                      <a:pt x="3007" y="3"/>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74" name="Google Shape;274;p14"/>
              <p:cNvSpPr/>
              <p:nvPr/>
            </p:nvSpPr>
            <p:spPr>
              <a:xfrm rot="-3566989">
                <a:off x="6008" y="-603"/>
                <a:ext cx="675" cy="1327"/>
              </a:xfrm>
              <a:custGeom>
                <a:avLst/>
                <a:gdLst/>
                <a:ahLst/>
                <a:cxnLst/>
                <a:rect l="l" t="t" r="r" b="b"/>
                <a:pathLst>
                  <a:path w="874" h="1714" extrusionOk="0">
                    <a:moveTo>
                      <a:pt x="769" y="1699"/>
                    </a:moveTo>
                    <a:cubicBezTo>
                      <a:pt x="796" y="1705"/>
                      <a:pt x="823" y="1710"/>
                      <a:pt x="851" y="1714"/>
                    </a:cubicBezTo>
                    <a:cubicBezTo>
                      <a:pt x="852" y="1714"/>
                      <a:pt x="853" y="1714"/>
                      <a:pt x="854" y="1714"/>
                    </a:cubicBezTo>
                    <a:cubicBezTo>
                      <a:pt x="864" y="1714"/>
                      <a:pt x="871" y="1707"/>
                      <a:pt x="873" y="1698"/>
                    </a:cubicBezTo>
                    <a:cubicBezTo>
                      <a:pt x="874" y="1689"/>
                      <a:pt x="868" y="1681"/>
                      <a:pt x="859" y="1679"/>
                    </a:cubicBezTo>
                    <a:cubicBezTo>
                      <a:pt x="750" y="1661"/>
                      <a:pt x="642" y="1636"/>
                      <a:pt x="537" y="1603"/>
                    </a:cubicBezTo>
                    <a:cubicBezTo>
                      <a:pt x="484" y="1586"/>
                      <a:pt x="431" y="1567"/>
                      <a:pt x="380" y="1547"/>
                    </a:cubicBezTo>
                    <a:cubicBezTo>
                      <a:pt x="336" y="1529"/>
                      <a:pt x="289" y="1509"/>
                      <a:pt x="245" y="1486"/>
                    </a:cubicBezTo>
                    <a:cubicBezTo>
                      <a:pt x="152" y="1436"/>
                      <a:pt x="94" y="1384"/>
                      <a:pt x="64" y="1323"/>
                    </a:cubicBezTo>
                    <a:cubicBezTo>
                      <a:pt x="48" y="1290"/>
                      <a:pt x="41" y="1253"/>
                      <a:pt x="46" y="1216"/>
                    </a:cubicBezTo>
                    <a:cubicBezTo>
                      <a:pt x="49" y="1188"/>
                      <a:pt x="59" y="1158"/>
                      <a:pt x="77" y="1128"/>
                    </a:cubicBezTo>
                    <a:cubicBezTo>
                      <a:pt x="104" y="1080"/>
                      <a:pt x="141" y="1039"/>
                      <a:pt x="177" y="998"/>
                    </a:cubicBezTo>
                    <a:cubicBezTo>
                      <a:pt x="187" y="988"/>
                      <a:pt x="197" y="977"/>
                      <a:pt x="206" y="966"/>
                    </a:cubicBezTo>
                    <a:cubicBezTo>
                      <a:pt x="251" y="915"/>
                      <a:pt x="296" y="859"/>
                      <a:pt x="313" y="792"/>
                    </a:cubicBezTo>
                    <a:cubicBezTo>
                      <a:pt x="323" y="755"/>
                      <a:pt x="323" y="717"/>
                      <a:pt x="314" y="680"/>
                    </a:cubicBezTo>
                    <a:cubicBezTo>
                      <a:pt x="303" y="638"/>
                      <a:pt x="281" y="599"/>
                      <a:pt x="259" y="564"/>
                    </a:cubicBezTo>
                    <a:cubicBezTo>
                      <a:pt x="254" y="556"/>
                      <a:pt x="249" y="548"/>
                      <a:pt x="244" y="540"/>
                    </a:cubicBezTo>
                    <a:cubicBezTo>
                      <a:pt x="203" y="477"/>
                      <a:pt x="162" y="412"/>
                      <a:pt x="168" y="335"/>
                    </a:cubicBezTo>
                    <a:cubicBezTo>
                      <a:pt x="175" y="256"/>
                      <a:pt x="229" y="175"/>
                      <a:pt x="309" y="124"/>
                    </a:cubicBezTo>
                    <a:cubicBezTo>
                      <a:pt x="396" y="68"/>
                      <a:pt x="501" y="52"/>
                      <a:pt x="600" y="43"/>
                    </a:cubicBezTo>
                    <a:cubicBezTo>
                      <a:pt x="626" y="40"/>
                      <a:pt x="651" y="38"/>
                      <a:pt x="677" y="36"/>
                    </a:cubicBezTo>
                    <a:cubicBezTo>
                      <a:pt x="684" y="36"/>
                      <a:pt x="689" y="32"/>
                      <a:pt x="692" y="26"/>
                    </a:cubicBezTo>
                    <a:cubicBezTo>
                      <a:pt x="695" y="20"/>
                      <a:pt x="695" y="13"/>
                      <a:pt x="691" y="7"/>
                    </a:cubicBezTo>
                    <a:cubicBezTo>
                      <a:pt x="688" y="2"/>
                      <a:pt x="682" y="0"/>
                      <a:pt x="676" y="0"/>
                    </a:cubicBezTo>
                    <a:cubicBezTo>
                      <a:pt x="570" y="8"/>
                      <a:pt x="460" y="16"/>
                      <a:pt x="360" y="58"/>
                    </a:cubicBezTo>
                    <a:cubicBezTo>
                      <a:pt x="263" y="98"/>
                      <a:pt x="189" y="166"/>
                      <a:pt x="153" y="250"/>
                    </a:cubicBezTo>
                    <a:cubicBezTo>
                      <a:pt x="134" y="295"/>
                      <a:pt x="128" y="342"/>
                      <a:pt x="134" y="386"/>
                    </a:cubicBezTo>
                    <a:cubicBezTo>
                      <a:pt x="139" y="424"/>
                      <a:pt x="154" y="462"/>
                      <a:pt x="182" y="509"/>
                    </a:cubicBezTo>
                    <a:cubicBezTo>
                      <a:pt x="191" y="525"/>
                      <a:pt x="201" y="540"/>
                      <a:pt x="211" y="555"/>
                    </a:cubicBezTo>
                    <a:cubicBezTo>
                      <a:pt x="247" y="611"/>
                      <a:pt x="285" y="669"/>
                      <a:pt x="285" y="735"/>
                    </a:cubicBezTo>
                    <a:cubicBezTo>
                      <a:pt x="285" y="805"/>
                      <a:pt x="243" y="865"/>
                      <a:pt x="207" y="910"/>
                    </a:cubicBezTo>
                    <a:cubicBezTo>
                      <a:pt x="189" y="931"/>
                      <a:pt x="170" y="952"/>
                      <a:pt x="152" y="973"/>
                    </a:cubicBezTo>
                    <a:cubicBezTo>
                      <a:pt x="123" y="1005"/>
                      <a:pt x="93" y="1039"/>
                      <a:pt x="67" y="1075"/>
                    </a:cubicBezTo>
                    <a:cubicBezTo>
                      <a:pt x="19" y="1145"/>
                      <a:pt x="0" y="1214"/>
                      <a:pt x="12" y="1280"/>
                    </a:cubicBezTo>
                    <a:cubicBezTo>
                      <a:pt x="26" y="1354"/>
                      <a:pt x="78" y="1421"/>
                      <a:pt x="166" y="1481"/>
                    </a:cubicBezTo>
                    <a:cubicBezTo>
                      <a:pt x="200" y="1504"/>
                      <a:pt x="239" y="1525"/>
                      <a:pt x="284" y="1545"/>
                    </a:cubicBezTo>
                    <a:cubicBezTo>
                      <a:pt x="335" y="1568"/>
                      <a:pt x="388" y="1589"/>
                      <a:pt x="441" y="1608"/>
                    </a:cubicBezTo>
                    <a:cubicBezTo>
                      <a:pt x="547" y="1647"/>
                      <a:pt x="658" y="1677"/>
                      <a:pt x="769" y="1699"/>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75" name="Google Shape;275;p14"/>
              <p:cNvSpPr/>
              <p:nvPr/>
            </p:nvSpPr>
            <p:spPr>
              <a:xfrm rot="10800000">
                <a:off x="662" y="-340"/>
                <a:ext cx="1516" cy="315"/>
              </a:xfrm>
              <a:custGeom>
                <a:avLst/>
                <a:gdLst/>
                <a:ahLst/>
                <a:cxnLst/>
                <a:rect l="l" t="t" r="r" b="b"/>
                <a:pathLst>
                  <a:path w="1956" h="406" extrusionOk="0">
                    <a:moveTo>
                      <a:pt x="1733" y="169"/>
                    </a:moveTo>
                    <a:cubicBezTo>
                      <a:pt x="1644" y="117"/>
                      <a:pt x="1544" y="84"/>
                      <a:pt x="1437" y="72"/>
                    </a:cubicBezTo>
                    <a:cubicBezTo>
                      <a:pt x="1336" y="61"/>
                      <a:pt x="1227" y="67"/>
                      <a:pt x="1085" y="90"/>
                    </a:cubicBezTo>
                    <a:cubicBezTo>
                      <a:pt x="1079" y="91"/>
                      <a:pt x="1074" y="92"/>
                      <a:pt x="1068" y="93"/>
                    </a:cubicBezTo>
                    <a:cubicBezTo>
                      <a:pt x="1025" y="30"/>
                      <a:pt x="925" y="19"/>
                      <a:pt x="874" y="13"/>
                    </a:cubicBezTo>
                    <a:cubicBezTo>
                      <a:pt x="745" y="0"/>
                      <a:pt x="633" y="1"/>
                      <a:pt x="529" y="17"/>
                    </a:cubicBezTo>
                    <a:cubicBezTo>
                      <a:pt x="313" y="52"/>
                      <a:pt x="134" y="161"/>
                      <a:pt x="37" y="317"/>
                    </a:cubicBezTo>
                    <a:cubicBezTo>
                      <a:pt x="25" y="337"/>
                      <a:pt x="14" y="358"/>
                      <a:pt x="4" y="379"/>
                    </a:cubicBezTo>
                    <a:cubicBezTo>
                      <a:pt x="0" y="390"/>
                      <a:pt x="6" y="400"/>
                      <a:pt x="14" y="404"/>
                    </a:cubicBezTo>
                    <a:cubicBezTo>
                      <a:pt x="17" y="405"/>
                      <a:pt x="19" y="406"/>
                      <a:pt x="22" y="406"/>
                    </a:cubicBezTo>
                    <a:cubicBezTo>
                      <a:pt x="28" y="406"/>
                      <a:pt x="34" y="402"/>
                      <a:pt x="36" y="396"/>
                    </a:cubicBezTo>
                    <a:cubicBezTo>
                      <a:pt x="103" y="245"/>
                      <a:pt x="248" y="128"/>
                      <a:pt x="434" y="75"/>
                    </a:cubicBezTo>
                    <a:cubicBezTo>
                      <a:pt x="529" y="48"/>
                      <a:pt x="633" y="37"/>
                      <a:pt x="752" y="41"/>
                    </a:cubicBezTo>
                    <a:cubicBezTo>
                      <a:pt x="810" y="43"/>
                      <a:pt x="861" y="47"/>
                      <a:pt x="906" y="53"/>
                    </a:cubicBezTo>
                    <a:cubicBezTo>
                      <a:pt x="935" y="58"/>
                      <a:pt x="979" y="66"/>
                      <a:pt x="1012" y="89"/>
                    </a:cubicBezTo>
                    <a:cubicBezTo>
                      <a:pt x="1018" y="92"/>
                      <a:pt x="1022" y="96"/>
                      <a:pt x="1027" y="100"/>
                    </a:cubicBezTo>
                    <a:cubicBezTo>
                      <a:pt x="987" y="108"/>
                      <a:pt x="949" y="116"/>
                      <a:pt x="911" y="123"/>
                    </a:cubicBezTo>
                    <a:cubicBezTo>
                      <a:pt x="910" y="123"/>
                      <a:pt x="910" y="123"/>
                      <a:pt x="910" y="123"/>
                    </a:cubicBezTo>
                    <a:cubicBezTo>
                      <a:pt x="862" y="133"/>
                      <a:pt x="807" y="145"/>
                      <a:pt x="778" y="192"/>
                    </a:cubicBezTo>
                    <a:cubicBezTo>
                      <a:pt x="765" y="214"/>
                      <a:pt x="761" y="241"/>
                      <a:pt x="768" y="264"/>
                    </a:cubicBezTo>
                    <a:cubicBezTo>
                      <a:pt x="774" y="284"/>
                      <a:pt x="788" y="300"/>
                      <a:pt x="807" y="309"/>
                    </a:cubicBezTo>
                    <a:cubicBezTo>
                      <a:pt x="840" y="324"/>
                      <a:pt x="883" y="323"/>
                      <a:pt x="937" y="306"/>
                    </a:cubicBezTo>
                    <a:cubicBezTo>
                      <a:pt x="1026" y="279"/>
                      <a:pt x="1105" y="214"/>
                      <a:pt x="1084" y="130"/>
                    </a:cubicBezTo>
                    <a:cubicBezTo>
                      <a:pt x="1084" y="129"/>
                      <a:pt x="1084" y="128"/>
                      <a:pt x="1084" y="127"/>
                    </a:cubicBezTo>
                    <a:cubicBezTo>
                      <a:pt x="1168" y="112"/>
                      <a:pt x="1271" y="99"/>
                      <a:pt x="1374" y="103"/>
                    </a:cubicBezTo>
                    <a:cubicBezTo>
                      <a:pt x="1481" y="108"/>
                      <a:pt x="1578" y="131"/>
                      <a:pt x="1665" y="173"/>
                    </a:cubicBezTo>
                    <a:cubicBezTo>
                      <a:pt x="1746" y="213"/>
                      <a:pt x="1821" y="269"/>
                      <a:pt x="1880" y="337"/>
                    </a:cubicBezTo>
                    <a:cubicBezTo>
                      <a:pt x="1895" y="353"/>
                      <a:pt x="1909" y="370"/>
                      <a:pt x="1922" y="388"/>
                    </a:cubicBezTo>
                    <a:cubicBezTo>
                      <a:pt x="1926" y="394"/>
                      <a:pt x="1932" y="397"/>
                      <a:pt x="1939" y="396"/>
                    </a:cubicBezTo>
                    <a:cubicBezTo>
                      <a:pt x="1945" y="395"/>
                      <a:pt x="1951" y="391"/>
                      <a:pt x="1954" y="385"/>
                    </a:cubicBezTo>
                    <a:cubicBezTo>
                      <a:pt x="1956" y="380"/>
                      <a:pt x="1956" y="374"/>
                      <a:pt x="1952" y="369"/>
                    </a:cubicBezTo>
                    <a:cubicBezTo>
                      <a:pt x="1894" y="289"/>
                      <a:pt x="1818" y="219"/>
                      <a:pt x="1733" y="169"/>
                    </a:cubicBezTo>
                    <a:close/>
                    <a:moveTo>
                      <a:pt x="1050" y="170"/>
                    </a:moveTo>
                    <a:cubicBezTo>
                      <a:pt x="1045" y="199"/>
                      <a:pt x="1022" y="225"/>
                      <a:pt x="984" y="247"/>
                    </a:cubicBezTo>
                    <a:cubicBezTo>
                      <a:pt x="951" y="267"/>
                      <a:pt x="912" y="279"/>
                      <a:pt x="876" y="283"/>
                    </a:cubicBezTo>
                    <a:cubicBezTo>
                      <a:pt x="865" y="283"/>
                      <a:pt x="829" y="285"/>
                      <a:pt x="810" y="267"/>
                    </a:cubicBezTo>
                    <a:cubicBezTo>
                      <a:pt x="803" y="260"/>
                      <a:pt x="799" y="251"/>
                      <a:pt x="799" y="240"/>
                    </a:cubicBezTo>
                    <a:cubicBezTo>
                      <a:pt x="801" y="195"/>
                      <a:pt x="849" y="174"/>
                      <a:pt x="889" y="165"/>
                    </a:cubicBezTo>
                    <a:cubicBezTo>
                      <a:pt x="939" y="153"/>
                      <a:pt x="991" y="143"/>
                      <a:pt x="1041" y="134"/>
                    </a:cubicBezTo>
                    <a:cubicBezTo>
                      <a:pt x="1046" y="133"/>
                      <a:pt x="1046" y="133"/>
                      <a:pt x="1046" y="133"/>
                    </a:cubicBezTo>
                    <a:cubicBezTo>
                      <a:pt x="1046" y="133"/>
                      <a:pt x="1047" y="133"/>
                      <a:pt x="1048" y="133"/>
                    </a:cubicBezTo>
                    <a:cubicBezTo>
                      <a:pt x="1052" y="145"/>
                      <a:pt x="1053" y="158"/>
                      <a:pt x="1050" y="17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76" name="Google Shape;276;p14"/>
              <p:cNvSpPr/>
              <p:nvPr/>
            </p:nvSpPr>
            <p:spPr>
              <a:xfrm rot="-4479830">
                <a:off x="5001" y="2422"/>
                <a:ext cx="755" cy="1778"/>
              </a:xfrm>
              <a:custGeom>
                <a:avLst/>
                <a:gdLst/>
                <a:ahLst/>
                <a:cxnLst/>
                <a:rect l="l" t="t" r="r" b="b"/>
                <a:pathLst>
                  <a:path w="974" h="2294" extrusionOk="0">
                    <a:moveTo>
                      <a:pt x="970" y="749"/>
                    </a:moveTo>
                    <a:cubicBezTo>
                      <a:pt x="969" y="743"/>
                      <a:pt x="963" y="737"/>
                      <a:pt x="957" y="736"/>
                    </a:cubicBezTo>
                    <a:cubicBezTo>
                      <a:pt x="948" y="734"/>
                      <a:pt x="939" y="733"/>
                      <a:pt x="931" y="732"/>
                    </a:cubicBezTo>
                    <a:cubicBezTo>
                      <a:pt x="930" y="731"/>
                      <a:pt x="930" y="731"/>
                      <a:pt x="930" y="731"/>
                    </a:cubicBezTo>
                    <a:cubicBezTo>
                      <a:pt x="930" y="732"/>
                      <a:pt x="930" y="732"/>
                      <a:pt x="930" y="732"/>
                    </a:cubicBezTo>
                    <a:cubicBezTo>
                      <a:pt x="870" y="727"/>
                      <a:pt x="809" y="741"/>
                      <a:pt x="752" y="775"/>
                    </a:cubicBezTo>
                    <a:cubicBezTo>
                      <a:pt x="720" y="793"/>
                      <a:pt x="691" y="817"/>
                      <a:pt x="665" y="844"/>
                    </a:cubicBezTo>
                    <a:cubicBezTo>
                      <a:pt x="635" y="807"/>
                      <a:pt x="617" y="760"/>
                      <a:pt x="614" y="716"/>
                    </a:cubicBezTo>
                    <a:cubicBezTo>
                      <a:pt x="610" y="666"/>
                      <a:pt x="620" y="612"/>
                      <a:pt x="643" y="559"/>
                    </a:cubicBezTo>
                    <a:cubicBezTo>
                      <a:pt x="654" y="534"/>
                      <a:pt x="668" y="509"/>
                      <a:pt x="684" y="485"/>
                    </a:cubicBezTo>
                    <a:cubicBezTo>
                      <a:pt x="688" y="478"/>
                      <a:pt x="693" y="472"/>
                      <a:pt x="697" y="465"/>
                    </a:cubicBezTo>
                    <a:cubicBezTo>
                      <a:pt x="708" y="450"/>
                      <a:pt x="718" y="435"/>
                      <a:pt x="727" y="419"/>
                    </a:cubicBezTo>
                    <a:cubicBezTo>
                      <a:pt x="752" y="371"/>
                      <a:pt x="754" y="321"/>
                      <a:pt x="731" y="277"/>
                    </a:cubicBezTo>
                    <a:cubicBezTo>
                      <a:pt x="706" y="230"/>
                      <a:pt x="661" y="196"/>
                      <a:pt x="629" y="175"/>
                    </a:cubicBezTo>
                    <a:cubicBezTo>
                      <a:pt x="530" y="109"/>
                      <a:pt x="411" y="51"/>
                      <a:pt x="275" y="3"/>
                    </a:cubicBezTo>
                    <a:cubicBezTo>
                      <a:pt x="266" y="0"/>
                      <a:pt x="257" y="4"/>
                      <a:pt x="254" y="14"/>
                    </a:cubicBezTo>
                    <a:cubicBezTo>
                      <a:pt x="250" y="22"/>
                      <a:pt x="254" y="34"/>
                      <a:pt x="265" y="38"/>
                    </a:cubicBezTo>
                    <a:cubicBezTo>
                      <a:pt x="383" y="79"/>
                      <a:pt x="495" y="133"/>
                      <a:pt x="596" y="197"/>
                    </a:cubicBezTo>
                    <a:cubicBezTo>
                      <a:pt x="633" y="220"/>
                      <a:pt x="677" y="252"/>
                      <a:pt x="700" y="296"/>
                    </a:cubicBezTo>
                    <a:cubicBezTo>
                      <a:pt x="711" y="317"/>
                      <a:pt x="714" y="340"/>
                      <a:pt x="710" y="362"/>
                    </a:cubicBezTo>
                    <a:cubicBezTo>
                      <a:pt x="706" y="387"/>
                      <a:pt x="691" y="410"/>
                      <a:pt x="677" y="432"/>
                    </a:cubicBezTo>
                    <a:cubicBezTo>
                      <a:pt x="646" y="477"/>
                      <a:pt x="614" y="526"/>
                      <a:pt x="596" y="582"/>
                    </a:cubicBezTo>
                    <a:cubicBezTo>
                      <a:pt x="577" y="640"/>
                      <a:pt x="572" y="698"/>
                      <a:pt x="582" y="751"/>
                    </a:cubicBezTo>
                    <a:cubicBezTo>
                      <a:pt x="590" y="792"/>
                      <a:pt x="611" y="836"/>
                      <a:pt x="642" y="872"/>
                    </a:cubicBezTo>
                    <a:cubicBezTo>
                      <a:pt x="629" y="889"/>
                      <a:pt x="617" y="908"/>
                      <a:pt x="607" y="927"/>
                    </a:cubicBezTo>
                    <a:cubicBezTo>
                      <a:pt x="573" y="993"/>
                      <a:pt x="554" y="1072"/>
                      <a:pt x="552" y="1159"/>
                    </a:cubicBezTo>
                    <a:cubicBezTo>
                      <a:pt x="549" y="1244"/>
                      <a:pt x="564" y="1326"/>
                      <a:pt x="580" y="1409"/>
                    </a:cubicBezTo>
                    <a:cubicBezTo>
                      <a:pt x="598" y="1497"/>
                      <a:pt x="610" y="1575"/>
                      <a:pt x="594" y="1653"/>
                    </a:cubicBezTo>
                    <a:cubicBezTo>
                      <a:pt x="578" y="1725"/>
                      <a:pt x="540" y="1781"/>
                      <a:pt x="486" y="1810"/>
                    </a:cubicBezTo>
                    <a:cubicBezTo>
                      <a:pt x="430" y="1840"/>
                      <a:pt x="365" y="1846"/>
                      <a:pt x="303" y="1853"/>
                    </a:cubicBezTo>
                    <a:cubicBezTo>
                      <a:pt x="250" y="1858"/>
                      <a:pt x="195" y="1863"/>
                      <a:pt x="145" y="1883"/>
                    </a:cubicBezTo>
                    <a:cubicBezTo>
                      <a:pt x="83" y="1907"/>
                      <a:pt x="39" y="1952"/>
                      <a:pt x="22" y="2010"/>
                    </a:cubicBezTo>
                    <a:cubicBezTo>
                      <a:pt x="0" y="2087"/>
                      <a:pt x="26" y="2169"/>
                      <a:pt x="52" y="2232"/>
                    </a:cubicBezTo>
                    <a:cubicBezTo>
                      <a:pt x="59" y="2248"/>
                      <a:pt x="66" y="2265"/>
                      <a:pt x="75" y="2284"/>
                    </a:cubicBezTo>
                    <a:cubicBezTo>
                      <a:pt x="78" y="2290"/>
                      <a:pt x="83" y="2294"/>
                      <a:pt x="89" y="2294"/>
                    </a:cubicBezTo>
                    <a:cubicBezTo>
                      <a:pt x="92" y="2294"/>
                      <a:pt x="95" y="2293"/>
                      <a:pt x="97" y="2292"/>
                    </a:cubicBezTo>
                    <a:cubicBezTo>
                      <a:pt x="106" y="2288"/>
                      <a:pt x="111" y="2278"/>
                      <a:pt x="107" y="2267"/>
                    </a:cubicBezTo>
                    <a:cubicBezTo>
                      <a:pt x="76" y="2200"/>
                      <a:pt x="46" y="2128"/>
                      <a:pt x="51" y="2055"/>
                    </a:cubicBezTo>
                    <a:cubicBezTo>
                      <a:pt x="55" y="1997"/>
                      <a:pt x="90" y="1947"/>
                      <a:pt x="144" y="1922"/>
                    </a:cubicBezTo>
                    <a:cubicBezTo>
                      <a:pt x="190" y="1901"/>
                      <a:pt x="242" y="1895"/>
                      <a:pt x="292" y="1890"/>
                    </a:cubicBezTo>
                    <a:cubicBezTo>
                      <a:pt x="311" y="1888"/>
                      <a:pt x="311" y="1888"/>
                      <a:pt x="311" y="1888"/>
                    </a:cubicBezTo>
                    <a:cubicBezTo>
                      <a:pt x="367" y="1882"/>
                      <a:pt x="425" y="1875"/>
                      <a:pt x="478" y="1853"/>
                    </a:cubicBezTo>
                    <a:cubicBezTo>
                      <a:pt x="538" y="1828"/>
                      <a:pt x="584" y="1782"/>
                      <a:pt x="610" y="1721"/>
                    </a:cubicBezTo>
                    <a:cubicBezTo>
                      <a:pt x="636" y="1659"/>
                      <a:pt x="643" y="1587"/>
                      <a:pt x="632" y="1501"/>
                    </a:cubicBezTo>
                    <a:cubicBezTo>
                      <a:pt x="628" y="1463"/>
                      <a:pt x="620" y="1425"/>
                      <a:pt x="613" y="1388"/>
                    </a:cubicBezTo>
                    <a:cubicBezTo>
                      <a:pt x="604" y="1343"/>
                      <a:pt x="595" y="1296"/>
                      <a:pt x="591" y="1250"/>
                    </a:cubicBezTo>
                    <a:cubicBezTo>
                      <a:pt x="583" y="1164"/>
                      <a:pt x="589" y="1087"/>
                      <a:pt x="608" y="1020"/>
                    </a:cubicBezTo>
                    <a:cubicBezTo>
                      <a:pt x="622" y="975"/>
                      <a:pt x="642" y="933"/>
                      <a:pt x="668" y="898"/>
                    </a:cubicBezTo>
                    <a:cubicBezTo>
                      <a:pt x="697" y="923"/>
                      <a:pt x="733" y="941"/>
                      <a:pt x="773" y="946"/>
                    </a:cubicBezTo>
                    <a:cubicBezTo>
                      <a:pt x="828" y="953"/>
                      <a:pt x="888" y="931"/>
                      <a:pt x="929" y="887"/>
                    </a:cubicBezTo>
                    <a:cubicBezTo>
                      <a:pt x="959" y="854"/>
                      <a:pt x="974" y="815"/>
                      <a:pt x="973" y="776"/>
                    </a:cubicBezTo>
                    <a:cubicBezTo>
                      <a:pt x="974" y="776"/>
                      <a:pt x="974" y="776"/>
                      <a:pt x="974" y="776"/>
                    </a:cubicBezTo>
                    <a:cubicBezTo>
                      <a:pt x="973" y="775"/>
                      <a:pt x="973" y="775"/>
                      <a:pt x="973" y="775"/>
                    </a:cubicBezTo>
                    <a:cubicBezTo>
                      <a:pt x="973" y="766"/>
                      <a:pt x="972" y="758"/>
                      <a:pt x="970" y="749"/>
                    </a:cubicBezTo>
                    <a:close/>
                    <a:moveTo>
                      <a:pt x="719" y="842"/>
                    </a:moveTo>
                    <a:cubicBezTo>
                      <a:pt x="773" y="795"/>
                      <a:pt x="837" y="768"/>
                      <a:pt x="900" y="767"/>
                    </a:cubicBezTo>
                    <a:cubicBezTo>
                      <a:pt x="912" y="767"/>
                      <a:pt x="925" y="767"/>
                      <a:pt x="937" y="769"/>
                    </a:cubicBezTo>
                    <a:cubicBezTo>
                      <a:pt x="941" y="802"/>
                      <a:pt x="928" y="836"/>
                      <a:pt x="901" y="864"/>
                    </a:cubicBezTo>
                    <a:cubicBezTo>
                      <a:pt x="867" y="899"/>
                      <a:pt x="817" y="917"/>
                      <a:pt x="773" y="910"/>
                    </a:cubicBezTo>
                    <a:cubicBezTo>
                      <a:pt x="741" y="904"/>
                      <a:pt x="714" y="890"/>
                      <a:pt x="691" y="870"/>
                    </a:cubicBezTo>
                    <a:cubicBezTo>
                      <a:pt x="700" y="860"/>
                      <a:pt x="709" y="851"/>
                      <a:pt x="719" y="842"/>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77" name="Google Shape;277;p14"/>
              <p:cNvSpPr/>
              <p:nvPr/>
            </p:nvSpPr>
            <p:spPr>
              <a:xfrm rot="3545449">
                <a:off x="5752" y="2311"/>
                <a:ext cx="659" cy="1245"/>
              </a:xfrm>
              <a:custGeom>
                <a:avLst/>
                <a:gdLst/>
                <a:ahLst/>
                <a:cxnLst/>
                <a:rect l="l" t="t" r="r" b="b"/>
                <a:pathLst>
                  <a:path w="732" h="1383" extrusionOk="0">
                    <a:moveTo>
                      <a:pt x="730" y="1351"/>
                    </a:moveTo>
                    <a:cubicBezTo>
                      <a:pt x="729" y="1341"/>
                      <a:pt x="720" y="1333"/>
                      <a:pt x="709" y="1335"/>
                    </a:cubicBezTo>
                    <a:cubicBezTo>
                      <a:pt x="672" y="1342"/>
                      <a:pt x="625" y="1349"/>
                      <a:pt x="577" y="1347"/>
                    </a:cubicBezTo>
                    <a:cubicBezTo>
                      <a:pt x="529" y="1344"/>
                      <a:pt x="492" y="1332"/>
                      <a:pt x="467" y="1310"/>
                    </a:cubicBezTo>
                    <a:cubicBezTo>
                      <a:pt x="428" y="1277"/>
                      <a:pt x="419" y="1225"/>
                      <a:pt x="414" y="1180"/>
                    </a:cubicBezTo>
                    <a:cubicBezTo>
                      <a:pt x="411" y="1154"/>
                      <a:pt x="409" y="1128"/>
                      <a:pt x="407" y="1103"/>
                    </a:cubicBezTo>
                    <a:cubicBezTo>
                      <a:pt x="404" y="1069"/>
                      <a:pt x="400" y="1032"/>
                      <a:pt x="395" y="997"/>
                    </a:cubicBezTo>
                    <a:cubicBezTo>
                      <a:pt x="381" y="893"/>
                      <a:pt x="352" y="813"/>
                      <a:pt x="306" y="754"/>
                    </a:cubicBezTo>
                    <a:cubicBezTo>
                      <a:pt x="307" y="752"/>
                      <a:pt x="308" y="751"/>
                      <a:pt x="308" y="749"/>
                    </a:cubicBezTo>
                    <a:cubicBezTo>
                      <a:pt x="326" y="705"/>
                      <a:pt x="329" y="653"/>
                      <a:pt x="316" y="604"/>
                    </a:cubicBezTo>
                    <a:cubicBezTo>
                      <a:pt x="304" y="556"/>
                      <a:pt x="278" y="514"/>
                      <a:pt x="240" y="481"/>
                    </a:cubicBezTo>
                    <a:cubicBezTo>
                      <a:pt x="220" y="465"/>
                      <a:pt x="197" y="450"/>
                      <a:pt x="176" y="437"/>
                    </a:cubicBezTo>
                    <a:cubicBezTo>
                      <a:pt x="157" y="425"/>
                      <a:pt x="139" y="413"/>
                      <a:pt x="121" y="399"/>
                    </a:cubicBezTo>
                    <a:cubicBezTo>
                      <a:pt x="101" y="383"/>
                      <a:pt x="86" y="367"/>
                      <a:pt x="75" y="350"/>
                    </a:cubicBezTo>
                    <a:cubicBezTo>
                      <a:pt x="65" y="334"/>
                      <a:pt x="58" y="316"/>
                      <a:pt x="55" y="296"/>
                    </a:cubicBezTo>
                    <a:cubicBezTo>
                      <a:pt x="48" y="257"/>
                      <a:pt x="55" y="215"/>
                      <a:pt x="75" y="176"/>
                    </a:cubicBezTo>
                    <a:cubicBezTo>
                      <a:pt x="94" y="137"/>
                      <a:pt x="125" y="105"/>
                      <a:pt x="165" y="84"/>
                    </a:cubicBezTo>
                    <a:cubicBezTo>
                      <a:pt x="204" y="62"/>
                      <a:pt x="252" y="50"/>
                      <a:pt x="304" y="49"/>
                    </a:cubicBezTo>
                    <a:cubicBezTo>
                      <a:pt x="418" y="46"/>
                      <a:pt x="523" y="96"/>
                      <a:pt x="610" y="145"/>
                    </a:cubicBezTo>
                    <a:cubicBezTo>
                      <a:pt x="635" y="160"/>
                      <a:pt x="661" y="175"/>
                      <a:pt x="683" y="188"/>
                    </a:cubicBezTo>
                    <a:cubicBezTo>
                      <a:pt x="689" y="192"/>
                      <a:pt x="695" y="192"/>
                      <a:pt x="701" y="189"/>
                    </a:cubicBezTo>
                    <a:cubicBezTo>
                      <a:pt x="707" y="186"/>
                      <a:pt x="710" y="179"/>
                      <a:pt x="710" y="173"/>
                    </a:cubicBezTo>
                    <a:cubicBezTo>
                      <a:pt x="711" y="166"/>
                      <a:pt x="707" y="161"/>
                      <a:pt x="702" y="157"/>
                    </a:cubicBezTo>
                    <a:cubicBezTo>
                      <a:pt x="700" y="157"/>
                      <a:pt x="700" y="157"/>
                      <a:pt x="700" y="157"/>
                    </a:cubicBezTo>
                    <a:cubicBezTo>
                      <a:pt x="604" y="99"/>
                      <a:pt x="504" y="39"/>
                      <a:pt x="391" y="19"/>
                    </a:cubicBezTo>
                    <a:cubicBezTo>
                      <a:pt x="278" y="0"/>
                      <a:pt x="172" y="23"/>
                      <a:pt x="101" y="84"/>
                    </a:cubicBezTo>
                    <a:cubicBezTo>
                      <a:pt x="32" y="143"/>
                      <a:pt x="0" y="246"/>
                      <a:pt x="26" y="328"/>
                    </a:cubicBezTo>
                    <a:cubicBezTo>
                      <a:pt x="39" y="369"/>
                      <a:pt x="67" y="405"/>
                      <a:pt x="113" y="438"/>
                    </a:cubicBezTo>
                    <a:cubicBezTo>
                      <a:pt x="126" y="448"/>
                      <a:pt x="141" y="457"/>
                      <a:pt x="154" y="465"/>
                    </a:cubicBezTo>
                    <a:cubicBezTo>
                      <a:pt x="180" y="482"/>
                      <a:pt x="206" y="498"/>
                      <a:pt x="228" y="519"/>
                    </a:cubicBezTo>
                    <a:cubicBezTo>
                      <a:pt x="282" y="571"/>
                      <a:pt x="301" y="654"/>
                      <a:pt x="279" y="723"/>
                    </a:cubicBezTo>
                    <a:cubicBezTo>
                      <a:pt x="275" y="718"/>
                      <a:pt x="271" y="714"/>
                      <a:pt x="266" y="710"/>
                    </a:cubicBezTo>
                    <a:cubicBezTo>
                      <a:pt x="238" y="685"/>
                      <a:pt x="192" y="654"/>
                      <a:pt x="136" y="654"/>
                    </a:cubicBezTo>
                    <a:cubicBezTo>
                      <a:pt x="136" y="654"/>
                      <a:pt x="136" y="654"/>
                      <a:pt x="135" y="654"/>
                    </a:cubicBezTo>
                    <a:cubicBezTo>
                      <a:pt x="77" y="655"/>
                      <a:pt x="42" y="692"/>
                      <a:pt x="34" y="727"/>
                    </a:cubicBezTo>
                    <a:cubicBezTo>
                      <a:pt x="25" y="765"/>
                      <a:pt x="41" y="811"/>
                      <a:pt x="74" y="840"/>
                    </a:cubicBezTo>
                    <a:cubicBezTo>
                      <a:pt x="108" y="870"/>
                      <a:pt x="159" y="877"/>
                      <a:pt x="205" y="857"/>
                    </a:cubicBezTo>
                    <a:cubicBezTo>
                      <a:pt x="238" y="844"/>
                      <a:pt x="267" y="819"/>
                      <a:pt x="287" y="788"/>
                    </a:cubicBezTo>
                    <a:cubicBezTo>
                      <a:pt x="323" y="841"/>
                      <a:pt x="342" y="905"/>
                      <a:pt x="352" y="957"/>
                    </a:cubicBezTo>
                    <a:cubicBezTo>
                      <a:pt x="362" y="1006"/>
                      <a:pt x="366" y="1056"/>
                      <a:pt x="371" y="1105"/>
                    </a:cubicBezTo>
                    <a:cubicBezTo>
                      <a:pt x="372" y="1116"/>
                      <a:pt x="373" y="1126"/>
                      <a:pt x="374" y="1136"/>
                    </a:cubicBezTo>
                    <a:cubicBezTo>
                      <a:pt x="374" y="1142"/>
                      <a:pt x="375" y="1147"/>
                      <a:pt x="375" y="1152"/>
                    </a:cubicBezTo>
                    <a:cubicBezTo>
                      <a:pt x="380" y="1203"/>
                      <a:pt x="384" y="1255"/>
                      <a:pt x="411" y="1299"/>
                    </a:cubicBezTo>
                    <a:cubicBezTo>
                      <a:pt x="445" y="1355"/>
                      <a:pt x="508" y="1383"/>
                      <a:pt x="597" y="1383"/>
                    </a:cubicBezTo>
                    <a:cubicBezTo>
                      <a:pt x="615" y="1383"/>
                      <a:pt x="633" y="1382"/>
                      <a:pt x="652" y="1380"/>
                    </a:cubicBezTo>
                    <a:cubicBezTo>
                      <a:pt x="672" y="1378"/>
                      <a:pt x="693" y="1375"/>
                      <a:pt x="717" y="1370"/>
                    </a:cubicBezTo>
                    <a:cubicBezTo>
                      <a:pt x="727" y="1369"/>
                      <a:pt x="732" y="1360"/>
                      <a:pt x="730" y="1351"/>
                    </a:cubicBezTo>
                    <a:close/>
                    <a:moveTo>
                      <a:pt x="262" y="762"/>
                    </a:moveTo>
                    <a:cubicBezTo>
                      <a:pt x="242" y="795"/>
                      <a:pt x="204" y="830"/>
                      <a:pt x="157" y="832"/>
                    </a:cubicBezTo>
                    <a:cubicBezTo>
                      <a:pt x="137" y="834"/>
                      <a:pt x="120" y="829"/>
                      <a:pt x="106" y="819"/>
                    </a:cubicBezTo>
                    <a:cubicBezTo>
                      <a:pt x="93" y="810"/>
                      <a:pt x="81" y="796"/>
                      <a:pt x="74" y="780"/>
                    </a:cubicBezTo>
                    <a:cubicBezTo>
                      <a:pt x="68" y="765"/>
                      <a:pt x="65" y="749"/>
                      <a:pt x="69" y="736"/>
                    </a:cubicBezTo>
                    <a:cubicBezTo>
                      <a:pt x="72" y="720"/>
                      <a:pt x="82" y="707"/>
                      <a:pt x="98" y="699"/>
                    </a:cubicBezTo>
                    <a:cubicBezTo>
                      <a:pt x="109" y="693"/>
                      <a:pt x="122" y="690"/>
                      <a:pt x="136" y="690"/>
                    </a:cubicBezTo>
                    <a:cubicBezTo>
                      <a:pt x="162" y="690"/>
                      <a:pt x="189" y="700"/>
                      <a:pt x="209" y="712"/>
                    </a:cubicBezTo>
                    <a:cubicBezTo>
                      <a:pt x="230" y="725"/>
                      <a:pt x="248" y="740"/>
                      <a:pt x="264" y="758"/>
                    </a:cubicBezTo>
                    <a:cubicBezTo>
                      <a:pt x="263" y="760"/>
                      <a:pt x="262" y="761"/>
                      <a:pt x="262" y="762"/>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grpSp>
        <p:sp>
          <p:nvSpPr>
            <p:cNvPr id="278" name="Google Shape;278;p14"/>
            <p:cNvSpPr/>
            <p:nvPr/>
          </p:nvSpPr>
          <p:spPr>
            <a:xfrm rot="1166528" flipH="1">
              <a:off x="-1200570" y="4359279"/>
              <a:ext cx="3168054" cy="817973"/>
            </a:xfrm>
            <a:custGeom>
              <a:avLst/>
              <a:gdLst/>
              <a:ahLst/>
              <a:cxnLst/>
              <a:rect l="l" t="t" r="r" b="b"/>
              <a:pathLst>
                <a:path w="2575" h="667" extrusionOk="0">
                  <a:moveTo>
                    <a:pt x="2352" y="458"/>
                  </a:moveTo>
                  <a:cubicBezTo>
                    <a:pt x="2262" y="448"/>
                    <a:pt x="2176" y="477"/>
                    <a:pt x="2093" y="506"/>
                  </a:cubicBezTo>
                  <a:cubicBezTo>
                    <a:pt x="2050" y="520"/>
                    <a:pt x="2006" y="536"/>
                    <a:pt x="1962" y="545"/>
                  </a:cubicBezTo>
                  <a:cubicBezTo>
                    <a:pt x="1898" y="558"/>
                    <a:pt x="1841" y="558"/>
                    <a:pt x="1792" y="545"/>
                  </a:cubicBezTo>
                  <a:cubicBezTo>
                    <a:pt x="1738" y="531"/>
                    <a:pt x="1695" y="499"/>
                    <a:pt x="1667" y="452"/>
                  </a:cubicBezTo>
                  <a:cubicBezTo>
                    <a:pt x="1644" y="415"/>
                    <a:pt x="1631" y="371"/>
                    <a:pt x="1618" y="329"/>
                  </a:cubicBezTo>
                  <a:cubicBezTo>
                    <a:pt x="1602" y="276"/>
                    <a:pt x="1585" y="220"/>
                    <a:pt x="1549" y="175"/>
                  </a:cubicBezTo>
                  <a:cubicBezTo>
                    <a:pt x="1469" y="71"/>
                    <a:pt x="1323" y="85"/>
                    <a:pt x="1227" y="151"/>
                  </a:cubicBezTo>
                  <a:cubicBezTo>
                    <a:pt x="1171" y="189"/>
                    <a:pt x="1127" y="240"/>
                    <a:pt x="1089" y="290"/>
                  </a:cubicBezTo>
                  <a:cubicBezTo>
                    <a:pt x="1088" y="292"/>
                    <a:pt x="1088" y="292"/>
                    <a:pt x="1088" y="292"/>
                  </a:cubicBezTo>
                  <a:cubicBezTo>
                    <a:pt x="1053" y="337"/>
                    <a:pt x="1018" y="384"/>
                    <a:pt x="970" y="414"/>
                  </a:cubicBezTo>
                  <a:cubicBezTo>
                    <a:pt x="923" y="445"/>
                    <a:pt x="872" y="446"/>
                    <a:pt x="830" y="419"/>
                  </a:cubicBezTo>
                  <a:cubicBezTo>
                    <a:pt x="789" y="392"/>
                    <a:pt x="762" y="348"/>
                    <a:pt x="737" y="304"/>
                  </a:cubicBezTo>
                  <a:cubicBezTo>
                    <a:pt x="734" y="299"/>
                    <a:pt x="734" y="299"/>
                    <a:pt x="734" y="299"/>
                  </a:cubicBezTo>
                  <a:cubicBezTo>
                    <a:pt x="707" y="254"/>
                    <a:pt x="675" y="202"/>
                    <a:pt x="631" y="158"/>
                  </a:cubicBezTo>
                  <a:cubicBezTo>
                    <a:pt x="587" y="114"/>
                    <a:pt x="534" y="78"/>
                    <a:pt x="478" y="52"/>
                  </a:cubicBezTo>
                  <a:cubicBezTo>
                    <a:pt x="421" y="27"/>
                    <a:pt x="348" y="0"/>
                    <a:pt x="282" y="21"/>
                  </a:cubicBezTo>
                  <a:cubicBezTo>
                    <a:pt x="236" y="36"/>
                    <a:pt x="198" y="74"/>
                    <a:pt x="166" y="136"/>
                  </a:cubicBezTo>
                  <a:cubicBezTo>
                    <a:pt x="136" y="196"/>
                    <a:pt x="113" y="260"/>
                    <a:pt x="92" y="322"/>
                  </a:cubicBezTo>
                  <a:cubicBezTo>
                    <a:pt x="91" y="326"/>
                    <a:pt x="91" y="326"/>
                    <a:pt x="91" y="326"/>
                  </a:cubicBezTo>
                  <a:cubicBezTo>
                    <a:pt x="66" y="395"/>
                    <a:pt x="45" y="466"/>
                    <a:pt x="26" y="537"/>
                  </a:cubicBezTo>
                  <a:cubicBezTo>
                    <a:pt x="18" y="572"/>
                    <a:pt x="9" y="608"/>
                    <a:pt x="1" y="645"/>
                  </a:cubicBezTo>
                  <a:cubicBezTo>
                    <a:pt x="0" y="651"/>
                    <a:pt x="2" y="658"/>
                    <a:pt x="6" y="662"/>
                  </a:cubicBezTo>
                  <a:cubicBezTo>
                    <a:pt x="10" y="665"/>
                    <a:pt x="15" y="667"/>
                    <a:pt x="19" y="667"/>
                  </a:cubicBezTo>
                  <a:cubicBezTo>
                    <a:pt x="21" y="667"/>
                    <a:pt x="23" y="667"/>
                    <a:pt x="25" y="666"/>
                  </a:cubicBezTo>
                  <a:cubicBezTo>
                    <a:pt x="31" y="664"/>
                    <a:pt x="35" y="660"/>
                    <a:pt x="36" y="653"/>
                  </a:cubicBezTo>
                  <a:cubicBezTo>
                    <a:pt x="67" y="511"/>
                    <a:pt x="109" y="371"/>
                    <a:pt x="161" y="238"/>
                  </a:cubicBezTo>
                  <a:cubicBezTo>
                    <a:pt x="165" y="227"/>
                    <a:pt x="165" y="227"/>
                    <a:pt x="165" y="227"/>
                  </a:cubicBezTo>
                  <a:cubicBezTo>
                    <a:pt x="185" y="176"/>
                    <a:pt x="206" y="124"/>
                    <a:pt x="244" y="86"/>
                  </a:cubicBezTo>
                  <a:cubicBezTo>
                    <a:pt x="264" y="66"/>
                    <a:pt x="289" y="54"/>
                    <a:pt x="315" y="51"/>
                  </a:cubicBezTo>
                  <a:cubicBezTo>
                    <a:pt x="351" y="47"/>
                    <a:pt x="386" y="57"/>
                    <a:pt x="416" y="67"/>
                  </a:cubicBezTo>
                  <a:cubicBezTo>
                    <a:pt x="526" y="103"/>
                    <a:pt x="620" y="180"/>
                    <a:pt x="683" y="284"/>
                  </a:cubicBezTo>
                  <a:cubicBezTo>
                    <a:pt x="687" y="291"/>
                    <a:pt x="692" y="299"/>
                    <a:pt x="697" y="307"/>
                  </a:cubicBezTo>
                  <a:cubicBezTo>
                    <a:pt x="743" y="385"/>
                    <a:pt x="800" y="483"/>
                    <a:pt x="906" y="474"/>
                  </a:cubicBezTo>
                  <a:cubicBezTo>
                    <a:pt x="954" y="471"/>
                    <a:pt x="1000" y="445"/>
                    <a:pt x="1047" y="396"/>
                  </a:cubicBezTo>
                  <a:cubicBezTo>
                    <a:pt x="1072" y="371"/>
                    <a:pt x="1093" y="344"/>
                    <a:pt x="1114" y="317"/>
                  </a:cubicBezTo>
                  <a:cubicBezTo>
                    <a:pt x="1129" y="297"/>
                    <a:pt x="1145" y="276"/>
                    <a:pt x="1162" y="257"/>
                  </a:cubicBezTo>
                  <a:cubicBezTo>
                    <a:pt x="1212" y="201"/>
                    <a:pt x="1261" y="165"/>
                    <a:pt x="1311" y="147"/>
                  </a:cubicBezTo>
                  <a:cubicBezTo>
                    <a:pt x="1372" y="126"/>
                    <a:pt x="1433" y="130"/>
                    <a:pt x="1478" y="158"/>
                  </a:cubicBezTo>
                  <a:cubicBezTo>
                    <a:pt x="1541" y="197"/>
                    <a:pt x="1564" y="271"/>
                    <a:pt x="1586" y="343"/>
                  </a:cubicBezTo>
                  <a:cubicBezTo>
                    <a:pt x="1593" y="368"/>
                    <a:pt x="1600" y="392"/>
                    <a:pt x="1609" y="414"/>
                  </a:cubicBezTo>
                  <a:cubicBezTo>
                    <a:pt x="1631" y="470"/>
                    <a:pt x="1658" y="510"/>
                    <a:pt x="1694" y="537"/>
                  </a:cubicBezTo>
                  <a:cubicBezTo>
                    <a:pt x="1734" y="568"/>
                    <a:pt x="1787" y="587"/>
                    <a:pt x="1849" y="590"/>
                  </a:cubicBezTo>
                  <a:cubicBezTo>
                    <a:pt x="1938" y="595"/>
                    <a:pt x="2021" y="567"/>
                    <a:pt x="2102" y="541"/>
                  </a:cubicBezTo>
                  <a:cubicBezTo>
                    <a:pt x="2141" y="528"/>
                    <a:pt x="2182" y="514"/>
                    <a:pt x="2223" y="505"/>
                  </a:cubicBezTo>
                  <a:cubicBezTo>
                    <a:pt x="2291" y="489"/>
                    <a:pt x="2346" y="489"/>
                    <a:pt x="2397" y="504"/>
                  </a:cubicBezTo>
                  <a:cubicBezTo>
                    <a:pt x="2449" y="520"/>
                    <a:pt x="2491" y="549"/>
                    <a:pt x="2516" y="585"/>
                  </a:cubicBezTo>
                  <a:cubicBezTo>
                    <a:pt x="2529" y="605"/>
                    <a:pt x="2536" y="626"/>
                    <a:pt x="2539" y="649"/>
                  </a:cubicBezTo>
                  <a:cubicBezTo>
                    <a:pt x="2539" y="656"/>
                    <a:pt x="2543" y="661"/>
                    <a:pt x="2549" y="664"/>
                  </a:cubicBezTo>
                  <a:cubicBezTo>
                    <a:pt x="2555" y="667"/>
                    <a:pt x="2563" y="666"/>
                    <a:pt x="2568" y="663"/>
                  </a:cubicBezTo>
                  <a:cubicBezTo>
                    <a:pt x="2573" y="659"/>
                    <a:pt x="2575" y="654"/>
                    <a:pt x="2574" y="648"/>
                  </a:cubicBezTo>
                  <a:cubicBezTo>
                    <a:pt x="2564" y="534"/>
                    <a:pt x="2452" y="470"/>
                    <a:pt x="2352" y="458"/>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ext">
  <p:cSld name="CUSTOM">
    <p:spTree>
      <p:nvGrpSpPr>
        <p:cNvPr id="1" name="Shape 279"/>
        <p:cNvGrpSpPr/>
        <p:nvPr/>
      </p:nvGrpSpPr>
      <p:grpSpPr>
        <a:xfrm>
          <a:off x="0" y="0"/>
          <a:ext cx="0" cy="0"/>
          <a:chOff x="0" y="0"/>
          <a:chExt cx="0" cy="0"/>
        </a:xfrm>
      </p:grpSpPr>
      <p:sp>
        <p:nvSpPr>
          <p:cNvPr id="280" name="Google Shape;280;p15"/>
          <p:cNvSpPr txBox="1">
            <a:spLocks noGrp="1"/>
          </p:cNvSpPr>
          <p:nvPr>
            <p:ph type="title"/>
          </p:nvPr>
        </p:nvSpPr>
        <p:spPr>
          <a:xfrm>
            <a:off x="720000" y="1305125"/>
            <a:ext cx="3630600" cy="1579500"/>
          </a:xfrm>
          <a:prstGeom prst="rect">
            <a:avLst/>
          </a:prstGeom>
        </p:spPr>
        <p:txBody>
          <a:bodyPr spcFirstLastPara="1" wrap="square" lIns="91425" tIns="91425" rIns="91425" bIns="91425" anchor="b" anchorCtr="0">
            <a:noAutofit/>
          </a:bodyPr>
          <a:lstStyle>
            <a:lvl1pPr lvl="0" algn="l"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81" name="Google Shape;281;p15"/>
          <p:cNvSpPr txBox="1">
            <a:spLocks noGrp="1"/>
          </p:cNvSpPr>
          <p:nvPr>
            <p:ph type="subTitle" idx="1"/>
          </p:nvPr>
        </p:nvSpPr>
        <p:spPr>
          <a:xfrm>
            <a:off x="720000" y="2884375"/>
            <a:ext cx="3630600" cy="9540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82" name="Google Shape;282;p15"/>
          <p:cNvSpPr>
            <a:spLocks noGrp="1"/>
          </p:cNvSpPr>
          <p:nvPr>
            <p:ph type="pic" idx="2"/>
          </p:nvPr>
        </p:nvSpPr>
        <p:spPr>
          <a:xfrm>
            <a:off x="4879250" y="991350"/>
            <a:ext cx="3160800" cy="3160800"/>
          </a:xfrm>
          <a:prstGeom prst="ellipse">
            <a:avLst/>
          </a:prstGeom>
          <a:noFill/>
          <a:ln>
            <a:noFill/>
          </a:ln>
        </p:spPr>
      </p:sp>
      <p:grpSp>
        <p:nvGrpSpPr>
          <p:cNvPr id="283" name="Google Shape;283;p15"/>
          <p:cNvGrpSpPr/>
          <p:nvPr/>
        </p:nvGrpSpPr>
        <p:grpSpPr>
          <a:xfrm>
            <a:off x="-2684024" y="-1452770"/>
            <a:ext cx="15145749" cy="10845720"/>
            <a:chOff x="-2684024" y="-1452770"/>
            <a:chExt cx="15145749" cy="10845720"/>
          </a:xfrm>
        </p:grpSpPr>
        <p:sp>
          <p:nvSpPr>
            <p:cNvPr id="284" name="Google Shape;284;p15"/>
            <p:cNvSpPr/>
            <p:nvPr/>
          </p:nvSpPr>
          <p:spPr>
            <a:xfrm>
              <a:off x="-2684024" y="3391150"/>
              <a:ext cx="3702049" cy="2425700"/>
            </a:xfrm>
            <a:custGeom>
              <a:avLst/>
              <a:gdLst/>
              <a:ahLst/>
              <a:cxnLst/>
              <a:rect l="l" t="t" r="r" b="b"/>
              <a:pathLst>
                <a:path w="2747" h="1799" extrusionOk="0">
                  <a:moveTo>
                    <a:pt x="21" y="103"/>
                  </a:moveTo>
                  <a:cubicBezTo>
                    <a:pt x="321" y="0"/>
                    <a:pt x="670" y="78"/>
                    <a:pt x="898" y="298"/>
                  </a:cubicBezTo>
                  <a:cubicBezTo>
                    <a:pt x="1052" y="447"/>
                    <a:pt x="1156" y="655"/>
                    <a:pt x="1347" y="749"/>
                  </a:cubicBezTo>
                  <a:cubicBezTo>
                    <a:pt x="1567" y="858"/>
                    <a:pt x="1829" y="784"/>
                    <a:pt x="2073" y="804"/>
                  </a:cubicBezTo>
                  <a:cubicBezTo>
                    <a:pt x="2222" y="817"/>
                    <a:pt x="2368" y="866"/>
                    <a:pt x="2493" y="947"/>
                  </a:cubicBezTo>
                  <a:cubicBezTo>
                    <a:pt x="2554" y="986"/>
                    <a:pt x="2611" y="1033"/>
                    <a:pt x="2649" y="1094"/>
                  </a:cubicBezTo>
                  <a:cubicBezTo>
                    <a:pt x="2747" y="1250"/>
                    <a:pt x="2682" y="1484"/>
                    <a:pt x="2517" y="1567"/>
                  </a:cubicBezTo>
                  <a:cubicBezTo>
                    <a:pt x="2455" y="1599"/>
                    <a:pt x="2385" y="1610"/>
                    <a:pt x="2316" y="1620"/>
                  </a:cubicBezTo>
                  <a:cubicBezTo>
                    <a:pt x="1713" y="1714"/>
                    <a:pt x="1101" y="1799"/>
                    <a:pt x="495" y="1733"/>
                  </a:cubicBezTo>
                  <a:cubicBezTo>
                    <a:pt x="418" y="1725"/>
                    <a:pt x="339" y="1713"/>
                    <a:pt x="276" y="1670"/>
                  </a:cubicBezTo>
                  <a:cubicBezTo>
                    <a:pt x="183" y="1606"/>
                    <a:pt x="145" y="1490"/>
                    <a:pt x="120" y="1381"/>
                  </a:cubicBezTo>
                  <a:cubicBezTo>
                    <a:pt x="21" y="954"/>
                    <a:pt x="0" y="573"/>
                    <a:pt x="15" y="135"/>
                  </a:cubicBezTo>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85" name="Google Shape;285;p15"/>
            <p:cNvSpPr/>
            <p:nvPr/>
          </p:nvSpPr>
          <p:spPr>
            <a:xfrm rot="4728429">
              <a:off x="5882161" y="2408812"/>
              <a:ext cx="4337628" cy="8134227"/>
            </a:xfrm>
            <a:custGeom>
              <a:avLst/>
              <a:gdLst/>
              <a:ahLst/>
              <a:cxnLst/>
              <a:rect l="l" t="t" r="r" b="b"/>
              <a:pathLst>
                <a:path w="557" h="1044" extrusionOk="0">
                  <a:moveTo>
                    <a:pt x="71" y="189"/>
                  </a:moveTo>
                  <a:cubicBezTo>
                    <a:pt x="0" y="450"/>
                    <a:pt x="76" y="744"/>
                    <a:pt x="246" y="955"/>
                  </a:cubicBezTo>
                  <a:cubicBezTo>
                    <a:pt x="283" y="1000"/>
                    <a:pt x="334" y="1044"/>
                    <a:pt x="392" y="1035"/>
                  </a:cubicBezTo>
                  <a:cubicBezTo>
                    <a:pt x="414" y="1032"/>
                    <a:pt x="434" y="1021"/>
                    <a:pt x="452" y="1008"/>
                  </a:cubicBezTo>
                  <a:cubicBezTo>
                    <a:pt x="545" y="937"/>
                    <a:pt x="557" y="802"/>
                    <a:pt x="554" y="685"/>
                  </a:cubicBezTo>
                  <a:cubicBezTo>
                    <a:pt x="551" y="587"/>
                    <a:pt x="544" y="490"/>
                    <a:pt x="532" y="393"/>
                  </a:cubicBezTo>
                  <a:cubicBezTo>
                    <a:pt x="521" y="300"/>
                    <a:pt x="505" y="206"/>
                    <a:pt x="460" y="124"/>
                  </a:cubicBezTo>
                  <a:cubicBezTo>
                    <a:pt x="437" y="83"/>
                    <a:pt x="406" y="45"/>
                    <a:pt x="364" y="26"/>
                  </a:cubicBezTo>
                  <a:cubicBezTo>
                    <a:pt x="307" y="0"/>
                    <a:pt x="239" y="13"/>
                    <a:pt x="187" y="47"/>
                  </a:cubicBezTo>
                  <a:cubicBezTo>
                    <a:pt x="135" y="81"/>
                    <a:pt x="99" y="133"/>
                    <a:pt x="71" y="189"/>
                  </a:cubicBez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86" name="Google Shape;286;p15"/>
            <p:cNvSpPr/>
            <p:nvPr/>
          </p:nvSpPr>
          <p:spPr>
            <a:xfrm rot="10799989">
              <a:off x="-317493" y="-1452761"/>
              <a:ext cx="5354436" cy="2358919"/>
            </a:xfrm>
            <a:custGeom>
              <a:avLst/>
              <a:gdLst/>
              <a:ahLst/>
              <a:cxnLst/>
              <a:rect l="l" t="t" r="r" b="b"/>
              <a:pathLst>
                <a:path w="3399" h="1498" extrusionOk="0">
                  <a:moveTo>
                    <a:pt x="23" y="1182"/>
                  </a:moveTo>
                  <a:cubicBezTo>
                    <a:pt x="137" y="893"/>
                    <a:pt x="412" y="673"/>
                    <a:pt x="719" y="624"/>
                  </a:cubicBezTo>
                  <a:cubicBezTo>
                    <a:pt x="945" y="588"/>
                    <a:pt x="1174" y="639"/>
                    <a:pt x="1401" y="666"/>
                  </a:cubicBezTo>
                  <a:cubicBezTo>
                    <a:pt x="1628" y="694"/>
                    <a:pt x="1873" y="694"/>
                    <a:pt x="2066" y="572"/>
                  </a:cubicBezTo>
                  <a:cubicBezTo>
                    <a:pt x="2140" y="524"/>
                    <a:pt x="2203" y="461"/>
                    <a:pt x="2267" y="400"/>
                  </a:cubicBezTo>
                  <a:cubicBezTo>
                    <a:pt x="2489" y="191"/>
                    <a:pt x="2777" y="0"/>
                    <a:pt x="3078" y="52"/>
                  </a:cubicBezTo>
                  <a:cubicBezTo>
                    <a:pt x="3128" y="60"/>
                    <a:pt x="3177" y="76"/>
                    <a:pt x="3216" y="109"/>
                  </a:cubicBezTo>
                  <a:cubicBezTo>
                    <a:pt x="3263" y="149"/>
                    <a:pt x="3287" y="210"/>
                    <a:pt x="3305" y="270"/>
                  </a:cubicBezTo>
                  <a:cubicBezTo>
                    <a:pt x="3399" y="584"/>
                    <a:pt x="3350" y="966"/>
                    <a:pt x="3098" y="1176"/>
                  </a:cubicBezTo>
                  <a:cubicBezTo>
                    <a:pt x="2968" y="1285"/>
                    <a:pt x="2799" y="1336"/>
                    <a:pt x="2632" y="1372"/>
                  </a:cubicBezTo>
                  <a:cubicBezTo>
                    <a:pt x="2047" y="1498"/>
                    <a:pt x="1440" y="1464"/>
                    <a:pt x="842" y="1430"/>
                  </a:cubicBezTo>
                  <a:cubicBezTo>
                    <a:pt x="681" y="1421"/>
                    <a:pt x="519" y="1411"/>
                    <a:pt x="359" y="1387"/>
                  </a:cubicBezTo>
                  <a:cubicBezTo>
                    <a:pt x="244" y="1369"/>
                    <a:pt x="124" y="1341"/>
                    <a:pt x="33" y="1273"/>
                  </a:cubicBezTo>
                  <a:cubicBezTo>
                    <a:pt x="2" y="1250"/>
                    <a:pt x="0" y="1205"/>
                    <a:pt x="28" y="1179"/>
                  </a:cubicBezTo>
                  <a:cubicBezTo>
                    <a:pt x="73" y="1136"/>
                    <a:pt x="73" y="1136"/>
                    <a:pt x="73" y="1136"/>
                  </a:cubicBezTo>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87" name="Google Shape;287;p15"/>
            <p:cNvSpPr/>
            <p:nvPr/>
          </p:nvSpPr>
          <p:spPr>
            <a:xfrm rot="-10675605">
              <a:off x="8082725" y="-673349"/>
              <a:ext cx="3702049" cy="2425700"/>
            </a:xfrm>
            <a:custGeom>
              <a:avLst/>
              <a:gdLst/>
              <a:ahLst/>
              <a:cxnLst/>
              <a:rect l="l" t="t" r="r" b="b"/>
              <a:pathLst>
                <a:path w="2747" h="1799" extrusionOk="0">
                  <a:moveTo>
                    <a:pt x="21" y="103"/>
                  </a:moveTo>
                  <a:cubicBezTo>
                    <a:pt x="321" y="0"/>
                    <a:pt x="670" y="78"/>
                    <a:pt x="898" y="298"/>
                  </a:cubicBezTo>
                  <a:cubicBezTo>
                    <a:pt x="1052" y="447"/>
                    <a:pt x="1156" y="655"/>
                    <a:pt x="1347" y="749"/>
                  </a:cubicBezTo>
                  <a:cubicBezTo>
                    <a:pt x="1567" y="858"/>
                    <a:pt x="1829" y="784"/>
                    <a:pt x="2073" y="804"/>
                  </a:cubicBezTo>
                  <a:cubicBezTo>
                    <a:pt x="2222" y="817"/>
                    <a:pt x="2368" y="866"/>
                    <a:pt x="2493" y="947"/>
                  </a:cubicBezTo>
                  <a:cubicBezTo>
                    <a:pt x="2554" y="986"/>
                    <a:pt x="2611" y="1033"/>
                    <a:pt x="2649" y="1094"/>
                  </a:cubicBezTo>
                  <a:cubicBezTo>
                    <a:pt x="2747" y="1250"/>
                    <a:pt x="2682" y="1484"/>
                    <a:pt x="2517" y="1567"/>
                  </a:cubicBezTo>
                  <a:cubicBezTo>
                    <a:pt x="2455" y="1599"/>
                    <a:pt x="2385" y="1610"/>
                    <a:pt x="2316" y="1620"/>
                  </a:cubicBezTo>
                  <a:cubicBezTo>
                    <a:pt x="1713" y="1714"/>
                    <a:pt x="1101" y="1799"/>
                    <a:pt x="495" y="1733"/>
                  </a:cubicBezTo>
                  <a:cubicBezTo>
                    <a:pt x="418" y="1725"/>
                    <a:pt x="339" y="1713"/>
                    <a:pt x="276" y="1670"/>
                  </a:cubicBezTo>
                  <a:cubicBezTo>
                    <a:pt x="183" y="1606"/>
                    <a:pt x="145" y="1490"/>
                    <a:pt x="120" y="1381"/>
                  </a:cubicBezTo>
                  <a:cubicBezTo>
                    <a:pt x="21" y="954"/>
                    <a:pt x="0" y="573"/>
                    <a:pt x="15" y="135"/>
                  </a:cubicBezTo>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grpSp>
        <p:nvGrpSpPr>
          <p:cNvPr id="288" name="Google Shape;288;p15"/>
          <p:cNvGrpSpPr/>
          <p:nvPr/>
        </p:nvGrpSpPr>
        <p:grpSpPr>
          <a:xfrm>
            <a:off x="-745812" y="-963568"/>
            <a:ext cx="11216208" cy="6596891"/>
            <a:chOff x="-745812" y="-963568"/>
            <a:chExt cx="11216208" cy="6596891"/>
          </a:xfrm>
        </p:grpSpPr>
        <p:grpSp>
          <p:nvGrpSpPr>
            <p:cNvPr id="289" name="Google Shape;289;p15"/>
            <p:cNvGrpSpPr/>
            <p:nvPr/>
          </p:nvGrpSpPr>
          <p:grpSpPr>
            <a:xfrm rot="10800000" flipH="1">
              <a:off x="-442551" y="-870350"/>
              <a:ext cx="10658542" cy="6242729"/>
              <a:chOff x="290" y="293"/>
              <a:chExt cx="6714" cy="3932"/>
            </a:xfrm>
          </p:grpSpPr>
          <p:sp>
            <p:nvSpPr>
              <p:cNvPr id="290" name="Google Shape;290;p15"/>
              <p:cNvSpPr/>
              <p:nvPr/>
            </p:nvSpPr>
            <p:spPr>
              <a:xfrm rot="6323111">
                <a:off x="681" y="3060"/>
                <a:ext cx="675" cy="1326"/>
              </a:xfrm>
              <a:custGeom>
                <a:avLst/>
                <a:gdLst/>
                <a:ahLst/>
                <a:cxnLst/>
                <a:rect l="l" t="t" r="r" b="b"/>
                <a:pathLst>
                  <a:path w="874" h="1714" extrusionOk="0">
                    <a:moveTo>
                      <a:pt x="769" y="1699"/>
                    </a:moveTo>
                    <a:cubicBezTo>
                      <a:pt x="796" y="1705"/>
                      <a:pt x="823" y="1710"/>
                      <a:pt x="851" y="1714"/>
                    </a:cubicBezTo>
                    <a:cubicBezTo>
                      <a:pt x="852" y="1714"/>
                      <a:pt x="853" y="1714"/>
                      <a:pt x="854" y="1714"/>
                    </a:cubicBezTo>
                    <a:cubicBezTo>
                      <a:pt x="864" y="1714"/>
                      <a:pt x="871" y="1707"/>
                      <a:pt x="873" y="1698"/>
                    </a:cubicBezTo>
                    <a:cubicBezTo>
                      <a:pt x="874" y="1689"/>
                      <a:pt x="868" y="1681"/>
                      <a:pt x="859" y="1679"/>
                    </a:cubicBezTo>
                    <a:cubicBezTo>
                      <a:pt x="750" y="1661"/>
                      <a:pt x="642" y="1636"/>
                      <a:pt x="537" y="1603"/>
                    </a:cubicBezTo>
                    <a:cubicBezTo>
                      <a:pt x="484" y="1586"/>
                      <a:pt x="431" y="1567"/>
                      <a:pt x="380" y="1547"/>
                    </a:cubicBezTo>
                    <a:cubicBezTo>
                      <a:pt x="336" y="1529"/>
                      <a:pt x="289" y="1509"/>
                      <a:pt x="245" y="1486"/>
                    </a:cubicBezTo>
                    <a:cubicBezTo>
                      <a:pt x="152" y="1436"/>
                      <a:pt x="94" y="1384"/>
                      <a:pt x="64" y="1323"/>
                    </a:cubicBezTo>
                    <a:cubicBezTo>
                      <a:pt x="48" y="1290"/>
                      <a:pt x="41" y="1253"/>
                      <a:pt x="46" y="1216"/>
                    </a:cubicBezTo>
                    <a:cubicBezTo>
                      <a:pt x="49" y="1188"/>
                      <a:pt x="59" y="1158"/>
                      <a:pt x="77" y="1128"/>
                    </a:cubicBezTo>
                    <a:cubicBezTo>
                      <a:pt x="104" y="1080"/>
                      <a:pt x="141" y="1039"/>
                      <a:pt x="177" y="998"/>
                    </a:cubicBezTo>
                    <a:cubicBezTo>
                      <a:pt x="187" y="988"/>
                      <a:pt x="197" y="977"/>
                      <a:pt x="206" y="966"/>
                    </a:cubicBezTo>
                    <a:cubicBezTo>
                      <a:pt x="251" y="915"/>
                      <a:pt x="296" y="859"/>
                      <a:pt x="313" y="792"/>
                    </a:cubicBezTo>
                    <a:cubicBezTo>
                      <a:pt x="323" y="755"/>
                      <a:pt x="323" y="717"/>
                      <a:pt x="314" y="680"/>
                    </a:cubicBezTo>
                    <a:cubicBezTo>
                      <a:pt x="303" y="638"/>
                      <a:pt x="281" y="599"/>
                      <a:pt x="259" y="564"/>
                    </a:cubicBezTo>
                    <a:cubicBezTo>
                      <a:pt x="254" y="556"/>
                      <a:pt x="249" y="548"/>
                      <a:pt x="244" y="540"/>
                    </a:cubicBezTo>
                    <a:cubicBezTo>
                      <a:pt x="203" y="477"/>
                      <a:pt x="162" y="412"/>
                      <a:pt x="168" y="335"/>
                    </a:cubicBezTo>
                    <a:cubicBezTo>
                      <a:pt x="175" y="256"/>
                      <a:pt x="229" y="175"/>
                      <a:pt x="309" y="124"/>
                    </a:cubicBezTo>
                    <a:cubicBezTo>
                      <a:pt x="396" y="68"/>
                      <a:pt x="501" y="52"/>
                      <a:pt x="600" y="43"/>
                    </a:cubicBezTo>
                    <a:cubicBezTo>
                      <a:pt x="626" y="40"/>
                      <a:pt x="651" y="38"/>
                      <a:pt x="677" y="36"/>
                    </a:cubicBezTo>
                    <a:cubicBezTo>
                      <a:pt x="684" y="36"/>
                      <a:pt x="689" y="32"/>
                      <a:pt x="692" y="26"/>
                    </a:cubicBezTo>
                    <a:cubicBezTo>
                      <a:pt x="695" y="20"/>
                      <a:pt x="695" y="13"/>
                      <a:pt x="691" y="7"/>
                    </a:cubicBezTo>
                    <a:cubicBezTo>
                      <a:pt x="688" y="2"/>
                      <a:pt x="682" y="0"/>
                      <a:pt x="676" y="0"/>
                    </a:cubicBezTo>
                    <a:cubicBezTo>
                      <a:pt x="570" y="8"/>
                      <a:pt x="460" y="16"/>
                      <a:pt x="360" y="58"/>
                    </a:cubicBezTo>
                    <a:cubicBezTo>
                      <a:pt x="263" y="98"/>
                      <a:pt x="189" y="166"/>
                      <a:pt x="153" y="250"/>
                    </a:cubicBezTo>
                    <a:cubicBezTo>
                      <a:pt x="134" y="295"/>
                      <a:pt x="128" y="342"/>
                      <a:pt x="134" y="386"/>
                    </a:cubicBezTo>
                    <a:cubicBezTo>
                      <a:pt x="139" y="424"/>
                      <a:pt x="154" y="462"/>
                      <a:pt x="182" y="509"/>
                    </a:cubicBezTo>
                    <a:cubicBezTo>
                      <a:pt x="191" y="525"/>
                      <a:pt x="201" y="540"/>
                      <a:pt x="211" y="555"/>
                    </a:cubicBezTo>
                    <a:cubicBezTo>
                      <a:pt x="247" y="611"/>
                      <a:pt x="285" y="669"/>
                      <a:pt x="285" y="735"/>
                    </a:cubicBezTo>
                    <a:cubicBezTo>
                      <a:pt x="285" y="805"/>
                      <a:pt x="243" y="865"/>
                      <a:pt x="207" y="910"/>
                    </a:cubicBezTo>
                    <a:cubicBezTo>
                      <a:pt x="189" y="931"/>
                      <a:pt x="170" y="952"/>
                      <a:pt x="152" y="973"/>
                    </a:cubicBezTo>
                    <a:cubicBezTo>
                      <a:pt x="123" y="1005"/>
                      <a:pt x="93" y="1039"/>
                      <a:pt x="67" y="1075"/>
                    </a:cubicBezTo>
                    <a:cubicBezTo>
                      <a:pt x="19" y="1145"/>
                      <a:pt x="0" y="1214"/>
                      <a:pt x="12" y="1280"/>
                    </a:cubicBezTo>
                    <a:cubicBezTo>
                      <a:pt x="26" y="1354"/>
                      <a:pt x="78" y="1421"/>
                      <a:pt x="166" y="1481"/>
                    </a:cubicBezTo>
                    <a:cubicBezTo>
                      <a:pt x="200" y="1504"/>
                      <a:pt x="239" y="1525"/>
                      <a:pt x="284" y="1545"/>
                    </a:cubicBezTo>
                    <a:cubicBezTo>
                      <a:pt x="335" y="1568"/>
                      <a:pt x="388" y="1589"/>
                      <a:pt x="441" y="1608"/>
                    </a:cubicBezTo>
                    <a:cubicBezTo>
                      <a:pt x="547" y="1647"/>
                      <a:pt x="658" y="1677"/>
                      <a:pt x="769" y="1699"/>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91" name="Google Shape;291;p15"/>
              <p:cNvSpPr/>
              <p:nvPr/>
            </p:nvSpPr>
            <p:spPr>
              <a:xfrm rot="-9906959">
                <a:off x="5466" y="484"/>
                <a:ext cx="1523" cy="316"/>
              </a:xfrm>
              <a:custGeom>
                <a:avLst/>
                <a:gdLst/>
                <a:ahLst/>
                <a:cxnLst/>
                <a:rect l="l" t="t" r="r" b="b"/>
                <a:pathLst>
                  <a:path w="1956" h="406" extrusionOk="0">
                    <a:moveTo>
                      <a:pt x="1733" y="169"/>
                    </a:moveTo>
                    <a:cubicBezTo>
                      <a:pt x="1644" y="117"/>
                      <a:pt x="1544" y="84"/>
                      <a:pt x="1437" y="72"/>
                    </a:cubicBezTo>
                    <a:cubicBezTo>
                      <a:pt x="1336" y="61"/>
                      <a:pt x="1227" y="67"/>
                      <a:pt x="1085" y="90"/>
                    </a:cubicBezTo>
                    <a:cubicBezTo>
                      <a:pt x="1079" y="91"/>
                      <a:pt x="1074" y="92"/>
                      <a:pt x="1068" y="93"/>
                    </a:cubicBezTo>
                    <a:cubicBezTo>
                      <a:pt x="1025" y="30"/>
                      <a:pt x="925" y="19"/>
                      <a:pt x="874" y="13"/>
                    </a:cubicBezTo>
                    <a:cubicBezTo>
                      <a:pt x="745" y="0"/>
                      <a:pt x="633" y="1"/>
                      <a:pt x="529" y="17"/>
                    </a:cubicBezTo>
                    <a:cubicBezTo>
                      <a:pt x="313" y="52"/>
                      <a:pt x="134" y="161"/>
                      <a:pt x="37" y="317"/>
                    </a:cubicBezTo>
                    <a:cubicBezTo>
                      <a:pt x="25" y="337"/>
                      <a:pt x="14" y="358"/>
                      <a:pt x="4" y="379"/>
                    </a:cubicBezTo>
                    <a:cubicBezTo>
                      <a:pt x="0" y="390"/>
                      <a:pt x="6" y="400"/>
                      <a:pt x="14" y="404"/>
                    </a:cubicBezTo>
                    <a:cubicBezTo>
                      <a:pt x="17" y="405"/>
                      <a:pt x="19" y="406"/>
                      <a:pt x="22" y="406"/>
                    </a:cubicBezTo>
                    <a:cubicBezTo>
                      <a:pt x="28" y="406"/>
                      <a:pt x="34" y="402"/>
                      <a:pt x="36" y="396"/>
                    </a:cubicBezTo>
                    <a:cubicBezTo>
                      <a:pt x="103" y="245"/>
                      <a:pt x="248" y="128"/>
                      <a:pt x="434" y="75"/>
                    </a:cubicBezTo>
                    <a:cubicBezTo>
                      <a:pt x="529" y="48"/>
                      <a:pt x="633" y="37"/>
                      <a:pt x="752" y="41"/>
                    </a:cubicBezTo>
                    <a:cubicBezTo>
                      <a:pt x="810" y="43"/>
                      <a:pt x="861" y="47"/>
                      <a:pt x="906" y="53"/>
                    </a:cubicBezTo>
                    <a:cubicBezTo>
                      <a:pt x="935" y="58"/>
                      <a:pt x="979" y="66"/>
                      <a:pt x="1012" y="89"/>
                    </a:cubicBezTo>
                    <a:cubicBezTo>
                      <a:pt x="1018" y="92"/>
                      <a:pt x="1022" y="96"/>
                      <a:pt x="1027" y="100"/>
                    </a:cubicBezTo>
                    <a:cubicBezTo>
                      <a:pt x="987" y="108"/>
                      <a:pt x="949" y="116"/>
                      <a:pt x="911" y="123"/>
                    </a:cubicBezTo>
                    <a:cubicBezTo>
                      <a:pt x="910" y="123"/>
                      <a:pt x="910" y="123"/>
                      <a:pt x="910" y="123"/>
                    </a:cubicBezTo>
                    <a:cubicBezTo>
                      <a:pt x="862" y="133"/>
                      <a:pt x="807" y="145"/>
                      <a:pt x="778" y="192"/>
                    </a:cubicBezTo>
                    <a:cubicBezTo>
                      <a:pt x="765" y="214"/>
                      <a:pt x="761" y="241"/>
                      <a:pt x="768" y="264"/>
                    </a:cubicBezTo>
                    <a:cubicBezTo>
                      <a:pt x="774" y="284"/>
                      <a:pt x="788" y="300"/>
                      <a:pt x="807" y="309"/>
                    </a:cubicBezTo>
                    <a:cubicBezTo>
                      <a:pt x="840" y="324"/>
                      <a:pt x="883" y="323"/>
                      <a:pt x="937" y="306"/>
                    </a:cubicBezTo>
                    <a:cubicBezTo>
                      <a:pt x="1026" y="279"/>
                      <a:pt x="1105" y="214"/>
                      <a:pt x="1084" y="130"/>
                    </a:cubicBezTo>
                    <a:cubicBezTo>
                      <a:pt x="1084" y="129"/>
                      <a:pt x="1084" y="128"/>
                      <a:pt x="1084" y="127"/>
                    </a:cubicBezTo>
                    <a:cubicBezTo>
                      <a:pt x="1168" y="112"/>
                      <a:pt x="1271" y="99"/>
                      <a:pt x="1374" y="103"/>
                    </a:cubicBezTo>
                    <a:cubicBezTo>
                      <a:pt x="1481" y="108"/>
                      <a:pt x="1578" y="131"/>
                      <a:pt x="1665" y="173"/>
                    </a:cubicBezTo>
                    <a:cubicBezTo>
                      <a:pt x="1746" y="213"/>
                      <a:pt x="1821" y="269"/>
                      <a:pt x="1880" y="337"/>
                    </a:cubicBezTo>
                    <a:cubicBezTo>
                      <a:pt x="1895" y="353"/>
                      <a:pt x="1909" y="370"/>
                      <a:pt x="1922" y="388"/>
                    </a:cubicBezTo>
                    <a:cubicBezTo>
                      <a:pt x="1926" y="394"/>
                      <a:pt x="1932" y="397"/>
                      <a:pt x="1939" y="396"/>
                    </a:cubicBezTo>
                    <a:cubicBezTo>
                      <a:pt x="1945" y="395"/>
                      <a:pt x="1951" y="391"/>
                      <a:pt x="1954" y="385"/>
                    </a:cubicBezTo>
                    <a:cubicBezTo>
                      <a:pt x="1956" y="380"/>
                      <a:pt x="1956" y="374"/>
                      <a:pt x="1952" y="369"/>
                    </a:cubicBezTo>
                    <a:cubicBezTo>
                      <a:pt x="1894" y="289"/>
                      <a:pt x="1818" y="219"/>
                      <a:pt x="1733" y="169"/>
                    </a:cubicBezTo>
                    <a:close/>
                    <a:moveTo>
                      <a:pt x="1050" y="170"/>
                    </a:moveTo>
                    <a:cubicBezTo>
                      <a:pt x="1045" y="199"/>
                      <a:pt x="1022" y="225"/>
                      <a:pt x="984" y="247"/>
                    </a:cubicBezTo>
                    <a:cubicBezTo>
                      <a:pt x="951" y="267"/>
                      <a:pt x="912" y="279"/>
                      <a:pt x="876" y="283"/>
                    </a:cubicBezTo>
                    <a:cubicBezTo>
                      <a:pt x="865" y="283"/>
                      <a:pt x="829" y="285"/>
                      <a:pt x="810" y="267"/>
                    </a:cubicBezTo>
                    <a:cubicBezTo>
                      <a:pt x="803" y="260"/>
                      <a:pt x="799" y="251"/>
                      <a:pt x="799" y="240"/>
                    </a:cubicBezTo>
                    <a:cubicBezTo>
                      <a:pt x="801" y="195"/>
                      <a:pt x="849" y="174"/>
                      <a:pt x="889" y="165"/>
                    </a:cubicBezTo>
                    <a:cubicBezTo>
                      <a:pt x="939" y="153"/>
                      <a:pt x="991" y="143"/>
                      <a:pt x="1041" y="134"/>
                    </a:cubicBezTo>
                    <a:cubicBezTo>
                      <a:pt x="1046" y="133"/>
                      <a:pt x="1046" y="133"/>
                      <a:pt x="1046" y="133"/>
                    </a:cubicBezTo>
                    <a:cubicBezTo>
                      <a:pt x="1046" y="133"/>
                      <a:pt x="1047" y="133"/>
                      <a:pt x="1048" y="133"/>
                    </a:cubicBezTo>
                    <a:cubicBezTo>
                      <a:pt x="1052" y="145"/>
                      <a:pt x="1053" y="158"/>
                      <a:pt x="1050" y="17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grpSp>
        <p:grpSp>
          <p:nvGrpSpPr>
            <p:cNvPr id="292" name="Google Shape;292;p15"/>
            <p:cNvGrpSpPr/>
            <p:nvPr/>
          </p:nvGrpSpPr>
          <p:grpSpPr>
            <a:xfrm>
              <a:off x="6994334" y="-963568"/>
              <a:ext cx="3476061" cy="6335939"/>
              <a:chOff x="5068" y="-810"/>
              <a:chExt cx="2190" cy="3991"/>
            </a:xfrm>
          </p:grpSpPr>
          <p:sp>
            <p:nvSpPr>
              <p:cNvPr id="293" name="Google Shape;293;p15"/>
              <p:cNvSpPr/>
              <p:nvPr/>
            </p:nvSpPr>
            <p:spPr>
              <a:xfrm rot="9901253">
                <a:off x="5097" y="2849"/>
                <a:ext cx="419" cy="283"/>
              </a:xfrm>
              <a:custGeom>
                <a:avLst/>
                <a:gdLst/>
                <a:ahLst/>
                <a:cxnLst/>
                <a:rect l="l" t="t" r="r" b="b"/>
                <a:pathLst>
                  <a:path w="542" h="366" extrusionOk="0">
                    <a:moveTo>
                      <a:pt x="0" y="32"/>
                    </a:moveTo>
                    <a:cubicBezTo>
                      <a:pt x="2" y="99"/>
                      <a:pt x="15" y="167"/>
                      <a:pt x="48" y="226"/>
                    </a:cubicBezTo>
                    <a:cubicBezTo>
                      <a:pt x="63" y="255"/>
                      <a:pt x="83" y="281"/>
                      <a:pt x="108" y="302"/>
                    </a:cubicBezTo>
                    <a:cubicBezTo>
                      <a:pt x="131" y="322"/>
                      <a:pt x="159" y="337"/>
                      <a:pt x="188" y="347"/>
                    </a:cubicBezTo>
                    <a:cubicBezTo>
                      <a:pt x="245" y="366"/>
                      <a:pt x="311" y="362"/>
                      <a:pt x="360" y="326"/>
                    </a:cubicBezTo>
                    <a:cubicBezTo>
                      <a:pt x="406" y="293"/>
                      <a:pt x="431" y="241"/>
                      <a:pt x="451" y="190"/>
                    </a:cubicBezTo>
                    <a:cubicBezTo>
                      <a:pt x="471" y="138"/>
                      <a:pt x="488" y="84"/>
                      <a:pt x="522" y="39"/>
                    </a:cubicBezTo>
                    <a:cubicBezTo>
                      <a:pt x="525" y="34"/>
                      <a:pt x="530" y="29"/>
                      <a:pt x="534" y="24"/>
                    </a:cubicBezTo>
                    <a:cubicBezTo>
                      <a:pt x="542" y="14"/>
                      <a:pt x="528" y="0"/>
                      <a:pt x="520" y="10"/>
                    </a:cubicBezTo>
                    <a:cubicBezTo>
                      <a:pt x="482" y="51"/>
                      <a:pt x="462" y="104"/>
                      <a:pt x="443" y="155"/>
                    </a:cubicBezTo>
                    <a:cubicBezTo>
                      <a:pt x="425" y="204"/>
                      <a:pt x="406" y="255"/>
                      <a:pt x="369" y="292"/>
                    </a:cubicBezTo>
                    <a:cubicBezTo>
                      <a:pt x="350" y="312"/>
                      <a:pt x="327" y="326"/>
                      <a:pt x="301" y="333"/>
                    </a:cubicBezTo>
                    <a:cubicBezTo>
                      <a:pt x="274" y="340"/>
                      <a:pt x="245" y="340"/>
                      <a:pt x="218" y="334"/>
                    </a:cubicBezTo>
                    <a:cubicBezTo>
                      <a:pt x="190" y="329"/>
                      <a:pt x="163" y="317"/>
                      <a:pt x="139" y="301"/>
                    </a:cubicBezTo>
                    <a:cubicBezTo>
                      <a:pt x="114" y="284"/>
                      <a:pt x="94" y="262"/>
                      <a:pt x="77" y="237"/>
                    </a:cubicBezTo>
                    <a:cubicBezTo>
                      <a:pt x="42" y="183"/>
                      <a:pt x="26" y="119"/>
                      <a:pt x="22" y="56"/>
                    </a:cubicBezTo>
                    <a:cubicBezTo>
                      <a:pt x="21" y="48"/>
                      <a:pt x="21" y="40"/>
                      <a:pt x="20" y="32"/>
                    </a:cubicBezTo>
                    <a:cubicBezTo>
                      <a:pt x="20" y="19"/>
                      <a:pt x="0" y="19"/>
                      <a:pt x="0" y="32"/>
                    </a:cubicBezTo>
                    <a:close/>
                  </a:path>
                </a:pathLst>
              </a:custGeom>
              <a:solidFill>
                <a:schemeClr val="lt1"/>
              </a:solidFill>
              <a:ln w="19050"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94" name="Google Shape;294;p15"/>
              <p:cNvSpPr/>
              <p:nvPr/>
            </p:nvSpPr>
            <p:spPr>
              <a:xfrm rot="-3566989">
                <a:off x="6176" y="-846"/>
                <a:ext cx="675" cy="1327"/>
              </a:xfrm>
              <a:custGeom>
                <a:avLst/>
                <a:gdLst/>
                <a:ahLst/>
                <a:cxnLst/>
                <a:rect l="l" t="t" r="r" b="b"/>
                <a:pathLst>
                  <a:path w="874" h="1714" extrusionOk="0">
                    <a:moveTo>
                      <a:pt x="769" y="1699"/>
                    </a:moveTo>
                    <a:cubicBezTo>
                      <a:pt x="796" y="1705"/>
                      <a:pt x="823" y="1710"/>
                      <a:pt x="851" y="1714"/>
                    </a:cubicBezTo>
                    <a:cubicBezTo>
                      <a:pt x="852" y="1714"/>
                      <a:pt x="853" y="1714"/>
                      <a:pt x="854" y="1714"/>
                    </a:cubicBezTo>
                    <a:cubicBezTo>
                      <a:pt x="864" y="1714"/>
                      <a:pt x="871" y="1707"/>
                      <a:pt x="873" y="1698"/>
                    </a:cubicBezTo>
                    <a:cubicBezTo>
                      <a:pt x="874" y="1689"/>
                      <a:pt x="868" y="1681"/>
                      <a:pt x="859" y="1679"/>
                    </a:cubicBezTo>
                    <a:cubicBezTo>
                      <a:pt x="750" y="1661"/>
                      <a:pt x="642" y="1636"/>
                      <a:pt x="537" y="1603"/>
                    </a:cubicBezTo>
                    <a:cubicBezTo>
                      <a:pt x="484" y="1586"/>
                      <a:pt x="431" y="1567"/>
                      <a:pt x="380" y="1547"/>
                    </a:cubicBezTo>
                    <a:cubicBezTo>
                      <a:pt x="336" y="1529"/>
                      <a:pt x="289" y="1509"/>
                      <a:pt x="245" y="1486"/>
                    </a:cubicBezTo>
                    <a:cubicBezTo>
                      <a:pt x="152" y="1436"/>
                      <a:pt x="94" y="1384"/>
                      <a:pt x="64" y="1323"/>
                    </a:cubicBezTo>
                    <a:cubicBezTo>
                      <a:pt x="48" y="1290"/>
                      <a:pt x="41" y="1253"/>
                      <a:pt x="46" y="1216"/>
                    </a:cubicBezTo>
                    <a:cubicBezTo>
                      <a:pt x="49" y="1188"/>
                      <a:pt x="59" y="1158"/>
                      <a:pt x="77" y="1128"/>
                    </a:cubicBezTo>
                    <a:cubicBezTo>
                      <a:pt x="104" y="1080"/>
                      <a:pt x="141" y="1039"/>
                      <a:pt x="177" y="998"/>
                    </a:cubicBezTo>
                    <a:cubicBezTo>
                      <a:pt x="187" y="988"/>
                      <a:pt x="197" y="977"/>
                      <a:pt x="206" y="966"/>
                    </a:cubicBezTo>
                    <a:cubicBezTo>
                      <a:pt x="251" y="915"/>
                      <a:pt x="296" y="859"/>
                      <a:pt x="313" y="792"/>
                    </a:cubicBezTo>
                    <a:cubicBezTo>
                      <a:pt x="323" y="755"/>
                      <a:pt x="323" y="717"/>
                      <a:pt x="314" y="680"/>
                    </a:cubicBezTo>
                    <a:cubicBezTo>
                      <a:pt x="303" y="638"/>
                      <a:pt x="281" y="599"/>
                      <a:pt x="259" y="564"/>
                    </a:cubicBezTo>
                    <a:cubicBezTo>
                      <a:pt x="254" y="556"/>
                      <a:pt x="249" y="548"/>
                      <a:pt x="244" y="540"/>
                    </a:cubicBezTo>
                    <a:cubicBezTo>
                      <a:pt x="203" y="477"/>
                      <a:pt x="162" y="412"/>
                      <a:pt x="168" y="335"/>
                    </a:cubicBezTo>
                    <a:cubicBezTo>
                      <a:pt x="175" y="256"/>
                      <a:pt x="229" y="175"/>
                      <a:pt x="309" y="124"/>
                    </a:cubicBezTo>
                    <a:cubicBezTo>
                      <a:pt x="396" y="68"/>
                      <a:pt x="501" y="52"/>
                      <a:pt x="600" y="43"/>
                    </a:cubicBezTo>
                    <a:cubicBezTo>
                      <a:pt x="626" y="40"/>
                      <a:pt x="651" y="38"/>
                      <a:pt x="677" y="36"/>
                    </a:cubicBezTo>
                    <a:cubicBezTo>
                      <a:pt x="684" y="36"/>
                      <a:pt x="689" y="32"/>
                      <a:pt x="692" y="26"/>
                    </a:cubicBezTo>
                    <a:cubicBezTo>
                      <a:pt x="695" y="20"/>
                      <a:pt x="695" y="13"/>
                      <a:pt x="691" y="7"/>
                    </a:cubicBezTo>
                    <a:cubicBezTo>
                      <a:pt x="688" y="2"/>
                      <a:pt x="682" y="0"/>
                      <a:pt x="676" y="0"/>
                    </a:cubicBezTo>
                    <a:cubicBezTo>
                      <a:pt x="570" y="8"/>
                      <a:pt x="460" y="16"/>
                      <a:pt x="360" y="58"/>
                    </a:cubicBezTo>
                    <a:cubicBezTo>
                      <a:pt x="263" y="98"/>
                      <a:pt x="189" y="166"/>
                      <a:pt x="153" y="250"/>
                    </a:cubicBezTo>
                    <a:cubicBezTo>
                      <a:pt x="134" y="295"/>
                      <a:pt x="128" y="342"/>
                      <a:pt x="134" y="386"/>
                    </a:cubicBezTo>
                    <a:cubicBezTo>
                      <a:pt x="139" y="424"/>
                      <a:pt x="154" y="462"/>
                      <a:pt x="182" y="509"/>
                    </a:cubicBezTo>
                    <a:cubicBezTo>
                      <a:pt x="191" y="525"/>
                      <a:pt x="201" y="540"/>
                      <a:pt x="211" y="555"/>
                    </a:cubicBezTo>
                    <a:cubicBezTo>
                      <a:pt x="247" y="611"/>
                      <a:pt x="285" y="669"/>
                      <a:pt x="285" y="735"/>
                    </a:cubicBezTo>
                    <a:cubicBezTo>
                      <a:pt x="285" y="805"/>
                      <a:pt x="243" y="865"/>
                      <a:pt x="207" y="910"/>
                    </a:cubicBezTo>
                    <a:cubicBezTo>
                      <a:pt x="189" y="931"/>
                      <a:pt x="170" y="952"/>
                      <a:pt x="152" y="973"/>
                    </a:cubicBezTo>
                    <a:cubicBezTo>
                      <a:pt x="123" y="1005"/>
                      <a:pt x="93" y="1039"/>
                      <a:pt x="67" y="1075"/>
                    </a:cubicBezTo>
                    <a:cubicBezTo>
                      <a:pt x="19" y="1145"/>
                      <a:pt x="0" y="1214"/>
                      <a:pt x="12" y="1280"/>
                    </a:cubicBezTo>
                    <a:cubicBezTo>
                      <a:pt x="26" y="1354"/>
                      <a:pt x="78" y="1421"/>
                      <a:pt x="166" y="1481"/>
                    </a:cubicBezTo>
                    <a:cubicBezTo>
                      <a:pt x="200" y="1504"/>
                      <a:pt x="239" y="1525"/>
                      <a:pt x="284" y="1545"/>
                    </a:cubicBezTo>
                    <a:cubicBezTo>
                      <a:pt x="335" y="1568"/>
                      <a:pt x="388" y="1589"/>
                      <a:pt x="441" y="1608"/>
                    </a:cubicBezTo>
                    <a:cubicBezTo>
                      <a:pt x="547" y="1647"/>
                      <a:pt x="658" y="1677"/>
                      <a:pt x="769" y="1699"/>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grpSp>
        <p:sp>
          <p:nvSpPr>
            <p:cNvPr id="295" name="Google Shape;295;p15"/>
            <p:cNvSpPr/>
            <p:nvPr/>
          </p:nvSpPr>
          <p:spPr>
            <a:xfrm rot="-9028915" flipH="1">
              <a:off x="-779095" y="4568440"/>
              <a:ext cx="2417745" cy="501843"/>
            </a:xfrm>
            <a:custGeom>
              <a:avLst/>
              <a:gdLst/>
              <a:ahLst/>
              <a:cxnLst/>
              <a:rect l="l" t="t" r="r" b="b"/>
              <a:pathLst>
                <a:path w="1956" h="406" extrusionOk="0">
                  <a:moveTo>
                    <a:pt x="1733" y="169"/>
                  </a:moveTo>
                  <a:cubicBezTo>
                    <a:pt x="1644" y="117"/>
                    <a:pt x="1544" y="84"/>
                    <a:pt x="1437" y="72"/>
                  </a:cubicBezTo>
                  <a:cubicBezTo>
                    <a:pt x="1336" y="61"/>
                    <a:pt x="1227" y="67"/>
                    <a:pt x="1085" y="90"/>
                  </a:cubicBezTo>
                  <a:cubicBezTo>
                    <a:pt x="1079" y="91"/>
                    <a:pt x="1074" y="92"/>
                    <a:pt x="1068" y="93"/>
                  </a:cubicBezTo>
                  <a:cubicBezTo>
                    <a:pt x="1025" y="30"/>
                    <a:pt x="925" y="19"/>
                    <a:pt x="874" y="13"/>
                  </a:cubicBezTo>
                  <a:cubicBezTo>
                    <a:pt x="745" y="0"/>
                    <a:pt x="633" y="1"/>
                    <a:pt x="529" y="17"/>
                  </a:cubicBezTo>
                  <a:cubicBezTo>
                    <a:pt x="313" y="52"/>
                    <a:pt x="134" y="161"/>
                    <a:pt x="37" y="317"/>
                  </a:cubicBezTo>
                  <a:cubicBezTo>
                    <a:pt x="25" y="337"/>
                    <a:pt x="14" y="358"/>
                    <a:pt x="4" y="379"/>
                  </a:cubicBezTo>
                  <a:cubicBezTo>
                    <a:pt x="0" y="390"/>
                    <a:pt x="6" y="400"/>
                    <a:pt x="14" y="404"/>
                  </a:cubicBezTo>
                  <a:cubicBezTo>
                    <a:pt x="17" y="405"/>
                    <a:pt x="19" y="406"/>
                    <a:pt x="22" y="406"/>
                  </a:cubicBezTo>
                  <a:cubicBezTo>
                    <a:pt x="28" y="406"/>
                    <a:pt x="34" y="402"/>
                    <a:pt x="36" y="396"/>
                  </a:cubicBezTo>
                  <a:cubicBezTo>
                    <a:pt x="103" y="245"/>
                    <a:pt x="248" y="128"/>
                    <a:pt x="434" y="75"/>
                  </a:cubicBezTo>
                  <a:cubicBezTo>
                    <a:pt x="529" y="48"/>
                    <a:pt x="633" y="37"/>
                    <a:pt x="752" y="41"/>
                  </a:cubicBezTo>
                  <a:cubicBezTo>
                    <a:pt x="810" y="43"/>
                    <a:pt x="861" y="47"/>
                    <a:pt x="906" y="53"/>
                  </a:cubicBezTo>
                  <a:cubicBezTo>
                    <a:pt x="935" y="58"/>
                    <a:pt x="979" y="66"/>
                    <a:pt x="1012" y="89"/>
                  </a:cubicBezTo>
                  <a:cubicBezTo>
                    <a:pt x="1018" y="92"/>
                    <a:pt x="1022" y="96"/>
                    <a:pt x="1027" y="100"/>
                  </a:cubicBezTo>
                  <a:cubicBezTo>
                    <a:pt x="987" y="108"/>
                    <a:pt x="949" y="116"/>
                    <a:pt x="911" y="123"/>
                  </a:cubicBezTo>
                  <a:cubicBezTo>
                    <a:pt x="910" y="123"/>
                    <a:pt x="910" y="123"/>
                    <a:pt x="910" y="123"/>
                  </a:cubicBezTo>
                  <a:cubicBezTo>
                    <a:pt x="862" y="133"/>
                    <a:pt x="807" y="145"/>
                    <a:pt x="778" y="192"/>
                  </a:cubicBezTo>
                  <a:cubicBezTo>
                    <a:pt x="765" y="214"/>
                    <a:pt x="761" y="241"/>
                    <a:pt x="768" y="264"/>
                  </a:cubicBezTo>
                  <a:cubicBezTo>
                    <a:pt x="774" y="284"/>
                    <a:pt x="788" y="300"/>
                    <a:pt x="807" y="309"/>
                  </a:cubicBezTo>
                  <a:cubicBezTo>
                    <a:pt x="840" y="324"/>
                    <a:pt x="883" y="323"/>
                    <a:pt x="937" y="306"/>
                  </a:cubicBezTo>
                  <a:cubicBezTo>
                    <a:pt x="1026" y="279"/>
                    <a:pt x="1105" y="214"/>
                    <a:pt x="1084" y="130"/>
                  </a:cubicBezTo>
                  <a:cubicBezTo>
                    <a:pt x="1084" y="129"/>
                    <a:pt x="1084" y="128"/>
                    <a:pt x="1084" y="127"/>
                  </a:cubicBezTo>
                  <a:cubicBezTo>
                    <a:pt x="1168" y="112"/>
                    <a:pt x="1271" y="99"/>
                    <a:pt x="1374" y="103"/>
                  </a:cubicBezTo>
                  <a:cubicBezTo>
                    <a:pt x="1481" y="108"/>
                    <a:pt x="1578" y="131"/>
                    <a:pt x="1665" y="173"/>
                  </a:cubicBezTo>
                  <a:cubicBezTo>
                    <a:pt x="1746" y="213"/>
                    <a:pt x="1821" y="269"/>
                    <a:pt x="1880" y="337"/>
                  </a:cubicBezTo>
                  <a:cubicBezTo>
                    <a:pt x="1895" y="353"/>
                    <a:pt x="1909" y="370"/>
                    <a:pt x="1922" y="388"/>
                  </a:cubicBezTo>
                  <a:cubicBezTo>
                    <a:pt x="1926" y="394"/>
                    <a:pt x="1932" y="397"/>
                    <a:pt x="1939" y="396"/>
                  </a:cubicBezTo>
                  <a:cubicBezTo>
                    <a:pt x="1945" y="395"/>
                    <a:pt x="1951" y="391"/>
                    <a:pt x="1954" y="385"/>
                  </a:cubicBezTo>
                  <a:cubicBezTo>
                    <a:pt x="1956" y="380"/>
                    <a:pt x="1956" y="374"/>
                    <a:pt x="1952" y="369"/>
                  </a:cubicBezTo>
                  <a:cubicBezTo>
                    <a:pt x="1894" y="289"/>
                    <a:pt x="1818" y="219"/>
                    <a:pt x="1733" y="169"/>
                  </a:cubicBezTo>
                  <a:close/>
                  <a:moveTo>
                    <a:pt x="1050" y="170"/>
                  </a:moveTo>
                  <a:cubicBezTo>
                    <a:pt x="1045" y="199"/>
                    <a:pt x="1022" y="225"/>
                    <a:pt x="984" y="247"/>
                  </a:cubicBezTo>
                  <a:cubicBezTo>
                    <a:pt x="951" y="267"/>
                    <a:pt x="912" y="279"/>
                    <a:pt x="876" y="283"/>
                  </a:cubicBezTo>
                  <a:cubicBezTo>
                    <a:pt x="865" y="283"/>
                    <a:pt x="829" y="285"/>
                    <a:pt x="810" y="267"/>
                  </a:cubicBezTo>
                  <a:cubicBezTo>
                    <a:pt x="803" y="260"/>
                    <a:pt x="799" y="251"/>
                    <a:pt x="799" y="240"/>
                  </a:cubicBezTo>
                  <a:cubicBezTo>
                    <a:pt x="801" y="195"/>
                    <a:pt x="849" y="174"/>
                    <a:pt x="889" y="165"/>
                  </a:cubicBezTo>
                  <a:cubicBezTo>
                    <a:pt x="939" y="153"/>
                    <a:pt x="991" y="143"/>
                    <a:pt x="1041" y="134"/>
                  </a:cubicBezTo>
                  <a:cubicBezTo>
                    <a:pt x="1046" y="133"/>
                    <a:pt x="1046" y="133"/>
                    <a:pt x="1046" y="133"/>
                  </a:cubicBezTo>
                  <a:cubicBezTo>
                    <a:pt x="1046" y="133"/>
                    <a:pt x="1047" y="133"/>
                    <a:pt x="1048" y="133"/>
                  </a:cubicBezTo>
                  <a:cubicBezTo>
                    <a:pt x="1052" y="145"/>
                    <a:pt x="1053" y="158"/>
                    <a:pt x="1050" y="17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ext 1">
  <p:cSld name="CUSTOM_4">
    <p:spTree>
      <p:nvGrpSpPr>
        <p:cNvPr id="1" name="Shape 296"/>
        <p:cNvGrpSpPr/>
        <p:nvPr/>
      </p:nvGrpSpPr>
      <p:grpSpPr>
        <a:xfrm>
          <a:off x="0" y="0"/>
          <a:ext cx="0" cy="0"/>
          <a:chOff x="0" y="0"/>
          <a:chExt cx="0" cy="0"/>
        </a:xfrm>
      </p:grpSpPr>
      <p:grpSp>
        <p:nvGrpSpPr>
          <p:cNvPr id="297" name="Google Shape;297;p16"/>
          <p:cNvGrpSpPr/>
          <p:nvPr/>
        </p:nvGrpSpPr>
        <p:grpSpPr>
          <a:xfrm flipH="1">
            <a:off x="-3331724" y="-1452770"/>
            <a:ext cx="14840949" cy="10967220"/>
            <a:chOff x="-1731524" y="-1452770"/>
            <a:chExt cx="14840949" cy="10967220"/>
          </a:xfrm>
        </p:grpSpPr>
        <p:sp>
          <p:nvSpPr>
            <p:cNvPr id="298" name="Google Shape;298;p16"/>
            <p:cNvSpPr/>
            <p:nvPr/>
          </p:nvSpPr>
          <p:spPr>
            <a:xfrm>
              <a:off x="-1731524" y="3391150"/>
              <a:ext cx="3702049" cy="2425700"/>
            </a:xfrm>
            <a:custGeom>
              <a:avLst/>
              <a:gdLst/>
              <a:ahLst/>
              <a:cxnLst/>
              <a:rect l="l" t="t" r="r" b="b"/>
              <a:pathLst>
                <a:path w="2747" h="1799" extrusionOk="0">
                  <a:moveTo>
                    <a:pt x="21" y="103"/>
                  </a:moveTo>
                  <a:cubicBezTo>
                    <a:pt x="321" y="0"/>
                    <a:pt x="670" y="78"/>
                    <a:pt x="898" y="298"/>
                  </a:cubicBezTo>
                  <a:cubicBezTo>
                    <a:pt x="1052" y="447"/>
                    <a:pt x="1156" y="655"/>
                    <a:pt x="1347" y="749"/>
                  </a:cubicBezTo>
                  <a:cubicBezTo>
                    <a:pt x="1567" y="858"/>
                    <a:pt x="1829" y="784"/>
                    <a:pt x="2073" y="804"/>
                  </a:cubicBezTo>
                  <a:cubicBezTo>
                    <a:pt x="2222" y="817"/>
                    <a:pt x="2368" y="866"/>
                    <a:pt x="2493" y="947"/>
                  </a:cubicBezTo>
                  <a:cubicBezTo>
                    <a:pt x="2554" y="986"/>
                    <a:pt x="2611" y="1033"/>
                    <a:pt x="2649" y="1094"/>
                  </a:cubicBezTo>
                  <a:cubicBezTo>
                    <a:pt x="2747" y="1250"/>
                    <a:pt x="2682" y="1484"/>
                    <a:pt x="2517" y="1567"/>
                  </a:cubicBezTo>
                  <a:cubicBezTo>
                    <a:pt x="2455" y="1599"/>
                    <a:pt x="2385" y="1610"/>
                    <a:pt x="2316" y="1620"/>
                  </a:cubicBezTo>
                  <a:cubicBezTo>
                    <a:pt x="1713" y="1714"/>
                    <a:pt x="1101" y="1799"/>
                    <a:pt x="495" y="1733"/>
                  </a:cubicBezTo>
                  <a:cubicBezTo>
                    <a:pt x="418" y="1725"/>
                    <a:pt x="339" y="1713"/>
                    <a:pt x="276" y="1670"/>
                  </a:cubicBezTo>
                  <a:cubicBezTo>
                    <a:pt x="183" y="1606"/>
                    <a:pt x="145" y="1490"/>
                    <a:pt x="120" y="1381"/>
                  </a:cubicBezTo>
                  <a:cubicBezTo>
                    <a:pt x="21" y="954"/>
                    <a:pt x="0" y="573"/>
                    <a:pt x="15" y="135"/>
                  </a:cubicBezTo>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99" name="Google Shape;299;p16"/>
            <p:cNvSpPr/>
            <p:nvPr/>
          </p:nvSpPr>
          <p:spPr>
            <a:xfrm rot="4728429">
              <a:off x="6529861" y="2530312"/>
              <a:ext cx="4337628" cy="8134227"/>
            </a:xfrm>
            <a:custGeom>
              <a:avLst/>
              <a:gdLst/>
              <a:ahLst/>
              <a:cxnLst/>
              <a:rect l="l" t="t" r="r" b="b"/>
              <a:pathLst>
                <a:path w="557" h="1044" extrusionOk="0">
                  <a:moveTo>
                    <a:pt x="71" y="189"/>
                  </a:moveTo>
                  <a:cubicBezTo>
                    <a:pt x="0" y="450"/>
                    <a:pt x="76" y="744"/>
                    <a:pt x="246" y="955"/>
                  </a:cubicBezTo>
                  <a:cubicBezTo>
                    <a:pt x="283" y="1000"/>
                    <a:pt x="334" y="1044"/>
                    <a:pt x="392" y="1035"/>
                  </a:cubicBezTo>
                  <a:cubicBezTo>
                    <a:pt x="414" y="1032"/>
                    <a:pt x="434" y="1021"/>
                    <a:pt x="452" y="1008"/>
                  </a:cubicBezTo>
                  <a:cubicBezTo>
                    <a:pt x="545" y="937"/>
                    <a:pt x="557" y="802"/>
                    <a:pt x="554" y="685"/>
                  </a:cubicBezTo>
                  <a:cubicBezTo>
                    <a:pt x="551" y="587"/>
                    <a:pt x="544" y="490"/>
                    <a:pt x="532" y="393"/>
                  </a:cubicBezTo>
                  <a:cubicBezTo>
                    <a:pt x="521" y="300"/>
                    <a:pt x="505" y="206"/>
                    <a:pt x="460" y="124"/>
                  </a:cubicBezTo>
                  <a:cubicBezTo>
                    <a:pt x="437" y="83"/>
                    <a:pt x="406" y="45"/>
                    <a:pt x="364" y="26"/>
                  </a:cubicBezTo>
                  <a:cubicBezTo>
                    <a:pt x="307" y="0"/>
                    <a:pt x="239" y="13"/>
                    <a:pt x="187" y="47"/>
                  </a:cubicBezTo>
                  <a:cubicBezTo>
                    <a:pt x="135" y="81"/>
                    <a:pt x="99" y="133"/>
                    <a:pt x="71" y="189"/>
                  </a:cubicBez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00" name="Google Shape;300;p16"/>
            <p:cNvSpPr/>
            <p:nvPr/>
          </p:nvSpPr>
          <p:spPr>
            <a:xfrm rot="10799989">
              <a:off x="-317493" y="-1452761"/>
              <a:ext cx="5354436" cy="2358919"/>
            </a:xfrm>
            <a:custGeom>
              <a:avLst/>
              <a:gdLst/>
              <a:ahLst/>
              <a:cxnLst/>
              <a:rect l="l" t="t" r="r" b="b"/>
              <a:pathLst>
                <a:path w="3399" h="1498" extrusionOk="0">
                  <a:moveTo>
                    <a:pt x="23" y="1182"/>
                  </a:moveTo>
                  <a:cubicBezTo>
                    <a:pt x="137" y="893"/>
                    <a:pt x="412" y="673"/>
                    <a:pt x="719" y="624"/>
                  </a:cubicBezTo>
                  <a:cubicBezTo>
                    <a:pt x="945" y="588"/>
                    <a:pt x="1174" y="639"/>
                    <a:pt x="1401" y="666"/>
                  </a:cubicBezTo>
                  <a:cubicBezTo>
                    <a:pt x="1628" y="694"/>
                    <a:pt x="1873" y="694"/>
                    <a:pt x="2066" y="572"/>
                  </a:cubicBezTo>
                  <a:cubicBezTo>
                    <a:pt x="2140" y="524"/>
                    <a:pt x="2203" y="461"/>
                    <a:pt x="2267" y="400"/>
                  </a:cubicBezTo>
                  <a:cubicBezTo>
                    <a:pt x="2489" y="191"/>
                    <a:pt x="2777" y="0"/>
                    <a:pt x="3078" y="52"/>
                  </a:cubicBezTo>
                  <a:cubicBezTo>
                    <a:pt x="3128" y="60"/>
                    <a:pt x="3177" y="76"/>
                    <a:pt x="3216" y="109"/>
                  </a:cubicBezTo>
                  <a:cubicBezTo>
                    <a:pt x="3263" y="149"/>
                    <a:pt x="3287" y="210"/>
                    <a:pt x="3305" y="270"/>
                  </a:cubicBezTo>
                  <a:cubicBezTo>
                    <a:pt x="3399" y="584"/>
                    <a:pt x="3350" y="966"/>
                    <a:pt x="3098" y="1176"/>
                  </a:cubicBezTo>
                  <a:cubicBezTo>
                    <a:pt x="2968" y="1285"/>
                    <a:pt x="2799" y="1336"/>
                    <a:pt x="2632" y="1372"/>
                  </a:cubicBezTo>
                  <a:cubicBezTo>
                    <a:pt x="2047" y="1498"/>
                    <a:pt x="1440" y="1464"/>
                    <a:pt x="842" y="1430"/>
                  </a:cubicBezTo>
                  <a:cubicBezTo>
                    <a:pt x="681" y="1421"/>
                    <a:pt x="519" y="1411"/>
                    <a:pt x="359" y="1387"/>
                  </a:cubicBezTo>
                  <a:cubicBezTo>
                    <a:pt x="244" y="1369"/>
                    <a:pt x="124" y="1341"/>
                    <a:pt x="33" y="1273"/>
                  </a:cubicBezTo>
                  <a:cubicBezTo>
                    <a:pt x="2" y="1250"/>
                    <a:pt x="0" y="1205"/>
                    <a:pt x="28" y="1179"/>
                  </a:cubicBezTo>
                  <a:cubicBezTo>
                    <a:pt x="73" y="1136"/>
                    <a:pt x="73" y="1136"/>
                    <a:pt x="73" y="1136"/>
                  </a:cubicBezTo>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01" name="Google Shape;301;p16"/>
            <p:cNvSpPr/>
            <p:nvPr/>
          </p:nvSpPr>
          <p:spPr>
            <a:xfrm rot="-10675605">
              <a:off x="7492175" y="-1028774"/>
              <a:ext cx="3702049" cy="2425700"/>
            </a:xfrm>
            <a:custGeom>
              <a:avLst/>
              <a:gdLst/>
              <a:ahLst/>
              <a:cxnLst/>
              <a:rect l="l" t="t" r="r" b="b"/>
              <a:pathLst>
                <a:path w="2747" h="1799" extrusionOk="0">
                  <a:moveTo>
                    <a:pt x="21" y="103"/>
                  </a:moveTo>
                  <a:cubicBezTo>
                    <a:pt x="321" y="0"/>
                    <a:pt x="670" y="78"/>
                    <a:pt x="898" y="298"/>
                  </a:cubicBezTo>
                  <a:cubicBezTo>
                    <a:pt x="1052" y="447"/>
                    <a:pt x="1156" y="655"/>
                    <a:pt x="1347" y="749"/>
                  </a:cubicBezTo>
                  <a:cubicBezTo>
                    <a:pt x="1567" y="858"/>
                    <a:pt x="1829" y="784"/>
                    <a:pt x="2073" y="804"/>
                  </a:cubicBezTo>
                  <a:cubicBezTo>
                    <a:pt x="2222" y="817"/>
                    <a:pt x="2368" y="866"/>
                    <a:pt x="2493" y="947"/>
                  </a:cubicBezTo>
                  <a:cubicBezTo>
                    <a:pt x="2554" y="986"/>
                    <a:pt x="2611" y="1033"/>
                    <a:pt x="2649" y="1094"/>
                  </a:cubicBezTo>
                  <a:cubicBezTo>
                    <a:pt x="2747" y="1250"/>
                    <a:pt x="2682" y="1484"/>
                    <a:pt x="2517" y="1567"/>
                  </a:cubicBezTo>
                  <a:cubicBezTo>
                    <a:pt x="2455" y="1599"/>
                    <a:pt x="2385" y="1610"/>
                    <a:pt x="2316" y="1620"/>
                  </a:cubicBezTo>
                  <a:cubicBezTo>
                    <a:pt x="1713" y="1714"/>
                    <a:pt x="1101" y="1799"/>
                    <a:pt x="495" y="1733"/>
                  </a:cubicBezTo>
                  <a:cubicBezTo>
                    <a:pt x="418" y="1725"/>
                    <a:pt x="339" y="1713"/>
                    <a:pt x="276" y="1670"/>
                  </a:cubicBezTo>
                  <a:cubicBezTo>
                    <a:pt x="183" y="1606"/>
                    <a:pt x="145" y="1490"/>
                    <a:pt x="120" y="1381"/>
                  </a:cubicBezTo>
                  <a:cubicBezTo>
                    <a:pt x="21" y="954"/>
                    <a:pt x="0" y="573"/>
                    <a:pt x="15" y="135"/>
                  </a:cubicBezTo>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302" name="Google Shape;302;p16"/>
          <p:cNvSpPr txBox="1">
            <a:spLocks noGrp="1"/>
          </p:cNvSpPr>
          <p:nvPr>
            <p:ph type="title"/>
          </p:nvPr>
        </p:nvSpPr>
        <p:spPr>
          <a:xfrm>
            <a:off x="720000" y="1463100"/>
            <a:ext cx="2749500" cy="1063200"/>
          </a:xfrm>
          <a:prstGeom prst="rect">
            <a:avLst/>
          </a:prstGeom>
        </p:spPr>
        <p:txBody>
          <a:bodyPr spcFirstLastPara="1" wrap="square" lIns="91425" tIns="91425" rIns="91425" bIns="91425" anchor="b" anchorCtr="0">
            <a:noAutofit/>
          </a:bodyPr>
          <a:lstStyle>
            <a:lvl1pPr lvl="0" algn="l"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03" name="Google Shape;303;p16"/>
          <p:cNvSpPr txBox="1">
            <a:spLocks noGrp="1"/>
          </p:cNvSpPr>
          <p:nvPr>
            <p:ph type="subTitle" idx="1"/>
          </p:nvPr>
        </p:nvSpPr>
        <p:spPr>
          <a:xfrm>
            <a:off x="720000" y="2526300"/>
            <a:ext cx="2749500" cy="11541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304" name="Google Shape;304;p16"/>
          <p:cNvGrpSpPr/>
          <p:nvPr/>
        </p:nvGrpSpPr>
        <p:grpSpPr>
          <a:xfrm>
            <a:off x="-630675" y="-1060227"/>
            <a:ext cx="11267746" cy="7319320"/>
            <a:chOff x="-630675" y="-1060227"/>
            <a:chExt cx="11267746" cy="7319320"/>
          </a:xfrm>
        </p:grpSpPr>
        <p:grpSp>
          <p:nvGrpSpPr>
            <p:cNvPr id="305" name="Google Shape;305;p16"/>
            <p:cNvGrpSpPr/>
            <p:nvPr/>
          </p:nvGrpSpPr>
          <p:grpSpPr>
            <a:xfrm rot="10800000">
              <a:off x="-490026" y="-664209"/>
              <a:ext cx="11127097" cy="6923302"/>
              <a:chOff x="-730" y="-1014"/>
              <a:chExt cx="7009" cy="4361"/>
            </a:xfrm>
          </p:grpSpPr>
          <p:sp>
            <p:nvSpPr>
              <p:cNvPr id="306" name="Google Shape;306;p16"/>
              <p:cNvSpPr/>
              <p:nvPr/>
            </p:nvSpPr>
            <p:spPr>
              <a:xfrm rot="5020818">
                <a:off x="-372" y="2274"/>
                <a:ext cx="675" cy="1324"/>
              </a:xfrm>
              <a:custGeom>
                <a:avLst/>
                <a:gdLst/>
                <a:ahLst/>
                <a:cxnLst/>
                <a:rect l="l" t="t" r="r" b="b"/>
                <a:pathLst>
                  <a:path w="874" h="1714" extrusionOk="0">
                    <a:moveTo>
                      <a:pt x="769" y="1699"/>
                    </a:moveTo>
                    <a:cubicBezTo>
                      <a:pt x="796" y="1705"/>
                      <a:pt x="823" y="1710"/>
                      <a:pt x="851" y="1714"/>
                    </a:cubicBezTo>
                    <a:cubicBezTo>
                      <a:pt x="852" y="1714"/>
                      <a:pt x="853" y="1714"/>
                      <a:pt x="854" y="1714"/>
                    </a:cubicBezTo>
                    <a:cubicBezTo>
                      <a:pt x="864" y="1714"/>
                      <a:pt x="871" y="1707"/>
                      <a:pt x="873" y="1698"/>
                    </a:cubicBezTo>
                    <a:cubicBezTo>
                      <a:pt x="874" y="1689"/>
                      <a:pt x="868" y="1681"/>
                      <a:pt x="859" y="1679"/>
                    </a:cubicBezTo>
                    <a:cubicBezTo>
                      <a:pt x="750" y="1661"/>
                      <a:pt x="642" y="1636"/>
                      <a:pt x="537" y="1603"/>
                    </a:cubicBezTo>
                    <a:cubicBezTo>
                      <a:pt x="484" y="1586"/>
                      <a:pt x="431" y="1567"/>
                      <a:pt x="380" y="1547"/>
                    </a:cubicBezTo>
                    <a:cubicBezTo>
                      <a:pt x="336" y="1529"/>
                      <a:pt x="289" y="1509"/>
                      <a:pt x="245" y="1486"/>
                    </a:cubicBezTo>
                    <a:cubicBezTo>
                      <a:pt x="152" y="1436"/>
                      <a:pt x="94" y="1384"/>
                      <a:pt x="64" y="1323"/>
                    </a:cubicBezTo>
                    <a:cubicBezTo>
                      <a:pt x="48" y="1290"/>
                      <a:pt x="41" y="1253"/>
                      <a:pt x="46" y="1216"/>
                    </a:cubicBezTo>
                    <a:cubicBezTo>
                      <a:pt x="49" y="1188"/>
                      <a:pt x="59" y="1158"/>
                      <a:pt x="77" y="1128"/>
                    </a:cubicBezTo>
                    <a:cubicBezTo>
                      <a:pt x="104" y="1080"/>
                      <a:pt x="141" y="1039"/>
                      <a:pt x="177" y="998"/>
                    </a:cubicBezTo>
                    <a:cubicBezTo>
                      <a:pt x="187" y="988"/>
                      <a:pt x="197" y="977"/>
                      <a:pt x="206" y="966"/>
                    </a:cubicBezTo>
                    <a:cubicBezTo>
                      <a:pt x="251" y="915"/>
                      <a:pt x="296" y="859"/>
                      <a:pt x="313" y="792"/>
                    </a:cubicBezTo>
                    <a:cubicBezTo>
                      <a:pt x="323" y="755"/>
                      <a:pt x="323" y="717"/>
                      <a:pt x="314" y="680"/>
                    </a:cubicBezTo>
                    <a:cubicBezTo>
                      <a:pt x="303" y="638"/>
                      <a:pt x="281" y="599"/>
                      <a:pt x="259" y="564"/>
                    </a:cubicBezTo>
                    <a:cubicBezTo>
                      <a:pt x="254" y="556"/>
                      <a:pt x="249" y="548"/>
                      <a:pt x="244" y="540"/>
                    </a:cubicBezTo>
                    <a:cubicBezTo>
                      <a:pt x="203" y="477"/>
                      <a:pt x="162" y="412"/>
                      <a:pt x="168" y="335"/>
                    </a:cubicBezTo>
                    <a:cubicBezTo>
                      <a:pt x="175" y="256"/>
                      <a:pt x="229" y="175"/>
                      <a:pt x="309" y="124"/>
                    </a:cubicBezTo>
                    <a:cubicBezTo>
                      <a:pt x="396" y="68"/>
                      <a:pt x="501" y="52"/>
                      <a:pt x="600" y="43"/>
                    </a:cubicBezTo>
                    <a:cubicBezTo>
                      <a:pt x="626" y="40"/>
                      <a:pt x="651" y="38"/>
                      <a:pt x="677" y="36"/>
                    </a:cubicBezTo>
                    <a:cubicBezTo>
                      <a:pt x="684" y="36"/>
                      <a:pt x="689" y="32"/>
                      <a:pt x="692" y="26"/>
                    </a:cubicBezTo>
                    <a:cubicBezTo>
                      <a:pt x="695" y="20"/>
                      <a:pt x="695" y="13"/>
                      <a:pt x="691" y="7"/>
                    </a:cubicBezTo>
                    <a:cubicBezTo>
                      <a:pt x="688" y="2"/>
                      <a:pt x="682" y="0"/>
                      <a:pt x="676" y="0"/>
                    </a:cubicBezTo>
                    <a:cubicBezTo>
                      <a:pt x="570" y="8"/>
                      <a:pt x="460" y="16"/>
                      <a:pt x="360" y="58"/>
                    </a:cubicBezTo>
                    <a:cubicBezTo>
                      <a:pt x="263" y="98"/>
                      <a:pt x="189" y="166"/>
                      <a:pt x="153" y="250"/>
                    </a:cubicBezTo>
                    <a:cubicBezTo>
                      <a:pt x="134" y="295"/>
                      <a:pt x="128" y="342"/>
                      <a:pt x="134" y="386"/>
                    </a:cubicBezTo>
                    <a:cubicBezTo>
                      <a:pt x="139" y="424"/>
                      <a:pt x="154" y="462"/>
                      <a:pt x="182" y="509"/>
                    </a:cubicBezTo>
                    <a:cubicBezTo>
                      <a:pt x="191" y="525"/>
                      <a:pt x="201" y="540"/>
                      <a:pt x="211" y="555"/>
                    </a:cubicBezTo>
                    <a:cubicBezTo>
                      <a:pt x="247" y="611"/>
                      <a:pt x="285" y="669"/>
                      <a:pt x="285" y="735"/>
                    </a:cubicBezTo>
                    <a:cubicBezTo>
                      <a:pt x="285" y="805"/>
                      <a:pt x="243" y="865"/>
                      <a:pt x="207" y="910"/>
                    </a:cubicBezTo>
                    <a:cubicBezTo>
                      <a:pt x="189" y="931"/>
                      <a:pt x="170" y="952"/>
                      <a:pt x="152" y="973"/>
                    </a:cubicBezTo>
                    <a:cubicBezTo>
                      <a:pt x="123" y="1005"/>
                      <a:pt x="93" y="1039"/>
                      <a:pt x="67" y="1075"/>
                    </a:cubicBezTo>
                    <a:cubicBezTo>
                      <a:pt x="19" y="1145"/>
                      <a:pt x="0" y="1214"/>
                      <a:pt x="12" y="1280"/>
                    </a:cubicBezTo>
                    <a:cubicBezTo>
                      <a:pt x="26" y="1354"/>
                      <a:pt x="78" y="1421"/>
                      <a:pt x="166" y="1481"/>
                    </a:cubicBezTo>
                    <a:cubicBezTo>
                      <a:pt x="200" y="1504"/>
                      <a:pt x="239" y="1525"/>
                      <a:pt x="284" y="1545"/>
                    </a:cubicBezTo>
                    <a:cubicBezTo>
                      <a:pt x="335" y="1568"/>
                      <a:pt x="388" y="1589"/>
                      <a:pt x="441" y="1608"/>
                    </a:cubicBezTo>
                    <a:cubicBezTo>
                      <a:pt x="547" y="1647"/>
                      <a:pt x="658" y="1677"/>
                      <a:pt x="769" y="1699"/>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307" name="Google Shape;307;p16"/>
              <p:cNvSpPr/>
              <p:nvPr/>
            </p:nvSpPr>
            <p:spPr>
              <a:xfrm rot="10800000">
                <a:off x="4764" y="-413"/>
                <a:ext cx="1516" cy="315"/>
              </a:xfrm>
              <a:custGeom>
                <a:avLst/>
                <a:gdLst/>
                <a:ahLst/>
                <a:cxnLst/>
                <a:rect l="l" t="t" r="r" b="b"/>
                <a:pathLst>
                  <a:path w="1956" h="406" extrusionOk="0">
                    <a:moveTo>
                      <a:pt x="1733" y="169"/>
                    </a:moveTo>
                    <a:cubicBezTo>
                      <a:pt x="1644" y="117"/>
                      <a:pt x="1544" y="84"/>
                      <a:pt x="1437" y="72"/>
                    </a:cubicBezTo>
                    <a:cubicBezTo>
                      <a:pt x="1336" y="61"/>
                      <a:pt x="1227" y="67"/>
                      <a:pt x="1085" y="90"/>
                    </a:cubicBezTo>
                    <a:cubicBezTo>
                      <a:pt x="1079" y="91"/>
                      <a:pt x="1074" y="92"/>
                      <a:pt x="1068" y="93"/>
                    </a:cubicBezTo>
                    <a:cubicBezTo>
                      <a:pt x="1025" y="30"/>
                      <a:pt x="925" y="19"/>
                      <a:pt x="874" y="13"/>
                    </a:cubicBezTo>
                    <a:cubicBezTo>
                      <a:pt x="745" y="0"/>
                      <a:pt x="633" y="1"/>
                      <a:pt x="529" y="17"/>
                    </a:cubicBezTo>
                    <a:cubicBezTo>
                      <a:pt x="313" y="52"/>
                      <a:pt x="134" y="161"/>
                      <a:pt x="37" y="317"/>
                    </a:cubicBezTo>
                    <a:cubicBezTo>
                      <a:pt x="25" y="337"/>
                      <a:pt x="14" y="358"/>
                      <a:pt x="4" y="379"/>
                    </a:cubicBezTo>
                    <a:cubicBezTo>
                      <a:pt x="0" y="390"/>
                      <a:pt x="6" y="400"/>
                      <a:pt x="14" y="404"/>
                    </a:cubicBezTo>
                    <a:cubicBezTo>
                      <a:pt x="17" y="405"/>
                      <a:pt x="19" y="406"/>
                      <a:pt x="22" y="406"/>
                    </a:cubicBezTo>
                    <a:cubicBezTo>
                      <a:pt x="28" y="406"/>
                      <a:pt x="34" y="402"/>
                      <a:pt x="36" y="396"/>
                    </a:cubicBezTo>
                    <a:cubicBezTo>
                      <a:pt x="103" y="245"/>
                      <a:pt x="248" y="128"/>
                      <a:pt x="434" y="75"/>
                    </a:cubicBezTo>
                    <a:cubicBezTo>
                      <a:pt x="529" y="48"/>
                      <a:pt x="633" y="37"/>
                      <a:pt x="752" y="41"/>
                    </a:cubicBezTo>
                    <a:cubicBezTo>
                      <a:pt x="810" y="43"/>
                      <a:pt x="861" y="47"/>
                      <a:pt x="906" y="53"/>
                    </a:cubicBezTo>
                    <a:cubicBezTo>
                      <a:pt x="935" y="58"/>
                      <a:pt x="979" y="66"/>
                      <a:pt x="1012" y="89"/>
                    </a:cubicBezTo>
                    <a:cubicBezTo>
                      <a:pt x="1018" y="92"/>
                      <a:pt x="1022" y="96"/>
                      <a:pt x="1027" y="100"/>
                    </a:cubicBezTo>
                    <a:cubicBezTo>
                      <a:pt x="987" y="108"/>
                      <a:pt x="949" y="116"/>
                      <a:pt x="911" y="123"/>
                    </a:cubicBezTo>
                    <a:cubicBezTo>
                      <a:pt x="910" y="123"/>
                      <a:pt x="910" y="123"/>
                      <a:pt x="910" y="123"/>
                    </a:cubicBezTo>
                    <a:cubicBezTo>
                      <a:pt x="862" y="133"/>
                      <a:pt x="807" y="145"/>
                      <a:pt x="778" y="192"/>
                    </a:cubicBezTo>
                    <a:cubicBezTo>
                      <a:pt x="765" y="214"/>
                      <a:pt x="761" y="241"/>
                      <a:pt x="768" y="264"/>
                    </a:cubicBezTo>
                    <a:cubicBezTo>
                      <a:pt x="774" y="284"/>
                      <a:pt x="788" y="300"/>
                      <a:pt x="807" y="309"/>
                    </a:cubicBezTo>
                    <a:cubicBezTo>
                      <a:pt x="840" y="324"/>
                      <a:pt x="883" y="323"/>
                      <a:pt x="937" y="306"/>
                    </a:cubicBezTo>
                    <a:cubicBezTo>
                      <a:pt x="1026" y="279"/>
                      <a:pt x="1105" y="214"/>
                      <a:pt x="1084" y="130"/>
                    </a:cubicBezTo>
                    <a:cubicBezTo>
                      <a:pt x="1084" y="129"/>
                      <a:pt x="1084" y="128"/>
                      <a:pt x="1084" y="127"/>
                    </a:cubicBezTo>
                    <a:cubicBezTo>
                      <a:pt x="1168" y="112"/>
                      <a:pt x="1271" y="99"/>
                      <a:pt x="1374" y="103"/>
                    </a:cubicBezTo>
                    <a:cubicBezTo>
                      <a:pt x="1481" y="108"/>
                      <a:pt x="1578" y="131"/>
                      <a:pt x="1665" y="173"/>
                    </a:cubicBezTo>
                    <a:cubicBezTo>
                      <a:pt x="1746" y="213"/>
                      <a:pt x="1821" y="269"/>
                      <a:pt x="1880" y="337"/>
                    </a:cubicBezTo>
                    <a:cubicBezTo>
                      <a:pt x="1895" y="353"/>
                      <a:pt x="1909" y="370"/>
                      <a:pt x="1922" y="388"/>
                    </a:cubicBezTo>
                    <a:cubicBezTo>
                      <a:pt x="1926" y="394"/>
                      <a:pt x="1932" y="397"/>
                      <a:pt x="1939" y="396"/>
                    </a:cubicBezTo>
                    <a:cubicBezTo>
                      <a:pt x="1945" y="395"/>
                      <a:pt x="1951" y="391"/>
                      <a:pt x="1954" y="385"/>
                    </a:cubicBezTo>
                    <a:cubicBezTo>
                      <a:pt x="1956" y="380"/>
                      <a:pt x="1956" y="374"/>
                      <a:pt x="1952" y="369"/>
                    </a:cubicBezTo>
                    <a:cubicBezTo>
                      <a:pt x="1894" y="289"/>
                      <a:pt x="1818" y="219"/>
                      <a:pt x="1733" y="169"/>
                    </a:cubicBezTo>
                    <a:close/>
                    <a:moveTo>
                      <a:pt x="1050" y="170"/>
                    </a:moveTo>
                    <a:cubicBezTo>
                      <a:pt x="1045" y="199"/>
                      <a:pt x="1022" y="225"/>
                      <a:pt x="984" y="247"/>
                    </a:cubicBezTo>
                    <a:cubicBezTo>
                      <a:pt x="951" y="267"/>
                      <a:pt x="912" y="279"/>
                      <a:pt x="876" y="283"/>
                    </a:cubicBezTo>
                    <a:cubicBezTo>
                      <a:pt x="865" y="283"/>
                      <a:pt x="829" y="285"/>
                      <a:pt x="810" y="267"/>
                    </a:cubicBezTo>
                    <a:cubicBezTo>
                      <a:pt x="803" y="260"/>
                      <a:pt x="799" y="251"/>
                      <a:pt x="799" y="240"/>
                    </a:cubicBezTo>
                    <a:cubicBezTo>
                      <a:pt x="801" y="195"/>
                      <a:pt x="849" y="174"/>
                      <a:pt x="889" y="165"/>
                    </a:cubicBezTo>
                    <a:cubicBezTo>
                      <a:pt x="939" y="153"/>
                      <a:pt x="991" y="143"/>
                      <a:pt x="1041" y="134"/>
                    </a:cubicBezTo>
                    <a:cubicBezTo>
                      <a:pt x="1046" y="133"/>
                      <a:pt x="1046" y="133"/>
                      <a:pt x="1046" y="133"/>
                    </a:cubicBezTo>
                    <a:cubicBezTo>
                      <a:pt x="1046" y="133"/>
                      <a:pt x="1047" y="133"/>
                      <a:pt x="1048" y="133"/>
                    </a:cubicBezTo>
                    <a:cubicBezTo>
                      <a:pt x="1052" y="145"/>
                      <a:pt x="1053" y="158"/>
                      <a:pt x="1050" y="17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308" name="Google Shape;308;p16"/>
              <p:cNvSpPr/>
              <p:nvPr/>
            </p:nvSpPr>
            <p:spPr>
              <a:xfrm rot="2990375">
                <a:off x="-102" y="-1042"/>
                <a:ext cx="755" cy="1778"/>
              </a:xfrm>
              <a:custGeom>
                <a:avLst/>
                <a:gdLst/>
                <a:ahLst/>
                <a:cxnLst/>
                <a:rect l="l" t="t" r="r" b="b"/>
                <a:pathLst>
                  <a:path w="974" h="2294" extrusionOk="0">
                    <a:moveTo>
                      <a:pt x="970" y="749"/>
                    </a:moveTo>
                    <a:cubicBezTo>
                      <a:pt x="969" y="743"/>
                      <a:pt x="963" y="737"/>
                      <a:pt x="957" y="736"/>
                    </a:cubicBezTo>
                    <a:cubicBezTo>
                      <a:pt x="948" y="734"/>
                      <a:pt x="939" y="733"/>
                      <a:pt x="931" y="732"/>
                    </a:cubicBezTo>
                    <a:cubicBezTo>
                      <a:pt x="930" y="731"/>
                      <a:pt x="930" y="731"/>
                      <a:pt x="930" y="731"/>
                    </a:cubicBezTo>
                    <a:cubicBezTo>
                      <a:pt x="930" y="732"/>
                      <a:pt x="930" y="732"/>
                      <a:pt x="930" y="732"/>
                    </a:cubicBezTo>
                    <a:cubicBezTo>
                      <a:pt x="870" y="727"/>
                      <a:pt x="809" y="741"/>
                      <a:pt x="752" y="775"/>
                    </a:cubicBezTo>
                    <a:cubicBezTo>
                      <a:pt x="720" y="793"/>
                      <a:pt x="691" y="817"/>
                      <a:pt x="665" y="844"/>
                    </a:cubicBezTo>
                    <a:cubicBezTo>
                      <a:pt x="635" y="807"/>
                      <a:pt x="617" y="760"/>
                      <a:pt x="614" y="716"/>
                    </a:cubicBezTo>
                    <a:cubicBezTo>
                      <a:pt x="610" y="666"/>
                      <a:pt x="620" y="612"/>
                      <a:pt x="643" y="559"/>
                    </a:cubicBezTo>
                    <a:cubicBezTo>
                      <a:pt x="654" y="534"/>
                      <a:pt x="668" y="509"/>
                      <a:pt x="684" y="485"/>
                    </a:cubicBezTo>
                    <a:cubicBezTo>
                      <a:pt x="688" y="478"/>
                      <a:pt x="693" y="472"/>
                      <a:pt x="697" y="465"/>
                    </a:cubicBezTo>
                    <a:cubicBezTo>
                      <a:pt x="708" y="450"/>
                      <a:pt x="718" y="435"/>
                      <a:pt x="727" y="419"/>
                    </a:cubicBezTo>
                    <a:cubicBezTo>
                      <a:pt x="752" y="371"/>
                      <a:pt x="754" y="321"/>
                      <a:pt x="731" y="277"/>
                    </a:cubicBezTo>
                    <a:cubicBezTo>
                      <a:pt x="706" y="230"/>
                      <a:pt x="661" y="196"/>
                      <a:pt x="629" y="175"/>
                    </a:cubicBezTo>
                    <a:cubicBezTo>
                      <a:pt x="530" y="109"/>
                      <a:pt x="411" y="51"/>
                      <a:pt x="275" y="3"/>
                    </a:cubicBezTo>
                    <a:cubicBezTo>
                      <a:pt x="266" y="0"/>
                      <a:pt x="257" y="4"/>
                      <a:pt x="254" y="14"/>
                    </a:cubicBezTo>
                    <a:cubicBezTo>
                      <a:pt x="250" y="22"/>
                      <a:pt x="254" y="34"/>
                      <a:pt x="265" y="38"/>
                    </a:cubicBezTo>
                    <a:cubicBezTo>
                      <a:pt x="383" y="79"/>
                      <a:pt x="495" y="133"/>
                      <a:pt x="596" y="197"/>
                    </a:cubicBezTo>
                    <a:cubicBezTo>
                      <a:pt x="633" y="220"/>
                      <a:pt x="677" y="252"/>
                      <a:pt x="700" y="296"/>
                    </a:cubicBezTo>
                    <a:cubicBezTo>
                      <a:pt x="711" y="317"/>
                      <a:pt x="714" y="340"/>
                      <a:pt x="710" y="362"/>
                    </a:cubicBezTo>
                    <a:cubicBezTo>
                      <a:pt x="706" y="387"/>
                      <a:pt x="691" y="410"/>
                      <a:pt x="677" y="432"/>
                    </a:cubicBezTo>
                    <a:cubicBezTo>
                      <a:pt x="646" y="477"/>
                      <a:pt x="614" y="526"/>
                      <a:pt x="596" y="582"/>
                    </a:cubicBezTo>
                    <a:cubicBezTo>
                      <a:pt x="577" y="640"/>
                      <a:pt x="572" y="698"/>
                      <a:pt x="582" y="751"/>
                    </a:cubicBezTo>
                    <a:cubicBezTo>
                      <a:pt x="590" y="792"/>
                      <a:pt x="611" y="836"/>
                      <a:pt x="642" y="872"/>
                    </a:cubicBezTo>
                    <a:cubicBezTo>
                      <a:pt x="629" y="889"/>
                      <a:pt x="617" y="908"/>
                      <a:pt x="607" y="927"/>
                    </a:cubicBezTo>
                    <a:cubicBezTo>
                      <a:pt x="573" y="993"/>
                      <a:pt x="554" y="1072"/>
                      <a:pt x="552" y="1159"/>
                    </a:cubicBezTo>
                    <a:cubicBezTo>
                      <a:pt x="549" y="1244"/>
                      <a:pt x="564" y="1326"/>
                      <a:pt x="580" y="1409"/>
                    </a:cubicBezTo>
                    <a:cubicBezTo>
                      <a:pt x="598" y="1497"/>
                      <a:pt x="610" y="1575"/>
                      <a:pt x="594" y="1653"/>
                    </a:cubicBezTo>
                    <a:cubicBezTo>
                      <a:pt x="578" y="1725"/>
                      <a:pt x="540" y="1781"/>
                      <a:pt x="486" y="1810"/>
                    </a:cubicBezTo>
                    <a:cubicBezTo>
                      <a:pt x="430" y="1840"/>
                      <a:pt x="365" y="1846"/>
                      <a:pt x="303" y="1853"/>
                    </a:cubicBezTo>
                    <a:cubicBezTo>
                      <a:pt x="250" y="1858"/>
                      <a:pt x="195" y="1863"/>
                      <a:pt x="145" y="1883"/>
                    </a:cubicBezTo>
                    <a:cubicBezTo>
                      <a:pt x="83" y="1907"/>
                      <a:pt x="39" y="1952"/>
                      <a:pt x="22" y="2010"/>
                    </a:cubicBezTo>
                    <a:cubicBezTo>
                      <a:pt x="0" y="2087"/>
                      <a:pt x="26" y="2169"/>
                      <a:pt x="52" y="2232"/>
                    </a:cubicBezTo>
                    <a:cubicBezTo>
                      <a:pt x="59" y="2248"/>
                      <a:pt x="66" y="2265"/>
                      <a:pt x="75" y="2284"/>
                    </a:cubicBezTo>
                    <a:cubicBezTo>
                      <a:pt x="78" y="2290"/>
                      <a:pt x="83" y="2294"/>
                      <a:pt x="89" y="2294"/>
                    </a:cubicBezTo>
                    <a:cubicBezTo>
                      <a:pt x="92" y="2294"/>
                      <a:pt x="95" y="2293"/>
                      <a:pt x="97" y="2292"/>
                    </a:cubicBezTo>
                    <a:cubicBezTo>
                      <a:pt x="106" y="2288"/>
                      <a:pt x="111" y="2278"/>
                      <a:pt x="107" y="2267"/>
                    </a:cubicBezTo>
                    <a:cubicBezTo>
                      <a:pt x="76" y="2200"/>
                      <a:pt x="46" y="2128"/>
                      <a:pt x="51" y="2055"/>
                    </a:cubicBezTo>
                    <a:cubicBezTo>
                      <a:pt x="55" y="1997"/>
                      <a:pt x="90" y="1947"/>
                      <a:pt x="144" y="1922"/>
                    </a:cubicBezTo>
                    <a:cubicBezTo>
                      <a:pt x="190" y="1901"/>
                      <a:pt x="242" y="1895"/>
                      <a:pt x="292" y="1890"/>
                    </a:cubicBezTo>
                    <a:cubicBezTo>
                      <a:pt x="311" y="1888"/>
                      <a:pt x="311" y="1888"/>
                      <a:pt x="311" y="1888"/>
                    </a:cubicBezTo>
                    <a:cubicBezTo>
                      <a:pt x="367" y="1882"/>
                      <a:pt x="425" y="1875"/>
                      <a:pt x="478" y="1853"/>
                    </a:cubicBezTo>
                    <a:cubicBezTo>
                      <a:pt x="538" y="1828"/>
                      <a:pt x="584" y="1782"/>
                      <a:pt x="610" y="1721"/>
                    </a:cubicBezTo>
                    <a:cubicBezTo>
                      <a:pt x="636" y="1659"/>
                      <a:pt x="643" y="1587"/>
                      <a:pt x="632" y="1501"/>
                    </a:cubicBezTo>
                    <a:cubicBezTo>
                      <a:pt x="628" y="1463"/>
                      <a:pt x="620" y="1425"/>
                      <a:pt x="613" y="1388"/>
                    </a:cubicBezTo>
                    <a:cubicBezTo>
                      <a:pt x="604" y="1343"/>
                      <a:pt x="595" y="1296"/>
                      <a:pt x="591" y="1250"/>
                    </a:cubicBezTo>
                    <a:cubicBezTo>
                      <a:pt x="583" y="1164"/>
                      <a:pt x="589" y="1087"/>
                      <a:pt x="608" y="1020"/>
                    </a:cubicBezTo>
                    <a:cubicBezTo>
                      <a:pt x="622" y="975"/>
                      <a:pt x="642" y="933"/>
                      <a:pt x="668" y="898"/>
                    </a:cubicBezTo>
                    <a:cubicBezTo>
                      <a:pt x="697" y="923"/>
                      <a:pt x="733" y="941"/>
                      <a:pt x="773" y="946"/>
                    </a:cubicBezTo>
                    <a:cubicBezTo>
                      <a:pt x="828" y="953"/>
                      <a:pt x="888" y="931"/>
                      <a:pt x="929" y="887"/>
                    </a:cubicBezTo>
                    <a:cubicBezTo>
                      <a:pt x="959" y="854"/>
                      <a:pt x="974" y="815"/>
                      <a:pt x="973" y="776"/>
                    </a:cubicBezTo>
                    <a:cubicBezTo>
                      <a:pt x="974" y="776"/>
                      <a:pt x="974" y="776"/>
                      <a:pt x="974" y="776"/>
                    </a:cubicBezTo>
                    <a:cubicBezTo>
                      <a:pt x="973" y="775"/>
                      <a:pt x="973" y="775"/>
                      <a:pt x="973" y="775"/>
                    </a:cubicBezTo>
                    <a:cubicBezTo>
                      <a:pt x="973" y="766"/>
                      <a:pt x="972" y="758"/>
                      <a:pt x="970" y="749"/>
                    </a:cubicBezTo>
                    <a:close/>
                    <a:moveTo>
                      <a:pt x="719" y="842"/>
                    </a:moveTo>
                    <a:cubicBezTo>
                      <a:pt x="773" y="795"/>
                      <a:pt x="837" y="768"/>
                      <a:pt x="900" y="767"/>
                    </a:cubicBezTo>
                    <a:cubicBezTo>
                      <a:pt x="912" y="767"/>
                      <a:pt x="925" y="767"/>
                      <a:pt x="937" y="769"/>
                    </a:cubicBezTo>
                    <a:cubicBezTo>
                      <a:pt x="941" y="802"/>
                      <a:pt x="928" y="836"/>
                      <a:pt x="901" y="864"/>
                    </a:cubicBezTo>
                    <a:cubicBezTo>
                      <a:pt x="867" y="899"/>
                      <a:pt x="817" y="917"/>
                      <a:pt x="773" y="910"/>
                    </a:cubicBezTo>
                    <a:cubicBezTo>
                      <a:pt x="741" y="904"/>
                      <a:pt x="714" y="890"/>
                      <a:pt x="691" y="870"/>
                    </a:cubicBezTo>
                    <a:cubicBezTo>
                      <a:pt x="700" y="860"/>
                      <a:pt x="709" y="851"/>
                      <a:pt x="719" y="842"/>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grpSp>
        <p:sp>
          <p:nvSpPr>
            <p:cNvPr id="309" name="Google Shape;309;p16"/>
            <p:cNvSpPr/>
            <p:nvPr/>
          </p:nvSpPr>
          <p:spPr>
            <a:xfrm rot="8370217">
              <a:off x="-756726" y="-338669"/>
              <a:ext cx="2406491" cy="499507"/>
            </a:xfrm>
            <a:custGeom>
              <a:avLst/>
              <a:gdLst/>
              <a:ahLst/>
              <a:cxnLst/>
              <a:rect l="l" t="t" r="r" b="b"/>
              <a:pathLst>
                <a:path w="1956" h="406" extrusionOk="0">
                  <a:moveTo>
                    <a:pt x="1733" y="169"/>
                  </a:moveTo>
                  <a:cubicBezTo>
                    <a:pt x="1644" y="117"/>
                    <a:pt x="1544" y="84"/>
                    <a:pt x="1437" y="72"/>
                  </a:cubicBezTo>
                  <a:cubicBezTo>
                    <a:pt x="1336" y="61"/>
                    <a:pt x="1227" y="67"/>
                    <a:pt x="1085" y="90"/>
                  </a:cubicBezTo>
                  <a:cubicBezTo>
                    <a:pt x="1079" y="91"/>
                    <a:pt x="1074" y="92"/>
                    <a:pt x="1068" y="93"/>
                  </a:cubicBezTo>
                  <a:cubicBezTo>
                    <a:pt x="1025" y="30"/>
                    <a:pt x="925" y="19"/>
                    <a:pt x="874" y="13"/>
                  </a:cubicBezTo>
                  <a:cubicBezTo>
                    <a:pt x="745" y="0"/>
                    <a:pt x="633" y="1"/>
                    <a:pt x="529" y="17"/>
                  </a:cubicBezTo>
                  <a:cubicBezTo>
                    <a:pt x="313" y="52"/>
                    <a:pt x="134" y="161"/>
                    <a:pt x="37" y="317"/>
                  </a:cubicBezTo>
                  <a:cubicBezTo>
                    <a:pt x="25" y="337"/>
                    <a:pt x="14" y="358"/>
                    <a:pt x="4" y="379"/>
                  </a:cubicBezTo>
                  <a:cubicBezTo>
                    <a:pt x="0" y="390"/>
                    <a:pt x="6" y="400"/>
                    <a:pt x="14" y="404"/>
                  </a:cubicBezTo>
                  <a:cubicBezTo>
                    <a:pt x="17" y="405"/>
                    <a:pt x="19" y="406"/>
                    <a:pt x="22" y="406"/>
                  </a:cubicBezTo>
                  <a:cubicBezTo>
                    <a:pt x="28" y="406"/>
                    <a:pt x="34" y="402"/>
                    <a:pt x="36" y="396"/>
                  </a:cubicBezTo>
                  <a:cubicBezTo>
                    <a:pt x="103" y="245"/>
                    <a:pt x="248" y="128"/>
                    <a:pt x="434" y="75"/>
                  </a:cubicBezTo>
                  <a:cubicBezTo>
                    <a:pt x="529" y="48"/>
                    <a:pt x="633" y="37"/>
                    <a:pt x="752" y="41"/>
                  </a:cubicBezTo>
                  <a:cubicBezTo>
                    <a:pt x="810" y="43"/>
                    <a:pt x="861" y="47"/>
                    <a:pt x="906" y="53"/>
                  </a:cubicBezTo>
                  <a:cubicBezTo>
                    <a:pt x="935" y="58"/>
                    <a:pt x="979" y="66"/>
                    <a:pt x="1012" y="89"/>
                  </a:cubicBezTo>
                  <a:cubicBezTo>
                    <a:pt x="1018" y="92"/>
                    <a:pt x="1022" y="96"/>
                    <a:pt x="1027" y="100"/>
                  </a:cubicBezTo>
                  <a:cubicBezTo>
                    <a:pt x="987" y="108"/>
                    <a:pt x="949" y="116"/>
                    <a:pt x="911" y="123"/>
                  </a:cubicBezTo>
                  <a:cubicBezTo>
                    <a:pt x="910" y="123"/>
                    <a:pt x="910" y="123"/>
                    <a:pt x="910" y="123"/>
                  </a:cubicBezTo>
                  <a:cubicBezTo>
                    <a:pt x="862" y="133"/>
                    <a:pt x="807" y="145"/>
                    <a:pt x="778" y="192"/>
                  </a:cubicBezTo>
                  <a:cubicBezTo>
                    <a:pt x="765" y="214"/>
                    <a:pt x="761" y="241"/>
                    <a:pt x="768" y="264"/>
                  </a:cubicBezTo>
                  <a:cubicBezTo>
                    <a:pt x="774" y="284"/>
                    <a:pt x="788" y="300"/>
                    <a:pt x="807" y="309"/>
                  </a:cubicBezTo>
                  <a:cubicBezTo>
                    <a:pt x="840" y="324"/>
                    <a:pt x="883" y="323"/>
                    <a:pt x="937" y="306"/>
                  </a:cubicBezTo>
                  <a:cubicBezTo>
                    <a:pt x="1026" y="279"/>
                    <a:pt x="1105" y="214"/>
                    <a:pt x="1084" y="130"/>
                  </a:cubicBezTo>
                  <a:cubicBezTo>
                    <a:pt x="1084" y="129"/>
                    <a:pt x="1084" y="128"/>
                    <a:pt x="1084" y="127"/>
                  </a:cubicBezTo>
                  <a:cubicBezTo>
                    <a:pt x="1168" y="112"/>
                    <a:pt x="1271" y="99"/>
                    <a:pt x="1374" y="103"/>
                  </a:cubicBezTo>
                  <a:cubicBezTo>
                    <a:pt x="1481" y="108"/>
                    <a:pt x="1578" y="131"/>
                    <a:pt x="1665" y="173"/>
                  </a:cubicBezTo>
                  <a:cubicBezTo>
                    <a:pt x="1746" y="213"/>
                    <a:pt x="1821" y="269"/>
                    <a:pt x="1880" y="337"/>
                  </a:cubicBezTo>
                  <a:cubicBezTo>
                    <a:pt x="1895" y="353"/>
                    <a:pt x="1909" y="370"/>
                    <a:pt x="1922" y="388"/>
                  </a:cubicBezTo>
                  <a:cubicBezTo>
                    <a:pt x="1926" y="394"/>
                    <a:pt x="1932" y="397"/>
                    <a:pt x="1939" y="396"/>
                  </a:cubicBezTo>
                  <a:cubicBezTo>
                    <a:pt x="1945" y="395"/>
                    <a:pt x="1951" y="391"/>
                    <a:pt x="1954" y="385"/>
                  </a:cubicBezTo>
                  <a:cubicBezTo>
                    <a:pt x="1956" y="380"/>
                    <a:pt x="1956" y="374"/>
                    <a:pt x="1952" y="369"/>
                  </a:cubicBezTo>
                  <a:cubicBezTo>
                    <a:pt x="1894" y="289"/>
                    <a:pt x="1818" y="219"/>
                    <a:pt x="1733" y="169"/>
                  </a:cubicBezTo>
                  <a:close/>
                  <a:moveTo>
                    <a:pt x="1050" y="170"/>
                  </a:moveTo>
                  <a:cubicBezTo>
                    <a:pt x="1045" y="199"/>
                    <a:pt x="1022" y="225"/>
                    <a:pt x="984" y="247"/>
                  </a:cubicBezTo>
                  <a:cubicBezTo>
                    <a:pt x="951" y="267"/>
                    <a:pt x="912" y="279"/>
                    <a:pt x="876" y="283"/>
                  </a:cubicBezTo>
                  <a:cubicBezTo>
                    <a:pt x="865" y="283"/>
                    <a:pt x="829" y="285"/>
                    <a:pt x="810" y="267"/>
                  </a:cubicBezTo>
                  <a:cubicBezTo>
                    <a:pt x="803" y="260"/>
                    <a:pt x="799" y="251"/>
                    <a:pt x="799" y="240"/>
                  </a:cubicBezTo>
                  <a:cubicBezTo>
                    <a:pt x="801" y="195"/>
                    <a:pt x="849" y="174"/>
                    <a:pt x="889" y="165"/>
                  </a:cubicBezTo>
                  <a:cubicBezTo>
                    <a:pt x="939" y="153"/>
                    <a:pt x="991" y="143"/>
                    <a:pt x="1041" y="134"/>
                  </a:cubicBezTo>
                  <a:cubicBezTo>
                    <a:pt x="1046" y="133"/>
                    <a:pt x="1046" y="133"/>
                    <a:pt x="1046" y="133"/>
                  </a:cubicBezTo>
                  <a:cubicBezTo>
                    <a:pt x="1046" y="133"/>
                    <a:pt x="1047" y="133"/>
                    <a:pt x="1048" y="133"/>
                  </a:cubicBezTo>
                  <a:cubicBezTo>
                    <a:pt x="1052" y="145"/>
                    <a:pt x="1053" y="158"/>
                    <a:pt x="1050" y="17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310" name="Google Shape;310;p16"/>
            <p:cNvSpPr/>
            <p:nvPr/>
          </p:nvSpPr>
          <p:spPr>
            <a:xfrm rot="-5779182">
              <a:off x="1287431" y="-1349411"/>
              <a:ext cx="1071399" cy="2101878"/>
            </a:xfrm>
            <a:custGeom>
              <a:avLst/>
              <a:gdLst/>
              <a:ahLst/>
              <a:cxnLst/>
              <a:rect l="l" t="t" r="r" b="b"/>
              <a:pathLst>
                <a:path w="874" h="1714" extrusionOk="0">
                  <a:moveTo>
                    <a:pt x="769" y="1699"/>
                  </a:moveTo>
                  <a:cubicBezTo>
                    <a:pt x="796" y="1705"/>
                    <a:pt x="823" y="1710"/>
                    <a:pt x="851" y="1714"/>
                  </a:cubicBezTo>
                  <a:cubicBezTo>
                    <a:pt x="852" y="1714"/>
                    <a:pt x="853" y="1714"/>
                    <a:pt x="854" y="1714"/>
                  </a:cubicBezTo>
                  <a:cubicBezTo>
                    <a:pt x="864" y="1714"/>
                    <a:pt x="871" y="1707"/>
                    <a:pt x="873" y="1698"/>
                  </a:cubicBezTo>
                  <a:cubicBezTo>
                    <a:pt x="874" y="1689"/>
                    <a:pt x="868" y="1681"/>
                    <a:pt x="859" y="1679"/>
                  </a:cubicBezTo>
                  <a:cubicBezTo>
                    <a:pt x="750" y="1661"/>
                    <a:pt x="642" y="1636"/>
                    <a:pt x="537" y="1603"/>
                  </a:cubicBezTo>
                  <a:cubicBezTo>
                    <a:pt x="484" y="1586"/>
                    <a:pt x="431" y="1567"/>
                    <a:pt x="380" y="1547"/>
                  </a:cubicBezTo>
                  <a:cubicBezTo>
                    <a:pt x="336" y="1529"/>
                    <a:pt x="289" y="1509"/>
                    <a:pt x="245" y="1486"/>
                  </a:cubicBezTo>
                  <a:cubicBezTo>
                    <a:pt x="152" y="1436"/>
                    <a:pt x="94" y="1384"/>
                    <a:pt x="64" y="1323"/>
                  </a:cubicBezTo>
                  <a:cubicBezTo>
                    <a:pt x="48" y="1290"/>
                    <a:pt x="41" y="1253"/>
                    <a:pt x="46" y="1216"/>
                  </a:cubicBezTo>
                  <a:cubicBezTo>
                    <a:pt x="49" y="1188"/>
                    <a:pt x="59" y="1158"/>
                    <a:pt x="77" y="1128"/>
                  </a:cubicBezTo>
                  <a:cubicBezTo>
                    <a:pt x="104" y="1080"/>
                    <a:pt x="141" y="1039"/>
                    <a:pt x="177" y="998"/>
                  </a:cubicBezTo>
                  <a:cubicBezTo>
                    <a:pt x="187" y="988"/>
                    <a:pt x="197" y="977"/>
                    <a:pt x="206" y="966"/>
                  </a:cubicBezTo>
                  <a:cubicBezTo>
                    <a:pt x="251" y="915"/>
                    <a:pt x="296" y="859"/>
                    <a:pt x="313" y="792"/>
                  </a:cubicBezTo>
                  <a:cubicBezTo>
                    <a:pt x="323" y="755"/>
                    <a:pt x="323" y="717"/>
                    <a:pt x="314" y="680"/>
                  </a:cubicBezTo>
                  <a:cubicBezTo>
                    <a:pt x="303" y="638"/>
                    <a:pt x="281" y="599"/>
                    <a:pt x="259" y="564"/>
                  </a:cubicBezTo>
                  <a:cubicBezTo>
                    <a:pt x="254" y="556"/>
                    <a:pt x="249" y="548"/>
                    <a:pt x="244" y="540"/>
                  </a:cubicBezTo>
                  <a:cubicBezTo>
                    <a:pt x="203" y="477"/>
                    <a:pt x="162" y="412"/>
                    <a:pt x="168" y="335"/>
                  </a:cubicBezTo>
                  <a:cubicBezTo>
                    <a:pt x="175" y="256"/>
                    <a:pt x="229" y="175"/>
                    <a:pt x="309" y="124"/>
                  </a:cubicBezTo>
                  <a:cubicBezTo>
                    <a:pt x="396" y="68"/>
                    <a:pt x="501" y="52"/>
                    <a:pt x="600" y="43"/>
                  </a:cubicBezTo>
                  <a:cubicBezTo>
                    <a:pt x="626" y="40"/>
                    <a:pt x="651" y="38"/>
                    <a:pt x="677" y="36"/>
                  </a:cubicBezTo>
                  <a:cubicBezTo>
                    <a:pt x="684" y="36"/>
                    <a:pt x="689" y="32"/>
                    <a:pt x="692" y="26"/>
                  </a:cubicBezTo>
                  <a:cubicBezTo>
                    <a:pt x="695" y="20"/>
                    <a:pt x="695" y="13"/>
                    <a:pt x="691" y="7"/>
                  </a:cubicBezTo>
                  <a:cubicBezTo>
                    <a:pt x="688" y="2"/>
                    <a:pt x="682" y="0"/>
                    <a:pt x="676" y="0"/>
                  </a:cubicBezTo>
                  <a:cubicBezTo>
                    <a:pt x="570" y="8"/>
                    <a:pt x="460" y="16"/>
                    <a:pt x="360" y="58"/>
                  </a:cubicBezTo>
                  <a:cubicBezTo>
                    <a:pt x="263" y="98"/>
                    <a:pt x="189" y="166"/>
                    <a:pt x="153" y="250"/>
                  </a:cubicBezTo>
                  <a:cubicBezTo>
                    <a:pt x="134" y="295"/>
                    <a:pt x="128" y="342"/>
                    <a:pt x="134" y="386"/>
                  </a:cubicBezTo>
                  <a:cubicBezTo>
                    <a:pt x="139" y="424"/>
                    <a:pt x="154" y="462"/>
                    <a:pt x="182" y="509"/>
                  </a:cubicBezTo>
                  <a:cubicBezTo>
                    <a:pt x="191" y="525"/>
                    <a:pt x="201" y="540"/>
                    <a:pt x="211" y="555"/>
                  </a:cubicBezTo>
                  <a:cubicBezTo>
                    <a:pt x="247" y="611"/>
                    <a:pt x="285" y="669"/>
                    <a:pt x="285" y="735"/>
                  </a:cubicBezTo>
                  <a:cubicBezTo>
                    <a:pt x="285" y="805"/>
                    <a:pt x="243" y="865"/>
                    <a:pt x="207" y="910"/>
                  </a:cubicBezTo>
                  <a:cubicBezTo>
                    <a:pt x="189" y="931"/>
                    <a:pt x="170" y="952"/>
                    <a:pt x="152" y="973"/>
                  </a:cubicBezTo>
                  <a:cubicBezTo>
                    <a:pt x="123" y="1005"/>
                    <a:pt x="93" y="1039"/>
                    <a:pt x="67" y="1075"/>
                  </a:cubicBezTo>
                  <a:cubicBezTo>
                    <a:pt x="19" y="1145"/>
                    <a:pt x="0" y="1214"/>
                    <a:pt x="12" y="1280"/>
                  </a:cubicBezTo>
                  <a:cubicBezTo>
                    <a:pt x="26" y="1354"/>
                    <a:pt x="78" y="1421"/>
                    <a:pt x="166" y="1481"/>
                  </a:cubicBezTo>
                  <a:cubicBezTo>
                    <a:pt x="200" y="1504"/>
                    <a:pt x="239" y="1525"/>
                    <a:pt x="284" y="1545"/>
                  </a:cubicBezTo>
                  <a:cubicBezTo>
                    <a:pt x="335" y="1568"/>
                    <a:pt x="388" y="1589"/>
                    <a:pt x="441" y="1608"/>
                  </a:cubicBezTo>
                  <a:cubicBezTo>
                    <a:pt x="547" y="1647"/>
                    <a:pt x="658" y="1677"/>
                    <a:pt x="769" y="1699"/>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ext 3">
  <p:cSld name="CUSTOM_4_2">
    <p:spTree>
      <p:nvGrpSpPr>
        <p:cNvPr id="1" name="Shape 327"/>
        <p:cNvGrpSpPr/>
        <p:nvPr/>
      </p:nvGrpSpPr>
      <p:grpSpPr>
        <a:xfrm>
          <a:off x="0" y="0"/>
          <a:ext cx="0" cy="0"/>
          <a:chOff x="0" y="0"/>
          <a:chExt cx="0" cy="0"/>
        </a:xfrm>
      </p:grpSpPr>
      <p:grpSp>
        <p:nvGrpSpPr>
          <p:cNvPr id="328" name="Google Shape;328;p18"/>
          <p:cNvGrpSpPr/>
          <p:nvPr/>
        </p:nvGrpSpPr>
        <p:grpSpPr>
          <a:xfrm>
            <a:off x="-2684024" y="-1452770"/>
            <a:ext cx="15145749" cy="10845720"/>
            <a:chOff x="-2684024" y="-1452770"/>
            <a:chExt cx="15145749" cy="10845720"/>
          </a:xfrm>
        </p:grpSpPr>
        <p:sp>
          <p:nvSpPr>
            <p:cNvPr id="329" name="Google Shape;329;p18"/>
            <p:cNvSpPr/>
            <p:nvPr/>
          </p:nvSpPr>
          <p:spPr>
            <a:xfrm>
              <a:off x="-2684024" y="3391150"/>
              <a:ext cx="3702049" cy="2425700"/>
            </a:xfrm>
            <a:custGeom>
              <a:avLst/>
              <a:gdLst/>
              <a:ahLst/>
              <a:cxnLst/>
              <a:rect l="l" t="t" r="r" b="b"/>
              <a:pathLst>
                <a:path w="2747" h="1799" extrusionOk="0">
                  <a:moveTo>
                    <a:pt x="21" y="103"/>
                  </a:moveTo>
                  <a:cubicBezTo>
                    <a:pt x="321" y="0"/>
                    <a:pt x="670" y="78"/>
                    <a:pt x="898" y="298"/>
                  </a:cubicBezTo>
                  <a:cubicBezTo>
                    <a:pt x="1052" y="447"/>
                    <a:pt x="1156" y="655"/>
                    <a:pt x="1347" y="749"/>
                  </a:cubicBezTo>
                  <a:cubicBezTo>
                    <a:pt x="1567" y="858"/>
                    <a:pt x="1829" y="784"/>
                    <a:pt x="2073" y="804"/>
                  </a:cubicBezTo>
                  <a:cubicBezTo>
                    <a:pt x="2222" y="817"/>
                    <a:pt x="2368" y="866"/>
                    <a:pt x="2493" y="947"/>
                  </a:cubicBezTo>
                  <a:cubicBezTo>
                    <a:pt x="2554" y="986"/>
                    <a:pt x="2611" y="1033"/>
                    <a:pt x="2649" y="1094"/>
                  </a:cubicBezTo>
                  <a:cubicBezTo>
                    <a:pt x="2747" y="1250"/>
                    <a:pt x="2682" y="1484"/>
                    <a:pt x="2517" y="1567"/>
                  </a:cubicBezTo>
                  <a:cubicBezTo>
                    <a:pt x="2455" y="1599"/>
                    <a:pt x="2385" y="1610"/>
                    <a:pt x="2316" y="1620"/>
                  </a:cubicBezTo>
                  <a:cubicBezTo>
                    <a:pt x="1713" y="1714"/>
                    <a:pt x="1101" y="1799"/>
                    <a:pt x="495" y="1733"/>
                  </a:cubicBezTo>
                  <a:cubicBezTo>
                    <a:pt x="418" y="1725"/>
                    <a:pt x="339" y="1713"/>
                    <a:pt x="276" y="1670"/>
                  </a:cubicBezTo>
                  <a:cubicBezTo>
                    <a:pt x="183" y="1606"/>
                    <a:pt x="145" y="1490"/>
                    <a:pt x="120" y="1381"/>
                  </a:cubicBezTo>
                  <a:cubicBezTo>
                    <a:pt x="21" y="954"/>
                    <a:pt x="0" y="573"/>
                    <a:pt x="15" y="135"/>
                  </a:cubicBezTo>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30" name="Google Shape;330;p18"/>
            <p:cNvSpPr/>
            <p:nvPr/>
          </p:nvSpPr>
          <p:spPr>
            <a:xfrm rot="4728429">
              <a:off x="5882161" y="2408812"/>
              <a:ext cx="4337628" cy="8134227"/>
            </a:xfrm>
            <a:custGeom>
              <a:avLst/>
              <a:gdLst/>
              <a:ahLst/>
              <a:cxnLst/>
              <a:rect l="l" t="t" r="r" b="b"/>
              <a:pathLst>
                <a:path w="557" h="1044" extrusionOk="0">
                  <a:moveTo>
                    <a:pt x="71" y="189"/>
                  </a:moveTo>
                  <a:cubicBezTo>
                    <a:pt x="0" y="450"/>
                    <a:pt x="76" y="744"/>
                    <a:pt x="246" y="955"/>
                  </a:cubicBezTo>
                  <a:cubicBezTo>
                    <a:pt x="283" y="1000"/>
                    <a:pt x="334" y="1044"/>
                    <a:pt x="392" y="1035"/>
                  </a:cubicBezTo>
                  <a:cubicBezTo>
                    <a:pt x="414" y="1032"/>
                    <a:pt x="434" y="1021"/>
                    <a:pt x="452" y="1008"/>
                  </a:cubicBezTo>
                  <a:cubicBezTo>
                    <a:pt x="545" y="937"/>
                    <a:pt x="557" y="802"/>
                    <a:pt x="554" y="685"/>
                  </a:cubicBezTo>
                  <a:cubicBezTo>
                    <a:pt x="551" y="587"/>
                    <a:pt x="544" y="490"/>
                    <a:pt x="532" y="393"/>
                  </a:cubicBezTo>
                  <a:cubicBezTo>
                    <a:pt x="521" y="300"/>
                    <a:pt x="505" y="206"/>
                    <a:pt x="460" y="124"/>
                  </a:cubicBezTo>
                  <a:cubicBezTo>
                    <a:pt x="437" y="83"/>
                    <a:pt x="406" y="45"/>
                    <a:pt x="364" y="26"/>
                  </a:cubicBezTo>
                  <a:cubicBezTo>
                    <a:pt x="307" y="0"/>
                    <a:pt x="239" y="13"/>
                    <a:pt x="187" y="47"/>
                  </a:cubicBezTo>
                  <a:cubicBezTo>
                    <a:pt x="135" y="81"/>
                    <a:pt x="99" y="133"/>
                    <a:pt x="71" y="189"/>
                  </a:cubicBez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31" name="Google Shape;331;p18"/>
            <p:cNvSpPr/>
            <p:nvPr/>
          </p:nvSpPr>
          <p:spPr>
            <a:xfrm rot="10799989">
              <a:off x="-317493" y="-1452761"/>
              <a:ext cx="5354436" cy="2358919"/>
            </a:xfrm>
            <a:custGeom>
              <a:avLst/>
              <a:gdLst/>
              <a:ahLst/>
              <a:cxnLst/>
              <a:rect l="l" t="t" r="r" b="b"/>
              <a:pathLst>
                <a:path w="3399" h="1498" extrusionOk="0">
                  <a:moveTo>
                    <a:pt x="23" y="1182"/>
                  </a:moveTo>
                  <a:cubicBezTo>
                    <a:pt x="137" y="893"/>
                    <a:pt x="412" y="673"/>
                    <a:pt x="719" y="624"/>
                  </a:cubicBezTo>
                  <a:cubicBezTo>
                    <a:pt x="945" y="588"/>
                    <a:pt x="1174" y="639"/>
                    <a:pt x="1401" y="666"/>
                  </a:cubicBezTo>
                  <a:cubicBezTo>
                    <a:pt x="1628" y="694"/>
                    <a:pt x="1873" y="694"/>
                    <a:pt x="2066" y="572"/>
                  </a:cubicBezTo>
                  <a:cubicBezTo>
                    <a:pt x="2140" y="524"/>
                    <a:pt x="2203" y="461"/>
                    <a:pt x="2267" y="400"/>
                  </a:cubicBezTo>
                  <a:cubicBezTo>
                    <a:pt x="2489" y="191"/>
                    <a:pt x="2777" y="0"/>
                    <a:pt x="3078" y="52"/>
                  </a:cubicBezTo>
                  <a:cubicBezTo>
                    <a:pt x="3128" y="60"/>
                    <a:pt x="3177" y="76"/>
                    <a:pt x="3216" y="109"/>
                  </a:cubicBezTo>
                  <a:cubicBezTo>
                    <a:pt x="3263" y="149"/>
                    <a:pt x="3287" y="210"/>
                    <a:pt x="3305" y="270"/>
                  </a:cubicBezTo>
                  <a:cubicBezTo>
                    <a:pt x="3399" y="584"/>
                    <a:pt x="3350" y="966"/>
                    <a:pt x="3098" y="1176"/>
                  </a:cubicBezTo>
                  <a:cubicBezTo>
                    <a:pt x="2968" y="1285"/>
                    <a:pt x="2799" y="1336"/>
                    <a:pt x="2632" y="1372"/>
                  </a:cubicBezTo>
                  <a:cubicBezTo>
                    <a:pt x="2047" y="1498"/>
                    <a:pt x="1440" y="1464"/>
                    <a:pt x="842" y="1430"/>
                  </a:cubicBezTo>
                  <a:cubicBezTo>
                    <a:pt x="681" y="1421"/>
                    <a:pt x="519" y="1411"/>
                    <a:pt x="359" y="1387"/>
                  </a:cubicBezTo>
                  <a:cubicBezTo>
                    <a:pt x="244" y="1369"/>
                    <a:pt x="124" y="1341"/>
                    <a:pt x="33" y="1273"/>
                  </a:cubicBezTo>
                  <a:cubicBezTo>
                    <a:pt x="2" y="1250"/>
                    <a:pt x="0" y="1205"/>
                    <a:pt x="28" y="1179"/>
                  </a:cubicBezTo>
                  <a:cubicBezTo>
                    <a:pt x="73" y="1136"/>
                    <a:pt x="73" y="1136"/>
                    <a:pt x="73" y="1136"/>
                  </a:cubicBezTo>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32" name="Google Shape;332;p18"/>
            <p:cNvSpPr/>
            <p:nvPr/>
          </p:nvSpPr>
          <p:spPr>
            <a:xfrm rot="-10675605">
              <a:off x="8082725" y="-673349"/>
              <a:ext cx="3702049" cy="2425700"/>
            </a:xfrm>
            <a:custGeom>
              <a:avLst/>
              <a:gdLst/>
              <a:ahLst/>
              <a:cxnLst/>
              <a:rect l="l" t="t" r="r" b="b"/>
              <a:pathLst>
                <a:path w="2747" h="1799" extrusionOk="0">
                  <a:moveTo>
                    <a:pt x="21" y="103"/>
                  </a:moveTo>
                  <a:cubicBezTo>
                    <a:pt x="321" y="0"/>
                    <a:pt x="670" y="78"/>
                    <a:pt x="898" y="298"/>
                  </a:cubicBezTo>
                  <a:cubicBezTo>
                    <a:pt x="1052" y="447"/>
                    <a:pt x="1156" y="655"/>
                    <a:pt x="1347" y="749"/>
                  </a:cubicBezTo>
                  <a:cubicBezTo>
                    <a:pt x="1567" y="858"/>
                    <a:pt x="1829" y="784"/>
                    <a:pt x="2073" y="804"/>
                  </a:cubicBezTo>
                  <a:cubicBezTo>
                    <a:pt x="2222" y="817"/>
                    <a:pt x="2368" y="866"/>
                    <a:pt x="2493" y="947"/>
                  </a:cubicBezTo>
                  <a:cubicBezTo>
                    <a:pt x="2554" y="986"/>
                    <a:pt x="2611" y="1033"/>
                    <a:pt x="2649" y="1094"/>
                  </a:cubicBezTo>
                  <a:cubicBezTo>
                    <a:pt x="2747" y="1250"/>
                    <a:pt x="2682" y="1484"/>
                    <a:pt x="2517" y="1567"/>
                  </a:cubicBezTo>
                  <a:cubicBezTo>
                    <a:pt x="2455" y="1599"/>
                    <a:pt x="2385" y="1610"/>
                    <a:pt x="2316" y="1620"/>
                  </a:cubicBezTo>
                  <a:cubicBezTo>
                    <a:pt x="1713" y="1714"/>
                    <a:pt x="1101" y="1799"/>
                    <a:pt x="495" y="1733"/>
                  </a:cubicBezTo>
                  <a:cubicBezTo>
                    <a:pt x="418" y="1725"/>
                    <a:pt x="339" y="1713"/>
                    <a:pt x="276" y="1670"/>
                  </a:cubicBezTo>
                  <a:cubicBezTo>
                    <a:pt x="183" y="1606"/>
                    <a:pt x="145" y="1490"/>
                    <a:pt x="120" y="1381"/>
                  </a:cubicBezTo>
                  <a:cubicBezTo>
                    <a:pt x="21" y="954"/>
                    <a:pt x="0" y="573"/>
                    <a:pt x="15" y="135"/>
                  </a:cubicBezTo>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333" name="Google Shape;333;p18"/>
          <p:cNvSpPr txBox="1">
            <a:spLocks noGrp="1"/>
          </p:cNvSpPr>
          <p:nvPr>
            <p:ph type="title"/>
          </p:nvPr>
        </p:nvSpPr>
        <p:spPr>
          <a:xfrm>
            <a:off x="720000" y="1463100"/>
            <a:ext cx="2749500" cy="1063200"/>
          </a:xfrm>
          <a:prstGeom prst="rect">
            <a:avLst/>
          </a:prstGeom>
        </p:spPr>
        <p:txBody>
          <a:bodyPr spcFirstLastPara="1" wrap="square" lIns="91425" tIns="91425" rIns="91425" bIns="91425" anchor="b" anchorCtr="0">
            <a:noAutofit/>
          </a:bodyPr>
          <a:lstStyle>
            <a:lvl1pPr lvl="0" algn="l"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34" name="Google Shape;334;p18"/>
          <p:cNvSpPr txBox="1">
            <a:spLocks noGrp="1"/>
          </p:cNvSpPr>
          <p:nvPr>
            <p:ph type="subTitle" idx="1"/>
          </p:nvPr>
        </p:nvSpPr>
        <p:spPr>
          <a:xfrm>
            <a:off x="720000" y="2526300"/>
            <a:ext cx="2749500" cy="11541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335" name="Google Shape;335;p18"/>
          <p:cNvGrpSpPr/>
          <p:nvPr/>
        </p:nvGrpSpPr>
        <p:grpSpPr>
          <a:xfrm>
            <a:off x="-1983363" y="-691026"/>
            <a:ext cx="12120697" cy="7155628"/>
            <a:chOff x="-680" y="-151"/>
            <a:chExt cx="7635" cy="4507"/>
          </a:xfrm>
        </p:grpSpPr>
        <p:sp>
          <p:nvSpPr>
            <p:cNvPr id="336" name="Google Shape;336;p18"/>
            <p:cNvSpPr/>
            <p:nvPr/>
          </p:nvSpPr>
          <p:spPr>
            <a:xfrm>
              <a:off x="-680" y="-151"/>
              <a:ext cx="2341" cy="945"/>
            </a:xfrm>
            <a:custGeom>
              <a:avLst/>
              <a:gdLst/>
              <a:ahLst/>
              <a:cxnLst/>
              <a:rect l="l" t="t" r="r" b="b"/>
              <a:pathLst>
                <a:path w="3021" h="1219" extrusionOk="0">
                  <a:moveTo>
                    <a:pt x="3007" y="3"/>
                  </a:moveTo>
                  <a:cubicBezTo>
                    <a:pt x="3001" y="0"/>
                    <a:pt x="2993" y="0"/>
                    <a:pt x="2988" y="4"/>
                  </a:cubicBezTo>
                  <a:cubicBezTo>
                    <a:pt x="2983" y="7"/>
                    <a:pt x="2981" y="13"/>
                    <a:pt x="2981" y="19"/>
                  </a:cubicBezTo>
                  <a:cubicBezTo>
                    <a:pt x="2995" y="163"/>
                    <a:pt x="2921" y="309"/>
                    <a:pt x="2798" y="384"/>
                  </a:cubicBezTo>
                  <a:cubicBezTo>
                    <a:pt x="2737" y="420"/>
                    <a:pt x="2665" y="438"/>
                    <a:pt x="2590" y="435"/>
                  </a:cubicBezTo>
                  <a:cubicBezTo>
                    <a:pt x="2516" y="432"/>
                    <a:pt x="2443" y="408"/>
                    <a:pt x="2385" y="367"/>
                  </a:cubicBezTo>
                  <a:cubicBezTo>
                    <a:pt x="2362" y="352"/>
                    <a:pt x="2342" y="332"/>
                    <a:pt x="2322" y="312"/>
                  </a:cubicBezTo>
                  <a:cubicBezTo>
                    <a:pt x="2286" y="277"/>
                    <a:pt x="2249" y="241"/>
                    <a:pt x="2198" y="228"/>
                  </a:cubicBezTo>
                  <a:cubicBezTo>
                    <a:pt x="2153" y="216"/>
                    <a:pt x="2107" y="221"/>
                    <a:pt x="2067" y="228"/>
                  </a:cubicBezTo>
                  <a:cubicBezTo>
                    <a:pt x="2027" y="234"/>
                    <a:pt x="1987" y="245"/>
                    <a:pt x="1949" y="260"/>
                  </a:cubicBezTo>
                  <a:cubicBezTo>
                    <a:pt x="1864" y="291"/>
                    <a:pt x="1791" y="336"/>
                    <a:pt x="1738" y="389"/>
                  </a:cubicBezTo>
                  <a:cubicBezTo>
                    <a:pt x="1708" y="419"/>
                    <a:pt x="1690" y="451"/>
                    <a:pt x="1686" y="482"/>
                  </a:cubicBezTo>
                  <a:cubicBezTo>
                    <a:pt x="1680" y="522"/>
                    <a:pt x="1697" y="557"/>
                    <a:pt x="1714" y="591"/>
                  </a:cubicBezTo>
                  <a:cubicBezTo>
                    <a:pt x="1716" y="595"/>
                    <a:pt x="1717" y="599"/>
                    <a:pt x="1719" y="602"/>
                  </a:cubicBezTo>
                  <a:cubicBezTo>
                    <a:pt x="1803" y="777"/>
                    <a:pt x="1823" y="914"/>
                    <a:pt x="1783" y="1023"/>
                  </a:cubicBezTo>
                  <a:cubicBezTo>
                    <a:pt x="1758" y="1092"/>
                    <a:pt x="1705" y="1145"/>
                    <a:pt x="1637" y="1169"/>
                  </a:cubicBezTo>
                  <a:cubicBezTo>
                    <a:pt x="1568" y="1193"/>
                    <a:pt x="1494" y="1186"/>
                    <a:pt x="1433" y="1151"/>
                  </a:cubicBezTo>
                  <a:cubicBezTo>
                    <a:pt x="1358" y="1109"/>
                    <a:pt x="1306" y="1037"/>
                    <a:pt x="1257" y="968"/>
                  </a:cubicBezTo>
                  <a:cubicBezTo>
                    <a:pt x="1219" y="915"/>
                    <a:pt x="1180" y="860"/>
                    <a:pt x="1130" y="817"/>
                  </a:cubicBezTo>
                  <a:cubicBezTo>
                    <a:pt x="1085" y="778"/>
                    <a:pt x="1012" y="734"/>
                    <a:pt x="926" y="742"/>
                  </a:cubicBezTo>
                  <a:cubicBezTo>
                    <a:pt x="879" y="746"/>
                    <a:pt x="835" y="763"/>
                    <a:pt x="792" y="779"/>
                  </a:cubicBezTo>
                  <a:cubicBezTo>
                    <a:pt x="758" y="792"/>
                    <a:pt x="723" y="806"/>
                    <a:pt x="687" y="812"/>
                  </a:cubicBezTo>
                  <a:cubicBezTo>
                    <a:pt x="547" y="839"/>
                    <a:pt x="386" y="790"/>
                    <a:pt x="267" y="685"/>
                  </a:cubicBezTo>
                  <a:cubicBezTo>
                    <a:pt x="158" y="589"/>
                    <a:pt x="81" y="442"/>
                    <a:pt x="50" y="270"/>
                  </a:cubicBezTo>
                  <a:cubicBezTo>
                    <a:pt x="43" y="233"/>
                    <a:pt x="39" y="194"/>
                    <a:pt x="36" y="153"/>
                  </a:cubicBezTo>
                  <a:cubicBezTo>
                    <a:pt x="36" y="142"/>
                    <a:pt x="26" y="135"/>
                    <a:pt x="17" y="136"/>
                  </a:cubicBezTo>
                  <a:cubicBezTo>
                    <a:pt x="7" y="136"/>
                    <a:pt x="0" y="144"/>
                    <a:pt x="0" y="154"/>
                  </a:cubicBezTo>
                  <a:cubicBezTo>
                    <a:pt x="10" y="333"/>
                    <a:pt x="64" y="493"/>
                    <a:pt x="155" y="615"/>
                  </a:cubicBezTo>
                  <a:cubicBezTo>
                    <a:pt x="252" y="745"/>
                    <a:pt x="393" y="831"/>
                    <a:pt x="544" y="851"/>
                  </a:cubicBezTo>
                  <a:cubicBezTo>
                    <a:pt x="623" y="861"/>
                    <a:pt x="701" y="852"/>
                    <a:pt x="778" y="824"/>
                  </a:cubicBezTo>
                  <a:cubicBezTo>
                    <a:pt x="788" y="820"/>
                    <a:pt x="798" y="816"/>
                    <a:pt x="808" y="812"/>
                  </a:cubicBezTo>
                  <a:cubicBezTo>
                    <a:pt x="837" y="801"/>
                    <a:pt x="868" y="789"/>
                    <a:pt x="899" y="782"/>
                  </a:cubicBezTo>
                  <a:cubicBezTo>
                    <a:pt x="939" y="773"/>
                    <a:pt x="979" y="776"/>
                    <a:pt x="1016" y="789"/>
                  </a:cubicBezTo>
                  <a:cubicBezTo>
                    <a:pt x="1054" y="803"/>
                    <a:pt x="1113" y="833"/>
                    <a:pt x="1193" y="938"/>
                  </a:cubicBezTo>
                  <a:cubicBezTo>
                    <a:pt x="1207" y="956"/>
                    <a:pt x="1220" y="975"/>
                    <a:pt x="1233" y="993"/>
                  </a:cubicBezTo>
                  <a:cubicBezTo>
                    <a:pt x="1264" y="1037"/>
                    <a:pt x="1297" y="1082"/>
                    <a:pt x="1336" y="1121"/>
                  </a:cubicBezTo>
                  <a:cubicBezTo>
                    <a:pt x="1395" y="1180"/>
                    <a:pt x="1462" y="1213"/>
                    <a:pt x="1531" y="1218"/>
                  </a:cubicBezTo>
                  <a:cubicBezTo>
                    <a:pt x="1538" y="1219"/>
                    <a:pt x="1545" y="1219"/>
                    <a:pt x="1552" y="1219"/>
                  </a:cubicBezTo>
                  <a:cubicBezTo>
                    <a:pt x="1618" y="1219"/>
                    <a:pt x="1684" y="1196"/>
                    <a:pt x="1735" y="1154"/>
                  </a:cubicBezTo>
                  <a:cubicBezTo>
                    <a:pt x="1790" y="1108"/>
                    <a:pt x="1824" y="1043"/>
                    <a:pt x="1834" y="963"/>
                  </a:cubicBezTo>
                  <a:cubicBezTo>
                    <a:pt x="1844" y="881"/>
                    <a:pt x="1828" y="800"/>
                    <a:pt x="1813" y="746"/>
                  </a:cubicBezTo>
                  <a:cubicBezTo>
                    <a:pt x="1803" y="711"/>
                    <a:pt x="1790" y="676"/>
                    <a:pt x="1774" y="637"/>
                  </a:cubicBezTo>
                  <a:cubicBezTo>
                    <a:pt x="1768" y="623"/>
                    <a:pt x="1761" y="609"/>
                    <a:pt x="1755" y="595"/>
                  </a:cubicBezTo>
                  <a:cubicBezTo>
                    <a:pt x="1743" y="573"/>
                    <a:pt x="1732" y="549"/>
                    <a:pt x="1725" y="525"/>
                  </a:cubicBezTo>
                  <a:cubicBezTo>
                    <a:pt x="1703" y="449"/>
                    <a:pt x="1780" y="390"/>
                    <a:pt x="1859" y="343"/>
                  </a:cubicBezTo>
                  <a:cubicBezTo>
                    <a:pt x="1935" y="297"/>
                    <a:pt x="2019" y="268"/>
                    <a:pt x="2103" y="259"/>
                  </a:cubicBezTo>
                  <a:cubicBezTo>
                    <a:pt x="2156" y="253"/>
                    <a:pt x="2196" y="260"/>
                    <a:pt x="2229" y="280"/>
                  </a:cubicBezTo>
                  <a:cubicBezTo>
                    <a:pt x="2253" y="295"/>
                    <a:pt x="2274" y="316"/>
                    <a:pt x="2295" y="336"/>
                  </a:cubicBezTo>
                  <a:cubicBezTo>
                    <a:pt x="2303" y="344"/>
                    <a:pt x="2311" y="352"/>
                    <a:pt x="2319" y="360"/>
                  </a:cubicBezTo>
                  <a:cubicBezTo>
                    <a:pt x="2430" y="464"/>
                    <a:pt x="2596" y="499"/>
                    <a:pt x="2741" y="450"/>
                  </a:cubicBezTo>
                  <a:cubicBezTo>
                    <a:pt x="2879" y="403"/>
                    <a:pt x="2986" y="276"/>
                    <a:pt x="3013" y="127"/>
                  </a:cubicBezTo>
                  <a:cubicBezTo>
                    <a:pt x="3019" y="90"/>
                    <a:pt x="3021" y="54"/>
                    <a:pt x="3017" y="18"/>
                  </a:cubicBezTo>
                  <a:cubicBezTo>
                    <a:pt x="3017" y="11"/>
                    <a:pt x="3013" y="5"/>
                    <a:pt x="3007" y="3"/>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337" name="Google Shape;337;p18"/>
            <p:cNvSpPr/>
            <p:nvPr/>
          </p:nvSpPr>
          <p:spPr>
            <a:xfrm rot="3326045">
              <a:off x="5880" y="2830"/>
              <a:ext cx="674" cy="1328"/>
            </a:xfrm>
            <a:custGeom>
              <a:avLst/>
              <a:gdLst/>
              <a:ahLst/>
              <a:cxnLst/>
              <a:rect l="l" t="t" r="r" b="b"/>
              <a:pathLst>
                <a:path w="874" h="1714" extrusionOk="0">
                  <a:moveTo>
                    <a:pt x="769" y="1699"/>
                  </a:moveTo>
                  <a:cubicBezTo>
                    <a:pt x="796" y="1705"/>
                    <a:pt x="823" y="1710"/>
                    <a:pt x="851" y="1714"/>
                  </a:cubicBezTo>
                  <a:cubicBezTo>
                    <a:pt x="852" y="1714"/>
                    <a:pt x="853" y="1714"/>
                    <a:pt x="854" y="1714"/>
                  </a:cubicBezTo>
                  <a:cubicBezTo>
                    <a:pt x="864" y="1714"/>
                    <a:pt x="871" y="1707"/>
                    <a:pt x="873" y="1698"/>
                  </a:cubicBezTo>
                  <a:cubicBezTo>
                    <a:pt x="874" y="1689"/>
                    <a:pt x="868" y="1681"/>
                    <a:pt x="859" y="1679"/>
                  </a:cubicBezTo>
                  <a:cubicBezTo>
                    <a:pt x="750" y="1661"/>
                    <a:pt x="642" y="1636"/>
                    <a:pt x="537" y="1603"/>
                  </a:cubicBezTo>
                  <a:cubicBezTo>
                    <a:pt x="484" y="1586"/>
                    <a:pt x="431" y="1567"/>
                    <a:pt x="380" y="1547"/>
                  </a:cubicBezTo>
                  <a:cubicBezTo>
                    <a:pt x="336" y="1529"/>
                    <a:pt x="289" y="1509"/>
                    <a:pt x="245" y="1486"/>
                  </a:cubicBezTo>
                  <a:cubicBezTo>
                    <a:pt x="152" y="1436"/>
                    <a:pt x="94" y="1384"/>
                    <a:pt x="64" y="1323"/>
                  </a:cubicBezTo>
                  <a:cubicBezTo>
                    <a:pt x="48" y="1290"/>
                    <a:pt x="41" y="1253"/>
                    <a:pt x="46" y="1216"/>
                  </a:cubicBezTo>
                  <a:cubicBezTo>
                    <a:pt x="49" y="1188"/>
                    <a:pt x="59" y="1158"/>
                    <a:pt x="77" y="1128"/>
                  </a:cubicBezTo>
                  <a:cubicBezTo>
                    <a:pt x="104" y="1080"/>
                    <a:pt x="141" y="1039"/>
                    <a:pt x="177" y="998"/>
                  </a:cubicBezTo>
                  <a:cubicBezTo>
                    <a:pt x="187" y="988"/>
                    <a:pt x="197" y="977"/>
                    <a:pt x="206" y="966"/>
                  </a:cubicBezTo>
                  <a:cubicBezTo>
                    <a:pt x="251" y="915"/>
                    <a:pt x="296" y="859"/>
                    <a:pt x="313" y="792"/>
                  </a:cubicBezTo>
                  <a:cubicBezTo>
                    <a:pt x="323" y="755"/>
                    <a:pt x="323" y="717"/>
                    <a:pt x="314" y="680"/>
                  </a:cubicBezTo>
                  <a:cubicBezTo>
                    <a:pt x="303" y="638"/>
                    <a:pt x="281" y="599"/>
                    <a:pt x="259" y="564"/>
                  </a:cubicBezTo>
                  <a:cubicBezTo>
                    <a:pt x="254" y="556"/>
                    <a:pt x="249" y="548"/>
                    <a:pt x="244" y="540"/>
                  </a:cubicBezTo>
                  <a:cubicBezTo>
                    <a:pt x="203" y="477"/>
                    <a:pt x="162" y="412"/>
                    <a:pt x="168" y="335"/>
                  </a:cubicBezTo>
                  <a:cubicBezTo>
                    <a:pt x="175" y="256"/>
                    <a:pt x="229" y="175"/>
                    <a:pt x="309" y="124"/>
                  </a:cubicBezTo>
                  <a:cubicBezTo>
                    <a:pt x="396" y="68"/>
                    <a:pt x="501" y="52"/>
                    <a:pt x="600" y="43"/>
                  </a:cubicBezTo>
                  <a:cubicBezTo>
                    <a:pt x="626" y="40"/>
                    <a:pt x="651" y="38"/>
                    <a:pt x="677" y="36"/>
                  </a:cubicBezTo>
                  <a:cubicBezTo>
                    <a:pt x="684" y="36"/>
                    <a:pt x="689" y="32"/>
                    <a:pt x="692" y="26"/>
                  </a:cubicBezTo>
                  <a:cubicBezTo>
                    <a:pt x="695" y="20"/>
                    <a:pt x="695" y="13"/>
                    <a:pt x="691" y="7"/>
                  </a:cubicBezTo>
                  <a:cubicBezTo>
                    <a:pt x="688" y="2"/>
                    <a:pt x="682" y="0"/>
                    <a:pt x="676" y="0"/>
                  </a:cubicBezTo>
                  <a:cubicBezTo>
                    <a:pt x="570" y="8"/>
                    <a:pt x="460" y="16"/>
                    <a:pt x="360" y="58"/>
                  </a:cubicBezTo>
                  <a:cubicBezTo>
                    <a:pt x="263" y="98"/>
                    <a:pt x="189" y="166"/>
                    <a:pt x="153" y="250"/>
                  </a:cubicBezTo>
                  <a:cubicBezTo>
                    <a:pt x="134" y="295"/>
                    <a:pt x="128" y="342"/>
                    <a:pt x="134" y="386"/>
                  </a:cubicBezTo>
                  <a:cubicBezTo>
                    <a:pt x="139" y="424"/>
                    <a:pt x="154" y="462"/>
                    <a:pt x="182" y="509"/>
                  </a:cubicBezTo>
                  <a:cubicBezTo>
                    <a:pt x="191" y="525"/>
                    <a:pt x="201" y="540"/>
                    <a:pt x="211" y="555"/>
                  </a:cubicBezTo>
                  <a:cubicBezTo>
                    <a:pt x="247" y="611"/>
                    <a:pt x="285" y="669"/>
                    <a:pt x="285" y="735"/>
                  </a:cubicBezTo>
                  <a:cubicBezTo>
                    <a:pt x="285" y="805"/>
                    <a:pt x="243" y="865"/>
                    <a:pt x="207" y="910"/>
                  </a:cubicBezTo>
                  <a:cubicBezTo>
                    <a:pt x="189" y="931"/>
                    <a:pt x="170" y="952"/>
                    <a:pt x="152" y="973"/>
                  </a:cubicBezTo>
                  <a:cubicBezTo>
                    <a:pt x="123" y="1005"/>
                    <a:pt x="93" y="1039"/>
                    <a:pt x="67" y="1075"/>
                  </a:cubicBezTo>
                  <a:cubicBezTo>
                    <a:pt x="19" y="1145"/>
                    <a:pt x="0" y="1214"/>
                    <a:pt x="12" y="1280"/>
                  </a:cubicBezTo>
                  <a:cubicBezTo>
                    <a:pt x="26" y="1354"/>
                    <a:pt x="78" y="1421"/>
                    <a:pt x="166" y="1481"/>
                  </a:cubicBezTo>
                  <a:cubicBezTo>
                    <a:pt x="200" y="1504"/>
                    <a:pt x="239" y="1525"/>
                    <a:pt x="284" y="1545"/>
                  </a:cubicBezTo>
                  <a:cubicBezTo>
                    <a:pt x="335" y="1568"/>
                    <a:pt x="388" y="1589"/>
                    <a:pt x="441" y="1608"/>
                  </a:cubicBezTo>
                  <a:cubicBezTo>
                    <a:pt x="547" y="1647"/>
                    <a:pt x="658" y="1677"/>
                    <a:pt x="769" y="1699"/>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338" name="Google Shape;338;p18"/>
            <p:cNvSpPr/>
            <p:nvPr/>
          </p:nvSpPr>
          <p:spPr>
            <a:xfrm rot="10800000">
              <a:off x="5338" y="200"/>
              <a:ext cx="1516" cy="315"/>
            </a:xfrm>
            <a:custGeom>
              <a:avLst/>
              <a:gdLst/>
              <a:ahLst/>
              <a:cxnLst/>
              <a:rect l="l" t="t" r="r" b="b"/>
              <a:pathLst>
                <a:path w="1956" h="406" extrusionOk="0">
                  <a:moveTo>
                    <a:pt x="1733" y="169"/>
                  </a:moveTo>
                  <a:cubicBezTo>
                    <a:pt x="1644" y="117"/>
                    <a:pt x="1544" y="84"/>
                    <a:pt x="1437" y="72"/>
                  </a:cubicBezTo>
                  <a:cubicBezTo>
                    <a:pt x="1336" y="61"/>
                    <a:pt x="1227" y="67"/>
                    <a:pt x="1085" y="90"/>
                  </a:cubicBezTo>
                  <a:cubicBezTo>
                    <a:pt x="1079" y="91"/>
                    <a:pt x="1074" y="92"/>
                    <a:pt x="1068" y="93"/>
                  </a:cubicBezTo>
                  <a:cubicBezTo>
                    <a:pt x="1025" y="30"/>
                    <a:pt x="925" y="19"/>
                    <a:pt x="874" y="13"/>
                  </a:cubicBezTo>
                  <a:cubicBezTo>
                    <a:pt x="745" y="0"/>
                    <a:pt x="633" y="1"/>
                    <a:pt x="529" y="17"/>
                  </a:cubicBezTo>
                  <a:cubicBezTo>
                    <a:pt x="313" y="52"/>
                    <a:pt x="134" y="161"/>
                    <a:pt x="37" y="317"/>
                  </a:cubicBezTo>
                  <a:cubicBezTo>
                    <a:pt x="25" y="337"/>
                    <a:pt x="14" y="358"/>
                    <a:pt x="4" y="379"/>
                  </a:cubicBezTo>
                  <a:cubicBezTo>
                    <a:pt x="0" y="390"/>
                    <a:pt x="6" y="400"/>
                    <a:pt x="14" y="404"/>
                  </a:cubicBezTo>
                  <a:cubicBezTo>
                    <a:pt x="17" y="405"/>
                    <a:pt x="19" y="406"/>
                    <a:pt x="22" y="406"/>
                  </a:cubicBezTo>
                  <a:cubicBezTo>
                    <a:pt x="28" y="406"/>
                    <a:pt x="34" y="402"/>
                    <a:pt x="36" y="396"/>
                  </a:cubicBezTo>
                  <a:cubicBezTo>
                    <a:pt x="103" y="245"/>
                    <a:pt x="248" y="128"/>
                    <a:pt x="434" y="75"/>
                  </a:cubicBezTo>
                  <a:cubicBezTo>
                    <a:pt x="529" y="48"/>
                    <a:pt x="633" y="37"/>
                    <a:pt x="752" y="41"/>
                  </a:cubicBezTo>
                  <a:cubicBezTo>
                    <a:pt x="810" y="43"/>
                    <a:pt x="861" y="47"/>
                    <a:pt x="906" y="53"/>
                  </a:cubicBezTo>
                  <a:cubicBezTo>
                    <a:pt x="935" y="58"/>
                    <a:pt x="979" y="66"/>
                    <a:pt x="1012" y="89"/>
                  </a:cubicBezTo>
                  <a:cubicBezTo>
                    <a:pt x="1018" y="92"/>
                    <a:pt x="1022" y="96"/>
                    <a:pt x="1027" y="100"/>
                  </a:cubicBezTo>
                  <a:cubicBezTo>
                    <a:pt x="987" y="108"/>
                    <a:pt x="949" y="116"/>
                    <a:pt x="911" y="123"/>
                  </a:cubicBezTo>
                  <a:cubicBezTo>
                    <a:pt x="910" y="123"/>
                    <a:pt x="910" y="123"/>
                    <a:pt x="910" y="123"/>
                  </a:cubicBezTo>
                  <a:cubicBezTo>
                    <a:pt x="862" y="133"/>
                    <a:pt x="807" y="145"/>
                    <a:pt x="778" y="192"/>
                  </a:cubicBezTo>
                  <a:cubicBezTo>
                    <a:pt x="765" y="214"/>
                    <a:pt x="761" y="241"/>
                    <a:pt x="768" y="264"/>
                  </a:cubicBezTo>
                  <a:cubicBezTo>
                    <a:pt x="774" y="284"/>
                    <a:pt x="788" y="300"/>
                    <a:pt x="807" y="309"/>
                  </a:cubicBezTo>
                  <a:cubicBezTo>
                    <a:pt x="840" y="324"/>
                    <a:pt x="883" y="323"/>
                    <a:pt x="937" y="306"/>
                  </a:cubicBezTo>
                  <a:cubicBezTo>
                    <a:pt x="1026" y="279"/>
                    <a:pt x="1105" y="214"/>
                    <a:pt x="1084" y="130"/>
                  </a:cubicBezTo>
                  <a:cubicBezTo>
                    <a:pt x="1084" y="129"/>
                    <a:pt x="1084" y="128"/>
                    <a:pt x="1084" y="127"/>
                  </a:cubicBezTo>
                  <a:cubicBezTo>
                    <a:pt x="1168" y="112"/>
                    <a:pt x="1271" y="99"/>
                    <a:pt x="1374" y="103"/>
                  </a:cubicBezTo>
                  <a:cubicBezTo>
                    <a:pt x="1481" y="108"/>
                    <a:pt x="1578" y="131"/>
                    <a:pt x="1665" y="173"/>
                  </a:cubicBezTo>
                  <a:cubicBezTo>
                    <a:pt x="1746" y="213"/>
                    <a:pt x="1821" y="269"/>
                    <a:pt x="1880" y="337"/>
                  </a:cubicBezTo>
                  <a:cubicBezTo>
                    <a:pt x="1895" y="353"/>
                    <a:pt x="1909" y="370"/>
                    <a:pt x="1922" y="388"/>
                  </a:cubicBezTo>
                  <a:cubicBezTo>
                    <a:pt x="1926" y="394"/>
                    <a:pt x="1932" y="397"/>
                    <a:pt x="1939" y="396"/>
                  </a:cubicBezTo>
                  <a:cubicBezTo>
                    <a:pt x="1945" y="395"/>
                    <a:pt x="1951" y="391"/>
                    <a:pt x="1954" y="385"/>
                  </a:cubicBezTo>
                  <a:cubicBezTo>
                    <a:pt x="1956" y="380"/>
                    <a:pt x="1956" y="374"/>
                    <a:pt x="1952" y="369"/>
                  </a:cubicBezTo>
                  <a:cubicBezTo>
                    <a:pt x="1894" y="289"/>
                    <a:pt x="1818" y="219"/>
                    <a:pt x="1733" y="169"/>
                  </a:cubicBezTo>
                  <a:close/>
                  <a:moveTo>
                    <a:pt x="1050" y="170"/>
                  </a:moveTo>
                  <a:cubicBezTo>
                    <a:pt x="1045" y="199"/>
                    <a:pt x="1022" y="225"/>
                    <a:pt x="984" y="247"/>
                  </a:cubicBezTo>
                  <a:cubicBezTo>
                    <a:pt x="951" y="267"/>
                    <a:pt x="912" y="279"/>
                    <a:pt x="876" y="283"/>
                  </a:cubicBezTo>
                  <a:cubicBezTo>
                    <a:pt x="865" y="283"/>
                    <a:pt x="829" y="285"/>
                    <a:pt x="810" y="267"/>
                  </a:cubicBezTo>
                  <a:cubicBezTo>
                    <a:pt x="803" y="260"/>
                    <a:pt x="799" y="251"/>
                    <a:pt x="799" y="240"/>
                  </a:cubicBezTo>
                  <a:cubicBezTo>
                    <a:pt x="801" y="195"/>
                    <a:pt x="849" y="174"/>
                    <a:pt x="889" y="165"/>
                  </a:cubicBezTo>
                  <a:cubicBezTo>
                    <a:pt x="939" y="153"/>
                    <a:pt x="991" y="143"/>
                    <a:pt x="1041" y="134"/>
                  </a:cubicBezTo>
                  <a:cubicBezTo>
                    <a:pt x="1046" y="133"/>
                    <a:pt x="1046" y="133"/>
                    <a:pt x="1046" y="133"/>
                  </a:cubicBezTo>
                  <a:cubicBezTo>
                    <a:pt x="1046" y="133"/>
                    <a:pt x="1047" y="133"/>
                    <a:pt x="1048" y="133"/>
                  </a:cubicBezTo>
                  <a:cubicBezTo>
                    <a:pt x="1052" y="145"/>
                    <a:pt x="1053" y="158"/>
                    <a:pt x="1050" y="17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339" name="Google Shape;339;p18"/>
            <p:cNvSpPr/>
            <p:nvPr/>
          </p:nvSpPr>
          <p:spPr>
            <a:xfrm rot="-2700000">
              <a:off x="389" y="2574"/>
              <a:ext cx="754" cy="1776"/>
            </a:xfrm>
            <a:custGeom>
              <a:avLst/>
              <a:gdLst/>
              <a:ahLst/>
              <a:cxnLst/>
              <a:rect l="l" t="t" r="r" b="b"/>
              <a:pathLst>
                <a:path w="974" h="2294" extrusionOk="0">
                  <a:moveTo>
                    <a:pt x="970" y="749"/>
                  </a:moveTo>
                  <a:cubicBezTo>
                    <a:pt x="969" y="743"/>
                    <a:pt x="963" y="737"/>
                    <a:pt x="957" y="736"/>
                  </a:cubicBezTo>
                  <a:cubicBezTo>
                    <a:pt x="948" y="734"/>
                    <a:pt x="939" y="733"/>
                    <a:pt x="931" y="732"/>
                  </a:cubicBezTo>
                  <a:cubicBezTo>
                    <a:pt x="930" y="731"/>
                    <a:pt x="930" y="731"/>
                    <a:pt x="930" y="731"/>
                  </a:cubicBezTo>
                  <a:cubicBezTo>
                    <a:pt x="930" y="732"/>
                    <a:pt x="930" y="732"/>
                    <a:pt x="930" y="732"/>
                  </a:cubicBezTo>
                  <a:cubicBezTo>
                    <a:pt x="870" y="727"/>
                    <a:pt x="809" y="741"/>
                    <a:pt x="752" y="775"/>
                  </a:cubicBezTo>
                  <a:cubicBezTo>
                    <a:pt x="720" y="793"/>
                    <a:pt x="691" y="817"/>
                    <a:pt x="665" y="844"/>
                  </a:cubicBezTo>
                  <a:cubicBezTo>
                    <a:pt x="635" y="807"/>
                    <a:pt x="617" y="760"/>
                    <a:pt x="614" y="716"/>
                  </a:cubicBezTo>
                  <a:cubicBezTo>
                    <a:pt x="610" y="666"/>
                    <a:pt x="620" y="612"/>
                    <a:pt x="643" y="559"/>
                  </a:cubicBezTo>
                  <a:cubicBezTo>
                    <a:pt x="654" y="534"/>
                    <a:pt x="668" y="509"/>
                    <a:pt x="684" y="485"/>
                  </a:cubicBezTo>
                  <a:cubicBezTo>
                    <a:pt x="688" y="478"/>
                    <a:pt x="693" y="472"/>
                    <a:pt x="697" y="465"/>
                  </a:cubicBezTo>
                  <a:cubicBezTo>
                    <a:pt x="708" y="450"/>
                    <a:pt x="718" y="435"/>
                    <a:pt x="727" y="419"/>
                  </a:cubicBezTo>
                  <a:cubicBezTo>
                    <a:pt x="752" y="371"/>
                    <a:pt x="754" y="321"/>
                    <a:pt x="731" y="277"/>
                  </a:cubicBezTo>
                  <a:cubicBezTo>
                    <a:pt x="706" y="230"/>
                    <a:pt x="661" y="196"/>
                    <a:pt x="629" y="175"/>
                  </a:cubicBezTo>
                  <a:cubicBezTo>
                    <a:pt x="530" y="109"/>
                    <a:pt x="411" y="51"/>
                    <a:pt x="275" y="3"/>
                  </a:cubicBezTo>
                  <a:cubicBezTo>
                    <a:pt x="266" y="0"/>
                    <a:pt x="257" y="4"/>
                    <a:pt x="254" y="14"/>
                  </a:cubicBezTo>
                  <a:cubicBezTo>
                    <a:pt x="250" y="22"/>
                    <a:pt x="254" y="34"/>
                    <a:pt x="265" y="38"/>
                  </a:cubicBezTo>
                  <a:cubicBezTo>
                    <a:pt x="383" y="79"/>
                    <a:pt x="495" y="133"/>
                    <a:pt x="596" y="197"/>
                  </a:cubicBezTo>
                  <a:cubicBezTo>
                    <a:pt x="633" y="220"/>
                    <a:pt x="677" y="252"/>
                    <a:pt x="700" y="296"/>
                  </a:cubicBezTo>
                  <a:cubicBezTo>
                    <a:pt x="711" y="317"/>
                    <a:pt x="714" y="340"/>
                    <a:pt x="710" y="362"/>
                  </a:cubicBezTo>
                  <a:cubicBezTo>
                    <a:pt x="706" y="387"/>
                    <a:pt x="691" y="410"/>
                    <a:pt x="677" y="432"/>
                  </a:cubicBezTo>
                  <a:cubicBezTo>
                    <a:pt x="646" y="477"/>
                    <a:pt x="614" y="526"/>
                    <a:pt x="596" y="582"/>
                  </a:cubicBezTo>
                  <a:cubicBezTo>
                    <a:pt x="577" y="640"/>
                    <a:pt x="572" y="698"/>
                    <a:pt x="582" y="751"/>
                  </a:cubicBezTo>
                  <a:cubicBezTo>
                    <a:pt x="590" y="792"/>
                    <a:pt x="611" y="836"/>
                    <a:pt x="642" y="872"/>
                  </a:cubicBezTo>
                  <a:cubicBezTo>
                    <a:pt x="629" y="889"/>
                    <a:pt x="617" y="908"/>
                    <a:pt x="607" y="927"/>
                  </a:cubicBezTo>
                  <a:cubicBezTo>
                    <a:pt x="573" y="993"/>
                    <a:pt x="554" y="1072"/>
                    <a:pt x="552" y="1159"/>
                  </a:cubicBezTo>
                  <a:cubicBezTo>
                    <a:pt x="549" y="1244"/>
                    <a:pt x="564" y="1326"/>
                    <a:pt x="580" y="1409"/>
                  </a:cubicBezTo>
                  <a:cubicBezTo>
                    <a:pt x="598" y="1497"/>
                    <a:pt x="610" y="1575"/>
                    <a:pt x="594" y="1653"/>
                  </a:cubicBezTo>
                  <a:cubicBezTo>
                    <a:pt x="578" y="1725"/>
                    <a:pt x="540" y="1781"/>
                    <a:pt x="486" y="1810"/>
                  </a:cubicBezTo>
                  <a:cubicBezTo>
                    <a:pt x="430" y="1840"/>
                    <a:pt x="365" y="1846"/>
                    <a:pt x="303" y="1853"/>
                  </a:cubicBezTo>
                  <a:cubicBezTo>
                    <a:pt x="250" y="1858"/>
                    <a:pt x="195" y="1863"/>
                    <a:pt x="145" y="1883"/>
                  </a:cubicBezTo>
                  <a:cubicBezTo>
                    <a:pt x="83" y="1907"/>
                    <a:pt x="39" y="1952"/>
                    <a:pt x="22" y="2010"/>
                  </a:cubicBezTo>
                  <a:cubicBezTo>
                    <a:pt x="0" y="2087"/>
                    <a:pt x="26" y="2169"/>
                    <a:pt x="52" y="2232"/>
                  </a:cubicBezTo>
                  <a:cubicBezTo>
                    <a:pt x="59" y="2248"/>
                    <a:pt x="66" y="2265"/>
                    <a:pt x="75" y="2284"/>
                  </a:cubicBezTo>
                  <a:cubicBezTo>
                    <a:pt x="78" y="2290"/>
                    <a:pt x="83" y="2294"/>
                    <a:pt x="89" y="2294"/>
                  </a:cubicBezTo>
                  <a:cubicBezTo>
                    <a:pt x="92" y="2294"/>
                    <a:pt x="95" y="2293"/>
                    <a:pt x="97" y="2292"/>
                  </a:cubicBezTo>
                  <a:cubicBezTo>
                    <a:pt x="106" y="2288"/>
                    <a:pt x="111" y="2278"/>
                    <a:pt x="107" y="2267"/>
                  </a:cubicBezTo>
                  <a:cubicBezTo>
                    <a:pt x="76" y="2200"/>
                    <a:pt x="46" y="2128"/>
                    <a:pt x="51" y="2055"/>
                  </a:cubicBezTo>
                  <a:cubicBezTo>
                    <a:pt x="55" y="1997"/>
                    <a:pt x="90" y="1947"/>
                    <a:pt x="144" y="1922"/>
                  </a:cubicBezTo>
                  <a:cubicBezTo>
                    <a:pt x="190" y="1901"/>
                    <a:pt x="242" y="1895"/>
                    <a:pt x="292" y="1890"/>
                  </a:cubicBezTo>
                  <a:cubicBezTo>
                    <a:pt x="311" y="1888"/>
                    <a:pt x="311" y="1888"/>
                    <a:pt x="311" y="1888"/>
                  </a:cubicBezTo>
                  <a:cubicBezTo>
                    <a:pt x="367" y="1882"/>
                    <a:pt x="425" y="1875"/>
                    <a:pt x="478" y="1853"/>
                  </a:cubicBezTo>
                  <a:cubicBezTo>
                    <a:pt x="538" y="1828"/>
                    <a:pt x="584" y="1782"/>
                    <a:pt x="610" y="1721"/>
                  </a:cubicBezTo>
                  <a:cubicBezTo>
                    <a:pt x="636" y="1659"/>
                    <a:pt x="643" y="1587"/>
                    <a:pt x="632" y="1501"/>
                  </a:cubicBezTo>
                  <a:cubicBezTo>
                    <a:pt x="628" y="1463"/>
                    <a:pt x="620" y="1425"/>
                    <a:pt x="613" y="1388"/>
                  </a:cubicBezTo>
                  <a:cubicBezTo>
                    <a:pt x="604" y="1343"/>
                    <a:pt x="595" y="1296"/>
                    <a:pt x="591" y="1250"/>
                  </a:cubicBezTo>
                  <a:cubicBezTo>
                    <a:pt x="583" y="1164"/>
                    <a:pt x="589" y="1087"/>
                    <a:pt x="608" y="1020"/>
                  </a:cubicBezTo>
                  <a:cubicBezTo>
                    <a:pt x="622" y="975"/>
                    <a:pt x="642" y="933"/>
                    <a:pt x="668" y="898"/>
                  </a:cubicBezTo>
                  <a:cubicBezTo>
                    <a:pt x="697" y="923"/>
                    <a:pt x="733" y="941"/>
                    <a:pt x="773" y="946"/>
                  </a:cubicBezTo>
                  <a:cubicBezTo>
                    <a:pt x="828" y="953"/>
                    <a:pt x="888" y="931"/>
                    <a:pt x="929" y="887"/>
                  </a:cubicBezTo>
                  <a:cubicBezTo>
                    <a:pt x="959" y="854"/>
                    <a:pt x="974" y="815"/>
                    <a:pt x="973" y="776"/>
                  </a:cubicBezTo>
                  <a:cubicBezTo>
                    <a:pt x="974" y="776"/>
                    <a:pt x="974" y="776"/>
                    <a:pt x="974" y="776"/>
                  </a:cubicBezTo>
                  <a:cubicBezTo>
                    <a:pt x="973" y="775"/>
                    <a:pt x="973" y="775"/>
                    <a:pt x="973" y="775"/>
                  </a:cubicBezTo>
                  <a:cubicBezTo>
                    <a:pt x="973" y="766"/>
                    <a:pt x="972" y="758"/>
                    <a:pt x="970" y="749"/>
                  </a:cubicBezTo>
                  <a:close/>
                  <a:moveTo>
                    <a:pt x="719" y="842"/>
                  </a:moveTo>
                  <a:cubicBezTo>
                    <a:pt x="773" y="795"/>
                    <a:pt x="837" y="768"/>
                    <a:pt x="900" y="767"/>
                  </a:cubicBezTo>
                  <a:cubicBezTo>
                    <a:pt x="912" y="767"/>
                    <a:pt x="925" y="767"/>
                    <a:pt x="937" y="769"/>
                  </a:cubicBezTo>
                  <a:cubicBezTo>
                    <a:pt x="941" y="802"/>
                    <a:pt x="928" y="836"/>
                    <a:pt x="901" y="864"/>
                  </a:cubicBezTo>
                  <a:cubicBezTo>
                    <a:pt x="867" y="899"/>
                    <a:pt x="817" y="917"/>
                    <a:pt x="773" y="910"/>
                  </a:cubicBezTo>
                  <a:cubicBezTo>
                    <a:pt x="741" y="904"/>
                    <a:pt x="714" y="890"/>
                    <a:pt x="691" y="870"/>
                  </a:cubicBezTo>
                  <a:cubicBezTo>
                    <a:pt x="700" y="860"/>
                    <a:pt x="709" y="851"/>
                    <a:pt x="719" y="842"/>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340" name="Google Shape;340;p18"/>
            <p:cNvSpPr/>
            <p:nvPr/>
          </p:nvSpPr>
          <p:spPr>
            <a:xfrm flipH="1">
              <a:off x="3680" y="3326"/>
              <a:ext cx="1996" cy="515"/>
            </a:xfrm>
            <a:custGeom>
              <a:avLst/>
              <a:gdLst/>
              <a:ahLst/>
              <a:cxnLst/>
              <a:rect l="l" t="t" r="r" b="b"/>
              <a:pathLst>
                <a:path w="2575" h="667" extrusionOk="0">
                  <a:moveTo>
                    <a:pt x="2352" y="458"/>
                  </a:moveTo>
                  <a:cubicBezTo>
                    <a:pt x="2262" y="448"/>
                    <a:pt x="2176" y="477"/>
                    <a:pt x="2093" y="506"/>
                  </a:cubicBezTo>
                  <a:cubicBezTo>
                    <a:pt x="2050" y="520"/>
                    <a:pt x="2006" y="536"/>
                    <a:pt x="1962" y="545"/>
                  </a:cubicBezTo>
                  <a:cubicBezTo>
                    <a:pt x="1898" y="558"/>
                    <a:pt x="1841" y="558"/>
                    <a:pt x="1792" y="545"/>
                  </a:cubicBezTo>
                  <a:cubicBezTo>
                    <a:pt x="1738" y="531"/>
                    <a:pt x="1695" y="499"/>
                    <a:pt x="1667" y="452"/>
                  </a:cubicBezTo>
                  <a:cubicBezTo>
                    <a:pt x="1644" y="415"/>
                    <a:pt x="1631" y="371"/>
                    <a:pt x="1618" y="329"/>
                  </a:cubicBezTo>
                  <a:cubicBezTo>
                    <a:pt x="1602" y="276"/>
                    <a:pt x="1585" y="220"/>
                    <a:pt x="1549" y="175"/>
                  </a:cubicBezTo>
                  <a:cubicBezTo>
                    <a:pt x="1469" y="71"/>
                    <a:pt x="1323" y="85"/>
                    <a:pt x="1227" y="151"/>
                  </a:cubicBezTo>
                  <a:cubicBezTo>
                    <a:pt x="1171" y="189"/>
                    <a:pt x="1127" y="240"/>
                    <a:pt x="1089" y="290"/>
                  </a:cubicBezTo>
                  <a:cubicBezTo>
                    <a:pt x="1088" y="292"/>
                    <a:pt x="1088" y="292"/>
                    <a:pt x="1088" y="292"/>
                  </a:cubicBezTo>
                  <a:cubicBezTo>
                    <a:pt x="1053" y="337"/>
                    <a:pt x="1018" y="384"/>
                    <a:pt x="970" y="414"/>
                  </a:cubicBezTo>
                  <a:cubicBezTo>
                    <a:pt x="923" y="445"/>
                    <a:pt x="872" y="446"/>
                    <a:pt x="830" y="419"/>
                  </a:cubicBezTo>
                  <a:cubicBezTo>
                    <a:pt x="789" y="392"/>
                    <a:pt x="762" y="348"/>
                    <a:pt x="737" y="304"/>
                  </a:cubicBezTo>
                  <a:cubicBezTo>
                    <a:pt x="734" y="299"/>
                    <a:pt x="734" y="299"/>
                    <a:pt x="734" y="299"/>
                  </a:cubicBezTo>
                  <a:cubicBezTo>
                    <a:pt x="707" y="254"/>
                    <a:pt x="675" y="202"/>
                    <a:pt x="631" y="158"/>
                  </a:cubicBezTo>
                  <a:cubicBezTo>
                    <a:pt x="587" y="114"/>
                    <a:pt x="534" y="78"/>
                    <a:pt x="478" y="52"/>
                  </a:cubicBezTo>
                  <a:cubicBezTo>
                    <a:pt x="421" y="27"/>
                    <a:pt x="348" y="0"/>
                    <a:pt x="282" y="21"/>
                  </a:cubicBezTo>
                  <a:cubicBezTo>
                    <a:pt x="236" y="36"/>
                    <a:pt x="198" y="74"/>
                    <a:pt x="166" y="136"/>
                  </a:cubicBezTo>
                  <a:cubicBezTo>
                    <a:pt x="136" y="196"/>
                    <a:pt x="113" y="260"/>
                    <a:pt x="92" y="322"/>
                  </a:cubicBezTo>
                  <a:cubicBezTo>
                    <a:pt x="91" y="326"/>
                    <a:pt x="91" y="326"/>
                    <a:pt x="91" y="326"/>
                  </a:cubicBezTo>
                  <a:cubicBezTo>
                    <a:pt x="66" y="395"/>
                    <a:pt x="45" y="466"/>
                    <a:pt x="26" y="537"/>
                  </a:cubicBezTo>
                  <a:cubicBezTo>
                    <a:pt x="18" y="572"/>
                    <a:pt x="9" y="608"/>
                    <a:pt x="1" y="645"/>
                  </a:cubicBezTo>
                  <a:cubicBezTo>
                    <a:pt x="0" y="651"/>
                    <a:pt x="2" y="658"/>
                    <a:pt x="6" y="662"/>
                  </a:cubicBezTo>
                  <a:cubicBezTo>
                    <a:pt x="10" y="665"/>
                    <a:pt x="15" y="667"/>
                    <a:pt x="19" y="667"/>
                  </a:cubicBezTo>
                  <a:cubicBezTo>
                    <a:pt x="21" y="667"/>
                    <a:pt x="23" y="667"/>
                    <a:pt x="25" y="666"/>
                  </a:cubicBezTo>
                  <a:cubicBezTo>
                    <a:pt x="31" y="664"/>
                    <a:pt x="35" y="660"/>
                    <a:pt x="36" y="653"/>
                  </a:cubicBezTo>
                  <a:cubicBezTo>
                    <a:pt x="67" y="511"/>
                    <a:pt x="109" y="371"/>
                    <a:pt x="161" y="238"/>
                  </a:cubicBezTo>
                  <a:cubicBezTo>
                    <a:pt x="165" y="227"/>
                    <a:pt x="165" y="227"/>
                    <a:pt x="165" y="227"/>
                  </a:cubicBezTo>
                  <a:cubicBezTo>
                    <a:pt x="185" y="176"/>
                    <a:pt x="206" y="124"/>
                    <a:pt x="244" y="86"/>
                  </a:cubicBezTo>
                  <a:cubicBezTo>
                    <a:pt x="264" y="66"/>
                    <a:pt x="289" y="54"/>
                    <a:pt x="315" y="51"/>
                  </a:cubicBezTo>
                  <a:cubicBezTo>
                    <a:pt x="351" y="47"/>
                    <a:pt x="386" y="57"/>
                    <a:pt x="416" y="67"/>
                  </a:cubicBezTo>
                  <a:cubicBezTo>
                    <a:pt x="526" y="103"/>
                    <a:pt x="620" y="180"/>
                    <a:pt x="683" y="284"/>
                  </a:cubicBezTo>
                  <a:cubicBezTo>
                    <a:pt x="687" y="291"/>
                    <a:pt x="692" y="299"/>
                    <a:pt x="697" y="307"/>
                  </a:cubicBezTo>
                  <a:cubicBezTo>
                    <a:pt x="743" y="385"/>
                    <a:pt x="800" y="483"/>
                    <a:pt x="906" y="474"/>
                  </a:cubicBezTo>
                  <a:cubicBezTo>
                    <a:pt x="954" y="471"/>
                    <a:pt x="1000" y="445"/>
                    <a:pt x="1047" y="396"/>
                  </a:cubicBezTo>
                  <a:cubicBezTo>
                    <a:pt x="1072" y="371"/>
                    <a:pt x="1093" y="344"/>
                    <a:pt x="1114" y="317"/>
                  </a:cubicBezTo>
                  <a:cubicBezTo>
                    <a:pt x="1129" y="297"/>
                    <a:pt x="1145" y="276"/>
                    <a:pt x="1162" y="257"/>
                  </a:cubicBezTo>
                  <a:cubicBezTo>
                    <a:pt x="1212" y="201"/>
                    <a:pt x="1261" y="165"/>
                    <a:pt x="1311" y="147"/>
                  </a:cubicBezTo>
                  <a:cubicBezTo>
                    <a:pt x="1372" y="126"/>
                    <a:pt x="1433" y="130"/>
                    <a:pt x="1478" y="158"/>
                  </a:cubicBezTo>
                  <a:cubicBezTo>
                    <a:pt x="1541" y="197"/>
                    <a:pt x="1564" y="271"/>
                    <a:pt x="1586" y="343"/>
                  </a:cubicBezTo>
                  <a:cubicBezTo>
                    <a:pt x="1593" y="368"/>
                    <a:pt x="1600" y="392"/>
                    <a:pt x="1609" y="414"/>
                  </a:cubicBezTo>
                  <a:cubicBezTo>
                    <a:pt x="1631" y="470"/>
                    <a:pt x="1658" y="510"/>
                    <a:pt x="1694" y="537"/>
                  </a:cubicBezTo>
                  <a:cubicBezTo>
                    <a:pt x="1734" y="568"/>
                    <a:pt x="1787" y="587"/>
                    <a:pt x="1849" y="590"/>
                  </a:cubicBezTo>
                  <a:cubicBezTo>
                    <a:pt x="1938" y="595"/>
                    <a:pt x="2021" y="567"/>
                    <a:pt x="2102" y="541"/>
                  </a:cubicBezTo>
                  <a:cubicBezTo>
                    <a:pt x="2141" y="528"/>
                    <a:pt x="2182" y="514"/>
                    <a:pt x="2223" y="505"/>
                  </a:cubicBezTo>
                  <a:cubicBezTo>
                    <a:pt x="2291" y="489"/>
                    <a:pt x="2346" y="489"/>
                    <a:pt x="2397" y="504"/>
                  </a:cubicBezTo>
                  <a:cubicBezTo>
                    <a:pt x="2449" y="520"/>
                    <a:pt x="2491" y="549"/>
                    <a:pt x="2516" y="585"/>
                  </a:cubicBezTo>
                  <a:cubicBezTo>
                    <a:pt x="2529" y="605"/>
                    <a:pt x="2536" y="626"/>
                    <a:pt x="2539" y="649"/>
                  </a:cubicBezTo>
                  <a:cubicBezTo>
                    <a:pt x="2539" y="656"/>
                    <a:pt x="2543" y="661"/>
                    <a:pt x="2549" y="664"/>
                  </a:cubicBezTo>
                  <a:cubicBezTo>
                    <a:pt x="2555" y="667"/>
                    <a:pt x="2563" y="666"/>
                    <a:pt x="2568" y="663"/>
                  </a:cubicBezTo>
                  <a:cubicBezTo>
                    <a:pt x="2573" y="659"/>
                    <a:pt x="2575" y="654"/>
                    <a:pt x="2574" y="648"/>
                  </a:cubicBezTo>
                  <a:cubicBezTo>
                    <a:pt x="2564" y="534"/>
                    <a:pt x="2452" y="470"/>
                    <a:pt x="2352" y="458"/>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341" name="Google Shape;341;p18"/>
            <p:cNvSpPr/>
            <p:nvPr/>
          </p:nvSpPr>
          <p:spPr>
            <a:xfrm rot="-5155654">
              <a:off x="1289" y="-342"/>
              <a:ext cx="567" cy="1071"/>
            </a:xfrm>
            <a:custGeom>
              <a:avLst/>
              <a:gdLst/>
              <a:ahLst/>
              <a:cxnLst/>
              <a:rect l="l" t="t" r="r" b="b"/>
              <a:pathLst>
                <a:path w="732" h="1383" extrusionOk="0">
                  <a:moveTo>
                    <a:pt x="730" y="1351"/>
                  </a:moveTo>
                  <a:cubicBezTo>
                    <a:pt x="729" y="1341"/>
                    <a:pt x="720" y="1333"/>
                    <a:pt x="709" y="1335"/>
                  </a:cubicBezTo>
                  <a:cubicBezTo>
                    <a:pt x="672" y="1342"/>
                    <a:pt x="625" y="1349"/>
                    <a:pt x="577" y="1347"/>
                  </a:cubicBezTo>
                  <a:cubicBezTo>
                    <a:pt x="529" y="1344"/>
                    <a:pt x="492" y="1332"/>
                    <a:pt x="467" y="1310"/>
                  </a:cubicBezTo>
                  <a:cubicBezTo>
                    <a:pt x="428" y="1277"/>
                    <a:pt x="419" y="1225"/>
                    <a:pt x="414" y="1180"/>
                  </a:cubicBezTo>
                  <a:cubicBezTo>
                    <a:pt x="411" y="1154"/>
                    <a:pt x="409" y="1128"/>
                    <a:pt x="407" y="1103"/>
                  </a:cubicBezTo>
                  <a:cubicBezTo>
                    <a:pt x="404" y="1069"/>
                    <a:pt x="400" y="1032"/>
                    <a:pt x="395" y="997"/>
                  </a:cubicBezTo>
                  <a:cubicBezTo>
                    <a:pt x="381" y="893"/>
                    <a:pt x="352" y="813"/>
                    <a:pt x="306" y="754"/>
                  </a:cubicBezTo>
                  <a:cubicBezTo>
                    <a:pt x="307" y="752"/>
                    <a:pt x="308" y="751"/>
                    <a:pt x="308" y="749"/>
                  </a:cubicBezTo>
                  <a:cubicBezTo>
                    <a:pt x="326" y="705"/>
                    <a:pt x="329" y="653"/>
                    <a:pt x="316" y="604"/>
                  </a:cubicBezTo>
                  <a:cubicBezTo>
                    <a:pt x="304" y="556"/>
                    <a:pt x="278" y="514"/>
                    <a:pt x="240" y="481"/>
                  </a:cubicBezTo>
                  <a:cubicBezTo>
                    <a:pt x="220" y="465"/>
                    <a:pt x="197" y="450"/>
                    <a:pt x="176" y="437"/>
                  </a:cubicBezTo>
                  <a:cubicBezTo>
                    <a:pt x="157" y="425"/>
                    <a:pt x="139" y="413"/>
                    <a:pt x="121" y="399"/>
                  </a:cubicBezTo>
                  <a:cubicBezTo>
                    <a:pt x="101" y="383"/>
                    <a:pt x="86" y="367"/>
                    <a:pt x="75" y="350"/>
                  </a:cubicBezTo>
                  <a:cubicBezTo>
                    <a:pt x="65" y="334"/>
                    <a:pt x="58" y="316"/>
                    <a:pt x="55" y="296"/>
                  </a:cubicBezTo>
                  <a:cubicBezTo>
                    <a:pt x="48" y="257"/>
                    <a:pt x="55" y="215"/>
                    <a:pt x="75" y="176"/>
                  </a:cubicBezTo>
                  <a:cubicBezTo>
                    <a:pt x="94" y="137"/>
                    <a:pt x="125" y="105"/>
                    <a:pt x="165" y="84"/>
                  </a:cubicBezTo>
                  <a:cubicBezTo>
                    <a:pt x="204" y="62"/>
                    <a:pt x="252" y="50"/>
                    <a:pt x="304" y="49"/>
                  </a:cubicBezTo>
                  <a:cubicBezTo>
                    <a:pt x="418" y="46"/>
                    <a:pt x="523" y="96"/>
                    <a:pt x="610" y="145"/>
                  </a:cubicBezTo>
                  <a:cubicBezTo>
                    <a:pt x="635" y="160"/>
                    <a:pt x="661" y="175"/>
                    <a:pt x="683" y="188"/>
                  </a:cubicBezTo>
                  <a:cubicBezTo>
                    <a:pt x="689" y="192"/>
                    <a:pt x="695" y="192"/>
                    <a:pt x="701" y="189"/>
                  </a:cubicBezTo>
                  <a:cubicBezTo>
                    <a:pt x="707" y="186"/>
                    <a:pt x="710" y="179"/>
                    <a:pt x="710" y="173"/>
                  </a:cubicBezTo>
                  <a:cubicBezTo>
                    <a:pt x="711" y="166"/>
                    <a:pt x="707" y="161"/>
                    <a:pt x="702" y="157"/>
                  </a:cubicBezTo>
                  <a:cubicBezTo>
                    <a:pt x="700" y="157"/>
                    <a:pt x="700" y="157"/>
                    <a:pt x="700" y="157"/>
                  </a:cubicBezTo>
                  <a:cubicBezTo>
                    <a:pt x="604" y="99"/>
                    <a:pt x="504" y="39"/>
                    <a:pt x="391" y="19"/>
                  </a:cubicBezTo>
                  <a:cubicBezTo>
                    <a:pt x="278" y="0"/>
                    <a:pt x="172" y="23"/>
                    <a:pt x="101" y="84"/>
                  </a:cubicBezTo>
                  <a:cubicBezTo>
                    <a:pt x="32" y="143"/>
                    <a:pt x="0" y="246"/>
                    <a:pt x="26" y="328"/>
                  </a:cubicBezTo>
                  <a:cubicBezTo>
                    <a:pt x="39" y="369"/>
                    <a:pt x="67" y="405"/>
                    <a:pt x="113" y="438"/>
                  </a:cubicBezTo>
                  <a:cubicBezTo>
                    <a:pt x="126" y="448"/>
                    <a:pt x="141" y="457"/>
                    <a:pt x="154" y="465"/>
                  </a:cubicBezTo>
                  <a:cubicBezTo>
                    <a:pt x="180" y="482"/>
                    <a:pt x="206" y="498"/>
                    <a:pt x="228" y="519"/>
                  </a:cubicBezTo>
                  <a:cubicBezTo>
                    <a:pt x="282" y="571"/>
                    <a:pt x="301" y="654"/>
                    <a:pt x="279" y="723"/>
                  </a:cubicBezTo>
                  <a:cubicBezTo>
                    <a:pt x="275" y="718"/>
                    <a:pt x="271" y="714"/>
                    <a:pt x="266" y="710"/>
                  </a:cubicBezTo>
                  <a:cubicBezTo>
                    <a:pt x="238" y="685"/>
                    <a:pt x="192" y="654"/>
                    <a:pt x="136" y="654"/>
                  </a:cubicBezTo>
                  <a:cubicBezTo>
                    <a:pt x="136" y="654"/>
                    <a:pt x="136" y="654"/>
                    <a:pt x="135" y="654"/>
                  </a:cubicBezTo>
                  <a:cubicBezTo>
                    <a:pt x="77" y="655"/>
                    <a:pt x="42" y="692"/>
                    <a:pt x="34" y="727"/>
                  </a:cubicBezTo>
                  <a:cubicBezTo>
                    <a:pt x="25" y="765"/>
                    <a:pt x="41" y="811"/>
                    <a:pt x="74" y="840"/>
                  </a:cubicBezTo>
                  <a:cubicBezTo>
                    <a:pt x="108" y="870"/>
                    <a:pt x="159" y="877"/>
                    <a:pt x="205" y="857"/>
                  </a:cubicBezTo>
                  <a:cubicBezTo>
                    <a:pt x="238" y="844"/>
                    <a:pt x="267" y="819"/>
                    <a:pt x="287" y="788"/>
                  </a:cubicBezTo>
                  <a:cubicBezTo>
                    <a:pt x="323" y="841"/>
                    <a:pt x="342" y="905"/>
                    <a:pt x="352" y="957"/>
                  </a:cubicBezTo>
                  <a:cubicBezTo>
                    <a:pt x="362" y="1006"/>
                    <a:pt x="366" y="1056"/>
                    <a:pt x="371" y="1105"/>
                  </a:cubicBezTo>
                  <a:cubicBezTo>
                    <a:pt x="372" y="1116"/>
                    <a:pt x="373" y="1126"/>
                    <a:pt x="374" y="1136"/>
                  </a:cubicBezTo>
                  <a:cubicBezTo>
                    <a:pt x="374" y="1142"/>
                    <a:pt x="375" y="1147"/>
                    <a:pt x="375" y="1152"/>
                  </a:cubicBezTo>
                  <a:cubicBezTo>
                    <a:pt x="380" y="1203"/>
                    <a:pt x="384" y="1255"/>
                    <a:pt x="411" y="1299"/>
                  </a:cubicBezTo>
                  <a:cubicBezTo>
                    <a:pt x="445" y="1355"/>
                    <a:pt x="508" y="1383"/>
                    <a:pt x="597" y="1383"/>
                  </a:cubicBezTo>
                  <a:cubicBezTo>
                    <a:pt x="615" y="1383"/>
                    <a:pt x="633" y="1382"/>
                    <a:pt x="652" y="1380"/>
                  </a:cubicBezTo>
                  <a:cubicBezTo>
                    <a:pt x="672" y="1378"/>
                    <a:pt x="693" y="1375"/>
                    <a:pt x="717" y="1370"/>
                  </a:cubicBezTo>
                  <a:cubicBezTo>
                    <a:pt x="727" y="1369"/>
                    <a:pt x="732" y="1360"/>
                    <a:pt x="730" y="1351"/>
                  </a:cubicBezTo>
                  <a:close/>
                  <a:moveTo>
                    <a:pt x="262" y="762"/>
                  </a:moveTo>
                  <a:cubicBezTo>
                    <a:pt x="242" y="795"/>
                    <a:pt x="204" y="830"/>
                    <a:pt x="157" y="832"/>
                  </a:cubicBezTo>
                  <a:cubicBezTo>
                    <a:pt x="137" y="834"/>
                    <a:pt x="120" y="829"/>
                    <a:pt x="106" y="819"/>
                  </a:cubicBezTo>
                  <a:cubicBezTo>
                    <a:pt x="93" y="810"/>
                    <a:pt x="81" y="796"/>
                    <a:pt x="74" y="780"/>
                  </a:cubicBezTo>
                  <a:cubicBezTo>
                    <a:pt x="68" y="765"/>
                    <a:pt x="65" y="749"/>
                    <a:pt x="69" y="736"/>
                  </a:cubicBezTo>
                  <a:cubicBezTo>
                    <a:pt x="72" y="720"/>
                    <a:pt x="82" y="707"/>
                    <a:pt x="98" y="699"/>
                  </a:cubicBezTo>
                  <a:cubicBezTo>
                    <a:pt x="109" y="693"/>
                    <a:pt x="122" y="690"/>
                    <a:pt x="136" y="690"/>
                  </a:cubicBezTo>
                  <a:cubicBezTo>
                    <a:pt x="162" y="690"/>
                    <a:pt x="189" y="700"/>
                    <a:pt x="209" y="712"/>
                  </a:cubicBezTo>
                  <a:cubicBezTo>
                    <a:pt x="230" y="725"/>
                    <a:pt x="248" y="740"/>
                    <a:pt x="264" y="758"/>
                  </a:cubicBezTo>
                  <a:cubicBezTo>
                    <a:pt x="263" y="760"/>
                    <a:pt x="262" y="761"/>
                    <a:pt x="262" y="762"/>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1">
  <p:cSld name="TITLE_AND_TWO_COLUMNS_1">
    <p:spTree>
      <p:nvGrpSpPr>
        <p:cNvPr id="1" name="Shape 401"/>
        <p:cNvGrpSpPr/>
        <p:nvPr/>
      </p:nvGrpSpPr>
      <p:grpSpPr>
        <a:xfrm>
          <a:off x="0" y="0"/>
          <a:ext cx="0" cy="0"/>
          <a:chOff x="0" y="0"/>
          <a:chExt cx="0" cy="0"/>
        </a:xfrm>
      </p:grpSpPr>
      <p:grpSp>
        <p:nvGrpSpPr>
          <p:cNvPr id="402" name="Google Shape;402;p21"/>
          <p:cNvGrpSpPr/>
          <p:nvPr/>
        </p:nvGrpSpPr>
        <p:grpSpPr>
          <a:xfrm>
            <a:off x="-4025393" y="-639970"/>
            <a:ext cx="20474767" cy="7689770"/>
            <a:chOff x="-4025393" y="-639970"/>
            <a:chExt cx="20474767" cy="7689770"/>
          </a:xfrm>
        </p:grpSpPr>
        <p:sp>
          <p:nvSpPr>
            <p:cNvPr id="403" name="Google Shape;403;p21"/>
            <p:cNvSpPr/>
            <p:nvPr/>
          </p:nvSpPr>
          <p:spPr>
            <a:xfrm rot="4728429">
              <a:off x="9869811" y="65662"/>
              <a:ext cx="4337628" cy="8134227"/>
            </a:xfrm>
            <a:custGeom>
              <a:avLst/>
              <a:gdLst/>
              <a:ahLst/>
              <a:cxnLst/>
              <a:rect l="l" t="t" r="r" b="b"/>
              <a:pathLst>
                <a:path w="557" h="1044" extrusionOk="0">
                  <a:moveTo>
                    <a:pt x="71" y="189"/>
                  </a:moveTo>
                  <a:cubicBezTo>
                    <a:pt x="0" y="450"/>
                    <a:pt x="76" y="744"/>
                    <a:pt x="246" y="955"/>
                  </a:cubicBezTo>
                  <a:cubicBezTo>
                    <a:pt x="283" y="1000"/>
                    <a:pt x="334" y="1044"/>
                    <a:pt x="392" y="1035"/>
                  </a:cubicBezTo>
                  <a:cubicBezTo>
                    <a:pt x="414" y="1032"/>
                    <a:pt x="434" y="1021"/>
                    <a:pt x="452" y="1008"/>
                  </a:cubicBezTo>
                  <a:cubicBezTo>
                    <a:pt x="545" y="937"/>
                    <a:pt x="557" y="802"/>
                    <a:pt x="554" y="685"/>
                  </a:cubicBezTo>
                  <a:cubicBezTo>
                    <a:pt x="551" y="587"/>
                    <a:pt x="544" y="490"/>
                    <a:pt x="532" y="393"/>
                  </a:cubicBezTo>
                  <a:cubicBezTo>
                    <a:pt x="521" y="300"/>
                    <a:pt x="505" y="206"/>
                    <a:pt x="460" y="124"/>
                  </a:cubicBezTo>
                  <a:cubicBezTo>
                    <a:pt x="437" y="83"/>
                    <a:pt x="406" y="45"/>
                    <a:pt x="364" y="26"/>
                  </a:cubicBezTo>
                  <a:cubicBezTo>
                    <a:pt x="307" y="0"/>
                    <a:pt x="239" y="13"/>
                    <a:pt x="187" y="47"/>
                  </a:cubicBezTo>
                  <a:cubicBezTo>
                    <a:pt x="135" y="81"/>
                    <a:pt x="99" y="133"/>
                    <a:pt x="71" y="189"/>
                  </a:cubicBezTo>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04" name="Google Shape;404;p21"/>
            <p:cNvSpPr/>
            <p:nvPr/>
          </p:nvSpPr>
          <p:spPr>
            <a:xfrm rot="10799989">
              <a:off x="-4025393" y="-639961"/>
              <a:ext cx="5354436" cy="2358919"/>
            </a:xfrm>
            <a:custGeom>
              <a:avLst/>
              <a:gdLst/>
              <a:ahLst/>
              <a:cxnLst/>
              <a:rect l="l" t="t" r="r" b="b"/>
              <a:pathLst>
                <a:path w="3399" h="1498" extrusionOk="0">
                  <a:moveTo>
                    <a:pt x="23" y="1182"/>
                  </a:moveTo>
                  <a:cubicBezTo>
                    <a:pt x="137" y="893"/>
                    <a:pt x="412" y="673"/>
                    <a:pt x="719" y="624"/>
                  </a:cubicBezTo>
                  <a:cubicBezTo>
                    <a:pt x="945" y="588"/>
                    <a:pt x="1174" y="639"/>
                    <a:pt x="1401" y="666"/>
                  </a:cubicBezTo>
                  <a:cubicBezTo>
                    <a:pt x="1628" y="694"/>
                    <a:pt x="1873" y="694"/>
                    <a:pt x="2066" y="572"/>
                  </a:cubicBezTo>
                  <a:cubicBezTo>
                    <a:pt x="2140" y="524"/>
                    <a:pt x="2203" y="461"/>
                    <a:pt x="2267" y="400"/>
                  </a:cubicBezTo>
                  <a:cubicBezTo>
                    <a:pt x="2489" y="191"/>
                    <a:pt x="2777" y="0"/>
                    <a:pt x="3078" y="52"/>
                  </a:cubicBezTo>
                  <a:cubicBezTo>
                    <a:pt x="3128" y="60"/>
                    <a:pt x="3177" y="76"/>
                    <a:pt x="3216" y="109"/>
                  </a:cubicBezTo>
                  <a:cubicBezTo>
                    <a:pt x="3263" y="149"/>
                    <a:pt x="3287" y="210"/>
                    <a:pt x="3305" y="270"/>
                  </a:cubicBezTo>
                  <a:cubicBezTo>
                    <a:pt x="3399" y="584"/>
                    <a:pt x="3350" y="966"/>
                    <a:pt x="3098" y="1176"/>
                  </a:cubicBezTo>
                  <a:cubicBezTo>
                    <a:pt x="2968" y="1285"/>
                    <a:pt x="2799" y="1336"/>
                    <a:pt x="2632" y="1372"/>
                  </a:cubicBezTo>
                  <a:cubicBezTo>
                    <a:pt x="2047" y="1498"/>
                    <a:pt x="1440" y="1464"/>
                    <a:pt x="842" y="1430"/>
                  </a:cubicBezTo>
                  <a:cubicBezTo>
                    <a:pt x="681" y="1421"/>
                    <a:pt x="519" y="1411"/>
                    <a:pt x="359" y="1387"/>
                  </a:cubicBezTo>
                  <a:cubicBezTo>
                    <a:pt x="244" y="1369"/>
                    <a:pt x="124" y="1341"/>
                    <a:pt x="33" y="1273"/>
                  </a:cubicBezTo>
                  <a:cubicBezTo>
                    <a:pt x="2" y="1250"/>
                    <a:pt x="0" y="1205"/>
                    <a:pt x="28" y="1179"/>
                  </a:cubicBezTo>
                  <a:cubicBezTo>
                    <a:pt x="73" y="1136"/>
                    <a:pt x="73" y="1136"/>
                    <a:pt x="73" y="1136"/>
                  </a:cubicBezTo>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grpSp>
        <p:nvGrpSpPr>
          <p:cNvPr id="405" name="Google Shape;405;p21"/>
          <p:cNvGrpSpPr/>
          <p:nvPr/>
        </p:nvGrpSpPr>
        <p:grpSpPr>
          <a:xfrm>
            <a:off x="-407772" y="365948"/>
            <a:ext cx="9812903" cy="4348718"/>
            <a:chOff x="-407772" y="365948"/>
            <a:chExt cx="9812903" cy="4348718"/>
          </a:xfrm>
        </p:grpSpPr>
        <p:grpSp>
          <p:nvGrpSpPr>
            <p:cNvPr id="406" name="Google Shape;406;p21"/>
            <p:cNvGrpSpPr/>
            <p:nvPr/>
          </p:nvGrpSpPr>
          <p:grpSpPr>
            <a:xfrm rot="4969952">
              <a:off x="-285286" y="3882804"/>
              <a:ext cx="698465" cy="863035"/>
              <a:chOff x="5465763" y="1457325"/>
              <a:chExt cx="1158874" cy="1431924"/>
            </a:xfrm>
          </p:grpSpPr>
          <p:sp>
            <p:nvSpPr>
              <p:cNvPr id="407" name="Google Shape;407;p21"/>
              <p:cNvSpPr/>
              <p:nvPr/>
            </p:nvSpPr>
            <p:spPr>
              <a:xfrm>
                <a:off x="5465763" y="1457325"/>
                <a:ext cx="1158874" cy="1431924"/>
              </a:xfrm>
              <a:custGeom>
                <a:avLst/>
                <a:gdLst/>
                <a:ahLst/>
                <a:cxnLst/>
                <a:rect l="l" t="t" r="r" b="b"/>
                <a:pathLst>
                  <a:path w="786" h="971" extrusionOk="0">
                    <a:moveTo>
                      <a:pt x="78" y="360"/>
                    </a:moveTo>
                    <a:cubicBezTo>
                      <a:pt x="32" y="180"/>
                      <a:pt x="0" y="38"/>
                      <a:pt x="36" y="11"/>
                    </a:cubicBezTo>
                    <a:cubicBezTo>
                      <a:pt x="51" y="0"/>
                      <a:pt x="196" y="82"/>
                      <a:pt x="339" y="170"/>
                    </a:cubicBezTo>
                    <a:cubicBezTo>
                      <a:pt x="778" y="749"/>
                      <a:pt x="778" y="749"/>
                      <a:pt x="778" y="749"/>
                    </a:cubicBezTo>
                    <a:cubicBezTo>
                      <a:pt x="786" y="765"/>
                      <a:pt x="737" y="815"/>
                      <a:pt x="618" y="893"/>
                    </a:cubicBezTo>
                    <a:cubicBezTo>
                      <a:pt x="498" y="971"/>
                      <a:pt x="520" y="956"/>
                      <a:pt x="428" y="837"/>
                    </a:cubicBezTo>
                    <a:cubicBezTo>
                      <a:pt x="313" y="687"/>
                      <a:pt x="176" y="492"/>
                      <a:pt x="78" y="360"/>
                    </a:cubicBez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408" name="Google Shape;408;p21"/>
              <p:cNvSpPr/>
              <p:nvPr/>
            </p:nvSpPr>
            <p:spPr>
              <a:xfrm>
                <a:off x="5822951" y="2001838"/>
                <a:ext cx="428625" cy="446087"/>
              </a:xfrm>
              <a:custGeom>
                <a:avLst/>
                <a:gdLst/>
                <a:ahLst/>
                <a:cxnLst/>
                <a:rect l="l" t="t" r="r" b="b"/>
                <a:pathLst>
                  <a:path w="290" h="303" extrusionOk="0">
                    <a:moveTo>
                      <a:pt x="64" y="0"/>
                    </a:moveTo>
                    <a:cubicBezTo>
                      <a:pt x="57" y="0"/>
                      <a:pt x="51" y="2"/>
                      <a:pt x="45" y="6"/>
                    </a:cubicBezTo>
                    <a:cubicBezTo>
                      <a:pt x="0" y="39"/>
                      <a:pt x="37" y="108"/>
                      <a:pt x="75" y="154"/>
                    </a:cubicBezTo>
                    <a:cubicBezTo>
                      <a:pt x="108" y="196"/>
                      <a:pt x="177" y="301"/>
                      <a:pt x="238" y="303"/>
                    </a:cubicBezTo>
                    <a:cubicBezTo>
                      <a:pt x="238" y="303"/>
                      <a:pt x="239" y="303"/>
                      <a:pt x="239" y="303"/>
                    </a:cubicBezTo>
                    <a:cubicBezTo>
                      <a:pt x="290" y="303"/>
                      <a:pt x="273" y="233"/>
                      <a:pt x="255" y="198"/>
                    </a:cubicBezTo>
                    <a:cubicBezTo>
                      <a:pt x="227" y="137"/>
                      <a:pt x="180" y="81"/>
                      <a:pt x="128" y="38"/>
                    </a:cubicBezTo>
                    <a:cubicBezTo>
                      <a:pt x="115" y="27"/>
                      <a:pt x="88" y="0"/>
                      <a:pt x="64" y="0"/>
                    </a:cubicBezTo>
                  </a:path>
                </a:pathLst>
              </a:custGeom>
              <a:solidFill>
                <a:srgbClr val="FFFCF6">
                  <a:alpha val="2405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409" name="Google Shape;409;p21"/>
              <p:cNvSpPr/>
              <p:nvPr/>
            </p:nvSpPr>
            <p:spPr>
              <a:xfrm>
                <a:off x="5553076" y="1674813"/>
                <a:ext cx="434975" cy="339725"/>
              </a:xfrm>
              <a:custGeom>
                <a:avLst/>
                <a:gdLst/>
                <a:ahLst/>
                <a:cxnLst/>
                <a:rect l="l" t="t" r="r" b="b"/>
                <a:pathLst>
                  <a:path w="295" h="230" extrusionOk="0">
                    <a:moveTo>
                      <a:pt x="26" y="222"/>
                    </a:moveTo>
                    <a:cubicBezTo>
                      <a:pt x="121" y="172"/>
                      <a:pt x="197" y="95"/>
                      <a:pt x="282" y="30"/>
                    </a:cubicBezTo>
                    <a:cubicBezTo>
                      <a:pt x="295" y="20"/>
                      <a:pt x="283" y="0"/>
                      <a:pt x="270" y="9"/>
                    </a:cubicBezTo>
                    <a:cubicBezTo>
                      <a:pt x="185" y="74"/>
                      <a:pt x="109" y="151"/>
                      <a:pt x="14" y="202"/>
                    </a:cubicBezTo>
                    <a:cubicBezTo>
                      <a:pt x="0" y="209"/>
                      <a:pt x="12" y="230"/>
                      <a:pt x="26" y="222"/>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410" name="Google Shape;410;p21"/>
              <p:cNvSpPr/>
              <p:nvPr/>
            </p:nvSpPr>
            <p:spPr>
              <a:xfrm>
                <a:off x="5611813" y="1762125"/>
                <a:ext cx="433387" cy="328613"/>
              </a:xfrm>
              <a:custGeom>
                <a:avLst/>
                <a:gdLst/>
                <a:ahLst/>
                <a:cxnLst/>
                <a:rect l="l" t="t" r="r" b="b"/>
                <a:pathLst>
                  <a:path w="295" h="222" extrusionOk="0">
                    <a:moveTo>
                      <a:pt x="26" y="214"/>
                    </a:moveTo>
                    <a:cubicBezTo>
                      <a:pt x="119" y="163"/>
                      <a:pt x="201" y="94"/>
                      <a:pt x="283" y="27"/>
                    </a:cubicBezTo>
                    <a:cubicBezTo>
                      <a:pt x="295" y="17"/>
                      <a:pt x="278" y="0"/>
                      <a:pt x="266" y="10"/>
                    </a:cubicBezTo>
                    <a:cubicBezTo>
                      <a:pt x="185" y="76"/>
                      <a:pt x="105" y="143"/>
                      <a:pt x="14" y="194"/>
                    </a:cubicBezTo>
                    <a:cubicBezTo>
                      <a:pt x="0" y="201"/>
                      <a:pt x="13" y="222"/>
                      <a:pt x="26" y="214"/>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411" name="Google Shape;411;p21"/>
              <p:cNvSpPr/>
              <p:nvPr/>
            </p:nvSpPr>
            <p:spPr>
              <a:xfrm>
                <a:off x="6089651" y="2424113"/>
                <a:ext cx="458787" cy="320675"/>
              </a:xfrm>
              <a:custGeom>
                <a:avLst/>
                <a:gdLst/>
                <a:ahLst/>
                <a:cxnLst/>
                <a:rect l="l" t="t" r="r" b="b"/>
                <a:pathLst>
                  <a:path w="311" h="218" extrusionOk="0">
                    <a:moveTo>
                      <a:pt x="26" y="211"/>
                    </a:moveTo>
                    <a:cubicBezTo>
                      <a:pt x="122" y="160"/>
                      <a:pt x="208" y="91"/>
                      <a:pt x="298" y="30"/>
                    </a:cubicBezTo>
                    <a:cubicBezTo>
                      <a:pt x="311" y="21"/>
                      <a:pt x="299" y="0"/>
                      <a:pt x="286" y="9"/>
                    </a:cubicBezTo>
                    <a:cubicBezTo>
                      <a:pt x="196" y="70"/>
                      <a:pt x="110" y="139"/>
                      <a:pt x="14" y="190"/>
                    </a:cubicBezTo>
                    <a:cubicBezTo>
                      <a:pt x="0" y="198"/>
                      <a:pt x="12" y="218"/>
                      <a:pt x="26" y="211"/>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412" name="Google Shape;412;p21"/>
              <p:cNvSpPr/>
              <p:nvPr/>
            </p:nvSpPr>
            <p:spPr>
              <a:xfrm>
                <a:off x="6024563" y="2343150"/>
                <a:ext cx="476250" cy="320675"/>
              </a:xfrm>
              <a:custGeom>
                <a:avLst/>
                <a:gdLst/>
                <a:ahLst/>
                <a:cxnLst/>
                <a:rect l="l" t="t" r="r" b="b"/>
                <a:pathLst>
                  <a:path w="322" h="217" extrusionOk="0">
                    <a:moveTo>
                      <a:pt x="26" y="210"/>
                    </a:moveTo>
                    <a:cubicBezTo>
                      <a:pt x="76" y="186"/>
                      <a:pt x="126" y="160"/>
                      <a:pt x="173" y="129"/>
                    </a:cubicBezTo>
                    <a:cubicBezTo>
                      <a:pt x="220" y="97"/>
                      <a:pt x="265" y="62"/>
                      <a:pt x="310" y="26"/>
                    </a:cubicBezTo>
                    <a:cubicBezTo>
                      <a:pt x="322" y="17"/>
                      <a:pt x="305" y="0"/>
                      <a:pt x="293" y="9"/>
                    </a:cubicBezTo>
                    <a:cubicBezTo>
                      <a:pt x="249" y="45"/>
                      <a:pt x="204" y="79"/>
                      <a:pt x="157" y="110"/>
                    </a:cubicBezTo>
                    <a:cubicBezTo>
                      <a:pt x="111" y="140"/>
                      <a:pt x="63" y="166"/>
                      <a:pt x="14" y="190"/>
                    </a:cubicBezTo>
                    <a:cubicBezTo>
                      <a:pt x="0" y="196"/>
                      <a:pt x="12" y="217"/>
                      <a:pt x="26" y="21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grpSp>
        <p:grpSp>
          <p:nvGrpSpPr>
            <p:cNvPr id="413" name="Google Shape;413;p21"/>
            <p:cNvGrpSpPr/>
            <p:nvPr/>
          </p:nvGrpSpPr>
          <p:grpSpPr>
            <a:xfrm rot="-1799484">
              <a:off x="8616833" y="472087"/>
              <a:ext cx="634765" cy="784326"/>
              <a:chOff x="5465763" y="1457325"/>
              <a:chExt cx="1158874" cy="1431924"/>
            </a:xfrm>
          </p:grpSpPr>
          <p:sp>
            <p:nvSpPr>
              <p:cNvPr id="414" name="Google Shape;414;p21"/>
              <p:cNvSpPr/>
              <p:nvPr/>
            </p:nvSpPr>
            <p:spPr>
              <a:xfrm>
                <a:off x="5465763" y="1457325"/>
                <a:ext cx="1158874" cy="1431924"/>
              </a:xfrm>
              <a:custGeom>
                <a:avLst/>
                <a:gdLst/>
                <a:ahLst/>
                <a:cxnLst/>
                <a:rect l="l" t="t" r="r" b="b"/>
                <a:pathLst>
                  <a:path w="786" h="971" extrusionOk="0">
                    <a:moveTo>
                      <a:pt x="78" y="360"/>
                    </a:moveTo>
                    <a:cubicBezTo>
                      <a:pt x="32" y="180"/>
                      <a:pt x="0" y="38"/>
                      <a:pt x="36" y="11"/>
                    </a:cubicBezTo>
                    <a:cubicBezTo>
                      <a:pt x="51" y="0"/>
                      <a:pt x="196" y="82"/>
                      <a:pt x="339" y="170"/>
                    </a:cubicBezTo>
                    <a:cubicBezTo>
                      <a:pt x="778" y="749"/>
                      <a:pt x="778" y="749"/>
                      <a:pt x="778" y="749"/>
                    </a:cubicBezTo>
                    <a:cubicBezTo>
                      <a:pt x="786" y="765"/>
                      <a:pt x="737" y="815"/>
                      <a:pt x="618" y="893"/>
                    </a:cubicBezTo>
                    <a:cubicBezTo>
                      <a:pt x="498" y="971"/>
                      <a:pt x="520" y="956"/>
                      <a:pt x="428" y="837"/>
                    </a:cubicBezTo>
                    <a:cubicBezTo>
                      <a:pt x="313" y="687"/>
                      <a:pt x="176" y="492"/>
                      <a:pt x="78" y="360"/>
                    </a:cubicBezTo>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415" name="Google Shape;415;p21"/>
              <p:cNvSpPr/>
              <p:nvPr/>
            </p:nvSpPr>
            <p:spPr>
              <a:xfrm>
                <a:off x="5822951" y="2001838"/>
                <a:ext cx="428625" cy="446087"/>
              </a:xfrm>
              <a:custGeom>
                <a:avLst/>
                <a:gdLst/>
                <a:ahLst/>
                <a:cxnLst/>
                <a:rect l="l" t="t" r="r" b="b"/>
                <a:pathLst>
                  <a:path w="290" h="303" extrusionOk="0">
                    <a:moveTo>
                      <a:pt x="64" y="0"/>
                    </a:moveTo>
                    <a:cubicBezTo>
                      <a:pt x="57" y="0"/>
                      <a:pt x="51" y="2"/>
                      <a:pt x="45" y="6"/>
                    </a:cubicBezTo>
                    <a:cubicBezTo>
                      <a:pt x="0" y="39"/>
                      <a:pt x="37" y="108"/>
                      <a:pt x="75" y="154"/>
                    </a:cubicBezTo>
                    <a:cubicBezTo>
                      <a:pt x="108" y="196"/>
                      <a:pt x="177" y="301"/>
                      <a:pt x="238" y="303"/>
                    </a:cubicBezTo>
                    <a:cubicBezTo>
                      <a:pt x="238" y="303"/>
                      <a:pt x="239" y="303"/>
                      <a:pt x="239" y="303"/>
                    </a:cubicBezTo>
                    <a:cubicBezTo>
                      <a:pt x="290" y="303"/>
                      <a:pt x="273" y="233"/>
                      <a:pt x="255" y="198"/>
                    </a:cubicBezTo>
                    <a:cubicBezTo>
                      <a:pt x="227" y="137"/>
                      <a:pt x="180" y="81"/>
                      <a:pt x="128" y="38"/>
                    </a:cubicBezTo>
                    <a:cubicBezTo>
                      <a:pt x="115" y="27"/>
                      <a:pt x="88" y="0"/>
                      <a:pt x="64" y="0"/>
                    </a:cubicBezTo>
                  </a:path>
                </a:pathLst>
              </a:custGeom>
              <a:solidFill>
                <a:srgbClr val="FFFCF6">
                  <a:alpha val="2405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416" name="Google Shape;416;p21"/>
              <p:cNvSpPr/>
              <p:nvPr/>
            </p:nvSpPr>
            <p:spPr>
              <a:xfrm>
                <a:off x="5553076" y="1674813"/>
                <a:ext cx="434975" cy="339725"/>
              </a:xfrm>
              <a:custGeom>
                <a:avLst/>
                <a:gdLst/>
                <a:ahLst/>
                <a:cxnLst/>
                <a:rect l="l" t="t" r="r" b="b"/>
                <a:pathLst>
                  <a:path w="295" h="230" extrusionOk="0">
                    <a:moveTo>
                      <a:pt x="26" y="222"/>
                    </a:moveTo>
                    <a:cubicBezTo>
                      <a:pt x="121" y="172"/>
                      <a:pt x="197" y="95"/>
                      <a:pt x="282" y="30"/>
                    </a:cubicBezTo>
                    <a:cubicBezTo>
                      <a:pt x="295" y="20"/>
                      <a:pt x="283" y="0"/>
                      <a:pt x="270" y="9"/>
                    </a:cubicBezTo>
                    <a:cubicBezTo>
                      <a:pt x="185" y="74"/>
                      <a:pt x="109" y="151"/>
                      <a:pt x="14" y="202"/>
                    </a:cubicBezTo>
                    <a:cubicBezTo>
                      <a:pt x="0" y="209"/>
                      <a:pt x="12" y="230"/>
                      <a:pt x="26" y="222"/>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417" name="Google Shape;417;p21"/>
              <p:cNvSpPr/>
              <p:nvPr/>
            </p:nvSpPr>
            <p:spPr>
              <a:xfrm>
                <a:off x="5611813" y="1762125"/>
                <a:ext cx="433387" cy="328613"/>
              </a:xfrm>
              <a:custGeom>
                <a:avLst/>
                <a:gdLst/>
                <a:ahLst/>
                <a:cxnLst/>
                <a:rect l="l" t="t" r="r" b="b"/>
                <a:pathLst>
                  <a:path w="295" h="222" extrusionOk="0">
                    <a:moveTo>
                      <a:pt x="26" y="214"/>
                    </a:moveTo>
                    <a:cubicBezTo>
                      <a:pt x="119" y="163"/>
                      <a:pt x="201" y="94"/>
                      <a:pt x="283" y="27"/>
                    </a:cubicBezTo>
                    <a:cubicBezTo>
                      <a:pt x="295" y="17"/>
                      <a:pt x="278" y="0"/>
                      <a:pt x="266" y="10"/>
                    </a:cubicBezTo>
                    <a:cubicBezTo>
                      <a:pt x="185" y="76"/>
                      <a:pt x="105" y="143"/>
                      <a:pt x="14" y="194"/>
                    </a:cubicBezTo>
                    <a:cubicBezTo>
                      <a:pt x="0" y="201"/>
                      <a:pt x="13" y="222"/>
                      <a:pt x="26" y="214"/>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418" name="Google Shape;418;p21"/>
              <p:cNvSpPr/>
              <p:nvPr/>
            </p:nvSpPr>
            <p:spPr>
              <a:xfrm>
                <a:off x="6089651" y="2424113"/>
                <a:ext cx="458787" cy="320675"/>
              </a:xfrm>
              <a:custGeom>
                <a:avLst/>
                <a:gdLst/>
                <a:ahLst/>
                <a:cxnLst/>
                <a:rect l="l" t="t" r="r" b="b"/>
                <a:pathLst>
                  <a:path w="311" h="218" extrusionOk="0">
                    <a:moveTo>
                      <a:pt x="26" y="211"/>
                    </a:moveTo>
                    <a:cubicBezTo>
                      <a:pt x="122" y="160"/>
                      <a:pt x="208" y="91"/>
                      <a:pt x="298" y="30"/>
                    </a:cubicBezTo>
                    <a:cubicBezTo>
                      <a:pt x="311" y="21"/>
                      <a:pt x="299" y="0"/>
                      <a:pt x="286" y="9"/>
                    </a:cubicBezTo>
                    <a:cubicBezTo>
                      <a:pt x="196" y="70"/>
                      <a:pt x="110" y="139"/>
                      <a:pt x="14" y="190"/>
                    </a:cubicBezTo>
                    <a:cubicBezTo>
                      <a:pt x="0" y="198"/>
                      <a:pt x="12" y="218"/>
                      <a:pt x="26" y="211"/>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419" name="Google Shape;419;p21"/>
              <p:cNvSpPr/>
              <p:nvPr/>
            </p:nvSpPr>
            <p:spPr>
              <a:xfrm>
                <a:off x="6024563" y="2343150"/>
                <a:ext cx="476250" cy="320675"/>
              </a:xfrm>
              <a:custGeom>
                <a:avLst/>
                <a:gdLst/>
                <a:ahLst/>
                <a:cxnLst/>
                <a:rect l="l" t="t" r="r" b="b"/>
                <a:pathLst>
                  <a:path w="322" h="217" extrusionOk="0">
                    <a:moveTo>
                      <a:pt x="26" y="210"/>
                    </a:moveTo>
                    <a:cubicBezTo>
                      <a:pt x="76" y="186"/>
                      <a:pt x="126" y="160"/>
                      <a:pt x="173" y="129"/>
                    </a:cubicBezTo>
                    <a:cubicBezTo>
                      <a:pt x="220" y="97"/>
                      <a:pt x="265" y="62"/>
                      <a:pt x="310" y="26"/>
                    </a:cubicBezTo>
                    <a:cubicBezTo>
                      <a:pt x="322" y="17"/>
                      <a:pt x="305" y="0"/>
                      <a:pt x="293" y="9"/>
                    </a:cubicBezTo>
                    <a:cubicBezTo>
                      <a:pt x="249" y="45"/>
                      <a:pt x="204" y="79"/>
                      <a:pt x="157" y="110"/>
                    </a:cubicBezTo>
                    <a:cubicBezTo>
                      <a:pt x="111" y="140"/>
                      <a:pt x="63" y="166"/>
                      <a:pt x="14" y="190"/>
                    </a:cubicBezTo>
                    <a:cubicBezTo>
                      <a:pt x="0" y="196"/>
                      <a:pt x="12" y="217"/>
                      <a:pt x="26" y="21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grpSp>
      </p:grpSp>
      <p:grpSp>
        <p:nvGrpSpPr>
          <p:cNvPr id="420" name="Google Shape;420;p21"/>
          <p:cNvGrpSpPr/>
          <p:nvPr/>
        </p:nvGrpSpPr>
        <p:grpSpPr>
          <a:xfrm>
            <a:off x="151585" y="178000"/>
            <a:ext cx="8745600" cy="4704851"/>
            <a:chOff x="151585" y="178000"/>
            <a:chExt cx="8745600" cy="4704851"/>
          </a:xfrm>
        </p:grpSpPr>
        <p:sp>
          <p:nvSpPr>
            <p:cNvPr id="421" name="Google Shape;421;p21"/>
            <p:cNvSpPr/>
            <p:nvPr/>
          </p:nvSpPr>
          <p:spPr>
            <a:xfrm>
              <a:off x="8602435" y="1362276"/>
              <a:ext cx="294750" cy="296750"/>
            </a:xfrm>
            <a:custGeom>
              <a:avLst/>
              <a:gdLst/>
              <a:ahLst/>
              <a:cxnLst/>
              <a:rect l="l" t="t" r="r" b="b"/>
              <a:pathLst>
                <a:path w="127" h="128" extrusionOk="0">
                  <a:moveTo>
                    <a:pt x="117" y="55"/>
                  </a:moveTo>
                  <a:cubicBezTo>
                    <a:pt x="105" y="55"/>
                    <a:pt x="92" y="56"/>
                    <a:pt x="80" y="56"/>
                  </a:cubicBezTo>
                  <a:cubicBezTo>
                    <a:pt x="88" y="47"/>
                    <a:pt x="96" y="39"/>
                    <a:pt x="104" y="31"/>
                  </a:cubicBezTo>
                  <a:cubicBezTo>
                    <a:pt x="111" y="24"/>
                    <a:pt x="99" y="12"/>
                    <a:pt x="92" y="20"/>
                  </a:cubicBezTo>
                  <a:cubicBezTo>
                    <a:pt x="85" y="27"/>
                    <a:pt x="78" y="34"/>
                    <a:pt x="72" y="41"/>
                  </a:cubicBezTo>
                  <a:cubicBezTo>
                    <a:pt x="72" y="31"/>
                    <a:pt x="72" y="21"/>
                    <a:pt x="72" y="10"/>
                  </a:cubicBezTo>
                  <a:cubicBezTo>
                    <a:pt x="72" y="0"/>
                    <a:pt x="55" y="0"/>
                    <a:pt x="55" y="10"/>
                  </a:cubicBezTo>
                  <a:cubicBezTo>
                    <a:pt x="55" y="22"/>
                    <a:pt x="55" y="33"/>
                    <a:pt x="55" y="44"/>
                  </a:cubicBezTo>
                  <a:cubicBezTo>
                    <a:pt x="48" y="36"/>
                    <a:pt x="40" y="29"/>
                    <a:pt x="33" y="21"/>
                  </a:cubicBezTo>
                  <a:cubicBezTo>
                    <a:pt x="25" y="14"/>
                    <a:pt x="14" y="25"/>
                    <a:pt x="21" y="32"/>
                  </a:cubicBezTo>
                  <a:cubicBezTo>
                    <a:pt x="29" y="40"/>
                    <a:pt x="37" y="48"/>
                    <a:pt x="45" y="56"/>
                  </a:cubicBezTo>
                  <a:cubicBezTo>
                    <a:pt x="33" y="56"/>
                    <a:pt x="22" y="56"/>
                    <a:pt x="10" y="55"/>
                  </a:cubicBezTo>
                  <a:cubicBezTo>
                    <a:pt x="0" y="55"/>
                    <a:pt x="0" y="71"/>
                    <a:pt x="10" y="72"/>
                  </a:cubicBezTo>
                  <a:cubicBezTo>
                    <a:pt x="21" y="72"/>
                    <a:pt x="33" y="72"/>
                    <a:pt x="44" y="72"/>
                  </a:cubicBezTo>
                  <a:cubicBezTo>
                    <a:pt x="37" y="80"/>
                    <a:pt x="30" y="88"/>
                    <a:pt x="23" y="97"/>
                  </a:cubicBezTo>
                  <a:cubicBezTo>
                    <a:pt x="20" y="100"/>
                    <a:pt x="20" y="105"/>
                    <a:pt x="23" y="108"/>
                  </a:cubicBezTo>
                  <a:cubicBezTo>
                    <a:pt x="26" y="111"/>
                    <a:pt x="32" y="111"/>
                    <a:pt x="35" y="108"/>
                  </a:cubicBezTo>
                  <a:cubicBezTo>
                    <a:pt x="42" y="100"/>
                    <a:pt x="48" y="92"/>
                    <a:pt x="55" y="84"/>
                  </a:cubicBezTo>
                  <a:cubicBezTo>
                    <a:pt x="55" y="95"/>
                    <a:pt x="55" y="106"/>
                    <a:pt x="55" y="117"/>
                  </a:cubicBezTo>
                  <a:cubicBezTo>
                    <a:pt x="55" y="128"/>
                    <a:pt x="72" y="128"/>
                    <a:pt x="72" y="117"/>
                  </a:cubicBezTo>
                  <a:cubicBezTo>
                    <a:pt x="72" y="106"/>
                    <a:pt x="72" y="95"/>
                    <a:pt x="72" y="84"/>
                  </a:cubicBezTo>
                  <a:cubicBezTo>
                    <a:pt x="79" y="91"/>
                    <a:pt x="87" y="99"/>
                    <a:pt x="94" y="107"/>
                  </a:cubicBezTo>
                  <a:cubicBezTo>
                    <a:pt x="102" y="114"/>
                    <a:pt x="113" y="103"/>
                    <a:pt x="106" y="95"/>
                  </a:cubicBezTo>
                  <a:cubicBezTo>
                    <a:pt x="98" y="88"/>
                    <a:pt x="91" y="80"/>
                    <a:pt x="83" y="72"/>
                  </a:cubicBezTo>
                  <a:cubicBezTo>
                    <a:pt x="94" y="72"/>
                    <a:pt x="106" y="72"/>
                    <a:pt x="117" y="72"/>
                  </a:cubicBezTo>
                  <a:cubicBezTo>
                    <a:pt x="127" y="72"/>
                    <a:pt x="127" y="55"/>
                    <a:pt x="117" y="55"/>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422" name="Google Shape;422;p21"/>
            <p:cNvSpPr/>
            <p:nvPr/>
          </p:nvSpPr>
          <p:spPr>
            <a:xfrm>
              <a:off x="151585" y="3382701"/>
              <a:ext cx="294750" cy="296750"/>
            </a:xfrm>
            <a:custGeom>
              <a:avLst/>
              <a:gdLst/>
              <a:ahLst/>
              <a:cxnLst/>
              <a:rect l="l" t="t" r="r" b="b"/>
              <a:pathLst>
                <a:path w="127" h="128" extrusionOk="0">
                  <a:moveTo>
                    <a:pt x="117" y="55"/>
                  </a:moveTo>
                  <a:cubicBezTo>
                    <a:pt x="105" y="55"/>
                    <a:pt x="92" y="56"/>
                    <a:pt x="80" y="56"/>
                  </a:cubicBezTo>
                  <a:cubicBezTo>
                    <a:pt x="88" y="47"/>
                    <a:pt x="96" y="39"/>
                    <a:pt x="104" y="31"/>
                  </a:cubicBezTo>
                  <a:cubicBezTo>
                    <a:pt x="111" y="24"/>
                    <a:pt x="99" y="12"/>
                    <a:pt x="92" y="20"/>
                  </a:cubicBezTo>
                  <a:cubicBezTo>
                    <a:pt x="85" y="27"/>
                    <a:pt x="78" y="34"/>
                    <a:pt x="72" y="41"/>
                  </a:cubicBezTo>
                  <a:cubicBezTo>
                    <a:pt x="72" y="31"/>
                    <a:pt x="72" y="21"/>
                    <a:pt x="72" y="10"/>
                  </a:cubicBezTo>
                  <a:cubicBezTo>
                    <a:pt x="72" y="0"/>
                    <a:pt x="55" y="0"/>
                    <a:pt x="55" y="10"/>
                  </a:cubicBezTo>
                  <a:cubicBezTo>
                    <a:pt x="55" y="22"/>
                    <a:pt x="55" y="33"/>
                    <a:pt x="55" y="44"/>
                  </a:cubicBezTo>
                  <a:cubicBezTo>
                    <a:pt x="48" y="36"/>
                    <a:pt x="40" y="29"/>
                    <a:pt x="33" y="21"/>
                  </a:cubicBezTo>
                  <a:cubicBezTo>
                    <a:pt x="25" y="14"/>
                    <a:pt x="14" y="25"/>
                    <a:pt x="21" y="32"/>
                  </a:cubicBezTo>
                  <a:cubicBezTo>
                    <a:pt x="29" y="40"/>
                    <a:pt x="37" y="48"/>
                    <a:pt x="45" y="56"/>
                  </a:cubicBezTo>
                  <a:cubicBezTo>
                    <a:pt x="33" y="56"/>
                    <a:pt x="22" y="56"/>
                    <a:pt x="10" y="55"/>
                  </a:cubicBezTo>
                  <a:cubicBezTo>
                    <a:pt x="0" y="55"/>
                    <a:pt x="0" y="71"/>
                    <a:pt x="10" y="72"/>
                  </a:cubicBezTo>
                  <a:cubicBezTo>
                    <a:pt x="21" y="72"/>
                    <a:pt x="33" y="72"/>
                    <a:pt x="44" y="72"/>
                  </a:cubicBezTo>
                  <a:cubicBezTo>
                    <a:pt x="37" y="80"/>
                    <a:pt x="30" y="88"/>
                    <a:pt x="23" y="97"/>
                  </a:cubicBezTo>
                  <a:cubicBezTo>
                    <a:pt x="20" y="100"/>
                    <a:pt x="20" y="105"/>
                    <a:pt x="23" y="108"/>
                  </a:cubicBezTo>
                  <a:cubicBezTo>
                    <a:pt x="26" y="111"/>
                    <a:pt x="32" y="111"/>
                    <a:pt x="35" y="108"/>
                  </a:cubicBezTo>
                  <a:cubicBezTo>
                    <a:pt x="42" y="100"/>
                    <a:pt x="48" y="92"/>
                    <a:pt x="55" y="84"/>
                  </a:cubicBezTo>
                  <a:cubicBezTo>
                    <a:pt x="55" y="95"/>
                    <a:pt x="55" y="106"/>
                    <a:pt x="55" y="117"/>
                  </a:cubicBezTo>
                  <a:cubicBezTo>
                    <a:pt x="55" y="128"/>
                    <a:pt x="72" y="128"/>
                    <a:pt x="72" y="117"/>
                  </a:cubicBezTo>
                  <a:cubicBezTo>
                    <a:pt x="72" y="106"/>
                    <a:pt x="72" y="95"/>
                    <a:pt x="72" y="84"/>
                  </a:cubicBezTo>
                  <a:cubicBezTo>
                    <a:pt x="79" y="91"/>
                    <a:pt x="87" y="99"/>
                    <a:pt x="94" y="107"/>
                  </a:cubicBezTo>
                  <a:cubicBezTo>
                    <a:pt x="102" y="114"/>
                    <a:pt x="113" y="103"/>
                    <a:pt x="106" y="95"/>
                  </a:cubicBezTo>
                  <a:cubicBezTo>
                    <a:pt x="98" y="88"/>
                    <a:pt x="91" y="80"/>
                    <a:pt x="83" y="72"/>
                  </a:cubicBezTo>
                  <a:cubicBezTo>
                    <a:pt x="94" y="72"/>
                    <a:pt x="106" y="72"/>
                    <a:pt x="117" y="72"/>
                  </a:cubicBezTo>
                  <a:cubicBezTo>
                    <a:pt x="127" y="72"/>
                    <a:pt x="127" y="55"/>
                    <a:pt x="117" y="55"/>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423" name="Google Shape;423;p21"/>
            <p:cNvSpPr/>
            <p:nvPr/>
          </p:nvSpPr>
          <p:spPr>
            <a:xfrm>
              <a:off x="400305" y="4741701"/>
              <a:ext cx="140200" cy="141150"/>
            </a:xfrm>
            <a:custGeom>
              <a:avLst/>
              <a:gdLst/>
              <a:ahLst/>
              <a:cxnLst/>
              <a:rect l="l" t="t" r="r" b="b"/>
              <a:pathLst>
                <a:path w="127" h="128" extrusionOk="0">
                  <a:moveTo>
                    <a:pt x="117" y="55"/>
                  </a:moveTo>
                  <a:cubicBezTo>
                    <a:pt x="105" y="55"/>
                    <a:pt x="92" y="56"/>
                    <a:pt x="80" y="56"/>
                  </a:cubicBezTo>
                  <a:cubicBezTo>
                    <a:pt x="88" y="47"/>
                    <a:pt x="96" y="39"/>
                    <a:pt x="104" y="31"/>
                  </a:cubicBezTo>
                  <a:cubicBezTo>
                    <a:pt x="111" y="24"/>
                    <a:pt x="99" y="12"/>
                    <a:pt x="92" y="20"/>
                  </a:cubicBezTo>
                  <a:cubicBezTo>
                    <a:pt x="85" y="27"/>
                    <a:pt x="78" y="34"/>
                    <a:pt x="72" y="41"/>
                  </a:cubicBezTo>
                  <a:cubicBezTo>
                    <a:pt x="72" y="31"/>
                    <a:pt x="72" y="21"/>
                    <a:pt x="72" y="10"/>
                  </a:cubicBezTo>
                  <a:cubicBezTo>
                    <a:pt x="72" y="0"/>
                    <a:pt x="55" y="0"/>
                    <a:pt x="55" y="10"/>
                  </a:cubicBezTo>
                  <a:cubicBezTo>
                    <a:pt x="55" y="22"/>
                    <a:pt x="55" y="33"/>
                    <a:pt x="55" y="44"/>
                  </a:cubicBezTo>
                  <a:cubicBezTo>
                    <a:pt x="48" y="36"/>
                    <a:pt x="40" y="29"/>
                    <a:pt x="33" y="21"/>
                  </a:cubicBezTo>
                  <a:cubicBezTo>
                    <a:pt x="25" y="14"/>
                    <a:pt x="14" y="25"/>
                    <a:pt x="21" y="32"/>
                  </a:cubicBezTo>
                  <a:cubicBezTo>
                    <a:pt x="29" y="40"/>
                    <a:pt x="37" y="48"/>
                    <a:pt x="45" y="56"/>
                  </a:cubicBezTo>
                  <a:cubicBezTo>
                    <a:pt x="33" y="56"/>
                    <a:pt x="22" y="56"/>
                    <a:pt x="10" y="55"/>
                  </a:cubicBezTo>
                  <a:cubicBezTo>
                    <a:pt x="0" y="55"/>
                    <a:pt x="0" y="71"/>
                    <a:pt x="10" y="72"/>
                  </a:cubicBezTo>
                  <a:cubicBezTo>
                    <a:pt x="21" y="72"/>
                    <a:pt x="33" y="72"/>
                    <a:pt x="44" y="72"/>
                  </a:cubicBezTo>
                  <a:cubicBezTo>
                    <a:pt x="37" y="80"/>
                    <a:pt x="30" y="88"/>
                    <a:pt x="23" y="97"/>
                  </a:cubicBezTo>
                  <a:cubicBezTo>
                    <a:pt x="20" y="100"/>
                    <a:pt x="20" y="105"/>
                    <a:pt x="23" y="108"/>
                  </a:cubicBezTo>
                  <a:cubicBezTo>
                    <a:pt x="26" y="111"/>
                    <a:pt x="32" y="111"/>
                    <a:pt x="35" y="108"/>
                  </a:cubicBezTo>
                  <a:cubicBezTo>
                    <a:pt x="42" y="100"/>
                    <a:pt x="48" y="92"/>
                    <a:pt x="55" y="84"/>
                  </a:cubicBezTo>
                  <a:cubicBezTo>
                    <a:pt x="55" y="95"/>
                    <a:pt x="55" y="106"/>
                    <a:pt x="55" y="117"/>
                  </a:cubicBezTo>
                  <a:cubicBezTo>
                    <a:pt x="55" y="128"/>
                    <a:pt x="72" y="128"/>
                    <a:pt x="72" y="117"/>
                  </a:cubicBezTo>
                  <a:cubicBezTo>
                    <a:pt x="72" y="106"/>
                    <a:pt x="72" y="95"/>
                    <a:pt x="72" y="84"/>
                  </a:cubicBezTo>
                  <a:cubicBezTo>
                    <a:pt x="79" y="91"/>
                    <a:pt x="87" y="99"/>
                    <a:pt x="94" y="107"/>
                  </a:cubicBezTo>
                  <a:cubicBezTo>
                    <a:pt x="102" y="114"/>
                    <a:pt x="113" y="103"/>
                    <a:pt x="106" y="95"/>
                  </a:cubicBezTo>
                  <a:cubicBezTo>
                    <a:pt x="98" y="88"/>
                    <a:pt x="91" y="80"/>
                    <a:pt x="83" y="72"/>
                  </a:cubicBezTo>
                  <a:cubicBezTo>
                    <a:pt x="94" y="72"/>
                    <a:pt x="106" y="72"/>
                    <a:pt x="117" y="72"/>
                  </a:cubicBezTo>
                  <a:cubicBezTo>
                    <a:pt x="127" y="72"/>
                    <a:pt x="127" y="55"/>
                    <a:pt x="117" y="55"/>
                  </a:cubicBez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424" name="Google Shape;424;p21"/>
            <p:cNvSpPr/>
            <p:nvPr/>
          </p:nvSpPr>
          <p:spPr>
            <a:xfrm>
              <a:off x="8408236" y="178000"/>
              <a:ext cx="140200" cy="141151"/>
            </a:xfrm>
            <a:custGeom>
              <a:avLst/>
              <a:gdLst/>
              <a:ahLst/>
              <a:cxnLst/>
              <a:rect l="l" t="t" r="r" b="b"/>
              <a:pathLst>
                <a:path w="127" h="128" extrusionOk="0">
                  <a:moveTo>
                    <a:pt x="117" y="55"/>
                  </a:moveTo>
                  <a:cubicBezTo>
                    <a:pt x="105" y="55"/>
                    <a:pt x="92" y="56"/>
                    <a:pt x="80" y="56"/>
                  </a:cubicBezTo>
                  <a:cubicBezTo>
                    <a:pt x="88" y="47"/>
                    <a:pt x="96" y="39"/>
                    <a:pt x="104" y="31"/>
                  </a:cubicBezTo>
                  <a:cubicBezTo>
                    <a:pt x="111" y="24"/>
                    <a:pt x="99" y="12"/>
                    <a:pt x="92" y="20"/>
                  </a:cubicBezTo>
                  <a:cubicBezTo>
                    <a:pt x="85" y="27"/>
                    <a:pt x="78" y="34"/>
                    <a:pt x="72" y="41"/>
                  </a:cubicBezTo>
                  <a:cubicBezTo>
                    <a:pt x="72" y="31"/>
                    <a:pt x="72" y="21"/>
                    <a:pt x="72" y="10"/>
                  </a:cubicBezTo>
                  <a:cubicBezTo>
                    <a:pt x="72" y="0"/>
                    <a:pt x="55" y="0"/>
                    <a:pt x="55" y="10"/>
                  </a:cubicBezTo>
                  <a:cubicBezTo>
                    <a:pt x="55" y="22"/>
                    <a:pt x="55" y="33"/>
                    <a:pt x="55" y="44"/>
                  </a:cubicBezTo>
                  <a:cubicBezTo>
                    <a:pt x="48" y="36"/>
                    <a:pt x="40" y="29"/>
                    <a:pt x="33" y="21"/>
                  </a:cubicBezTo>
                  <a:cubicBezTo>
                    <a:pt x="25" y="14"/>
                    <a:pt x="14" y="25"/>
                    <a:pt x="21" y="32"/>
                  </a:cubicBezTo>
                  <a:cubicBezTo>
                    <a:pt x="29" y="40"/>
                    <a:pt x="37" y="48"/>
                    <a:pt x="45" y="56"/>
                  </a:cubicBezTo>
                  <a:cubicBezTo>
                    <a:pt x="33" y="56"/>
                    <a:pt x="22" y="56"/>
                    <a:pt x="10" y="55"/>
                  </a:cubicBezTo>
                  <a:cubicBezTo>
                    <a:pt x="0" y="55"/>
                    <a:pt x="0" y="71"/>
                    <a:pt x="10" y="72"/>
                  </a:cubicBezTo>
                  <a:cubicBezTo>
                    <a:pt x="21" y="72"/>
                    <a:pt x="33" y="72"/>
                    <a:pt x="44" y="72"/>
                  </a:cubicBezTo>
                  <a:cubicBezTo>
                    <a:pt x="37" y="80"/>
                    <a:pt x="30" y="88"/>
                    <a:pt x="23" y="97"/>
                  </a:cubicBezTo>
                  <a:cubicBezTo>
                    <a:pt x="20" y="100"/>
                    <a:pt x="20" y="105"/>
                    <a:pt x="23" y="108"/>
                  </a:cubicBezTo>
                  <a:cubicBezTo>
                    <a:pt x="26" y="111"/>
                    <a:pt x="32" y="111"/>
                    <a:pt x="35" y="108"/>
                  </a:cubicBezTo>
                  <a:cubicBezTo>
                    <a:pt x="42" y="100"/>
                    <a:pt x="48" y="92"/>
                    <a:pt x="55" y="84"/>
                  </a:cubicBezTo>
                  <a:cubicBezTo>
                    <a:pt x="55" y="95"/>
                    <a:pt x="55" y="106"/>
                    <a:pt x="55" y="117"/>
                  </a:cubicBezTo>
                  <a:cubicBezTo>
                    <a:pt x="55" y="128"/>
                    <a:pt x="72" y="128"/>
                    <a:pt x="72" y="117"/>
                  </a:cubicBezTo>
                  <a:cubicBezTo>
                    <a:pt x="72" y="106"/>
                    <a:pt x="72" y="95"/>
                    <a:pt x="72" y="84"/>
                  </a:cubicBezTo>
                  <a:cubicBezTo>
                    <a:pt x="79" y="91"/>
                    <a:pt x="87" y="99"/>
                    <a:pt x="94" y="107"/>
                  </a:cubicBezTo>
                  <a:cubicBezTo>
                    <a:pt x="102" y="114"/>
                    <a:pt x="113" y="103"/>
                    <a:pt x="106" y="95"/>
                  </a:cubicBezTo>
                  <a:cubicBezTo>
                    <a:pt x="98" y="88"/>
                    <a:pt x="91" y="80"/>
                    <a:pt x="83" y="72"/>
                  </a:cubicBezTo>
                  <a:cubicBezTo>
                    <a:pt x="94" y="72"/>
                    <a:pt x="106" y="72"/>
                    <a:pt x="117" y="72"/>
                  </a:cubicBezTo>
                  <a:cubicBezTo>
                    <a:pt x="127" y="72"/>
                    <a:pt x="127" y="55"/>
                    <a:pt x="117" y="55"/>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grpSp>
      <p:sp>
        <p:nvSpPr>
          <p:cNvPr id="425" name="Google Shape;425;p2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426" name="Google Shape;426;p21"/>
          <p:cNvSpPr txBox="1">
            <a:spLocks noGrp="1"/>
          </p:cNvSpPr>
          <p:nvPr>
            <p:ph type="subTitle" idx="1"/>
          </p:nvPr>
        </p:nvSpPr>
        <p:spPr>
          <a:xfrm>
            <a:off x="4962998" y="3084425"/>
            <a:ext cx="2731500" cy="1177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27" name="Google Shape;427;p21"/>
          <p:cNvSpPr txBox="1">
            <a:spLocks noGrp="1"/>
          </p:cNvSpPr>
          <p:nvPr>
            <p:ph type="subTitle" idx="2"/>
          </p:nvPr>
        </p:nvSpPr>
        <p:spPr>
          <a:xfrm>
            <a:off x="1449498" y="3084425"/>
            <a:ext cx="2731500" cy="1177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28" name="Google Shape;428;p21"/>
          <p:cNvSpPr txBox="1">
            <a:spLocks noGrp="1"/>
          </p:cNvSpPr>
          <p:nvPr>
            <p:ph type="subTitle" idx="3"/>
          </p:nvPr>
        </p:nvSpPr>
        <p:spPr>
          <a:xfrm>
            <a:off x="1449498" y="2601725"/>
            <a:ext cx="2731500" cy="558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200">
                <a:solidFill>
                  <a:schemeClr val="dk1"/>
                </a:solidFill>
                <a:latin typeface="Fredoka One"/>
                <a:ea typeface="Fredoka One"/>
                <a:cs typeface="Fredoka One"/>
                <a:sym typeface="Fredoka One"/>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429" name="Google Shape;429;p21"/>
          <p:cNvSpPr txBox="1">
            <a:spLocks noGrp="1"/>
          </p:cNvSpPr>
          <p:nvPr>
            <p:ph type="subTitle" idx="4"/>
          </p:nvPr>
        </p:nvSpPr>
        <p:spPr>
          <a:xfrm>
            <a:off x="4963002" y="2601725"/>
            <a:ext cx="2731500" cy="558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200">
                <a:solidFill>
                  <a:schemeClr val="dk1"/>
                </a:solidFill>
                <a:latin typeface="Fredoka One"/>
                <a:ea typeface="Fredoka One"/>
                <a:cs typeface="Fredoka One"/>
                <a:sym typeface="Fredoka One"/>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grpSp>
        <p:nvGrpSpPr>
          <p:cNvPr id="430" name="Google Shape;430;p21"/>
          <p:cNvGrpSpPr/>
          <p:nvPr/>
        </p:nvGrpSpPr>
        <p:grpSpPr>
          <a:xfrm>
            <a:off x="-772470" y="-625585"/>
            <a:ext cx="11707058" cy="6200759"/>
            <a:chOff x="82" y="-110"/>
            <a:chExt cx="7375" cy="3906"/>
          </a:xfrm>
        </p:grpSpPr>
        <p:sp>
          <p:nvSpPr>
            <p:cNvPr id="431" name="Google Shape;431;p21"/>
            <p:cNvSpPr/>
            <p:nvPr/>
          </p:nvSpPr>
          <p:spPr>
            <a:xfrm rot="-3047341">
              <a:off x="6393" y="2451"/>
              <a:ext cx="674" cy="1328"/>
            </a:xfrm>
            <a:custGeom>
              <a:avLst/>
              <a:gdLst/>
              <a:ahLst/>
              <a:cxnLst/>
              <a:rect l="l" t="t" r="r" b="b"/>
              <a:pathLst>
                <a:path w="874" h="1714" extrusionOk="0">
                  <a:moveTo>
                    <a:pt x="769" y="1699"/>
                  </a:moveTo>
                  <a:cubicBezTo>
                    <a:pt x="796" y="1705"/>
                    <a:pt x="823" y="1710"/>
                    <a:pt x="851" y="1714"/>
                  </a:cubicBezTo>
                  <a:cubicBezTo>
                    <a:pt x="852" y="1714"/>
                    <a:pt x="853" y="1714"/>
                    <a:pt x="854" y="1714"/>
                  </a:cubicBezTo>
                  <a:cubicBezTo>
                    <a:pt x="864" y="1714"/>
                    <a:pt x="871" y="1707"/>
                    <a:pt x="873" y="1698"/>
                  </a:cubicBezTo>
                  <a:cubicBezTo>
                    <a:pt x="874" y="1689"/>
                    <a:pt x="868" y="1681"/>
                    <a:pt x="859" y="1679"/>
                  </a:cubicBezTo>
                  <a:cubicBezTo>
                    <a:pt x="750" y="1661"/>
                    <a:pt x="642" y="1636"/>
                    <a:pt x="537" y="1603"/>
                  </a:cubicBezTo>
                  <a:cubicBezTo>
                    <a:pt x="484" y="1586"/>
                    <a:pt x="431" y="1567"/>
                    <a:pt x="380" y="1547"/>
                  </a:cubicBezTo>
                  <a:cubicBezTo>
                    <a:pt x="336" y="1529"/>
                    <a:pt x="289" y="1509"/>
                    <a:pt x="245" y="1486"/>
                  </a:cubicBezTo>
                  <a:cubicBezTo>
                    <a:pt x="152" y="1436"/>
                    <a:pt x="94" y="1384"/>
                    <a:pt x="64" y="1323"/>
                  </a:cubicBezTo>
                  <a:cubicBezTo>
                    <a:pt x="48" y="1290"/>
                    <a:pt x="41" y="1253"/>
                    <a:pt x="46" y="1216"/>
                  </a:cubicBezTo>
                  <a:cubicBezTo>
                    <a:pt x="49" y="1188"/>
                    <a:pt x="59" y="1158"/>
                    <a:pt x="77" y="1128"/>
                  </a:cubicBezTo>
                  <a:cubicBezTo>
                    <a:pt x="104" y="1080"/>
                    <a:pt x="141" y="1039"/>
                    <a:pt x="177" y="998"/>
                  </a:cubicBezTo>
                  <a:cubicBezTo>
                    <a:pt x="187" y="988"/>
                    <a:pt x="197" y="977"/>
                    <a:pt x="206" y="966"/>
                  </a:cubicBezTo>
                  <a:cubicBezTo>
                    <a:pt x="251" y="915"/>
                    <a:pt x="296" y="859"/>
                    <a:pt x="313" y="792"/>
                  </a:cubicBezTo>
                  <a:cubicBezTo>
                    <a:pt x="323" y="755"/>
                    <a:pt x="323" y="717"/>
                    <a:pt x="314" y="680"/>
                  </a:cubicBezTo>
                  <a:cubicBezTo>
                    <a:pt x="303" y="638"/>
                    <a:pt x="281" y="599"/>
                    <a:pt x="259" y="564"/>
                  </a:cubicBezTo>
                  <a:cubicBezTo>
                    <a:pt x="254" y="556"/>
                    <a:pt x="249" y="548"/>
                    <a:pt x="244" y="540"/>
                  </a:cubicBezTo>
                  <a:cubicBezTo>
                    <a:pt x="203" y="477"/>
                    <a:pt x="162" y="412"/>
                    <a:pt x="168" y="335"/>
                  </a:cubicBezTo>
                  <a:cubicBezTo>
                    <a:pt x="175" y="256"/>
                    <a:pt x="229" y="175"/>
                    <a:pt x="309" y="124"/>
                  </a:cubicBezTo>
                  <a:cubicBezTo>
                    <a:pt x="396" y="68"/>
                    <a:pt x="501" y="52"/>
                    <a:pt x="600" y="43"/>
                  </a:cubicBezTo>
                  <a:cubicBezTo>
                    <a:pt x="626" y="40"/>
                    <a:pt x="651" y="38"/>
                    <a:pt x="677" y="36"/>
                  </a:cubicBezTo>
                  <a:cubicBezTo>
                    <a:pt x="684" y="36"/>
                    <a:pt x="689" y="32"/>
                    <a:pt x="692" y="26"/>
                  </a:cubicBezTo>
                  <a:cubicBezTo>
                    <a:pt x="695" y="20"/>
                    <a:pt x="695" y="13"/>
                    <a:pt x="691" y="7"/>
                  </a:cubicBezTo>
                  <a:cubicBezTo>
                    <a:pt x="688" y="2"/>
                    <a:pt x="682" y="0"/>
                    <a:pt x="676" y="0"/>
                  </a:cubicBezTo>
                  <a:cubicBezTo>
                    <a:pt x="570" y="8"/>
                    <a:pt x="460" y="16"/>
                    <a:pt x="360" y="58"/>
                  </a:cubicBezTo>
                  <a:cubicBezTo>
                    <a:pt x="263" y="98"/>
                    <a:pt x="189" y="166"/>
                    <a:pt x="153" y="250"/>
                  </a:cubicBezTo>
                  <a:cubicBezTo>
                    <a:pt x="134" y="295"/>
                    <a:pt x="128" y="342"/>
                    <a:pt x="134" y="386"/>
                  </a:cubicBezTo>
                  <a:cubicBezTo>
                    <a:pt x="139" y="424"/>
                    <a:pt x="154" y="462"/>
                    <a:pt x="182" y="509"/>
                  </a:cubicBezTo>
                  <a:cubicBezTo>
                    <a:pt x="191" y="525"/>
                    <a:pt x="201" y="540"/>
                    <a:pt x="211" y="555"/>
                  </a:cubicBezTo>
                  <a:cubicBezTo>
                    <a:pt x="247" y="611"/>
                    <a:pt x="285" y="669"/>
                    <a:pt x="285" y="735"/>
                  </a:cubicBezTo>
                  <a:cubicBezTo>
                    <a:pt x="285" y="805"/>
                    <a:pt x="243" y="865"/>
                    <a:pt x="207" y="910"/>
                  </a:cubicBezTo>
                  <a:cubicBezTo>
                    <a:pt x="189" y="931"/>
                    <a:pt x="170" y="952"/>
                    <a:pt x="152" y="973"/>
                  </a:cubicBezTo>
                  <a:cubicBezTo>
                    <a:pt x="123" y="1005"/>
                    <a:pt x="93" y="1039"/>
                    <a:pt x="67" y="1075"/>
                  </a:cubicBezTo>
                  <a:cubicBezTo>
                    <a:pt x="19" y="1145"/>
                    <a:pt x="0" y="1214"/>
                    <a:pt x="12" y="1280"/>
                  </a:cubicBezTo>
                  <a:cubicBezTo>
                    <a:pt x="26" y="1354"/>
                    <a:pt x="78" y="1421"/>
                    <a:pt x="166" y="1481"/>
                  </a:cubicBezTo>
                  <a:cubicBezTo>
                    <a:pt x="200" y="1504"/>
                    <a:pt x="239" y="1525"/>
                    <a:pt x="284" y="1545"/>
                  </a:cubicBezTo>
                  <a:cubicBezTo>
                    <a:pt x="335" y="1568"/>
                    <a:pt x="388" y="1589"/>
                    <a:pt x="441" y="1608"/>
                  </a:cubicBezTo>
                  <a:cubicBezTo>
                    <a:pt x="547" y="1647"/>
                    <a:pt x="658" y="1677"/>
                    <a:pt x="769" y="1699"/>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432" name="Google Shape;432;p21"/>
            <p:cNvSpPr/>
            <p:nvPr/>
          </p:nvSpPr>
          <p:spPr>
            <a:xfrm rot="8554646">
              <a:off x="22" y="320"/>
              <a:ext cx="1521" cy="316"/>
            </a:xfrm>
            <a:custGeom>
              <a:avLst/>
              <a:gdLst/>
              <a:ahLst/>
              <a:cxnLst/>
              <a:rect l="l" t="t" r="r" b="b"/>
              <a:pathLst>
                <a:path w="1956" h="406" extrusionOk="0">
                  <a:moveTo>
                    <a:pt x="1733" y="169"/>
                  </a:moveTo>
                  <a:cubicBezTo>
                    <a:pt x="1644" y="117"/>
                    <a:pt x="1544" y="84"/>
                    <a:pt x="1437" y="72"/>
                  </a:cubicBezTo>
                  <a:cubicBezTo>
                    <a:pt x="1336" y="61"/>
                    <a:pt x="1227" y="67"/>
                    <a:pt x="1085" y="90"/>
                  </a:cubicBezTo>
                  <a:cubicBezTo>
                    <a:pt x="1079" y="91"/>
                    <a:pt x="1074" y="92"/>
                    <a:pt x="1068" y="93"/>
                  </a:cubicBezTo>
                  <a:cubicBezTo>
                    <a:pt x="1025" y="30"/>
                    <a:pt x="925" y="19"/>
                    <a:pt x="874" y="13"/>
                  </a:cubicBezTo>
                  <a:cubicBezTo>
                    <a:pt x="745" y="0"/>
                    <a:pt x="633" y="1"/>
                    <a:pt x="529" y="17"/>
                  </a:cubicBezTo>
                  <a:cubicBezTo>
                    <a:pt x="313" y="52"/>
                    <a:pt x="134" y="161"/>
                    <a:pt x="37" y="317"/>
                  </a:cubicBezTo>
                  <a:cubicBezTo>
                    <a:pt x="25" y="337"/>
                    <a:pt x="14" y="358"/>
                    <a:pt x="4" y="379"/>
                  </a:cubicBezTo>
                  <a:cubicBezTo>
                    <a:pt x="0" y="390"/>
                    <a:pt x="6" y="400"/>
                    <a:pt x="14" y="404"/>
                  </a:cubicBezTo>
                  <a:cubicBezTo>
                    <a:pt x="17" y="405"/>
                    <a:pt x="19" y="406"/>
                    <a:pt x="22" y="406"/>
                  </a:cubicBezTo>
                  <a:cubicBezTo>
                    <a:pt x="28" y="406"/>
                    <a:pt x="34" y="402"/>
                    <a:pt x="36" y="396"/>
                  </a:cubicBezTo>
                  <a:cubicBezTo>
                    <a:pt x="103" y="245"/>
                    <a:pt x="248" y="128"/>
                    <a:pt x="434" y="75"/>
                  </a:cubicBezTo>
                  <a:cubicBezTo>
                    <a:pt x="529" y="48"/>
                    <a:pt x="633" y="37"/>
                    <a:pt x="752" y="41"/>
                  </a:cubicBezTo>
                  <a:cubicBezTo>
                    <a:pt x="810" y="43"/>
                    <a:pt x="861" y="47"/>
                    <a:pt x="906" y="53"/>
                  </a:cubicBezTo>
                  <a:cubicBezTo>
                    <a:pt x="935" y="58"/>
                    <a:pt x="979" y="66"/>
                    <a:pt x="1012" y="89"/>
                  </a:cubicBezTo>
                  <a:cubicBezTo>
                    <a:pt x="1018" y="92"/>
                    <a:pt x="1022" y="96"/>
                    <a:pt x="1027" y="100"/>
                  </a:cubicBezTo>
                  <a:cubicBezTo>
                    <a:pt x="987" y="108"/>
                    <a:pt x="949" y="116"/>
                    <a:pt x="911" y="123"/>
                  </a:cubicBezTo>
                  <a:cubicBezTo>
                    <a:pt x="910" y="123"/>
                    <a:pt x="910" y="123"/>
                    <a:pt x="910" y="123"/>
                  </a:cubicBezTo>
                  <a:cubicBezTo>
                    <a:pt x="862" y="133"/>
                    <a:pt x="807" y="145"/>
                    <a:pt x="778" y="192"/>
                  </a:cubicBezTo>
                  <a:cubicBezTo>
                    <a:pt x="765" y="214"/>
                    <a:pt x="761" y="241"/>
                    <a:pt x="768" y="264"/>
                  </a:cubicBezTo>
                  <a:cubicBezTo>
                    <a:pt x="774" y="284"/>
                    <a:pt x="788" y="300"/>
                    <a:pt x="807" y="309"/>
                  </a:cubicBezTo>
                  <a:cubicBezTo>
                    <a:pt x="840" y="324"/>
                    <a:pt x="883" y="323"/>
                    <a:pt x="937" y="306"/>
                  </a:cubicBezTo>
                  <a:cubicBezTo>
                    <a:pt x="1026" y="279"/>
                    <a:pt x="1105" y="214"/>
                    <a:pt x="1084" y="130"/>
                  </a:cubicBezTo>
                  <a:cubicBezTo>
                    <a:pt x="1084" y="129"/>
                    <a:pt x="1084" y="128"/>
                    <a:pt x="1084" y="127"/>
                  </a:cubicBezTo>
                  <a:cubicBezTo>
                    <a:pt x="1168" y="112"/>
                    <a:pt x="1271" y="99"/>
                    <a:pt x="1374" y="103"/>
                  </a:cubicBezTo>
                  <a:cubicBezTo>
                    <a:pt x="1481" y="108"/>
                    <a:pt x="1578" y="131"/>
                    <a:pt x="1665" y="173"/>
                  </a:cubicBezTo>
                  <a:cubicBezTo>
                    <a:pt x="1746" y="213"/>
                    <a:pt x="1821" y="269"/>
                    <a:pt x="1880" y="337"/>
                  </a:cubicBezTo>
                  <a:cubicBezTo>
                    <a:pt x="1895" y="353"/>
                    <a:pt x="1909" y="370"/>
                    <a:pt x="1922" y="388"/>
                  </a:cubicBezTo>
                  <a:cubicBezTo>
                    <a:pt x="1926" y="394"/>
                    <a:pt x="1932" y="397"/>
                    <a:pt x="1939" y="396"/>
                  </a:cubicBezTo>
                  <a:cubicBezTo>
                    <a:pt x="1945" y="395"/>
                    <a:pt x="1951" y="391"/>
                    <a:pt x="1954" y="385"/>
                  </a:cubicBezTo>
                  <a:cubicBezTo>
                    <a:pt x="1956" y="380"/>
                    <a:pt x="1956" y="374"/>
                    <a:pt x="1952" y="369"/>
                  </a:cubicBezTo>
                  <a:cubicBezTo>
                    <a:pt x="1894" y="289"/>
                    <a:pt x="1818" y="219"/>
                    <a:pt x="1733" y="169"/>
                  </a:cubicBezTo>
                  <a:close/>
                  <a:moveTo>
                    <a:pt x="1050" y="170"/>
                  </a:moveTo>
                  <a:cubicBezTo>
                    <a:pt x="1045" y="199"/>
                    <a:pt x="1022" y="225"/>
                    <a:pt x="984" y="247"/>
                  </a:cubicBezTo>
                  <a:cubicBezTo>
                    <a:pt x="951" y="267"/>
                    <a:pt x="912" y="279"/>
                    <a:pt x="876" y="283"/>
                  </a:cubicBezTo>
                  <a:cubicBezTo>
                    <a:pt x="865" y="283"/>
                    <a:pt x="829" y="285"/>
                    <a:pt x="810" y="267"/>
                  </a:cubicBezTo>
                  <a:cubicBezTo>
                    <a:pt x="803" y="260"/>
                    <a:pt x="799" y="251"/>
                    <a:pt x="799" y="240"/>
                  </a:cubicBezTo>
                  <a:cubicBezTo>
                    <a:pt x="801" y="195"/>
                    <a:pt x="849" y="174"/>
                    <a:pt x="889" y="165"/>
                  </a:cubicBezTo>
                  <a:cubicBezTo>
                    <a:pt x="939" y="153"/>
                    <a:pt x="991" y="143"/>
                    <a:pt x="1041" y="134"/>
                  </a:cubicBezTo>
                  <a:cubicBezTo>
                    <a:pt x="1046" y="133"/>
                    <a:pt x="1046" y="133"/>
                    <a:pt x="1046" y="133"/>
                  </a:cubicBezTo>
                  <a:cubicBezTo>
                    <a:pt x="1046" y="133"/>
                    <a:pt x="1047" y="133"/>
                    <a:pt x="1048" y="133"/>
                  </a:cubicBezTo>
                  <a:cubicBezTo>
                    <a:pt x="1052" y="145"/>
                    <a:pt x="1053" y="158"/>
                    <a:pt x="1050" y="17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433" name="Google Shape;433;p21"/>
            <p:cNvSpPr/>
            <p:nvPr/>
          </p:nvSpPr>
          <p:spPr>
            <a:xfrm rot="344846" flipH="1">
              <a:off x="5187" y="3183"/>
              <a:ext cx="1993" cy="515"/>
            </a:xfrm>
            <a:custGeom>
              <a:avLst/>
              <a:gdLst/>
              <a:ahLst/>
              <a:cxnLst/>
              <a:rect l="l" t="t" r="r" b="b"/>
              <a:pathLst>
                <a:path w="2575" h="667" extrusionOk="0">
                  <a:moveTo>
                    <a:pt x="2352" y="458"/>
                  </a:moveTo>
                  <a:cubicBezTo>
                    <a:pt x="2262" y="448"/>
                    <a:pt x="2176" y="477"/>
                    <a:pt x="2093" y="506"/>
                  </a:cubicBezTo>
                  <a:cubicBezTo>
                    <a:pt x="2050" y="520"/>
                    <a:pt x="2006" y="536"/>
                    <a:pt x="1962" y="545"/>
                  </a:cubicBezTo>
                  <a:cubicBezTo>
                    <a:pt x="1898" y="558"/>
                    <a:pt x="1841" y="558"/>
                    <a:pt x="1792" y="545"/>
                  </a:cubicBezTo>
                  <a:cubicBezTo>
                    <a:pt x="1738" y="531"/>
                    <a:pt x="1695" y="499"/>
                    <a:pt x="1667" y="452"/>
                  </a:cubicBezTo>
                  <a:cubicBezTo>
                    <a:pt x="1644" y="415"/>
                    <a:pt x="1631" y="371"/>
                    <a:pt x="1618" y="329"/>
                  </a:cubicBezTo>
                  <a:cubicBezTo>
                    <a:pt x="1602" y="276"/>
                    <a:pt x="1585" y="220"/>
                    <a:pt x="1549" y="175"/>
                  </a:cubicBezTo>
                  <a:cubicBezTo>
                    <a:pt x="1469" y="71"/>
                    <a:pt x="1323" y="85"/>
                    <a:pt x="1227" y="151"/>
                  </a:cubicBezTo>
                  <a:cubicBezTo>
                    <a:pt x="1171" y="189"/>
                    <a:pt x="1127" y="240"/>
                    <a:pt x="1089" y="290"/>
                  </a:cubicBezTo>
                  <a:cubicBezTo>
                    <a:pt x="1088" y="292"/>
                    <a:pt x="1088" y="292"/>
                    <a:pt x="1088" y="292"/>
                  </a:cubicBezTo>
                  <a:cubicBezTo>
                    <a:pt x="1053" y="337"/>
                    <a:pt x="1018" y="384"/>
                    <a:pt x="970" y="414"/>
                  </a:cubicBezTo>
                  <a:cubicBezTo>
                    <a:pt x="923" y="445"/>
                    <a:pt x="872" y="446"/>
                    <a:pt x="830" y="419"/>
                  </a:cubicBezTo>
                  <a:cubicBezTo>
                    <a:pt x="789" y="392"/>
                    <a:pt x="762" y="348"/>
                    <a:pt x="737" y="304"/>
                  </a:cubicBezTo>
                  <a:cubicBezTo>
                    <a:pt x="734" y="299"/>
                    <a:pt x="734" y="299"/>
                    <a:pt x="734" y="299"/>
                  </a:cubicBezTo>
                  <a:cubicBezTo>
                    <a:pt x="707" y="254"/>
                    <a:pt x="675" y="202"/>
                    <a:pt x="631" y="158"/>
                  </a:cubicBezTo>
                  <a:cubicBezTo>
                    <a:pt x="587" y="114"/>
                    <a:pt x="534" y="78"/>
                    <a:pt x="478" y="52"/>
                  </a:cubicBezTo>
                  <a:cubicBezTo>
                    <a:pt x="421" y="27"/>
                    <a:pt x="348" y="0"/>
                    <a:pt x="282" y="21"/>
                  </a:cubicBezTo>
                  <a:cubicBezTo>
                    <a:pt x="236" y="36"/>
                    <a:pt x="198" y="74"/>
                    <a:pt x="166" y="136"/>
                  </a:cubicBezTo>
                  <a:cubicBezTo>
                    <a:pt x="136" y="196"/>
                    <a:pt x="113" y="260"/>
                    <a:pt x="92" y="322"/>
                  </a:cubicBezTo>
                  <a:cubicBezTo>
                    <a:pt x="91" y="326"/>
                    <a:pt x="91" y="326"/>
                    <a:pt x="91" y="326"/>
                  </a:cubicBezTo>
                  <a:cubicBezTo>
                    <a:pt x="66" y="395"/>
                    <a:pt x="45" y="466"/>
                    <a:pt x="26" y="537"/>
                  </a:cubicBezTo>
                  <a:cubicBezTo>
                    <a:pt x="18" y="572"/>
                    <a:pt x="9" y="608"/>
                    <a:pt x="1" y="645"/>
                  </a:cubicBezTo>
                  <a:cubicBezTo>
                    <a:pt x="0" y="651"/>
                    <a:pt x="2" y="658"/>
                    <a:pt x="6" y="662"/>
                  </a:cubicBezTo>
                  <a:cubicBezTo>
                    <a:pt x="10" y="665"/>
                    <a:pt x="15" y="667"/>
                    <a:pt x="19" y="667"/>
                  </a:cubicBezTo>
                  <a:cubicBezTo>
                    <a:pt x="21" y="667"/>
                    <a:pt x="23" y="667"/>
                    <a:pt x="25" y="666"/>
                  </a:cubicBezTo>
                  <a:cubicBezTo>
                    <a:pt x="31" y="664"/>
                    <a:pt x="35" y="660"/>
                    <a:pt x="36" y="653"/>
                  </a:cubicBezTo>
                  <a:cubicBezTo>
                    <a:pt x="67" y="511"/>
                    <a:pt x="109" y="371"/>
                    <a:pt x="161" y="238"/>
                  </a:cubicBezTo>
                  <a:cubicBezTo>
                    <a:pt x="165" y="227"/>
                    <a:pt x="165" y="227"/>
                    <a:pt x="165" y="227"/>
                  </a:cubicBezTo>
                  <a:cubicBezTo>
                    <a:pt x="185" y="176"/>
                    <a:pt x="206" y="124"/>
                    <a:pt x="244" y="86"/>
                  </a:cubicBezTo>
                  <a:cubicBezTo>
                    <a:pt x="264" y="66"/>
                    <a:pt x="289" y="54"/>
                    <a:pt x="315" y="51"/>
                  </a:cubicBezTo>
                  <a:cubicBezTo>
                    <a:pt x="351" y="47"/>
                    <a:pt x="386" y="57"/>
                    <a:pt x="416" y="67"/>
                  </a:cubicBezTo>
                  <a:cubicBezTo>
                    <a:pt x="526" y="103"/>
                    <a:pt x="620" y="180"/>
                    <a:pt x="683" y="284"/>
                  </a:cubicBezTo>
                  <a:cubicBezTo>
                    <a:pt x="687" y="291"/>
                    <a:pt x="692" y="299"/>
                    <a:pt x="697" y="307"/>
                  </a:cubicBezTo>
                  <a:cubicBezTo>
                    <a:pt x="743" y="385"/>
                    <a:pt x="800" y="483"/>
                    <a:pt x="906" y="474"/>
                  </a:cubicBezTo>
                  <a:cubicBezTo>
                    <a:pt x="954" y="471"/>
                    <a:pt x="1000" y="445"/>
                    <a:pt x="1047" y="396"/>
                  </a:cubicBezTo>
                  <a:cubicBezTo>
                    <a:pt x="1072" y="371"/>
                    <a:pt x="1093" y="344"/>
                    <a:pt x="1114" y="317"/>
                  </a:cubicBezTo>
                  <a:cubicBezTo>
                    <a:pt x="1129" y="297"/>
                    <a:pt x="1145" y="276"/>
                    <a:pt x="1162" y="257"/>
                  </a:cubicBezTo>
                  <a:cubicBezTo>
                    <a:pt x="1212" y="201"/>
                    <a:pt x="1261" y="165"/>
                    <a:pt x="1311" y="147"/>
                  </a:cubicBezTo>
                  <a:cubicBezTo>
                    <a:pt x="1372" y="126"/>
                    <a:pt x="1433" y="130"/>
                    <a:pt x="1478" y="158"/>
                  </a:cubicBezTo>
                  <a:cubicBezTo>
                    <a:pt x="1541" y="197"/>
                    <a:pt x="1564" y="271"/>
                    <a:pt x="1586" y="343"/>
                  </a:cubicBezTo>
                  <a:cubicBezTo>
                    <a:pt x="1593" y="368"/>
                    <a:pt x="1600" y="392"/>
                    <a:pt x="1609" y="414"/>
                  </a:cubicBezTo>
                  <a:cubicBezTo>
                    <a:pt x="1631" y="470"/>
                    <a:pt x="1658" y="510"/>
                    <a:pt x="1694" y="537"/>
                  </a:cubicBezTo>
                  <a:cubicBezTo>
                    <a:pt x="1734" y="568"/>
                    <a:pt x="1787" y="587"/>
                    <a:pt x="1849" y="590"/>
                  </a:cubicBezTo>
                  <a:cubicBezTo>
                    <a:pt x="1938" y="595"/>
                    <a:pt x="2021" y="567"/>
                    <a:pt x="2102" y="541"/>
                  </a:cubicBezTo>
                  <a:cubicBezTo>
                    <a:pt x="2141" y="528"/>
                    <a:pt x="2182" y="514"/>
                    <a:pt x="2223" y="505"/>
                  </a:cubicBezTo>
                  <a:cubicBezTo>
                    <a:pt x="2291" y="489"/>
                    <a:pt x="2346" y="489"/>
                    <a:pt x="2397" y="504"/>
                  </a:cubicBezTo>
                  <a:cubicBezTo>
                    <a:pt x="2449" y="520"/>
                    <a:pt x="2491" y="549"/>
                    <a:pt x="2516" y="585"/>
                  </a:cubicBezTo>
                  <a:cubicBezTo>
                    <a:pt x="2529" y="605"/>
                    <a:pt x="2536" y="626"/>
                    <a:pt x="2539" y="649"/>
                  </a:cubicBezTo>
                  <a:cubicBezTo>
                    <a:pt x="2539" y="656"/>
                    <a:pt x="2543" y="661"/>
                    <a:pt x="2549" y="664"/>
                  </a:cubicBezTo>
                  <a:cubicBezTo>
                    <a:pt x="2555" y="667"/>
                    <a:pt x="2563" y="666"/>
                    <a:pt x="2568" y="663"/>
                  </a:cubicBezTo>
                  <a:cubicBezTo>
                    <a:pt x="2573" y="659"/>
                    <a:pt x="2575" y="654"/>
                    <a:pt x="2574" y="648"/>
                  </a:cubicBezTo>
                  <a:cubicBezTo>
                    <a:pt x="2564" y="534"/>
                    <a:pt x="2452" y="470"/>
                    <a:pt x="2352" y="458"/>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wo columns 2">
  <p:cSld name="TITLE_AND_TWO_COLUMNS_1_1">
    <p:spTree>
      <p:nvGrpSpPr>
        <p:cNvPr id="1" name="Shape 434"/>
        <p:cNvGrpSpPr/>
        <p:nvPr/>
      </p:nvGrpSpPr>
      <p:grpSpPr>
        <a:xfrm>
          <a:off x="0" y="0"/>
          <a:ext cx="0" cy="0"/>
          <a:chOff x="0" y="0"/>
          <a:chExt cx="0" cy="0"/>
        </a:xfrm>
      </p:grpSpPr>
      <p:grpSp>
        <p:nvGrpSpPr>
          <p:cNvPr id="435" name="Google Shape;435;p22"/>
          <p:cNvGrpSpPr/>
          <p:nvPr/>
        </p:nvGrpSpPr>
        <p:grpSpPr>
          <a:xfrm>
            <a:off x="-3949193" y="-1799482"/>
            <a:ext cx="20322367" cy="7765970"/>
            <a:chOff x="-3949193" y="-1799482"/>
            <a:chExt cx="20322367" cy="7765970"/>
          </a:xfrm>
        </p:grpSpPr>
        <p:sp>
          <p:nvSpPr>
            <p:cNvPr id="436" name="Google Shape;436;p22"/>
            <p:cNvSpPr/>
            <p:nvPr/>
          </p:nvSpPr>
          <p:spPr>
            <a:xfrm rot="6071571" flipH="1">
              <a:off x="9793611" y="-2949570"/>
              <a:ext cx="4337628" cy="8134227"/>
            </a:xfrm>
            <a:custGeom>
              <a:avLst/>
              <a:gdLst/>
              <a:ahLst/>
              <a:cxnLst/>
              <a:rect l="l" t="t" r="r" b="b"/>
              <a:pathLst>
                <a:path w="557" h="1044" extrusionOk="0">
                  <a:moveTo>
                    <a:pt x="71" y="189"/>
                  </a:moveTo>
                  <a:cubicBezTo>
                    <a:pt x="0" y="450"/>
                    <a:pt x="76" y="744"/>
                    <a:pt x="246" y="955"/>
                  </a:cubicBezTo>
                  <a:cubicBezTo>
                    <a:pt x="283" y="1000"/>
                    <a:pt x="334" y="1044"/>
                    <a:pt x="392" y="1035"/>
                  </a:cubicBezTo>
                  <a:cubicBezTo>
                    <a:pt x="414" y="1032"/>
                    <a:pt x="434" y="1021"/>
                    <a:pt x="452" y="1008"/>
                  </a:cubicBezTo>
                  <a:cubicBezTo>
                    <a:pt x="545" y="937"/>
                    <a:pt x="557" y="802"/>
                    <a:pt x="554" y="685"/>
                  </a:cubicBezTo>
                  <a:cubicBezTo>
                    <a:pt x="551" y="587"/>
                    <a:pt x="544" y="490"/>
                    <a:pt x="532" y="393"/>
                  </a:cubicBezTo>
                  <a:cubicBezTo>
                    <a:pt x="521" y="300"/>
                    <a:pt x="505" y="206"/>
                    <a:pt x="460" y="124"/>
                  </a:cubicBezTo>
                  <a:cubicBezTo>
                    <a:pt x="437" y="83"/>
                    <a:pt x="406" y="45"/>
                    <a:pt x="364" y="26"/>
                  </a:cubicBezTo>
                  <a:cubicBezTo>
                    <a:pt x="307" y="0"/>
                    <a:pt x="239" y="13"/>
                    <a:pt x="187" y="47"/>
                  </a:cubicBezTo>
                  <a:cubicBezTo>
                    <a:pt x="135" y="81"/>
                    <a:pt x="99" y="133"/>
                    <a:pt x="71" y="189"/>
                  </a:cubicBez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37" name="Google Shape;437;p22"/>
            <p:cNvSpPr/>
            <p:nvPr/>
          </p:nvSpPr>
          <p:spPr>
            <a:xfrm rot="11" flipH="1">
              <a:off x="-3949193" y="3607560"/>
              <a:ext cx="5354436" cy="2358919"/>
            </a:xfrm>
            <a:custGeom>
              <a:avLst/>
              <a:gdLst/>
              <a:ahLst/>
              <a:cxnLst/>
              <a:rect l="l" t="t" r="r" b="b"/>
              <a:pathLst>
                <a:path w="3399" h="1498" extrusionOk="0">
                  <a:moveTo>
                    <a:pt x="23" y="1182"/>
                  </a:moveTo>
                  <a:cubicBezTo>
                    <a:pt x="137" y="893"/>
                    <a:pt x="412" y="673"/>
                    <a:pt x="719" y="624"/>
                  </a:cubicBezTo>
                  <a:cubicBezTo>
                    <a:pt x="945" y="588"/>
                    <a:pt x="1174" y="639"/>
                    <a:pt x="1401" y="666"/>
                  </a:cubicBezTo>
                  <a:cubicBezTo>
                    <a:pt x="1628" y="694"/>
                    <a:pt x="1873" y="694"/>
                    <a:pt x="2066" y="572"/>
                  </a:cubicBezTo>
                  <a:cubicBezTo>
                    <a:pt x="2140" y="524"/>
                    <a:pt x="2203" y="461"/>
                    <a:pt x="2267" y="400"/>
                  </a:cubicBezTo>
                  <a:cubicBezTo>
                    <a:pt x="2489" y="191"/>
                    <a:pt x="2777" y="0"/>
                    <a:pt x="3078" y="52"/>
                  </a:cubicBezTo>
                  <a:cubicBezTo>
                    <a:pt x="3128" y="60"/>
                    <a:pt x="3177" y="76"/>
                    <a:pt x="3216" y="109"/>
                  </a:cubicBezTo>
                  <a:cubicBezTo>
                    <a:pt x="3263" y="149"/>
                    <a:pt x="3287" y="210"/>
                    <a:pt x="3305" y="270"/>
                  </a:cubicBezTo>
                  <a:cubicBezTo>
                    <a:pt x="3399" y="584"/>
                    <a:pt x="3350" y="966"/>
                    <a:pt x="3098" y="1176"/>
                  </a:cubicBezTo>
                  <a:cubicBezTo>
                    <a:pt x="2968" y="1285"/>
                    <a:pt x="2799" y="1336"/>
                    <a:pt x="2632" y="1372"/>
                  </a:cubicBezTo>
                  <a:cubicBezTo>
                    <a:pt x="2047" y="1498"/>
                    <a:pt x="1440" y="1464"/>
                    <a:pt x="842" y="1430"/>
                  </a:cubicBezTo>
                  <a:cubicBezTo>
                    <a:pt x="681" y="1421"/>
                    <a:pt x="519" y="1411"/>
                    <a:pt x="359" y="1387"/>
                  </a:cubicBezTo>
                  <a:cubicBezTo>
                    <a:pt x="244" y="1369"/>
                    <a:pt x="124" y="1341"/>
                    <a:pt x="33" y="1273"/>
                  </a:cubicBezTo>
                  <a:cubicBezTo>
                    <a:pt x="2" y="1250"/>
                    <a:pt x="0" y="1205"/>
                    <a:pt x="28" y="1179"/>
                  </a:cubicBezTo>
                  <a:cubicBezTo>
                    <a:pt x="73" y="1136"/>
                    <a:pt x="73" y="1136"/>
                    <a:pt x="73" y="1136"/>
                  </a:cubicBezTo>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grpSp>
        <p:nvGrpSpPr>
          <p:cNvPr id="438" name="Google Shape;438;p22"/>
          <p:cNvGrpSpPr/>
          <p:nvPr/>
        </p:nvGrpSpPr>
        <p:grpSpPr>
          <a:xfrm>
            <a:off x="-293472" y="748903"/>
            <a:ext cx="9666853" cy="3967500"/>
            <a:chOff x="-293472" y="748903"/>
            <a:chExt cx="9666853" cy="3967500"/>
          </a:xfrm>
        </p:grpSpPr>
        <p:grpSp>
          <p:nvGrpSpPr>
            <p:cNvPr id="439" name="Google Shape;439;p22"/>
            <p:cNvGrpSpPr/>
            <p:nvPr/>
          </p:nvGrpSpPr>
          <p:grpSpPr>
            <a:xfrm rot="4969952">
              <a:off x="-170986" y="717729"/>
              <a:ext cx="698465" cy="863035"/>
              <a:chOff x="5465763" y="1457325"/>
              <a:chExt cx="1158874" cy="1431924"/>
            </a:xfrm>
          </p:grpSpPr>
          <p:sp>
            <p:nvSpPr>
              <p:cNvPr id="440" name="Google Shape;440;p22"/>
              <p:cNvSpPr/>
              <p:nvPr/>
            </p:nvSpPr>
            <p:spPr>
              <a:xfrm>
                <a:off x="5465763" y="1457325"/>
                <a:ext cx="1158874" cy="1431924"/>
              </a:xfrm>
              <a:custGeom>
                <a:avLst/>
                <a:gdLst/>
                <a:ahLst/>
                <a:cxnLst/>
                <a:rect l="l" t="t" r="r" b="b"/>
                <a:pathLst>
                  <a:path w="786" h="971" extrusionOk="0">
                    <a:moveTo>
                      <a:pt x="78" y="360"/>
                    </a:moveTo>
                    <a:cubicBezTo>
                      <a:pt x="32" y="180"/>
                      <a:pt x="0" y="38"/>
                      <a:pt x="36" y="11"/>
                    </a:cubicBezTo>
                    <a:cubicBezTo>
                      <a:pt x="51" y="0"/>
                      <a:pt x="196" y="82"/>
                      <a:pt x="339" y="170"/>
                    </a:cubicBezTo>
                    <a:cubicBezTo>
                      <a:pt x="778" y="749"/>
                      <a:pt x="778" y="749"/>
                      <a:pt x="778" y="749"/>
                    </a:cubicBezTo>
                    <a:cubicBezTo>
                      <a:pt x="786" y="765"/>
                      <a:pt x="737" y="815"/>
                      <a:pt x="618" y="893"/>
                    </a:cubicBezTo>
                    <a:cubicBezTo>
                      <a:pt x="498" y="971"/>
                      <a:pt x="520" y="956"/>
                      <a:pt x="428" y="837"/>
                    </a:cubicBezTo>
                    <a:cubicBezTo>
                      <a:pt x="313" y="687"/>
                      <a:pt x="176" y="492"/>
                      <a:pt x="78" y="360"/>
                    </a:cubicBezTo>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441" name="Google Shape;441;p22"/>
              <p:cNvSpPr/>
              <p:nvPr/>
            </p:nvSpPr>
            <p:spPr>
              <a:xfrm>
                <a:off x="5822951" y="2001838"/>
                <a:ext cx="428625" cy="446087"/>
              </a:xfrm>
              <a:custGeom>
                <a:avLst/>
                <a:gdLst/>
                <a:ahLst/>
                <a:cxnLst/>
                <a:rect l="l" t="t" r="r" b="b"/>
                <a:pathLst>
                  <a:path w="290" h="303" extrusionOk="0">
                    <a:moveTo>
                      <a:pt x="64" y="0"/>
                    </a:moveTo>
                    <a:cubicBezTo>
                      <a:pt x="57" y="0"/>
                      <a:pt x="51" y="2"/>
                      <a:pt x="45" y="6"/>
                    </a:cubicBezTo>
                    <a:cubicBezTo>
                      <a:pt x="0" y="39"/>
                      <a:pt x="37" y="108"/>
                      <a:pt x="75" y="154"/>
                    </a:cubicBezTo>
                    <a:cubicBezTo>
                      <a:pt x="108" y="196"/>
                      <a:pt x="177" y="301"/>
                      <a:pt x="238" y="303"/>
                    </a:cubicBezTo>
                    <a:cubicBezTo>
                      <a:pt x="238" y="303"/>
                      <a:pt x="239" y="303"/>
                      <a:pt x="239" y="303"/>
                    </a:cubicBezTo>
                    <a:cubicBezTo>
                      <a:pt x="290" y="303"/>
                      <a:pt x="273" y="233"/>
                      <a:pt x="255" y="198"/>
                    </a:cubicBezTo>
                    <a:cubicBezTo>
                      <a:pt x="227" y="137"/>
                      <a:pt x="180" y="81"/>
                      <a:pt x="128" y="38"/>
                    </a:cubicBezTo>
                    <a:cubicBezTo>
                      <a:pt x="115" y="27"/>
                      <a:pt x="88" y="0"/>
                      <a:pt x="64" y="0"/>
                    </a:cubicBezTo>
                  </a:path>
                </a:pathLst>
              </a:custGeom>
              <a:solidFill>
                <a:srgbClr val="FFFCF6">
                  <a:alpha val="2405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442" name="Google Shape;442;p22"/>
              <p:cNvSpPr/>
              <p:nvPr/>
            </p:nvSpPr>
            <p:spPr>
              <a:xfrm>
                <a:off x="5553076" y="1674813"/>
                <a:ext cx="434975" cy="339725"/>
              </a:xfrm>
              <a:custGeom>
                <a:avLst/>
                <a:gdLst/>
                <a:ahLst/>
                <a:cxnLst/>
                <a:rect l="l" t="t" r="r" b="b"/>
                <a:pathLst>
                  <a:path w="295" h="230" extrusionOk="0">
                    <a:moveTo>
                      <a:pt x="26" y="222"/>
                    </a:moveTo>
                    <a:cubicBezTo>
                      <a:pt x="121" y="172"/>
                      <a:pt x="197" y="95"/>
                      <a:pt x="282" y="30"/>
                    </a:cubicBezTo>
                    <a:cubicBezTo>
                      <a:pt x="295" y="20"/>
                      <a:pt x="283" y="0"/>
                      <a:pt x="270" y="9"/>
                    </a:cubicBezTo>
                    <a:cubicBezTo>
                      <a:pt x="185" y="74"/>
                      <a:pt x="109" y="151"/>
                      <a:pt x="14" y="202"/>
                    </a:cubicBezTo>
                    <a:cubicBezTo>
                      <a:pt x="0" y="209"/>
                      <a:pt x="12" y="230"/>
                      <a:pt x="26" y="222"/>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443" name="Google Shape;443;p22"/>
              <p:cNvSpPr/>
              <p:nvPr/>
            </p:nvSpPr>
            <p:spPr>
              <a:xfrm>
                <a:off x="5611813" y="1762125"/>
                <a:ext cx="433387" cy="328613"/>
              </a:xfrm>
              <a:custGeom>
                <a:avLst/>
                <a:gdLst/>
                <a:ahLst/>
                <a:cxnLst/>
                <a:rect l="l" t="t" r="r" b="b"/>
                <a:pathLst>
                  <a:path w="295" h="222" extrusionOk="0">
                    <a:moveTo>
                      <a:pt x="26" y="214"/>
                    </a:moveTo>
                    <a:cubicBezTo>
                      <a:pt x="119" y="163"/>
                      <a:pt x="201" y="94"/>
                      <a:pt x="283" y="27"/>
                    </a:cubicBezTo>
                    <a:cubicBezTo>
                      <a:pt x="295" y="17"/>
                      <a:pt x="278" y="0"/>
                      <a:pt x="266" y="10"/>
                    </a:cubicBezTo>
                    <a:cubicBezTo>
                      <a:pt x="185" y="76"/>
                      <a:pt x="105" y="143"/>
                      <a:pt x="14" y="194"/>
                    </a:cubicBezTo>
                    <a:cubicBezTo>
                      <a:pt x="0" y="201"/>
                      <a:pt x="13" y="222"/>
                      <a:pt x="26" y="214"/>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444" name="Google Shape;444;p22"/>
              <p:cNvSpPr/>
              <p:nvPr/>
            </p:nvSpPr>
            <p:spPr>
              <a:xfrm>
                <a:off x="6089651" y="2424113"/>
                <a:ext cx="458787" cy="320675"/>
              </a:xfrm>
              <a:custGeom>
                <a:avLst/>
                <a:gdLst/>
                <a:ahLst/>
                <a:cxnLst/>
                <a:rect l="l" t="t" r="r" b="b"/>
                <a:pathLst>
                  <a:path w="311" h="218" extrusionOk="0">
                    <a:moveTo>
                      <a:pt x="26" y="211"/>
                    </a:moveTo>
                    <a:cubicBezTo>
                      <a:pt x="122" y="160"/>
                      <a:pt x="208" y="91"/>
                      <a:pt x="298" y="30"/>
                    </a:cubicBezTo>
                    <a:cubicBezTo>
                      <a:pt x="311" y="21"/>
                      <a:pt x="299" y="0"/>
                      <a:pt x="286" y="9"/>
                    </a:cubicBezTo>
                    <a:cubicBezTo>
                      <a:pt x="196" y="70"/>
                      <a:pt x="110" y="139"/>
                      <a:pt x="14" y="190"/>
                    </a:cubicBezTo>
                    <a:cubicBezTo>
                      <a:pt x="0" y="198"/>
                      <a:pt x="12" y="218"/>
                      <a:pt x="26" y="211"/>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445" name="Google Shape;445;p22"/>
              <p:cNvSpPr/>
              <p:nvPr/>
            </p:nvSpPr>
            <p:spPr>
              <a:xfrm>
                <a:off x="6024563" y="2343150"/>
                <a:ext cx="476250" cy="320675"/>
              </a:xfrm>
              <a:custGeom>
                <a:avLst/>
                <a:gdLst/>
                <a:ahLst/>
                <a:cxnLst/>
                <a:rect l="l" t="t" r="r" b="b"/>
                <a:pathLst>
                  <a:path w="322" h="217" extrusionOk="0">
                    <a:moveTo>
                      <a:pt x="26" y="210"/>
                    </a:moveTo>
                    <a:cubicBezTo>
                      <a:pt x="76" y="186"/>
                      <a:pt x="126" y="160"/>
                      <a:pt x="173" y="129"/>
                    </a:cubicBezTo>
                    <a:cubicBezTo>
                      <a:pt x="220" y="97"/>
                      <a:pt x="265" y="62"/>
                      <a:pt x="310" y="26"/>
                    </a:cubicBezTo>
                    <a:cubicBezTo>
                      <a:pt x="322" y="17"/>
                      <a:pt x="305" y="0"/>
                      <a:pt x="293" y="9"/>
                    </a:cubicBezTo>
                    <a:cubicBezTo>
                      <a:pt x="249" y="45"/>
                      <a:pt x="204" y="79"/>
                      <a:pt x="157" y="110"/>
                    </a:cubicBezTo>
                    <a:cubicBezTo>
                      <a:pt x="111" y="140"/>
                      <a:pt x="63" y="166"/>
                      <a:pt x="14" y="190"/>
                    </a:cubicBezTo>
                    <a:cubicBezTo>
                      <a:pt x="0" y="196"/>
                      <a:pt x="12" y="217"/>
                      <a:pt x="26" y="21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grpSp>
        <p:grpSp>
          <p:nvGrpSpPr>
            <p:cNvPr id="446" name="Google Shape;446;p22"/>
            <p:cNvGrpSpPr/>
            <p:nvPr/>
          </p:nvGrpSpPr>
          <p:grpSpPr>
            <a:xfrm rot="-1799484">
              <a:off x="8585083" y="3825937"/>
              <a:ext cx="634765" cy="784326"/>
              <a:chOff x="5465763" y="1457325"/>
              <a:chExt cx="1158874" cy="1431924"/>
            </a:xfrm>
          </p:grpSpPr>
          <p:sp>
            <p:nvSpPr>
              <p:cNvPr id="447" name="Google Shape;447;p22"/>
              <p:cNvSpPr/>
              <p:nvPr/>
            </p:nvSpPr>
            <p:spPr>
              <a:xfrm>
                <a:off x="5465763" y="1457325"/>
                <a:ext cx="1158874" cy="1431924"/>
              </a:xfrm>
              <a:custGeom>
                <a:avLst/>
                <a:gdLst/>
                <a:ahLst/>
                <a:cxnLst/>
                <a:rect l="l" t="t" r="r" b="b"/>
                <a:pathLst>
                  <a:path w="786" h="971" extrusionOk="0">
                    <a:moveTo>
                      <a:pt x="78" y="360"/>
                    </a:moveTo>
                    <a:cubicBezTo>
                      <a:pt x="32" y="180"/>
                      <a:pt x="0" y="38"/>
                      <a:pt x="36" y="11"/>
                    </a:cubicBezTo>
                    <a:cubicBezTo>
                      <a:pt x="51" y="0"/>
                      <a:pt x="196" y="82"/>
                      <a:pt x="339" y="170"/>
                    </a:cubicBezTo>
                    <a:cubicBezTo>
                      <a:pt x="778" y="749"/>
                      <a:pt x="778" y="749"/>
                      <a:pt x="778" y="749"/>
                    </a:cubicBezTo>
                    <a:cubicBezTo>
                      <a:pt x="786" y="765"/>
                      <a:pt x="737" y="815"/>
                      <a:pt x="618" y="893"/>
                    </a:cubicBezTo>
                    <a:cubicBezTo>
                      <a:pt x="498" y="971"/>
                      <a:pt x="520" y="956"/>
                      <a:pt x="428" y="837"/>
                    </a:cubicBezTo>
                    <a:cubicBezTo>
                      <a:pt x="313" y="687"/>
                      <a:pt x="176" y="492"/>
                      <a:pt x="78" y="360"/>
                    </a:cubicBezTo>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448" name="Google Shape;448;p22"/>
              <p:cNvSpPr/>
              <p:nvPr/>
            </p:nvSpPr>
            <p:spPr>
              <a:xfrm>
                <a:off x="5822951" y="2001838"/>
                <a:ext cx="428625" cy="446087"/>
              </a:xfrm>
              <a:custGeom>
                <a:avLst/>
                <a:gdLst/>
                <a:ahLst/>
                <a:cxnLst/>
                <a:rect l="l" t="t" r="r" b="b"/>
                <a:pathLst>
                  <a:path w="290" h="303" extrusionOk="0">
                    <a:moveTo>
                      <a:pt x="64" y="0"/>
                    </a:moveTo>
                    <a:cubicBezTo>
                      <a:pt x="57" y="0"/>
                      <a:pt x="51" y="2"/>
                      <a:pt x="45" y="6"/>
                    </a:cubicBezTo>
                    <a:cubicBezTo>
                      <a:pt x="0" y="39"/>
                      <a:pt x="37" y="108"/>
                      <a:pt x="75" y="154"/>
                    </a:cubicBezTo>
                    <a:cubicBezTo>
                      <a:pt x="108" y="196"/>
                      <a:pt x="177" y="301"/>
                      <a:pt x="238" y="303"/>
                    </a:cubicBezTo>
                    <a:cubicBezTo>
                      <a:pt x="238" y="303"/>
                      <a:pt x="239" y="303"/>
                      <a:pt x="239" y="303"/>
                    </a:cubicBezTo>
                    <a:cubicBezTo>
                      <a:pt x="290" y="303"/>
                      <a:pt x="273" y="233"/>
                      <a:pt x="255" y="198"/>
                    </a:cubicBezTo>
                    <a:cubicBezTo>
                      <a:pt x="227" y="137"/>
                      <a:pt x="180" y="81"/>
                      <a:pt x="128" y="38"/>
                    </a:cubicBezTo>
                    <a:cubicBezTo>
                      <a:pt x="115" y="27"/>
                      <a:pt x="88" y="0"/>
                      <a:pt x="64" y="0"/>
                    </a:cubicBezTo>
                  </a:path>
                </a:pathLst>
              </a:custGeom>
              <a:solidFill>
                <a:srgbClr val="FFFCF6">
                  <a:alpha val="2405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449" name="Google Shape;449;p22"/>
              <p:cNvSpPr/>
              <p:nvPr/>
            </p:nvSpPr>
            <p:spPr>
              <a:xfrm>
                <a:off x="5553076" y="1674813"/>
                <a:ext cx="434975" cy="339725"/>
              </a:xfrm>
              <a:custGeom>
                <a:avLst/>
                <a:gdLst/>
                <a:ahLst/>
                <a:cxnLst/>
                <a:rect l="l" t="t" r="r" b="b"/>
                <a:pathLst>
                  <a:path w="295" h="230" extrusionOk="0">
                    <a:moveTo>
                      <a:pt x="26" y="222"/>
                    </a:moveTo>
                    <a:cubicBezTo>
                      <a:pt x="121" y="172"/>
                      <a:pt x="197" y="95"/>
                      <a:pt x="282" y="30"/>
                    </a:cubicBezTo>
                    <a:cubicBezTo>
                      <a:pt x="295" y="20"/>
                      <a:pt x="283" y="0"/>
                      <a:pt x="270" y="9"/>
                    </a:cubicBezTo>
                    <a:cubicBezTo>
                      <a:pt x="185" y="74"/>
                      <a:pt x="109" y="151"/>
                      <a:pt x="14" y="202"/>
                    </a:cubicBezTo>
                    <a:cubicBezTo>
                      <a:pt x="0" y="209"/>
                      <a:pt x="12" y="230"/>
                      <a:pt x="26" y="222"/>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450" name="Google Shape;450;p22"/>
              <p:cNvSpPr/>
              <p:nvPr/>
            </p:nvSpPr>
            <p:spPr>
              <a:xfrm>
                <a:off x="5611813" y="1762125"/>
                <a:ext cx="433387" cy="328613"/>
              </a:xfrm>
              <a:custGeom>
                <a:avLst/>
                <a:gdLst/>
                <a:ahLst/>
                <a:cxnLst/>
                <a:rect l="l" t="t" r="r" b="b"/>
                <a:pathLst>
                  <a:path w="295" h="222" extrusionOk="0">
                    <a:moveTo>
                      <a:pt x="26" y="214"/>
                    </a:moveTo>
                    <a:cubicBezTo>
                      <a:pt x="119" y="163"/>
                      <a:pt x="201" y="94"/>
                      <a:pt x="283" y="27"/>
                    </a:cubicBezTo>
                    <a:cubicBezTo>
                      <a:pt x="295" y="17"/>
                      <a:pt x="278" y="0"/>
                      <a:pt x="266" y="10"/>
                    </a:cubicBezTo>
                    <a:cubicBezTo>
                      <a:pt x="185" y="76"/>
                      <a:pt x="105" y="143"/>
                      <a:pt x="14" y="194"/>
                    </a:cubicBezTo>
                    <a:cubicBezTo>
                      <a:pt x="0" y="201"/>
                      <a:pt x="13" y="222"/>
                      <a:pt x="26" y="214"/>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451" name="Google Shape;451;p22"/>
              <p:cNvSpPr/>
              <p:nvPr/>
            </p:nvSpPr>
            <p:spPr>
              <a:xfrm>
                <a:off x="6089651" y="2424113"/>
                <a:ext cx="458787" cy="320675"/>
              </a:xfrm>
              <a:custGeom>
                <a:avLst/>
                <a:gdLst/>
                <a:ahLst/>
                <a:cxnLst/>
                <a:rect l="l" t="t" r="r" b="b"/>
                <a:pathLst>
                  <a:path w="311" h="218" extrusionOk="0">
                    <a:moveTo>
                      <a:pt x="26" y="211"/>
                    </a:moveTo>
                    <a:cubicBezTo>
                      <a:pt x="122" y="160"/>
                      <a:pt x="208" y="91"/>
                      <a:pt x="298" y="30"/>
                    </a:cubicBezTo>
                    <a:cubicBezTo>
                      <a:pt x="311" y="21"/>
                      <a:pt x="299" y="0"/>
                      <a:pt x="286" y="9"/>
                    </a:cubicBezTo>
                    <a:cubicBezTo>
                      <a:pt x="196" y="70"/>
                      <a:pt x="110" y="139"/>
                      <a:pt x="14" y="190"/>
                    </a:cubicBezTo>
                    <a:cubicBezTo>
                      <a:pt x="0" y="198"/>
                      <a:pt x="12" y="218"/>
                      <a:pt x="26" y="211"/>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452" name="Google Shape;452;p22"/>
              <p:cNvSpPr/>
              <p:nvPr/>
            </p:nvSpPr>
            <p:spPr>
              <a:xfrm>
                <a:off x="6024563" y="2343150"/>
                <a:ext cx="476250" cy="320675"/>
              </a:xfrm>
              <a:custGeom>
                <a:avLst/>
                <a:gdLst/>
                <a:ahLst/>
                <a:cxnLst/>
                <a:rect l="l" t="t" r="r" b="b"/>
                <a:pathLst>
                  <a:path w="322" h="217" extrusionOk="0">
                    <a:moveTo>
                      <a:pt x="26" y="210"/>
                    </a:moveTo>
                    <a:cubicBezTo>
                      <a:pt x="76" y="186"/>
                      <a:pt x="126" y="160"/>
                      <a:pt x="173" y="129"/>
                    </a:cubicBezTo>
                    <a:cubicBezTo>
                      <a:pt x="220" y="97"/>
                      <a:pt x="265" y="62"/>
                      <a:pt x="310" y="26"/>
                    </a:cubicBezTo>
                    <a:cubicBezTo>
                      <a:pt x="322" y="17"/>
                      <a:pt x="305" y="0"/>
                      <a:pt x="293" y="9"/>
                    </a:cubicBezTo>
                    <a:cubicBezTo>
                      <a:pt x="249" y="45"/>
                      <a:pt x="204" y="79"/>
                      <a:pt x="157" y="110"/>
                    </a:cubicBezTo>
                    <a:cubicBezTo>
                      <a:pt x="111" y="140"/>
                      <a:pt x="63" y="166"/>
                      <a:pt x="14" y="190"/>
                    </a:cubicBezTo>
                    <a:cubicBezTo>
                      <a:pt x="0" y="196"/>
                      <a:pt x="12" y="217"/>
                      <a:pt x="26" y="21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grpSp>
      </p:grpSp>
      <p:grpSp>
        <p:nvGrpSpPr>
          <p:cNvPr id="453" name="Google Shape;453;p22"/>
          <p:cNvGrpSpPr/>
          <p:nvPr/>
        </p:nvGrpSpPr>
        <p:grpSpPr>
          <a:xfrm>
            <a:off x="227785" y="217626"/>
            <a:ext cx="8688451" cy="4645375"/>
            <a:chOff x="227785" y="217626"/>
            <a:chExt cx="8688451" cy="4645375"/>
          </a:xfrm>
        </p:grpSpPr>
        <p:sp>
          <p:nvSpPr>
            <p:cNvPr id="454" name="Google Shape;454;p22"/>
            <p:cNvSpPr/>
            <p:nvPr/>
          </p:nvSpPr>
          <p:spPr>
            <a:xfrm>
              <a:off x="8482360" y="4566251"/>
              <a:ext cx="294750" cy="296750"/>
            </a:xfrm>
            <a:custGeom>
              <a:avLst/>
              <a:gdLst/>
              <a:ahLst/>
              <a:cxnLst/>
              <a:rect l="l" t="t" r="r" b="b"/>
              <a:pathLst>
                <a:path w="127" h="128" extrusionOk="0">
                  <a:moveTo>
                    <a:pt x="117" y="55"/>
                  </a:moveTo>
                  <a:cubicBezTo>
                    <a:pt x="105" y="55"/>
                    <a:pt x="92" y="56"/>
                    <a:pt x="80" y="56"/>
                  </a:cubicBezTo>
                  <a:cubicBezTo>
                    <a:pt x="88" y="47"/>
                    <a:pt x="96" y="39"/>
                    <a:pt x="104" y="31"/>
                  </a:cubicBezTo>
                  <a:cubicBezTo>
                    <a:pt x="111" y="24"/>
                    <a:pt x="99" y="12"/>
                    <a:pt x="92" y="20"/>
                  </a:cubicBezTo>
                  <a:cubicBezTo>
                    <a:pt x="85" y="27"/>
                    <a:pt x="78" y="34"/>
                    <a:pt x="72" y="41"/>
                  </a:cubicBezTo>
                  <a:cubicBezTo>
                    <a:pt x="72" y="31"/>
                    <a:pt x="72" y="21"/>
                    <a:pt x="72" y="10"/>
                  </a:cubicBezTo>
                  <a:cubicBezTo>
                    <a:pt x="72" y="0"/>
                    <a:pt x="55" y="0"/>
                    <a:pt x="55" y="10"/>
                  </a:cubicBezTo>
                  <a:cubicBezTo>
                    <a:pt x="55" y="22"/>
                    <a:pt x="55" y="33"/>
                    <a:pt x="55" y="44"/>
                  </a:cubicBezTo>
                  <a:cubicBezTo>
                    <a:pt x="48" y="36"/>
                    <a:pt x="40" y="29"/>
                    <a:pt x="33" y="21"/>
                  </a:cubicBezTo>
                  <a:cubicBezTo>
                    <a:pt x="25" y="14"/>
                    <a:pt x="14" y="25"/>
                    <a:pt x="21" y="32"/>
                  </a:cubicBezTo>
                  <a:cubicBezTo>
                    <a:pt x="29" y="40"/>
                    <a:pt x="37" y="48"/>
                    <a:pt x="45" y="56"/>
                  </a:cubicBezTo>
                  <a:cubicBezTo>
                    <a:pt x="33" y="56"/>
                    <a:pt x="22" y="56"/>
                    <a:pt x="10" y="55"/>
                  </a:cubicBezTo>
                  <a:cubicBezTo>
                    <a:pt x="0" y="55"/>
                    <a:pt x="0" y="71"/>
                    <a:pt x="10" y="72"/>
                  </a:cubicBezTo>
                  <a:cubicBezTo>
                    <a:pt x="21" y="72"/>
                    <a:pt x="33" y="72"/>
                    <a:pt x="44" y="72"/>
                  </a:cubicBezTo>
                  <a:cubicBezTo>
                    <a:pt x="37" y="80"/>
                    <a:pt x="30" y="88"/>
                    <a:pt x="23" y="97"/>
                  </a:cubicBezTo>
                  <a:cubicBezTo>
                    <a:pt x="20" y="100"/>
                    <a:pt x="20" y="105"/>
                    <a:pt x="23" y="108"/>
                  </a:cubicBezTo>
                  <a:cubicBezTo>
                    <a:pt x="26" y="111"/>
                    <a:pt x="32" y="111"/>
                    <a:pt x="35" y="108"/>
                  </a:cubicBezTo>
                  <a:cubicBezTo>
                    <a:pt x="42" y="100"/>
                    <a:pt x="48" y="92"/>
                    <a:pt x="55" y="84"/>
                  </a:cubicBezTo>
                  <a:cubicBezTo>
                    <a:pt x="55" y="95"/>
                    <a:pt x="55" y="106"/>
                    <a:pt x="55" y="117"/>
                  </a:cubicBezTo>
                  <a:cubicBezTo>
                    <a:pt x="55" y="128"/>
                    <a:pt x="72" y="128"/>
                    <a:pt x="72" y="117"/>
                  </a:cubicBezTo>
                  <a:cubicBezTo>
                    <a:pt x="72" y="106"/>
                    <a:pt x="72" y="95"/>
                    <a:pt x="72" y="84"/>
                  </a:cubicBezTo>
                  <a:cubicBezTo>
                    <a:pt x="79" y="91"/>
                    <a:pt x="87" y="99"/>
                    <a:pt x="94" y="107"/>
                  </a:cubicBezTo>
                  <a:cubicBezTo>
                    <a:pt x="102" y="114"/>
                    <a:pt x="113" y="103"/>
                    <a:pt x="106" y="95"/>
                  </a:cubicBezTo>
                  <a:cubicBezTo>
                    <a:pt x="98" y="88"/>
                    <a:pt x="91" y="80"/>
                    <a:pt x="83" y="72"/>
                  </a:cubicBezTo>
                  <a:cubicBezTo>
                    <a:pt x="94" y="72"/>
                    <a:pt x="106" y="72"/>
                    <a:pt x="117" y="72"/>
                  </a:cubicBezTo>
                  <a:cubicBezTo>
                    <a:pt x="127" y="72"/>
                    <a:pt x="127" y="55"/>
                    <a:pt x="117" y="55"/>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455" name="Google Shape;455;p22"/>
            <p:cNvSpPr/>
            <p:nvPr/>
          </p:nvSpPr>
          <p:spPr>
            <a:xfrm>
              <a:off x="227785" y="217626"/>
              <a:ext cx="294750" cy="296750"/>
            </a:xfrm>
            <a:custGeom>
              <a:avLst/>
              <a:gdLst/>
              <a:ahLst/>
              <a:cxnLst/>
              <a:rect l="l" t="t" r="r" b="b"/>
              <a:pathLst>
                <a:path w="127" h="128" extrusionOk="0">
                  <a:moveTo>
                    <a:pt x="117" y="55"/>
                  </a:moveTo>
                  <a:cubicBezTo>
                    <a:pt x="105" y="55"/>
                    <a:pt x="92" y="56"/>
                    <a:pt x="80" y="56"/>
                  </a:cubicBezTo>
                  <a:cubicBezTo>
                    <a:pt x="88" y="47"/>
                    <a:pt x="96" y="39"/>
                    <a:pt x="104" y="31"/>
                  </a:cubicBezTo>
                  <a:cubicBezTo>
                    <a:pt x="111" y="24"/>
                    <a:pt x="99" y="12"/>
                    <a:pt x="92" y="20"/>
                  </a:cubicBezTo>
                  <a:cubicBezTo>
                    <a:pt x="85" y="27"/>
                    <a:pt x="78" y="34"/>
                    <a:pt x="72" y="41"/>
                  </a:cubicBezTo>
                  <a:cubicBezTo>
                    <a:pt x="72" y="31"/>
                    <a:pt x="72" y="21"/>
                    <a:pt x="72" y="10"/>
                  </a:cubicBezTo>
                  <a:cubicBezTo>
                    <a:pt x="72" y="0"/>
                    <a:pt x="55" y="0"/>
                    <a:pt x="55" y="10"/>
                  </a:cubicBezTo>
                  <a:cubicBezTo>
                    <a:pt x="55" y="22"/>
                    <a:pt x="55" y="33"/>
                    <a:pt x="55" y="44"/>
                  </a:cubicBezTo>
                  <a:cubicBezTo>
                    <a:pt x="48" y="36"/>
                    <a:pt x="40" y="29"/>
                    <a:pt x="33" y="21"/>
                  </a:cubicBezTo>
                  <a:cubicBezTo>
                    <a:pt x="25" y="14"/>
                    <a:pt x="14" y="25"/>
                    <a:pt x="21" y="32"/>
                  </a:cubicBezTo>
                  <a:cubicBezTo>
                    <a:pt x="29" y="40"/>
                    <a:pt x="37" y="48"/>
                    <a:pt x="45" y="56"/>
                  </a:cubicBezTo>
                  <a:cubicBezTo>
                    <a:pt x="33" y="56"/>
                    <a:pt x="22" y="56"/>
                    <a:pt x="10" y="55"/>
                  </a:cubicBezTo>
                  <a:cubicBezTo>
                    <a:pt x="0" y="55"/>
                    <a:pt x="0" y="71"/>
                    <a:pt x="10" y="72"/>
                  </a:cubicBezTo>
                  <a:cubicBezTo>
                    <a:pt x="21" y="72"/>
                    <a:pt x="33" y="72"/>
                    <a:pt x="44" y="72"/>
                  </a:cubicBezTo>
                  <a:cubicBezTo>
                    <a:pt x="37" y="80"/>
                    <a:pt x="30" y="88"/>
                    <a:pt x="23" y="97"/>
                  </a:cubicBezTo>
                  <a:cubicBezTo>
                    <a:pt x="20" y="100"/>
                    <a:pt x="20" y="105"/>
                    <a:pt x="23" y="108"/>
                  </a:cubicBezTo>
                  <a:cubicBezTo>
                    <a:pt x="26" y="111"/>
                    <a:pt x="32" y="111"/>
                    <a:pt x="35" y="108"/>
                  </a:cubicBezTo>
                  <a:cubicBezTo>
                    <a:pt x="42" y="100"/>
                    <a:pt x="48" y="92"/>
                    <a:pt x="55" y="84"/>
                  </a:cubicBezTo>
                  <a:cubicBezTo>
                    <a:pt x="55" y="95"/>
                    <a:pt x="55" y="106"/>
                    <a:pt x="55" y="117"/>
                  </a:cubicBezTo>
                  <a:cubicBezTo>
                    <a:pt x="55" y="128"/>
                    <a:pt x="72" y="128"/>
                    <a:pt x="72" y="117"/>
                  </a:cubicBezTo>
                  <a:cubicBezTo>
                    <a:pt x="72" y="106"/>
                    <a:pt x="72" y="95"/>
                    <a:pt x="72" y="84"/>
                  </a:cubicBezTo>
                  <a:cubicBezTo>
                    <a:pt x="79" y="91"/>
                    <a:pt x="87" y="99"/>
                    <a:pt x="94" y="107"/>
                  </a:cubicBezTo>
                  <a:cubicBezTo>
                    <a:pt x="102" y="114"/>
                    <a:pt x="113" y="103"/>
                    <a:pt x="106" y="95"/>
                  </a:cubicBezTo>
                  <a:cubicBezTo>
                    <a:pt x="98" y="88"/>
                    <a:pt x="91" y="80"/>
                    <a:pt x="83" y="72"/>
                  </a:cubicBezTo>
                  <a:cubicBezTo>
                    <a:pt x="94" y="72"/>
                    <a:pt x="106" y="72"/>
                    <a:pt x="117" y="72"/>
                  </a:cubicBezTo>
                  <a:cubicBezTo>
                    <a:pt x="127" y="72"/>
                    <a:pt x="127" y="55"/>
                    <a:pt x="117" y="55"/>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456" name="Google Shape;456;p22"/>
            <p:cNvSpPr/>
            <p:nvPr/>
          </p:nvSpPr>
          <p:spPr>
            <a:xfrm>
              <a:off x="382330" y="1542626"/>
              <a:ext cx="140200" cy="141150"/>
            </a:xfrm>
            <a:custGeom>
              <a:avLst/>
              <a:gdLst/>
              <a:ahLst/>
              <a:cxnLst/>
              <a:rect l="l" t="t" r="r" b="b"/>
              <a:pathLst>
                <a:path w="127" h="128" extrusionOk="0">
                  <a:moveTo>
                    <a:pt x="117" y="55"/>
                  </a:moveTo>
                  <a:cubicBezTo>
                    <a:pt x="105" y="55"/>
                    <a:pt x="92" y="56"/>
                    <a:pt x="80" y="56"/>
                  </a:cubicBezTo>
                  <a:cubicBezTo>
                    <a:pt x="88" y="47"/>
                    <a:pt x="96" y="39"/>
                    <a:pt x="104" y="31"/>
                  </a:cubicBezTo>
                  <a:cubicBezTo>
                    <a:pt x="111" y="24"/>
                    <a:pt x="99" y="12"/>
                    <a:pt x="92" y="20"/>
                  </a:cubicBezTo>
                  <a:cubicBezTo>
                    <a:pt x="85" y="27"/>
                    <a:pt x="78" y="34"/>
                    <a:pt x="72" y="41"/>
                  </a:cubicBezTo>
                  <a:cubicBezTo>
                    <a:pt x="72" y="31"/>
                    <a:pt x="72" y="21"/>
                    <a:pt x="72" y="10"/>
                  </a:cubicBezTo>
                  <a:cubicBezTo>
                    <a:pt x="72" y="0"/>
                    <a:pt x="55" y="0"/>
                    <a:pt x="55" y="10"/>
                  </a:cubicBezTo>
                  <a:cubicBezTo>
                    <a:pt x="55" y="22"/>
                    <a:pt x="55" y="33"/>
                    <a:pt x="55" y="44"/>
                  </a:cubicBezTo>
                  <a:cubicBezTo>
                    <a:pt x="48" y="36"/>
                    <a:pt x="40" y="29"/>
                    <a:pt x="33" y="21"/>
                  </a:cubicBezTo>
                  <a:cubicBezTo>
                    <a:pt x="25" y="14"/>
                    <a:pt x="14" y="25"/>
                    <a:pt x="21" y="32"/>
                  </a:cubicBezTo>
                  <a:cubicBezTo>
                    <a:pt x="29" y="40"/>
                    <a:pt x="37" y="48"/>
                    <a:pt x="45" y="56"/>
                  </a:cubicBezTo>
                  <a:cubicBezTo>
                    <a:pt x="33" y="56"/>
                    <a:pt x="22" y="56"/>
                    <a:pt x="10" y="55"/>
                  </a:cubicBezTo>
                  <a:cubicBezTo>
                    <a:pt x="0" y="55"/>
                    <a:pt x="0" y="71"/>
                    <a:pt x="10" y="72"/>
                  </a:cubicBezTo>
                  <a:cubicBezTo>
                    <a:pt x="21" y="72"/>
                    <a:pt x="33" y="72"/>
                    <a:pt x="44" y="72"/>
                  </a:cubicBezTo>
                  <a:cubicBezTo>
                    <a:pt x="37" y="80"/>
                    <a:pt x="30" y="88"/>
                    <a:pt x="23" y="97"/>
                  </a:cubicBezTo>
                  <a:cubicBezTo>
                    <a:pt x="20" y="100"/>
                    <a:pt x="20" y="105"/>
                    <a:pt x="23" y="108"/>
                  </a:cubicBezTo>
                  <a:cubicBezTo>
                    <a:pt x="26" y="111"/>
                    <a:pt x="32" y="111"/>
                    <a:pt x="35" y="108"/>
                  </a:cubicBezTo>
                  <a:cubicBezTo>
                    <a:pt x="42" y="100"/>
                    <a:pt x="48" y="92"/>
                    <a:pt x="55" y="84"/>
                  </a:cubicBezTo>
                  <a:cubicBezTo>
                    <a:pt x="55" y="95"/>
                    <a:pt x="55" y="106"/>
                    <a:pt x="55" y="117"/>
                  </a:cubicBezTo>
                  <a:cubicBezTo>
                    <a:pt x="55" y="128"/>
                    <a:pt x="72" y="128"/>
                    <a:pt x="72" y="117"/>
                  </a:cubicBezTo>
                  <a:cubicBezTo>
                    <a:pt x="72" y="106"/>
                    <a:pt x="72" y="95"/>
                    <a:pt x="72" y="84"/>
                  </a:cubicBezTo>
                  <a:cubicBezTo>
                    <a:pt x="79" y="91"/>
                    <a:pt x="87" y="99"/>
                    <a:pt x="94" y="107"/>
                  </a:cubicBezTo>
                  <a:cubicBezTo>
                    <a:pt x="102" y="114"/>
                    <a:pt x="113" y="103"/>
                    <a:pt x="106" y="95"/>
                  </a:cubicBezTo>
                  <a:cubicBezTo>
                    <a:pt x="98" y="88"/>
                    <a:pt x="91" y="80"/>
                    <a:pt x="83" y="72"/>
                  </a:cubicBezTo>
                  <a:cubicBezTo>
                    <a:pt x="94" y="72"/>
                    <a:pt x="106" y="72"/>
                    <a:pt x="117" y="72"/>
                  </a:cubicBezTo>
                  <a:cubicBezTo>
                    <a:pt x="127" y="72"/>
                    <a:pt x="127" y="55"/>
                    <a:pt x="117" y="5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457" name="Google Shape;457;p22"/>
            <p:cNvSpPr/>
            <p:nvPr/>
          </p:nvSpPr>
          <p:spPr>
            <a:xfrm>
              <a:off x="8776036" y="3607550"/>
              <a:ext cx="140200" cy="141151"/>
            </a:xfrm>
            <a:custGeom>
              <a:avLst/>
              <a:gdLst/>
              <a:ahLst/>
              <a:cxnLst/>
              <a:rect l="l" t="t" r="r" b="b"/>
              <a:pathLst>
                <a:path w="127" h="128" extrusionOk="0">
                  <a:moveTo>
                    <a:pt x="117" y="55"/>
                  </a:moveTo>
                  <a:cubicBezTo>
                    <a:pt x="105" y="55"/>
                    <a:pt x="92" y="56"/>
                    <a:pt x="80" y="56"/>
                  </a:cubicBezTo>
                  <a:cubicBezTo>
                    <a:pt x="88" y="47"/>
                    <a:pt x="96" y="39"/>
                    <a:pt x="104" y="31"/>
                  </a:cubicBezTo>
                  <a:cubicBezTo>
                    <a:pt x="111" y="24"/>
                    <a:pt x="99" y="12"/>
                    <a:pt x="92" y="20"/>
                  </a:cubicBezTo>
                  <a:cubicBezTo>
                    <a:pt x="85" y="27"/>
                    <a:pt x="78" y="34"/>
                    <a:pt x="72" y="41"/>
                  </a:cubicBezTo>
                  <a:cubicBezTo>
                    <a:pt x="72" y="31"/>
                    <a:pt x="72" y="21"/>
                    <a:pt x="72" y="10"/>
                  </a:cubicBezTo>
                  <a:cubicBezTo>
                    <a:pt x="72" y="0"/>
                    <a:pt x="55" y="0"/>
                    <a:pt x="55" y="10"/>
                  </a:cubicBezTo>
                  <a:cubicBezTo>
                    <a:pt x="55" y="22"/>
                    <a:pt x="55" y="33"/>
                    <a:pt x="55" y="44"/>
                  </a:cubicBezTo>
                  <a:cubicBezTo>
                    <a:pt x="48" y="36"/>
                    <a:pt x="40" y="29"/>
                    <a:pt x="33" y="21"/>
                  </a:cubicBezTo>
                  <a:cubicBezTo>
                    <a:pt x="25" y="14"/>
                    <a:pt x="14" y="25"/>
                    <a:pt x="21" y="32"/>
                  </a:cubicBezTo>
                  <a:cubicBezTo>
                    <a:pt x="29" y="40"/>
                    <a:pt x="37" y="48"/>
                    <a:pt x="45" y="56"/>
                  </a:cubicBezTo>
                  <a:cubicBezTo>
                    <a:pt x="33" y="56"/>
                    <a:pt x="22" y="56"/>
                    <a:pt x="10" y="55"/>
                  </a:cubicBezTo>
                  <a:cubicBezTo>
                    <a:pt x="0" y="55"/>
                    <a:pt x="0" y="71"/>
                    <a:pt x="10" y="72"/>
                  </a:cubicBezTo>
                  <a:cubicBezTo>
                    <a:pt x="21" y="72"/>
                    <a:pt x="33" y="72"/>
                    <a:pt x="44" y="72"/>
                  </a:cubicBezTo>
                  <a:cubicBezTo>
                    <a:pt x="37" y="80"/>
                    <a:pt x="30" y="88"/>
                    <a:pt x="23" y="97"/>
                  </a:cubicBezTo>
                  <a:cubicBezTo>
                    <a:pt x="20" y="100"/>
                    <a:pt x="20" y="105"/>
                    <a:pt x="23" y="108"/>
                  </a:cubicBezTo>
                  <a:cubicBezTo>
                    <a:pt x="26" y="111"/>
                    <a:pt x="32" y="111"/>
                    <a:pt x="35" y="108"/>
                  </a:cubicBezTo>
                  <a:cubicBezTo>
                    <a:pt x="42" y="100"/>
                    <a:pt x="48" y="92"/>
                    <a:pt x="55" y="84"/>
                  </a:cubicBezTo>
                  <a:cubicBezTo>
                    <a:pt x="55" y="95"/>
                    <a:pt x="55" y="106"/>
                    <a:pt x="55" y="117"/>
                  </a:cubicBezTo>
                  <a:cubicBezTo>
                    <a:pt x="55" y="128"/>
                    <a:pt x="72" y="128"/>
                    <a:pt x="72" y="117"/>
                  </a:cubicBezTo>
                  <a:cubicBezTo>
                    <a:pt x="72" y="106"/>
                    <a:pt x="72" y="95"/>
                    <a:pt x="72" y="84"/>
                  </a:cubicBezTo>
                  <a:cubicBezTo>
                    <a:pt x="79" y="91"/>
                    <a:pt x="87" y="99"/>
                    <a:pt x="94" y="107"/>
                  </a:cubicBezTo>
                  <a:cubicBezTo>
                    <a:pt x="102" y="114"/>
                    <a:pt x="113" y="103"/>
                    <a:pt x="106" y="95"/>
                  </a:cubicBezTo>
                  <a:cubicBezTo>
                    <a:pt x="98" y="88"/>
                    <a:pt x="91" y="80"/>
                    <a:pt x="83" y="72"/>
                  </a:cubicBezTo>
                  <a:cubicBezTo>
                    <a:pt x="94" y="72"/>
                    <a:pt x="106" y="72"/>
                    <a:pt x="117" y="72"/>
                  </a:cubicBezTo>
                  <a:cubicBezTo>
                    <a:pt x="127" y="72"/>
                    <a:pt x="127" y="55"/>
                    <a:pt x="117" y="55"/>
                  </a:cubicBez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grpSp>
      <p:sp>
        <p:nvSpPr>
          <p:cNvPr id="458" name="Google Shape;458;p2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459" name="Google Shape;459;p22"/>
          <p:cNvSpPr txBox="1">
            <a:spLocks noGrp="1"/>
          </p:cNvSpPr>
          <p:nvPr>
            <p:ph type="subTitle" idx="1"/>
          </p:nvPr>
        </p:nvSpPr>
        <p:spPr>
          <a:xfrm>
            <a:off x="4883553" y="1976025"/>
            <a:ext cx="3254100" cy="19779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60" name="Google Shape;460;p22"/>
          <p:cNvSpPr txBox="1">
            <a:spLocks noGrp="1"/>
          </p:cNvSpPr>
          <p:nvPr>
            <p:ph type="subTitle" idx="2"/>
          </p:nvPr>
        </p:nvSpPr>
        <p:spPr>
          <a:xfrm>
            <a:off x="1006350" y="1976025"/>
            <a:ext cx="3254100" cy="19779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461" name="Google Shape;461;p22"/>
          <p:cNvGrpSpPr/>
          <p:nvPr/>
        </p:nvGrpSpPr>
        <p:grpSpPr>
          <a:xfrm>
            <a:off x="-1769582" y="-408145"/>
            <a:ext cx="12687967" cy="6111192"/>
            <a:chOff x="-546" y="27"/>
            <a:chExt cx="7992" cy="3850"/>
          </a:xfrm>
        </p:grpSpPr>
        <p:sp>
          <p:nvSpPr>
            <p:cNvPr id="462" name="Google Shape;462;p22"/>
            <p:cNvSpPr/>
            <p:nvPr/>
          </p:nvSpPr>
          <p:spPr>
            <a:xfrm rot="3326045">
              <a:off x="6372" y="275"/>
              <a:ext cx="674" cy="1328"/>
            </a:xfrm>
            <a:custGeom>
              <a:avLst/>
              <a:gdLst/>
              <a:ahLst/>
              <a:cxnLst/>
              <a:rect l="l" t="t" r="r" b="b"/>
              <a:pathLst>
                <a:path w="874" h="1714" extrusionOk="0">
                  <a:moveTo>
                    <a:pt x="769" y="1699"/>
                  </a:moveTo>
                  <a:cubicBezTo>
                    <a:pt x="796" y="1705"/>
                    <a:pt x="823" y="1710"/>
                    <a:pt x="851" y="1714"/>
                  </a:cubicBezTo>
                  <a:cubicBezTo>
                    <a:pt x="852" y="1714"/>
                    <a:pt x="853" y="1714"/>
                    <a:pt x="854" y="1714"/>
                  </a:cubicBezTo>
                  <a:cubicBezTo>
                    <a:pt x="864" y="1714"/>
                    <a:pt x="871" y="1707"/>
                    <a:pt x="873" y="1698"/>
                  </a:cubicBezTo>
                  <a:cubicBezTo>
                    <a:pt x="874" y="1689"/>
                    <a:pt x="868" y="1681"/>
                    <a:pt x="859" y="1679"/>
                  </a:cubicBezTo>
                  <a:cubicBezTo>
                    <a:pt x="750" y="1661"/>
                    <a:pt x="642" y="1636"/>
                    <a:pt x="537" y="1603"/>
                  </a:cubicBezTo>
                  <a:cubicBezTo>
                    <a:pt x="484" y="1586"/>
                    <a:pt x="431" y="1567"/>
                    <a:pt x="380" y="1547"/>
                  </a:cubicBezTo>
                  <a:cubicBezTo>
                    <a:pt x="336" y="1529"/>
                    <a:pt x="289" y="1509"/>
                    <a:pt x="245" y="1486"/>
                  </a:cubicBezTo>
                  <a:cubicBezTo>
                    <a:pt x="152" y="1436"/>
                    <a:pt x="94" y="1384"/>
                    <a:pt x="64" y="1323"/>
                  </a:cubicBezTo>
                  <a:cubicBezTo>
                    <a:pt x="48" y="1290"/>
                    <a:pt x="41" y="1253"/>
                    <a:pt x="46" y="1216"/>
                  </a:cubicBezTo>
                  <a:cubicBezTo>
                    <a:pt x="49" y="1188"/>
                    <a:pt x="59" y="1158"/>
                    <a:pt x="77" y="1128"/>
                  </a:cubicBezTo>
                  <a:cubicBezTo>
                    <a:pt x="104" y="1080"/>
                    <a:pt x="141" y="1039"/>
                    <a:pt x="177" y="998"/>
                  </a:cubicBezTo>
                  <a:cubicBezTo>
                    <a:pt x="187" y="988"/>
                    <a:pt x="197" y="977"/>
                    <a:pt x="206" y="966"/>
                  </a:cubicBezTo>
                  <a:cubicBezTo>
                    <a:pt x="251" y="915"/>
                    <a:pt x="296" y="859"/>
                    <a:pt x="313" y="792"/>
                  </a:cubicBezTo>
                  <a:cubicBezTo>
                    <a:pt x="323" y="755"/>
                    <a:pt x="323" y="717"/>
                    <a:pt x="314" y="680"/>
                  </a:cubicBezTo>
                  <a:cubicBezTo>
                    <a:pt x="303" y="638"/>
                    <a:pt x="281" y="599"/>
                    <a:pt x="259" y="564"/>
                  </a:cubicBezTo>
                  <a:cubicBezTo>
                    <a:pt x="254" y="556"/>
                    <a:pt x="249" y="548"/>
                    <a:pt x="244" y="540"/>
                  </a:cubicBezTo>
                  <a:cubicBezTo>
                    <a:pt x="203" y="477"/>
                    <a:pt x="162" y="412"/>
                    <a:pt x="168" y="335"/>
                  </a:cubicBezTo>
                  <a:cubicBezTo>
                    <a:pt x="175" y="256"/>
                    <a:pt x="229" y="175"/>
                    <a:pt x="309" y="124"/>
                  </a:cubicBezTo>
                  <a:cubicBezTo>
                    <a:pt x="396" y="68"/>
                    <a:pt x="501" y="52"/>
                    <a:pt x="600" y="43"/>
                  </a:cubicBezTo>
                  <a:cubicBezTo>
                    <a:pt x="626" y="40"/>
                    <a:pt x="651" y="38"/>
                    <a:pt x="677" y="36"/>
                  </a:cubicBezTo>
                  <a:cubicBezTo>
                    <a:pt x="684" y="36"/>
                    <a:pt x="689" y="32"/>
                    <a:pt x="692" y="26"/>
                  </a:cubicBezTo>
                  <a:cubicBezTo>
                    <a:pt x="695" y="20"/>
                    <a:pt x="695" y="13"/>
                    <a:pt x="691" y="7"/>
                  </a:cubicBezTo>
                  <a:cubicBezTo>
                    <a:pt x="688" y="2"/>
                    <a:pt x="682" y="0"/>
                    <a:pt x="676" y="0"/>
                  </a:cubicBezTo>
                  <a:cubicBezTo>
                    <a:pt x="570" y="8"/>
                    <a:pt x="460" y="16"/>
                    <a:pt x="360" y="58"/>
                  </a:cubicBezTo>
                  <a:cubicBezTo>
                    <a:pt x="263" y="98"/>
                    <a:pt x="189" y="166"/>
                    <a:pt x="153" y="250"/>
                  </a:cubicBezTo>
                  <a:cubicBezTo>
                    <a:pt x="134" y="295"/>
                    <a:pt x="128" y="342"/>
                    <a:pt x="134" y="386"/>
                  </a:cubicBezTo>
                  <a:cubicBezTo>
                    <a:pt x="139" y="424"/>
                    <a:pt x="154" y="462"/>
                    <a:pt x="182" y="509"/>
                  </a:cubicBezTo>
                  <a:cubicBezTo>
                    <a:pt x="191" y="525"/>
                    <a:pt x="201" y="540"/>
                    <a:pt x="211" y="555"/>
                  </a:cubicBezTo>
                  <a:cubicBezTo>
                    <a:pt x="247" y="611"/>
                    <a:pt x="285" y="669"/>
                    <a:pt x="285" y="735"/>
                  </a:cubicBezTo>
                  <a:cubicBezTo>
                    <a:pt x="285" y="805"/>
                    <a:pt x="243" y="865"/>
                    <a:pt x="207" y="910"/>
                  </a:cubicBezTo>
                  <a:cubicBezTo>
                    <a:pt x="189" y="931"/>
                    <a:pt x="170" y="952"/>
                    <a:pt x="152" y="973"/>
                  </a:cubicBezTo>
                  <a:cubicBezTo>
                    <a:pt x="123" y="1005"/>
                    <a:pt x="93" y="1039"/>
                    <a:pt x="67" y="1075"/>
                  </a:cubicBezTo>
                  <a:cubicBezTo>
                    <a:pt x="19" y="1145"/>
                    <a:pt x="0" y="1214"/>
                    <a:pt x="12" y="1280"/>
                  </a:cubicBezTo>
                  <a:cubicBezTo>
                    <a:pt x="26" y="1354"/>
                    <a:pt x="78" y="1421"/>
                    <a:pt x="166" y="1481"/>
                  </a:cubicBezTo>
                  <a:cubicBezTo>
                    <a:pt x="200" y="1504"/>
                    <a:pt x="239" y="1525"/>
                    <a:pt x="284" y="1545"/>
                  </a:cubicBezTo>
                  <a:cubicBezTo>
                    <a:pt x="335" y="1568"/>
                    <a:pt x="388" y="1589"/>
                    <a:pt x="441" y="1608"/>
                  </a:cubicBezTo>
                  <a:cubicBezTo>
                    <a:pt x="547" y="1647"/>
                    <a:pt x="658" y="1677"/>
                    <a:pt x="769" y="1699"/>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463" name="Google Shape;463;p22"/>
            <p:cNvSpPr/>
            <p:nvPr/>
          </p:nvSpPr>
          <p:spPr>
            <a:xfrm rot="-9995424">
              <a:off x="5336" y="199"/>
              <a:ext cx="1518" cy="315"/>
            </a:xfrm>
            <a:custGeom>
              <a:avLst/>
              <a:gdLst/>
              <a:ahLst/>
              <a:cxnLst/>
              <a:rect l="l" t="t" r="r" b="b"/>
              <a:pathLst>
                <a:path w="1956" h="406" extrusionOk="0">
                  <a:moveTo>
                    <a:pt x="1733" y="169"/>
                  </a:moveTo>
                  <a:cubicBezTo>
                    <a:pt x="1644" y="117"/>
                    <a:pt x="1544" y="84"/>
                    <a:pt x="1437" y="72"/>
                  </a:cubicBezTo>
                  <a:cubicBezTo>
                    <a:pt x="1336" y="61"/>
                    <a:pt x="1227" y="67"/>
                    <a:pt x="1085" y="90"/>
                  </a:cubicBezTo>
                  <a:cubicBezTo>
                    <a:pt x="1079" y="91"/>
                    <a:pt x="1074" y="92"/>
                    <a:pt x="1068" y="93"/>
                  </a:cubicBezTo>
                  <a:cubicBezTo>
                    <a:pt x="1025" y="30"/>
                    <a:pt x="925" y="19"/>
                    <a:pt x="874" y="13"/>
                  </a:cubicBezTo>
                  <a:cubicBezTo>
                    <a:pt x="745" y="0"/>
                    <a:pt x="633" y="1"/>
                    <a:pt x="529" y="17"/>
                  </a:cubicBezTo>
                  <a:cubicBezTo>
                    <a:pt x="313" y="52"/>
                    <a:pt x="134" y="161"/>
                    <a:pt x="37" y="317"/>
                  </a:cubicBezTo>
                  <a:cubicBezTo>
                    <a:pt x="25" y="337"/>
                    <a:pt x="14" y="358"/>
                    <a:pt x="4" y="379"/>
                  </a:cubicBezTo>
                  <a:cubicBezTo>
                    <a:pt x="0" y="390"/>
                    <a:pt x="6" y="400"/>
                    <a:pt x="14" y="404"/>
                  </a:cubicBezTo>
                  <a:cubicBezTo>
                    <a:pt x="17" y="405"/>
                    <a:pt x="19" y="406"/>
                    <a:pt x="22" y="406"/>
                  </a:cubicBezTo>
                  <a:cubicBezTo>
                    <a:pt x="28" y="406"/>
                    <a:pt x="34" y="402"/>
                    <a:pt x="36" y="396"/>
                  </a:cubicBezTo>
                  <a:cubicBezTo>
                    <a:pt x="103" y="245"/>
                    <a:pt x="248" y="128"/>
                    <a:pt x="434" y="75"/>
                  </a:cubicBezTo>
                  <a:cubicBezTo>
                    <a:pt x="529" y="48"/>
                    <a:pt x="633" y="37"/>
                    <a:pt x="752" y="41"/>
                  </a:cubicBezTo>
                  <a:cubicBezTo>
                    <a:pt x="810" y="43"/>
                    <a:pt x="861" y="47"/>
                    <a:pt x="906" y="53"/>
                  </a:cubicBezTo>
                  <a:cubicBezTo>
                    <a:pt x="935" y="58"/>
                    <a:pt x="979" y="66"/>
                    <a:pt x="1012" y="89"/>
                  </a:cubicBezTo>
                  <a:cubicBezTo>
                    <a:pt x="1018" y="92"/>
                    <a:pt x="1022" y="96"/>
                    <a:pt x="1027" y="100"/>
                  </a:cubicBezTo>
                  <a:cubicBezTo>
                    <a:pt x="987" y="108"/>
                    <a:pt x="949" y="116"/>
                    <a:pt x="911" y="123"/>
                  </a:cubicBezTo>
                  <a:cubicBezTo>
                    <a:pt x="910" y="123"/>
                    <a:pt x="910" y="123"/>
                    <a:pt x="910" y="123"/>
                  </a:cubicBezTo>
                  <a:cubicBezTo>
                    <a:pt x="862" y="133"/>
                    <a:pt x="807" y="145"/>
                    <a:pt x="778" y="192"/>
                  </a:cubicBezTo>
                  <a:cubicBezTo>
                    <a:pt x="765" y="214"/>
                    <a:pt x="761" y="241"/>
                    <a:pt x="768" y="264"/>
                  </a:cubicBezTo>
                  <a:cubicBezTo>
                    <a:pt x="774" y="284"/>
                    <a:pt x="788" y="300"/>
                    <a:pt x="807" y="309"/>
                  </a:cubicBezTo>
                  <a:cubicBezTo>
                    <a:pt x="840" y="324"/>
                    <a:pt x="883" y="323"/>
                    <a:pt x="937" y="306"/>
                  </a:cubicBezTo>
                  <a:cubicBezTo>
                    <a:pt x="1026" y="279"/>
                    <a:pt x="1105" y="214"/>
                    <a:pt x="1084" y="130"/>
                  </a:cubicBezTo>
                  <a:cubicBezTo>
                    <a:pt x="1084" y="129"/>
                    <a:pt x="1084" y="128"/>
                    <a:pt x="1084" y="127"/>
                  </a:cubicBezTo>
                  <a:cubicBezTo>
                    <a:pt x="1168" y="112"/>
                    <a:pt x="1271" y="99"/>
                    <a:pt x="1374" y="103"/>
                  </a:cubicBezTo>
                  <a:cubicBezTo>
                    <a:pt x="1481" y="108"/>
                    <a:pt x="1578" y="131"/>
                    <a:pt x="1665" y="173"/>
                  </a:cubicBezTo>
                  <a:cubicBezTo>
                    <a:pt x="1746" y="213"/>
                    <a:pt x="1821" y="269"/>
                    <a:pt x="1880" y="337"/>
                  </a:cubicBezTo>
                  <a:cubicBezTo>
                    <a:pt x="1895" y="353"/>
                    <a:pt x="1909" y="370"/>
                    <a:pt x="1922" y="388"/>
                  </a:cubicBezTo>
                  <a:cubicBezTo>
                    <a:pt x="1926" y="394"/>
                    <a:pt x="1932" y="397"/>
                    <a:pt x="1939" y="396"/>
                  </a:cubicBezTo>
                  <a:cubicBezTo>
                    <a:pt x="1945" y="395"/>
                    <a:pt x="1951" y="391"/>
                    <a:pt x="1954" y="385"/>
                  </a:cubicBezTo>
                  <a:cubicBezTo>
                    <a:pt x="1956" y="380"/>
                    <a:pt x="1956" y="374"/>
                    <a:pt x="1952" y="369"/>
                  </a:cubicBezTo>
                  <a:cubicBezTo>
                    <a:pt x="1894" y="289"/>
                    <a:pt x="1818" y="219"/>
                    <a:pt x="1733" y="169"/>
                  </a:cubicBezTo>
                  <a:close/>
                  <a:moveTo>
                    <a:pt x="1050" y="170"/>
                  </a:moveTo>
                  <a:cubicBezTo>
                    <a:pt x="1045" y="199"/>
                    <a:pt x="1022" y="225"/>
                    <a:pt x="984" y="247"/>
                  </a:cubicBezTo>
                  <a:cubicBezTo>
                    <a:pt x="951" y="267"/>
                    <a:pt x="912" y="279"/>
                    <a:pt x="876" y="283"/>
                  </a:cubicBezTo>
                  <a:cubicBezTo>
                    <a:pt x="865" y="283"/>
                    <a:pt x="829" y="285"/>
                    <a:pt x="810" y="267"/>
                  </a:cubicBezTo>
                  <a:cubicBezTo>
                    <a:pt x="803" y="260"/>
                    <a:pt x="799" y="251"/>
                    <a:pt x="799" y="240"/>
                  </a:cubicBezTo>
                  <a:cubicBezTo>
                    <a:pt x="801" y="195"/>
                    <a:pt x="849" y="174"/>
                    <a:pt x="889" y="165"/>
                  </a:cubicBezTo>
                  <a:cubicBezTo>
                    <a:pt x="939" y="153"/>
                    <a:pt x="991" y="143"/>
                    <a:pt x="1041" y="134"/>
                  </a:cubicBezTo>
                  <a:cubicBezTo>
                    <a:pt x="1046" y="133"/>
                    <a:pt x="1046" y="133"/>
                    <a:pt x="1046" y="133"/>
                  </a:cubicBezTo>
                  <a:cubicBezTo>
                    <a:pt x="1046" y="133"/>
                    <a:pt x="1047" y="133"/>
                    <a:pt x="1048" y="133"/>
                  </a:cubicBezTo>
                  <a:cubicBezTo>
                    <a:pt x="1052" y="145"/>
                    <a:pt x="1053" y="158"/>
                    <a:pt x="1050" y="17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464" name="Google Shape;464;p22"/>
            <p:cNvSpPr/>
            <p:nvPr/>
          </p:nvSpPr>
          <p:spPr>
            <a:xfrm rot="1071019" flipH="1">
              <a:off x="-515" y="3068"/>
              <a:ext cx="1995" cy="515"/>
            </a:xfrm>
            <a:custGeom>
              <a:avLst/>
              <a:gdLst/>
              <a:ahLst/>
              <a:cxnLst/>
              <a:rect l="l" t="t" r="r" b="b"/>
              <a:pathLst>
                <a:path w="2575" h="667" extrusionOk="0">
                  <a:moveTo>
                    <a:pt x="2352" y="458"/>
                  </a:moveTo>
                  <a:cubicBezTo>
                    <a:pt x="2262" y="448"/>
                    <a:pt x="2176" y="477"/>
                    <a:pt x="2093" y="506"/>
                  </a:cubicBezTo>
                  <a:cubicBezTo>
                    <a:pt x="2050" y="520"/>
                    <a:pt x="2006" y="536"/>
                    <a:pt x="1962" y="545"/>
                  </a:cubicBezTo>
                  <a:cubicBezTo>
                    <a:pt x="1898" y="558"/>
                    <a:pt x="1841" y="558"/>
                    <a:pt x="1792" y="545"/>
                  </a:cubicBezTo>
                  <a:cubicBezTo>
                    <a:pt x="1738" y="531"/>
                    <a:pt x="1695" y="499"/>
                    <a:pt x="1667" y="452"/>
                  </a:cubicBezTo>
                  <a:cubicBezTo>
                    <a:pt x="1644" y="415"/>
                    <a:pt x="1631" y="371"/>
                    <a:pt x="1618" y="329"/>
                  </a:cubicBezTo>
                  <a:cubicBezTo>
                    <a:pt x="1602" y="276"/>
                    <a:pt x="1585" y="220"/>
                    <a:pt x="1549" y="175"/>
                  </a:cubicBezTo>
                  <a:cubicBezTo>
                    <a:pt x="1469" y="71"/>
                    <a:pt x="1323" y="85"/>
                    <a:pt x="1227" y="151"/>
                  </a:cubicBezTo>
                  <a:cubicBezTo>
                    <a:pt x="1171" y="189"/>
                    <a:pt x="1127" y="240"/>
                    <a:pt x="1089" y="290"/>
                  </a:cubicBezTo>
                  <a:cubicBezTo>
                    <a:pt x="1088" y="292"/>
                    <a:pt x="1088" y="292"/>
                    <a:pt x="1088" y="292"/>
                  </a:cubicBezTo>
                  <a:cubicBezTo>
                    <a:pt x="1053" y="337"/>
                    <a:pt x="1018" y="384"/>
                    <a:pt x="970" y="414"/>
                  </a:cubicBezTo>
                  <a:cubicBezTo>
                    <a:pt x="923" y="445"/>
                    <a:pt x="872" y="446"/>
                    <a:pt x="830" y="419"/>
                  </a:cubicBezTo>
                  <a:cubicBezTo>
                    <a:pt x="789" y="392"/>
                    <a:pt x="762" y="348"/>
                    <a:pt x="737" y="304"/>
                  </a:cubicBezTo>
                  <a:cubicBezTo>
                    <a:pt x="734" y="299"/>
                    <a:pt x="734" y="299"/>
                    <a:pt x="734" y="299"/>
                  </a:cubicBezTo>
                  <a:cubicBezTo>
                    <a:pt x="707" y="254"/>
                    <a:pt x="675" y="202"/>
                    <a:pt x="631" y="158"/>
                  </a:cubicBezTo>
                  <a:cubicBezTo>
                    <a:pt x="587" y="114"/>
                    <a:pt x="534" y="78"/>
                    <a:pt x="478" y="52"/>
                  </a:cubicBezTo>
                  <a:cubicBezTo>
                    <a:pt x="421" y="27"/>
                    <a:pt x="348" y="0"/>
                    <a:pt x="282" y="21"/>
                  </a:cubicBezTo>
                  <a:cubicBezTo>
                    <a:pt x="236" y="36"/>
                    <a:pt x="198" y="74"/>
                    <a:pt x="166" y="136"/>
                  </a:cubicBezTo>
                  <a:cubicBezTo>
                    <a:pt x="136" y="196"/>
                    <a:pt x="113" y="260"/>
                    <a:pt x="92" y="322"/>
                  </a:cubicBezTo>
                  <a:cubicBezTo>
                    <a:pt x="91" y="326"/>
                    <a:pt x="91" y="326"/>
                    <a:pt x="91" y="326"/>
                  </a:cubicBezTo>
                  <a:cubicBezTo>
                    <a:pt x="66" y="395"/>
                    <a:pt x="45" y="466"/>
                    <a:pt x="26" y="537"/>
                  </a:cubicBezTo>
                  <a:cubicBezTo>
                    <a:pt x="18" y="572"/>
                    <a:pt x="9" y="608"/>
                    <a:pt x="1" y="645"/>
                  </a:cubicBezTo>
                  <a:cubicBezTo>
                    <a:pt x="0" y="651"/>
                    <a:pt x="2" y="658"/>
                    <a:pt x="6" y="662"/>
                  </a:cubicBezTo>
                  <a:cubicBezTo>
                    <a:pt x="10" y="665"/>
                    <a:pt x="15" y="667"/>
                    <a:pt x="19" y="667"/>
                  </a:cubicBezTo>
                  <a:cubicBezTo>
                    <a:pt x="21" y="667"/>
                    <a:pt x="23" y="667"/>
                    <a:pt x="25" y="666"/>
                  </a:cubicBezTo>
                  <a:cubicBezTo>
                    <a:pt x="31" y="664"/>
                    <a:pt x="35" y="660"/>
                    <a:pt x="36" y="653"/>
                  </a:cubicBezTo>
                  <a:cubicBezTo>
                    <a:pt x="67" y="511"/>
                    <a:pt x="109" y="371"/>
                    <a:pt x="161" y="238"/>
                  </a:cubicBezTo>
                  <a:cubicBezTo>
                    <a:pt x="165" y="227"/>
                    <a:pt x="165" y="227"/>
                    <a:pt x="165" y="227"/>
                  </a:cubicBezTo>
                  <a:cubicBezTo>
                    <a:pt x="185" y="176"/>
                    <a:pt x="206" y="124"/>
                    <a:pt x="244" y="86"/>
                  </a:cubicBezTo>
                  <a:cubicBezTo>
                    <a:pt x="264" y="66"/>
                    <a:pt x="289" y="54"/>
                    <a:pt x="315" y="51"/>
                  </a:cubicBezTo>
                  <a:cubicBezTo>
                    <a:pt x="351" y="47"/>
                    <a:pt x="386" y="57"/>
                    <a:pt x="416" y="67"/>
                  </a:cubicBezTo>
                  <a:cubicBezTo>
                    <a:pt x="526" y="103"/>
                    <a:pt x="620" y="180"/>
                    <a:pt x="683" y="284"/>
                  </a:cubicBezTo>
                  <a:cubicBezTo>
                    <a:pt x="687" y="291"/>
                    <a:pt x="692" y="299"/>
                    <a:pt x="697" y="307"/>
                  </a:cubicBezTo>
                  <a:cubicBezTo>
                    <a:pt x="743" y="385"/>
                    <a:pt x="800" y="483"/>
                    <a:pt x="906" y="474"/>
                  </a:cubicBezTo>
                  <a:cubicBezTo>
                    <a:pt x="954" y="471"/>
                    <a:pt x="1000" y="445"/>
                    <a:pt x="1047" y="396"/>
                  </a:cubicBezTo>
                  <a:cubicBezTo>
                    <a:pt x="1072" y="371"/>
                    <a:pt x="1093" y="344"/>
                    <a:pt x="1114" y="317"/>
                  </a:cubicBezTo>
                  <a:cubicBezTo>
                    <a:pt x="1129" y="297"/>
                    <a:pt x="1145" y="276"/>
                    <a:pt x="1162" y="257"/>
                  </a:cubicBezTo>
                  <a:cubicBezTo>
                    <a:pt x="1212" y="201"/>
                    <a:pt x="1261" y="165"/>
                    <a:pt x="1311" y="147"/>
                  </a:cubicBezTo>
                  <a:cubicBezTo>
                    <a:pt x="1372" y="126"/>
                    <a:pt x="1433" y="130"/>
                    <a:pt x="1478" y="158"/>
                  </a:cubicBezTo>
                  <a:cubicBezTo>
                    <a:pt x="1541" y="197"/>
                    <a:pt x="1564" y="271"/>
                    <a:pt x="1586" y="343"/>
                  </a:cubicBezTo>
                  <a:cubicBezTo>
                    <a:pt x="1593" y="368"/>
                    <a:pt x="1600" y="392"/>
                    <a:pt x="1609" y="414"/>
                  </a:cubicBezTo>
                  <a:cubicBezTo>
                    <a:pt x="1631" y="470"/>
                    <a:pt x="1658" y="510"/>
                    <a:pt x="1694" y="537"/>
                  </a:cubicBezTo>
                  <a:cubicBezTo>
                    <a:pt x="1734" y="568"/>
                    <a:pt x="1787" y="587"/>
                    <a:pt x="1849" y="590"/>
                  </a:cubicBezTo>
                  <a:cubicBezTo>
                    <a:pt x="1938" y="595"/>
                    <a:pt x="2021" y="567"/>
                    <a:pt x="2102" y="541"/>
                  </a:cubicBezTo>
                  <a:cubicBezTo>
                    <a:pt x="2141" y="528"/>
                    <a:pt x="2182" y="514"/>
                    <a:pt x="2223" y="505"/>
                  </a:cubicBezTo>
                  <a:cubicBezTo>
                    <a:pt x="2291" y="489"/>
                    <a:pt x="2346" y="489"/>
                    <a:pt x="2397" y="504"/>
                  </a:cubicBezTo>
                  <a:cubicBezTo>
                    <a:pt x="2449" y="520"/>
                    <a:pt x="2491" y="549"/>
                    <a:pt x="2516" y="585"/>
                  </a:cubicBezTo>
                  <a:cubicBezTo>
                    <a:pt x="2529" y="605"/>
                    <a:pt x="2536" y="626"/>
                    <a:pt x="2539" y="649"/>
                  </a:cubicBezTo>
                  <a:cubicBezTo>
                    <a:pt x="2539" y="656"/>
                    <a:pt x="2543" y="661"/>
                    <a:pt x="2549" y="664"/>
                  </a:cubicBezTo>
                  <a:cubicBezTo>
                    <a:pt x="2555" y="667"/>
                    <a:pt x="2563" y="666"/>
                    <a:pt x="2568" y="663"/>
                  </a:cubicBezTo>
                  <a:cubicBezTo>
                    <a:pt x="2573" y="659"/>
                    <a:pt x="2575" y="654"/>
                    <a:pt x="2574" y="648"/>
                  </a:cubicBezTo>
                  <a:cubicBezTo>
                    <a:pt x="2564" y="534"/>
                    <a:pt x="2452" y="470"/>
                    <a:pt x="2352" y="458"/>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1" name="Shape 465"/>
        <p:cNvGrpSpPr/>
        <p:nvPr/>
      </p:nvGrpSpPr>
      <p:grpSpPr>
        <a:xfrm>
          <a:off x="0" y="0"/>
          <a:ext cx="0" cy="0"/>
          <a:chOff x="0" y="0"/>
          <a:chExt cx="0" cy="0"/>
        </a:xfrm>
      </p:grpSpPr>
      <p:sp>
        <p:nvSpPr>
          <p:cNvPr id="466" name="Google Shape;466;p2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467" name="Google Shape;467;p23"/>
          <p:cNvSpPr txBox="1">
            <a:spLocks noGrp="1"/>
          </p:cNvSpPr>
          <p:nvPr>
            <p:ph type="subTitle" idx="1"/>
          </p:nvPr>
        </p:nvSpPr>
        <p:spPr>
          <a:xfrm>
            <a:off x="888575" y="3084425"/>
            <a:ext cx="2273400" cy="1015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68" name="Google Shape;468;p23"/>
          <p:cNvSpPr txBox="1">
            <a:spLocks noGrp="1"/>
          </p:cNvSpPr>
          <p:nvPr>
            <p:ph type="subTitle" idx="2"/>
          </p:nvPr>
        </p:nvSpPr>
        <p:spPr>
          <a:xfrm>
            <a:off x="3435300" y="3084425"/>
            <a:ext cx="2273400" cy="1015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69" name="Google Shape;469;p23"/>
          <p:cNvSpPr txBox="1">
            <a:spLocks noGrp="1"/>
          </p:cNvSpPr>
          <p:nvPr>
            <p:ph type="subTitle" idx="3"/>
          </p:nvPr>
        </p:nvSpPr>
        <p:spPr>
          <a:xfrm>
            <a:off x="5982025" y="3084425"/>
            <a:ext cx="2273400" cy="1015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70" name="Google Shape;470;p23"/>
          <p:cNvSpPr txBox="1">
            <a:spLocks noGrp="1"/>
          </p:cNvSpPr>
          <p:nvPr>
            <p:ph type="subTitle" idx="4"/>
          </p:nvPr>
        </p:nvSpPr>
        <p:spPr>
          <a:xfrm>
            <a:off x="888575" y="2601725"/>
            <a:ext cx="2273400" cy="558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200">
                <a:solidFill>
                  <a:schemeClr val="dk1"/>
                </a:solidFill>
                <a:latin typeface="Fredoka One"/>
                <a:ea typeface="Fredoka One"/>
                <a:cs typeface="Fredoka One"/>
                <a:sym typeface="Fredoka One"/>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471" name="Google Shape;471;p23"/>
          <p:cNvSpPr txBox="1">
            <a:spLocks noGrp="1"/>
          </p:cNvSpPr>
          <p:nvPr>
            <p:ph type="subTitle" idx="5"/>
          </p:nvPr>
        </p:nvSpPr>
        <p:spPr>
          <a:xfrm>
            <a:off x="3435300" y="2601725"/>
            <a:ext cx="2273400" cy="558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200">
                <a:solidFill>
                  <a:schemeClr val="dk1"/>
                </a:solidFill>
                <a:latin typeface="Fredoka One"/>
                <a:ea typeface="Fredoka One"/>
                <a:cs typeface="Fredoka One"/>
                <a:sym typeface="Fredoka One"/>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472" name="Google Shape;472;p23"/>
          <p:cNvSpPr txBox="1">
            <a:spLocks noGrp="1"/>
          </p:cNvSpPr>
          <p:nvPr>
            <p:ph type="subTitle" idx="6"/>
          </p:nvPr>
        </p:nvSpPr>
        <p:spPr>
          <a:xfrm>
            <a:off x="5982025" y="2601725"/>
            <a:ext cx="2273400" cy="558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200">
                <a:solidFill>
                  <a:schemeClr val="dk1"/>
                </a:solidFill>
                <a:latin typeface="Fredoka One"/>
                <a:ea typeface="Fredoka One"/>
                <a:cs typeface="Fredoka One"/>
                <a:sym typeface="Fredoka One"/>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grpSp>
        <p:nvGrpSpPr>
          <p:cNvPr id="473" name="Google Shape;473;p23"/>
          <p:cNvGrpSpPr/>
          <p:nvPr/>
        </p:nvGrpSpPr>
        <p:grpSpPr>
          <a:xfrm>
            <a:off x="-2684025" y="-1342282"/>
            <a:ext cx="12628689" cy="7159132"/>
            <a:chOff x="-2684024" y="-1342282"/>
            <a:chExt cx="12628689" cy="7159132"/>
          </a:xfrm>
        </p:grpSpPr>
        <p:sp>
          <p:nvSpPr>
            <p:cNvPr id="474" name="Google Shape;474;p23"/>
            <p:cNvSpPr/>
            <p:nvPr/>
          </p:nvSpPr>
          <p:spPr>
            <a:xfrm>
              <a:off x="-2684024" y="3391150"/>
              <a:ext cx="3702049" cy="2425700"/>
            </a:xfrm>
            <a:custGeom>
              <a:avLst/>
              <a:gdLst/>
              <a:ahLst/>
              <a:cxnLst/>
              <a:rect l="l" t="t" r="r" b="b"/>
              <a:pathLst>
                <a:path w="2747" h="1799" extrusionOk="0">
                  <a:moveTo>
                    <a:pt x="21" y="103"/>
                  </a:moveTo>
                  <a:cubicBezTo>
                    <a:pt x="321" y="0"/>
                    <a:pt x="670" y="78"/>
                    <a:pt x="898" y="298"/>
                  </a:cubicBezTo>
                  <a:cubicBezTo>
                    <a:pt x="1052" y="447"/>
                    <a:pt x="1156" y="655"/>
                    <a:pt x="1347" y="749"/>
                  </a:cubicBezTo>
                  <a:cubicBezTo>
                    <a:pt x="1567" y="858"/>
                    <a:pt x="1829" y="784"/>
                    <a:pt x="2073" y="804"/>
                  </a:cubicBezTo>
                  <a:cubicBezTo>
                    <a:pt x="2222" y="817"/>
                    <a:pt x="2368" y="866"/>
                    <a:pt x="2493" y="947"/>
                  </a:cubicBezTo>
                  <a:cubicBezTo>
                    <a:pt x="2554" y="986"/>
                    <a:pt x="2611" y="1033"/>
                    <a:pt x="2649" y="1094"/>
                  </a:cubicBezTo>
                  <a:cubicBezTo>
                    <a:pt x="2747" y="1250"/>
                    <a:pt x="2682" y="1484"/>
                    <a:pt x="2517" y="1567"/>
                  </a:cubicBezTo>
                  <a:cubicBezTo>
                    <a:pt x="2455" y="1599"/>
                    <a:pt x="2385" y="1610"/>
                    <a:pt x="2316" y="1620"/>
                  </a:cubicBezTo>
                  <a:cubicBezTo>
                    <a:pt x="1713" y="1714"/>
                    <a:pt x="1101" y="1799"/>
                    <a:pt x="495" y="1733"/>
                  </a:cubicBezTo>
                  <a:cubicBezTo>
                    <a:pt x="418" y="1725"/>
                    <a:pt x="339" y="1713"/>
                    <a:pt x="276" y="1670"/>
                  </a:cubicBezTo>
                  <a:cubicBezTo>
                    <a:pt x="183" y="1606"/>
                    <a:pt x="145" y="1490"/>
                    <a:pt x="120" y="1381"/>
                  </a:cubicBezTo>
                  <a:cubicBezTo>
                    <a:pt x="21" y="954"/>
                    <a:pt x="0" y="573"/>
                    <a:pt x="15" y="135"/>
                  </a:cubicBezTo>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75" name="Google Shape;475;p23"/>
            <p:cNvSpPr/>
            <p:nvPr/>
          </p:nvSpPr>
          <p:spPr>
            <a:xfrm rot="-10675605">
              <a:off x="6199950" y="-1276111"/>
              <a:ext cx="3702049" cy="2425700"/>
            </a:xfrm>
            <a:custGeom>
              <a:avLst/>
              <a:gdLst/>
              <a:ahLst/>
              <a:cxnLst/>
              <a:rect l="l" t="t" r="r" b="b"/>
              <a:pathLst>
                <a:path w="2747" h="1799" extrusionOk="0">
                  <a:moveTo>
                    <a:pt x="21" y="103"/>
                  </a:moveTo>
                  <a:cubicBezTo>
                    <a:pt x="321" y="0"/>
                    <a:pt x="670" y="78"/>
                    <a:pt x="898" y="298"/>
                  </a:cubicBezTo>
                  <a:cubicBezTo>
                    <a:pt x="1052" y="447"/>
                    <a:pt x="1156" y="655"/>
                    <a:pt x="1347" y="749"/>
                  </a:cubicBezTo>
                  <a:cubicBezTo>
                    <a:pt x="1567" y="858"/>
                    <a:pt x="1829" y="784"/>
                    <a:pt x="2073" y="804"/>
                  </a:cubicBezTo>
                  <a:cubicBezTo>
                    <a:pt x="2222" y="817"/>
                    <a:pt x="2368" y="866"/>
                    <a:pt x="2493" y="947"/>
                  </a:cubicBezTo>
                  <a:cubicBezTo>
                    <a:pt x="2554" y="986"/>
                    <a:pt x="2611" y="1033"/>
                    <a:pt x="2649" y="1094"/>
                  </a:cubicBezTo>
                  <a:cubicBezTo>
                    <a:pt x="2747" y="1250"/>
                    <a:pt x="2682" y="1484"/>
                    <a:pt x="2517" y="1567"/>
                  </a:cubicBezTo>
                  <a:cubicBezTo>
                    <a:pt x="2455" y="1599"/>
                    <a:pt x="2385" y="1610"/>
                    <a:pt x="2316" y="1620"/>
                  </a:cubicBezTo>
                  <a:cubicBezTo>
                    <a:pt x="1713" y="1714"/>
                    <a:pt x="1101" y="1799"/>
                    <a:pt x="495" y="1733"/>
                  </a:cubicBezTo>
                  <a:cubicBezTo>
                    <a:pt x="418" y="1725"/>
                    <a:pt x="339" y="1713"/>
                    <a:pt x="276" y="1670"/>
                  </a:cubicBezTo>
                  <a:cubicBezTo>
                    <a:pt x="183" y="1606"/>
                    <a:pt x="145" y="1490"/>
                    <a:pt x="120" y="1381"/>
                  </a:cubicBezTo>
                  <a:cubicBezTo>
                    <a:pt x="21" y="954"/>
                    <a:pt x="0" y="573"/>
                    <a:pt x="15" y="135"/>
                  </a:cubicBezTo>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grpSp>
        <p:nvGrpSpPr>
          <p:cNvPr id="476" name="Google Shape;476;p23"/>
          <p:cNvGrpSpPr/>
          <p:nvPr/>
        </p:nvGrpSpPr>
        <p:grpSpPr>
          <a:xfrm>
            <a:off x="-306172" y="737803"/>
            <a:ext cx="9685903" cy="3837900"/>
            <a:chOff x="-306172" y="737803"/>
            <a:chExt cx="9685903" cy="3837900"/>
          </a:xfrm>
        </p:grpSpPr>
        <p:grpSp>
          <p:nvGrpSpPr>
            <p:cNvPr id="477" name="Google Shape;477;p23"/>
            <p:cNvGrpSpPr/>
            <p:nvPr/>
          </p:nvGrpSpPr>
          <p:grpSpPr>
            <a:xfrm rot="4969952">
              <a:off x="-183686" y="706629"/>
              <a:ext cx="698465" cy="863035"/>
              <a:chOff x="5465763" y="1457325"/>
              <a:chExt cx="1158874" cy="1431924"/>
            </a:xfrm>
          </p:grpSpPr>
          <p:sp>
            <p:nvSpPr>
              <p:cNvPr id="478" name="Google Shape;478;p23"/>
              <p:cNvSpPr/>
              <p:nvPr/>
            </p:nvSpPr>
            <p:spPr>
              <a:xfrm>
                <a:off x="5465763" y="1457325"/>
                <a:ext cx="1158874" cy="1431924"/>
              </a:xfrm>
              <a:custGeom>
                <a:avLst/>
                <a:gdLst/>
                <a:ahLst/>
                <a:cxnLst/>
                <a:rect l="l" t="t" r="r" b="b"/>
                <a:pathLst>
                  <a:path w="786" h="971" extrusionOk="0">
                    <a:moveTo>
                      <a:pt x="78" y="360"/>
                    </a:moveTo>
                    <a:cubicBezTo>
                      <a:pt x="32" y="180"/>
                      <a:pt x="0" y="38"/>
                      <a:pt x="36" y="11"/>
                    </a:cubicBezTo>
                    <a:cubicBezTo>
                      <a:pt x="51" y="0"/>
                      <a:pt x="196" y="82"/>
                      <a:pt x="339" y="170"/>
                    </a:cubicBezTo>
                    <a:cubicBezTo>
                      <a:pt x="778" y="749"/>
                      <a:pt x="778" y="749"/>
                      <a:pt x="778" y="749"/>
                    </a:cubicBezTo>
                    <a:cubicBezTo>
                      <a:pt x="786" y="765"/>
                      <a:pt x="737" y="815"/>
                      <a:pt x="618" y="893"/>
                    </a:cubicBezTo>
                    <a:cubicBezTo>
                      <a:pt x="498" y="971"/>
                      <a:pt x="520" y="956"/>
                      <a:pt x="428" y="837"/>
                    </a:cubicBezTo>
                    <a:cubicBezTo>
                      <a:pt x="313" y="687"/>
                      <a:pt x="176" y="492"/>
                      <a:pt x="78" y="360"/>
                    </a:cubicBezTo>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479" name="Google Shape;479;p23"/>
              <p:cNvSpPr/>
              <p:nvPr/>
            </p:nvSpPr>
            <p:spPr>
              <a:xfrm>
                <a:off x="5822951" y="2001838"/>
                <a:ext cx="428625" cy="446087"/>
              </a:xfrm>
              <a:custGeom>
                <a:avLst/>
                <a:gdLst/>
                <a:ahLst/>
                <a:cxnLst/>
                <a:rect l="l" t="t" r="r" b="b"/>
                <a:pathLst>
                  <a:path w="290" h="303" extrusionOk="0">
                    <a:moveTo>
                      <a:pt x="64" y="0"/>
                    </a:moveTo>
                    <a:cubicBezTo>
                      <a:pt x="57" y="0"/>
                      <a:pt x="51" y="2"/>
                      <a:pt x="45" y="6"/>
                    </a:cubicBezTo>
                    <a:cubicBezTo>
                      <a:pt x="0" y="39"/>
                      <a:pt x="37" y="108"/>
                      <a:pt x="75" y="154"/>
                    </a:cubicBezTo>
                    <a:cubicBezTo>
                      <a:pt x="108" y="196"/>
                      <a:pt x="177" y="301"/>
                      <a:pt x="238" y="303"/>
                    </a:cubicBezTo>
                    <a:cubicBezTo>
                      <a:pt x="238" y="303"/>
                      <a:pt x="239" y="303"/>
                      <a:pt x="239" y="303"/>
                    </a:cubicBezTo>
                    <a:cubicBezTo>
                      <a:pt x="290" y="303"/>
                      <a:pt x="273" y="233"/>
                      <a:pt x="255" y="198"/>
                    </a:cubicBezTo>
                    <a:cubicBezTo>
                      <a:pt x="227" y="137"/>
                      <a:pt x="180" y="81"/>
                      <a:pt x="128" y="38"/>
                    </a:cubicBezTo>
                    <a:cubicBezTo>
                      <a:pt x="115" y="27"/>
                      <a:pt x="88" y="0"/>
                      <a:pt x="64" y="0"/>
                    </a:cubicBezTo>
                  </a:path>
                </a:pathLst>
              </a:custGeom>
              <a:solidFill>
                <a:srgbClr val="FFFCF6">
                  <a:alpha val="2405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480" name="Google Shape;480;p23"/>
              <p:cNvSpPr/>
              <p:nvPr/>
            </p:nvSpPr>
            <p:spPr>
              <a:xfrm>
                <a:off x="5553076" y="1674813"/>
                <a:ext cx="434975" cy="339725"/>
              </a:xfrm>
              <a:custGeom>
                <a:avLst/>
                <a:gdLst/>
                <a:ahLst/>
                <a:cxnLst/>
                <a:rect l="l" t="t" r="r" b="b"/>
                <a:pathLst>
                  <a:path w="295" h="230" extrusionOk="0">
                    <a:moveTo>
                      <a:pt x="26" y="222"/>
                    </a:moveTo>
                    <a:cubicBezTo>
                      <a:pt x="121" y="172"/>
                      <a:pt x="197" y="95"/>
                      <a:pt x="282" y="30"/>
                    </a:cubicBezTo>
                    <a:cubicBezTo>
                      <a:pt x="295" y="20"/>
                      <a:pt x="283" y="0"/>
                      <a:pt x="270" y="9"/>
                    </a:cubicBezTo>
                    <a:cubicBezTo>
                      <a:pt x="185" y="74"/>
                      <a:pt x="109" y="151"/>
                      <a:pt x="14" y="202"/>
                    </a:cubicBezTo>
                    <a:cubicBezTo>
                      <a:pt x="0" y="209"/>
                      <a:pt x="12" y="230"/>
                      <a:pt x="26" y="222"/>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481" name="Google Shape;481;p23"/>
              <p:cNvSpPr/>
              <p:nvPr/>
            </p:nvSpPr>
            <p:spPr>
              <a:xfrm>
                <a:off x="5611813" y="1762125"/>
                <a:ext cx="433387" cy="328613"/>
              </a:xfrm>
              <a:custGeom>
                <a:avLst/>
                <a:gdLst/>
                <a:ahLst/>
                <a:cxnLst/>
                <a:rect l="l" t="t" r="r" b="b"/>
                <a:pathLst>
                  <a:path w="295" h="222" extrusionOk="0">
                    <a:moveTo>
                      <a:pt x="26" y="214"/>
                    </a:moveTo>
                    <a:cubicBezTo>
                      <a:pt x="119" y="163"/>
                      <a:pt x="201" y="94"/>
                      <a:pt x="283" y="27"/>
                    </a:cubicBezTo>
                    <a:cubicBezTo>
                      <a:pt x="295" y="17"/>
                      <a:pt x="278" y="0"/>
                      <a:pt x="266" y="10"/>
                    </a:cubicBezTo>
                    <a:cubicBezTo>
                      <a:pt x="185" y="76"/>
                      <a:pt x="105" y="143"/>
                      <a:pt x="14" y="194"/>
                    </a:cubicBezTo>
                    <a:cubicBezTo>
                      <a:pt x="0" y="201"/>
                      <a:pt x="13" y="222"/>
                      <a:pt x="26" y="214"/>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482" name="Google Shape;482;p23"/>
              <p:cNvSpPr/>
              <p:nvPr/>
            </p:nvSpPr>
            <p:spPr>
              <a:xfrm>
                <a:off x="6089651" y="2424113"/>
                <a:ext cx="458787" cy="320675"/>
              </a:xfrm>
              <a:custGeom>
                <a:avLst/>
                <a:gdLst/>
                <a:ahLst/>
                <a:cxnLst/>
                <a:rect l="l" t="t" r="r" b="b"/>
                <a:pathLst>
                  <a:path w="311" h="218" extrusionOk="0">
                    <a:moveTo>
                      <a:pt x="26" y="211"/>
                    </a:moveTo>
                    <a:cubicBezTo>
                      <a:pt x="122" y="160"/>
                      <a:pt x="208" y="91"/>
                      <a:pt x="298" y="30"/>
                    </a:cubicBezTo>
                    <a:cubicBezTo>
                      <a:pt x="311" y="21"/>
                      <a:pt x="299" y="0"/>
                      <a:pt x="286" y="9"/>
                    </a:cubicBezTo>
                    <a:cubicBezTo>
                      <a:pt x="196" y="70"/>
                      <a:pt x="110" y="139"/>
                      <a:pt x="14" y="190"/>
                    </a:cubicBezTo>
                    <a:cubicBezTo>
                      <a:pt x="0" y="198"/>
                      <a:pt x="12" y="218"/>
                      <a:pt x="26" y="211"/>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483" name="Google Shape;483;p23"/>
              <p:cNvSpPr/>
              <p:nvPr/>
            </p:nvSpPr>
            <p:spPr>
              <a:xfrm>
                <a:off x="6024563" y="2343150"/>
                <a:ext cx="476250" cy="320675"/>
              </a:xfrm>
              <a:custGeom>
                <a:avLst/>
                <a:gdLst/>
                <a:ahLst/>
                <a:cxnLst/>
                <a:rect l="l" t="t" r="r" b="b"/>
                <a:pathLst>
                  <a:path w="322" h="217" extrusionOk="0">
                    <a:moveTo>
                      <a:pt x="26" y="210"/>
                    </a:moveTo>
                    <a:cubicBezTo>
                      <a:pt x="76" y="186"/>
                      <a:pt x="126" y="160"/>
                      <a:pt x="173" y="129"/>
                    </a:cubicBezTo>
                    <a:cubicBezTo>
                      <a:pt x="220" y="97"/>
                      <a:pt x="265" y="62"/>
                      <a:pt x="310" y="26"/>
                    </a:cubicBezTo>
                    <a:cubicBezTo>
                      <a:pt x="322" y="17"/>
                      <a:pt x="305" y="0"/>
                      <a:pt x="293" y="9"/>
                    </a:cubicBezTo>
                    <a:cubicBezTo>
                      <a:pt x="249" y="45"/>
                      <a:pt x="204" y="79"/>
                      <a:pt x="157" y="110"/>
                    </a:cubicBezTo>
                    <a:cubicBezTo>
                      <a:pt x="111" y="140"/>
                      <a:pt x="63" y="166"/>
                      <a:pt x="14" y="190"/>
                    </a:cubicBezTo>
                    <a:cubicBezTo>
                      <a:pt x="0" y="196"/>
                      <a:pt x="12" y="217"/>
                      <a:pt x="26" y="21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grpSp>
        <p:grpSp>
          <p:nvGrpSpPr>
            <p:cNvPr id="484" name="Google Shape;484;p23"/>
            <p:cNvGrpSpPr/>
            <p:nvPr/>
          </p:nvGrpSpPr>
          <p:grpSpPr>
            <a:xfrm rot="-1799484">
              <a:off x="8591433" y="3685237"/>
              <a:ext cx="634765" cy="784326"/>
              <a:chOff x="5465763" y="1457325"/>
              <a:chExt cx="1158874" cy="1431924"/>
            </a:xfrm>
          </p:grpSpPr>
          <p:sp>
            <p:nvSpPr>
              <p:cNvPr id="485" name="Google Shape;485;p23"/>
              <p:cNvSpPr/>
              <p:nvPr/>
            </p:nvSpPr>
            <p:spPr>
              <a:xfrm>
                <a:off x="5465763" y="1457325"/>
                <a:ext cx="1158874" cy="1431924"/>
              </a:xfrm>
              <a:custGeom>
                <a:avLst/>
                <a:gdLst/>
                <a:ahLst/>
                <a:cxnLst/>
                <a:rect l="l" t="t" r="r" b="b"/>
                <a:pathLst>
                  <a:path w="786" h="971" extrusionOk="0">
                    <a:moveTo>
                      <a:pt x="78" y="360"/>
                    </a:moveTo>
                    <a:cubicBezTo>
                      <a:pt x="32" y="180"/>
                      <a:pt x="0" y="38"/>
                      <a:pt x="36" y="11"/>
                    </a:cubicBezTo>
                    <a:cubicBezTo>
                      <a:pt x="51" y="0"/>
                      <a:pt x="196" y="82"/>
                      <a:pt x="339" y="170"/>
                    </a:cubicBezTo>
                    <a:cubicBezTo>
                      <a:pt x="778" y="749"/>
                      <a:pt x="778" y="749"/>
                      <a:pt x="778" y="749"/>
                    </a:cubicBezTo>
                    <a:cubicBezTo>
                      <a:pt x="786" y="765"/>
                      <a:pt x="737" y="815"/>
                      <a:pt x="618" y="893"/>
                    </a:cubicBezTo>
                    <a:cubicBezTo>
                      <a:pt x="498" y="971"/>
                      <a:pt x="520" y="956"/>
                      <a:pt x="428" y="837"/>
                    </a:cubicBezTo>
                    <a:cubicBezTo>
                      <a:pt x="313" y="687"/>
                      <a:pt x="176" y="492"/>
                      <a:pt x="78" y="360"/>
                    </a:cubicBezTo>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486" name="Google Shape;486;p23"/>
              <p:cNvSpPr/>
              <p:nvPr/>
            </p:nvSpPr>
            <p:spPr>
              <a:xfrm>
                <a:off x="5822951" y="2001838"/>
                <a:ext cx="428625" cy="446087"/>
              </a:xfrm>
              <a:custGeom>
                <a:avLst/>
                <a:gdLst/>
                <a:ahLst/>
                <a:cxnLst/>
                <a:rect l="l" t="t" r="r" b="b"/>
                <a:pathLst>
                  <a:path w="290" h="303" extrusionOk="0">
                    <a:moveTo>
                      <a:pt x="64" y="0"/>
                    </a:moveTo>
                    <a:cubicBezTo>
                      <a:pt x="57" y="0"/>
                      <a:pt x="51" y="2"/>
                      <a:pt x="45" y="6"/>
                    </a:cubicBezTo>
                    <a:cubicBezTo>
                      <a:pt x="0" y="39"/>
                      <a:pt x="37" y="108"/>
                      <a:pt x="75" y="154"/>
                    </a:cubicBezTo>
                    <a:cubicBezTo>
                      <a:pt x="108" y="196"/>
                      <a:pt x="177" y="301"/>
                      <a:pt x="238" y="303"/>
                    </a:cubicBezTo>
                    <a:cubicBezTo>
                      <a:pt x="238" y="303"/>
                      <a:pt x="239" y="303"/>
                      <a:pt x="239" y="303"/>
                    </a:cubicBezTo>
                    <a:cubicBezTo>
                      <a:pt x="290" y="303"/>
                      <a:pt x="273" y="233"/>
                      <a:pt x="255" y="198"/>
                    </a:cubicBezTo>
                    <a:cubicBezTo>
                      <a:pt x="227" y="137"/>
                      <a:pt x="180" y="81"/>
                      <a:pt x="128" y="38"/>
                    </a:cubicBezTo>
                    <a:cubicBezTo>
                      <a:pt x="115" y="27"/>
                      <a:pt x="88" y="0"/>
                      <a:pt x="64" y="0"/>
                    </a:cubicBezTo>
                  </a:path>
                </a:pathLst>
              </a:custGeom>
              <a:solidFill>
                <a:srgbClr val="FFFCF6">
                  <a:alpha val="2405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487" name="Google Shape;487;p23"/>
              <p:cNvSpPr/>
              <p:nvPr/>
            </p:nvSpPr>
            <p:spPr>
              <a:xfrm>
                <a:off x="5553076" y="1674813"/>
                <a:ext cx="434975" cy="339725"/>
              </a:xfrm>
              <a:custGeom>
                <a:avLst/>
                <a:gdLst/>
                <a:ahLst/>
                <a:cxnLst/>
                <a:rect l="l" t="t" r="r" b="b"/>
                <a:pathLst>
                  <a:path w="295" h="230" extrusionOk="0">
                    <a:moveTo>
                      <a:pt x="26" y="222"/>
                    </a:moveTo>
                    <a:cubicBezTo>
                      <a:pt x="121" y="172"/>
                      <a:pt x="197" y="95"/>
                      <a:pt x="282" y="30"/>
                    </a:cubicBezTo>
                    <a:cubicBezTo>
                      <a:pt x="295" y="20"/>
                      <a:pt x="283" y="0"/>
                      <a:pt x="270" y="9"/>
                    </a:cubicBezTo>
                    <a:cubicBezTo>
                      <a:pt x="185" y="74"/>
                      <a:pt x="109" y="151"/>
                      <a:pt x="14" y="202"/>
                    </a:cubicBezTo>
                    <a:cubicBezTo>
                      <a:pt x="0" y="209"/>
                      <a:pt x="12" y="230"/>
                      <a:pt x="26" y="222"/>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488" name="Google Shape;488;p23"/>
              <p:cNvSpPr/>
              <p:nvPr/>
            </p:nvSpPr>
            <p:spPr>
              <a:xfrm>
                <a:off x="5611813" y="1762125"/>
                <a:ext cx="433387" cy="328613"/>
              </a:xfrm>
              <a:custGeom>
                <a:avLst/>
                <a:gdLst/>
                <a:ahLst/>
                <a:cxnLst/>
                <a:rect l="l" t="t" r="r" b="b"/>
                <a:pathLst>
                  <a:path w="295" h="222" extrusionOk="0">
                    <a:moveTo>
                      <a:pt x="26" y="214"/>
                    </a:moveTo>
                    <a:cubicBezTo>
                      <a:pt x="119" y="163"/>
                      <a:pt x="201" y="94"/>
                      <a:pt x="283" y="27"/>
                    </a:cubicBezTo>
                    <a:cubicBezTo>
                      <a:pt x="295" y="17"/>
                      <a:pt x="278" y="0"/>
                      <a:pt x="266" y="10"/>
                    </a:cubicBezTo>
                    <a:cubicBezTo>
                      <a:pt x="185" y="76"/>
                      <a:pt x="105" y="143"/>
                      <a:pt x="14" y="194"/>
                    </a:cubicBezTo>
                    <a:cubicBezTo>
                      <a:pt x="0" y="201"/>
                      <a:pt x="13" y="222"/>
                      <a:pt x="26" y="214"/>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489" name="Google Shape;489;p23"/>
              <p:cNvSpPr/>
              <p:nvPr/>
            </p:nvSpPr>
            <p:spPr>
              <a:xfrm>
                <a:off x="6089651" y="2424113"/>
                <a:ext cx="458787" cy="320675"/>
              </a:xfrm>
              <a:custGeom>
                <a:avLst/>
                <a:gdLst/>
                <a:ahLst/>
                <a:cxnLst/>
                <a:rect l="l" t="t" r="r" b="b"/>
                <a:pathLst>
                  <a:path w="311" h="218" extrusionOk="0">
                    <a:moveTo>
                      <a:pt x="26" y="211"/>
                    </a:moveTo>
                    <a:cubicBezTo>
                      <a:pt x="122" y="160"/>
                      <a:pt x="208" y="91"/>
                      <a:pt x="298" y="30"/>
                    </a:cubicBezTo>
                    <a:cubicBezTo>
                      <a:pt x="311" y="21"/>
                      <a:pt x="299" y="0"/>
                      <a:pt x="286" y="9"/>
                    </a:cubicBezTo>
                    <a:cubicBezTo>
                      <a:pt x="196" y="70"/>
                      <a:pt x="110" y="139"/>
                      <a:pt x="14" y="190"/>
                    </a:cubicBezTo>
                    <a:cubicBezTo>
                      <a:pt x="0" y="198"/>
                      <a:pt x="12" y="218"/>
                      <a:pt x="26" y="211"/>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490" name="Google Shape;490;p23"/>
              <p:cNvSpPr/>
              <p:nvPr/>
            </p:nvSpPr>
            <p:spPr>
              <a:xfrm>
                <a:off x="6024563" y="2343150"/>
                <a:ext cx="476250" cy="320675"/>
              </a:xfrm>
              <a:custGeom>
                <a:avLst/>
                <a:gdLst/>
                <a:ahLst/>
                <a:cxnLst/>
                <a:rect l="l" t="t" r="r" b="b"/>
                <a:pathLst>
                  <a:path w="322" h="217" extrusionOk="0">
                    <a:moveTo>
                      <a:pt x="26" y="210"/>
                    </a:moveTo>
                    <a:cubicBezTo>
                      <a:pt x="76" y="186"/>
                      <a:pt x="126" y="160"/>
                      <a:pt x="173" y="129"/>
                    </a:cubicBezTo>
                    <a:cubicBezTo>
                      <a:pt x="220" y="97"/>
                      <a:pt x="265" y="62"/>
                      <a:pt x="310" y="26"/>
                    </a:cubicBezTo>
                    <a:cubicBezTo>
                      <a:pt x="322" y="17"/>
                      <a:pt x="305" y="0"/>
                      <a:pt x="293" y="9"/>
                    </a:cubicBezTo>
                    <a:cubicBezTo>
                      <a:pt x="249" y="45"/>
                      <a:pt x="204" y="79"/>
                      <a:pt x="157" y="110"/>
                    </a:cubicBezTo>
                    <a:cubicBezTo>
                      <a:pt x="111" y="140"/>
                      <a:pt x="63" y="166"/>
                      <a:pt x="14" y="190"/>
                    </a:cubicBezTo>
                    <a:cubicBezTo>
                      <a:pt x="0" y="196"/>
                      <a:pt x="12" y="217"/>
                      <a:pt x="26" y="21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grpSp>
      </p:grpSp>
      <p:grpSp>
        <p:nvGrpSpPr>
          <p:cNvPr id="491" name="Google Shape;491;p23"/>
          <p:cNvGrpSpPr/>
          <p:nvPr/>
        </p:nvGrpSpPr>
        <p:grpSpPr>
          <a:xfrm>
            <a:off x="227785" y="206526"/>
            <a:ext cx="8700339" cy="4665650"/>
            <a:chOff x="227785" y="206526"/>
            <a:chExt cx="8700339" cy="4665650"/>
          </a:xfrm>
        </p:grpSpPr>
        <p:sp>
          <p:nvSpPr>
            <p:cNvPr id="492" name="Google Shape;492;p23"/>
            <p:cNvSpPr/>
            <p:nvPr/>
          </p:nvSpPr>
          <p:spPr>
            <a:xfrm>
              <a:off x="8602435" y="4575426"/>
              <a:ext cx="294750" cy="296750"/>
            </a:xfrm>
            <a:custGeom>
              <a:avLst/>
              <a:gdLst/>
              <a:ahLst/>
              <a:cxnLst/>
              <a:rect l="l" t="t" r="r" b="b"/>
              <a:pathLst>
                <a:path w="127" h="128" extrusionOk="0">
                  <a:moveTo>
                    <a:pt x="117" y="55"/>
                  </a:moveTo>
                  <a:cubicBezTo>
                    <a:pt x="105" y="55"/>
                    <a:pt x="92" y="56"/>
                    <a:pt x="80" y="56"/>
                  </a:cubicBezTo>
                  <a:cubicBezTo>
                    <a:pt x="88" y="47"/>
                    <a:pt x="96" y="39"/>
                    <a:pt x="104" y="31"/>
                  </a:cubicBezTo>
                  <a:cubicBezTo>
                    <a:pt x="111" y="24"/>
                    <a:pt x="99" y="12"/>
                    <a:pt x="92" y="20"/>
                  </a:cubicBezTo>
                  <a:cubicBezTo>
                    <a:pt x="85" y="27"/>
                    <a:pt x="78" y="34"/>
                    <a:pt x="72" y="41"/>
                  </a:cubicBezTo>
                  <a:cubicBezTo>
                    <a:pt x="72" y="31"/>
                    <a:pt x="72" y="21"/>
                    <a:pt x="72" y="10"/>
                  </a:cubicBezTo>
                  <a:cubicBezTo>
                    <a:pt x="72" y="0"/>
                    <a:pt x="55" y="0"/>
                    <a:pt x="55" y="10"/>
                  </a:cubicBezTo>
                  <a:cubicBezTo>
                    <a:pt x="55" y="22"/>
                    <a:pt x="55" y="33"/>
                    <a:pt x="55" y="44"/>
                  </a:cubicBezTo>
                  <a:cubicBezTo>
                    <a:pt x="48" y="36"/>
                    <a:pt x="40" y="29"/>
                    <a:pt x="33" y="21"/>
                  </a:cubicBezTo>
                  <a:cubicBezTo>
                    <a:pt x="25" y="14"/>
                    <a:pt x="14" y="25"/>
                    <a:pt x="21" y="32"/>
                  </a:cubicBezTo>
                  <a:cubicBezTo>
                    <a:pt x="29" y="40"/>
                    <a:pt x="37" y="48"/>
                    <a:pt x="45" y="56"/>
                  </a:cubicBezTo>
                  <a:cubicBezTo>
                    <a:pt x="33" y="56"/>
                    <a:pt x="22" y="56"/>
                    <a:pt x="10" y="55"/>
                  </a:cubicBezTo>
                  <a:cubicBezTo>
                    <a:pt x="0" y="55"/>
                    <a:pt x="0" y="71"/>
                    <a:pt x="10" y="72"/>
                  </a:cubicBezTo>
                  <a:cubicBezTo>
                    <a:pt x="21" y="72"/>
                    <a:pt x="33" y="72"/>
                    <a:pt x="44" y="72"/>
                  </a:cubicBezTo>
                  <a:cubicBezTo>
                    <a:pt x="37" y="80"/>
                    <a:pt x="30" y="88"/>
                    <a:pt x="23" y="97"/>
                  </a:cubicBezTo>
                  <a:cubicBezTo>
                    <a:pt x="20" y="100"/>
                    <a:pt x="20" y="105"/>
                    <a:pt x="23" y="108"/>
                  </a:cubicBezTo>
                  <a:cubicBezTo>
                    <a:pt x="26" y="111"/>
                    <a:pt x="32" y="111"/>
                    <a:pt x="35" y="108"/>
                  </a:cubicBezTo>
                  <a:cubicBezTo>
                    <a:pt x="42" y="100"/>
                    <a:pt x="48" y="92"/>
                    <a:pt x="55" y="84"/>
                  </a:cubicBezTo>
                  <a:cubicBezTo>
                    <a:pt x="55" y="95"/>
                    <a:pt x="55" y="106"/>
                    <a:pt x="55" y="117"/>
                  </a:cubicBezTo>
                  <a:cubicBezTo>
                    <a:pt x="55" y="128"/>
                    <a:pt x="72" y="128"/>
                    <a:pt x="72" y="117"/>
                  </a:cubicBezTo>
                  <a:cubicBezTo>
                    <a:pt x="72" y="106"/>
                    <a:pt x="72" y="95"/>
                    <a:pt x="72" y="84"/>
                  </a:cubicBezTo>
                  <a:cubicBezTo>
                    <a:pt x="79" y="91"/>
                    <a:pt x="87" y="99"/>
                    <a:pt x="94" y="107"/>
                  </a:cubicBezTo>
                  <a:cubicBezTo>
                    <a:pt x="102" y="114"/>
                    <a:pt x="113" y="103"/>
                    <a:pt x="106" y="95"/>
                  </a:cubicBezTo>
                  <a:cubicBezTo>
                    <a:pt x="98" y="88"/>
                    <a:pt x="91" y="80"/>
                    <a:pt x="83" y="72"/>
                  </a:cubicBezTo>
                  <a:cubicBezTo>
                    <a:pt x="94" y="72"/>
                    <a:pt x="106" y="72"/>
                    <a:pt x="117" y="72"/>
                  </a:cubicBezTo>
                  <a:cubicBezTo>
                    <a:pt x="127" y="72"/>
                    <a:pt x="127" y="55"/>
                    <a:pt x="117" y="55"/>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493" name="Google Shape;493;p23"/>
            <p:cNvSpPr/>
            <p:nvPr/>
          </p:nvSpPr>
          <p:spPr>
            <a:xfrm>
              <a:off x="227785" y="206526"/>
              <a:ext cx="294750" cy="296750"/>
            </a:xfrm>
            <a:custGeom>
              <a:avLst/>
              <a:gdLst/>
              <a:ahLst/>
              <a:cxnLst/>
              <a:rect l="l" t="t" r="r" b="b"/>
              <a:pathLst>
                <a:path w="127" h="128" extrusionOk="0">
                  <a:moveTo>
                    <a:pt x="117" y="55"/>
                  </a:moveTo>
                  <a:cubicBezTo>
                    <a:pt x="105" y="55"/>
                    <a:pt x="92" y="56"/>
                    <a:pt x="80" y="56"/>
                  </a:cubicBezTo>
                  <a:cubicBezTo>
                    <a:pt x="88" y="47"/>
                    <a:pt x="96" y="39"/>
                    <a:pt x="104" y="31"/>
                  </a:cubicBezTo>
                  <a:cubicBezTo>
                    <a:pt x="111" y="24"/>
                    <a:pt x="99" y="12"/>
                    <a:pt x="92" y="20"/>
                  </a:cubicBezTo>
                  <a:cubicBezTo>
                    <a:pt x="85" y="27"/>
                    <a:pt x="78" y="34"/>
                    <a:pt x="72" y="41"/>
                  </a:cubicBezTo>
                  <a:cubicBezTo>
                    <a:pt x="72" y="31"/>
                    <a:pt x="72" y="21"/>
                    <a:pt x="72" y="10"/>
                  </a:cubicBezTo>
                  <a:cubicBezTo>
                    <a:pt x="72" y="0"/>
                    <a:pt x="55" y="0"/>
                    <a:pt x="55" y="10"/>
                  </a:cubicBezTo>
                  <a:cubicBezTo>
                    <a:pt x="55" y="22"/>
                    <a:pt x="55" y="33"/>
                    <a:pt x="55" y="44"/>
                  </a:cubicBezTo>
                  <a:cubicBezTo>
                    <a:pt x="48" y="36"/>
                    <a:pt x="40" y="29"/>
                    <a:pt x="33" y="21"/>
                  </a:cubicBezTo>
                  <a:cubicBezTo>
                    <a:pt x="25" y="14"/>
                    <a:pt x="14" y="25"/>
                    <a:pt x="21" y="32"/>
                  </a:cubicBezTo>
                  <a:cubicBezTo>
                    <a:pt x="29" y="40"/>
                    <a:pt x="37" y="48"/>
                    <a:pt x="45" y="56"/>
                  </a:cubicBezTo>
                  <a:cubicBezTo>
                    <a:pt x="33" y="56"/>
                    <a:pt x="22" y="56"/>
                    <a:pt x="10" y="55"/>
                  </a:cubicBezTo>
                  <a:cubicBezTo>
                    <a:pt x="0" y="55"/>
                    <a:pt x="0" y="71"/>
                    <a:pt x="10" y="72"/>
                  </a:cubicBezTo>
                  <a:cubicBezTo>
                    <a:pt x="21" y="72"/>
                    <a:pt x="33" y="72"/>
                    <a:pt x="44" y="72"/>
                  </a:cubicBezTo>
                  <a:cubicBezTo>
                    <a:pt x="37" y="80"/>
                    <a:pt x="30" y="88"/>
                    <a:pt x="23" y="97"/>
                  </a:cubicBezTo>
                  <a:cubicBezTo>
                    <a:pt x="20" y="100"/>
                    <a:pt x="20" y="105"/>
                    <a:pt x="23" y="108"/>
                  </a:cubicBezTo>
                  <a:cubicBezTo>
                    <a:pt x="26" y="111"/>
                    <a:pt x="32" y="111"/>
                    <a:pt x="35" y="108"/>
                  </a:cubicBezTo>
                  <a:cubicBezTo>
                    <a:pt x="42" y="100"/>
                    <a:pt x="48" y="92"/>
                    <a:pt x="55" y="84"/>
                  </a:cubicBezTo>
                  <a:cubicBezTo>
                    <a:pt x="55" y="95"/>
                    <a:pt x="55" y="106"/>
                    <a:pt x="55" y="117"/>
                  </a:cubicBezTo>
                  <a:cubicBezTo>
                    <a:pt x="55" y="128"/>
                    <a:pt x="72" y="128"/>
                    <a:pt x="72" y="117"/>
                  </a:cubicBezTo>
                  <a:cubicBezTo>
                    <a:pt x="72" y="106"/>
                    <a:pt x="72" y="95"/>
                    <a:pt x="72" y="84"/>
                  </a:cubicBezTo>
                  <a:cubicBezTo>
                    <a:pt x="79" y="91"/>
                    <a:pt x="87" y="99"/>
                    <a:pt x="94" y="107"/>
                  </a:cubicBezTo>
                  <a:cubicBezTo>
                    <a:pt x="102" y="114"/>
                    <a:pt x="113" y="103"/>
                    <a:pt x="106" y="95"/>
                  </a:cubicBezTo>
                  <a:cubicBezTo>
                    <a:pt x="98" y="88"/>
                    <a:pt x="91" y="80"/>
                    <a:pt x="83" y="72"/>
                  </a:cubicBezTo>
                  <a:cubicBezTo>
                    <a:pt x="94" y="72"/>
                    <a:pt x="106" y="72"/>
                    <a:pt x="117" y="72"/>
                  </a:cubicBezTo>
                  <a:cubicBezTo>
                    <a:pt x="127" y="72"/>
                    <a:pt x="127" y="55"/>
                    <a:pt x="117" y="55"/>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494" name="Google Shape;494;p23"/>
            <p:cNvSpPr/>
            <p:nvPr/>
          </p:nvSpPr>
          <p:spPr>
            <a:xfrm>
              <a:off x="476505" y="1565526"/>
              <a:ext cx="140200" cy="141150"/>
            </a:xfrm>
            <a:custGeom>
              <a:avLst/>
              <a:gdLst/>
              <a:ahLst/>
              <a:cxnLst/>
              <a:rect l="l" t="t" r="r" b="b"/>
              <a:pathLst>
                <a:path w="127" h="128" extrusionOk="0">
                  <a:moveTo>
                    <a:pt x="117" y="55"/>
                  </a:moveTo>
                  <a:cubicBezTo>
                    <a:pt x="105" y="55"/>
                    <a:pt x="92" y="56"/>
                    <a:pt x="80" y="56"/>
                  </a:cubicBezTo>
                  <a:cubicBezTo>
                    <a:pt x="88" y="47"/>
                    <a:pt x="96" y="39"/>
                    <a:pt x="104" y="31"/>
                  </a:cubicBezTo>
                  <a:cubicBezTo>
                    <a:pt x="111" y="24"/>
                    <a:pt x="99" y="12"/>
                    <a:pt x="92" y="20"/>
                  </a:cubicBezTo>
                  <a:cubicBezTo>
                    <a:pt x="85" y="27"/>
                    <a:pt x="78" y="34"/>
                    <a:pt x="72" y="41"/>
                  </a:cubicBezTo>
                  <a:cubicBezTo>
                    <a:pt x="72" y="31"/>
                    <a:pt x="72" y="21"/>
                    <a:pt x="72" y="10"/>
                  </a:cubicBezTo>
                  <a:cubicBezTo>
                    <a:pt x="72" y="0"/>
                    <a:pt x="55" y="0"/>
                    <a:pt x="55" y="10"/>
                  </a:cubicBezTo>
                  <a:cubicBezTo>
                    <a:pt x="55" y="22"/>
                    <a:pt x="55" y="33"/>
                    <a:pt x="55" y="44"/>
                  </a:cubicBezTo>
                  <a:cubicBezTo>
                    <a:pt x="48" y="36"/>
                    <a:pt x="40" y="29"/>
                    <a:pt x="33" y="21"/>
                  </a:cubicBezTo>
                  <a:cubicBezTo>
                    <a:pt x="25" y="14"/>
                    <a:pt x="14" y="25"/>
                    <a:pt x="21" y="32"/>
                  </a:cubicBezTo>
                  <a:cubicBezTo>
                    <a:pt x="29" y="40"/>
                    <a:pt x="37" y="48"/>
                    <a:pt x="45" y="56"/>
                  </a:cubicBezTo>
                  <a:cubicBezTo>
                    <a:pt x="33" y="56"/>
                    <a:pt x="22" y="56"/>
                    <a:pt x="10" y="55"/>
                  </a:cubicBezTo>
                  <a:cubicBezTo>
                    <a:pt x="0" y="55"/>
                    <a:pt x="0" y="71"/>
                    <a:pt x="10" y="72"/>
                  </a:cubicBezTo>
                  <a:cubicBezTo>
                    <a:pt x="21" y="72"/>
                    <a:pt x="33" y="72"/>
                    <a:pt x="44" y="72"/>
                  </a:cubicBezTo>
                  <a:cubicBezTo>
                    <a:pt x="37" y="80"/>
                    <a:pt x="30" y="88"/>
                    <a:pt x="23" y="97"/>
                  </a:cubicBezTo>
                  <a:cubicBezTo>
                    <a:pt x="20" y="100"/>
                    <a:pt x="20" y="105"/>
                    <a:pt x="23" y="108"/>
                  </a:cubicBezTo>
                  <a:cubicBezTo>
                    <a:pt x="26" y="111"/>
                    <a:pt x="32" y="111"/>
                    <a:pt x="35" y="108"/>
                  </a:cubicBezTo>
                  <a:cubicBezTo>
                    <a:pt x="42" y="100"/>
                    <a:pt x="48" y="92"/>
                    <a:pt x="55" y="84"/>
                  </a:cubicBezTo>
                  <a:cubicBezTo>
                    <a:pt x="55" y="95"/>
                    <a:pt x="55" y="106"/>
                    <a:pt x="55" y="117"/>
                  </a:cubicBezTo>
                  <a:cubicBezTo>
                    <a:pt x="55" y="128"/>
                    <a:pt x="72" y="128"/>
                    <a:pt x="72" y="117"/>
                  </a:cubicBezTo>
                  <a:cubicBezTo>
                    <a:pt x="72" y="106"/>
                    <a:pt x="72" y="95"/>
                    <a:pt x="72" y="84"/>
                  </a:cubicBezTo>
                  <a:cubicBezTo>
                    <a:pt x="79" y="91"/>
                    <a:pt x="87" y="99"/>
                    <a:pt x="94" y="107"/>
                  </a:cubicBezTo>
                  <a:cubicBezTo>
                    <a:pt x="102" y="114"/>
                    <a:pt x="113" y="103"/>
                    <a:pt x="106" y="95"/>
                  </a:cubicBezTo>
                  <a:cubicBezTo>
                    <a:pt x="98" y="88"/>
                    <a:pt x="91" y="80"/>
                    <a:pt x="83" y="72"/>
                  </a:cubicBezTo>
                  <a:cubicBezTo>
                    <a:pt x="94" y="72"/>
                    <a:pt x="106" y="72"/>
                    <a:pt x="117" y="72"/>
                  </a:cubicBezTo>
                  <a:cubicBezTo>
                    <a:pt x="127" y="72"/>
                    <a:pt x="127" y="55"/>
                    <a:pt x="117" y="55"/>
                  </a:cubicBez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495" name="Google Shape;495;p23"/>
            <p:cNvSpPr/>
            <p:nvPr/>
          </p:nvSpPr>
          <p:spPr>
            <a:xfrm>
              <a:off x="8787924" y="3445400"/>
              <a:ext cx="140200" cy="141151"/>
            </a:xfrm>
            <a:custGeom>
              <a:avLst/>
              <a:gdLst/>
              <a:ahLst/>
              <a:cxnLst/>
              <a:rect l="l" t="t" r="r" b="b"/>
              <a:pathLst>
                <a:path w="127" h="128" extrusionOk="0">
                  <a:moveTo>
                    <a:pt x="117" y="55"/>
                  </a:moveTo>
                  <a:cubicBezTo>
                    <a:pt x="105" y="55"/>
                    <a:pt x="92" y="56"/>
                    <a:pt x="80" y="56"/>
                  </a:cubicBezTo>
                  <a:cubicBezTo>
                    <a:pt x="88" y="47"/>
                    <a:pt x="96" y="39"/>
                    <a:pt x="104" y="31"/>
                  </a:cubicBezTo>
                  <a:cubicBezTo>
                    <a:pt x="111" y="24"/>
                    <a:pt x="99" y="12"/>
                    <a:pt x="92" y="20"/>
                  </a:cubicBezTo>
                  <a:cubicBezTo>
                    <a:pt x="85" y="27"/>
                    <a:pt x="78" y="34"/>
                    <a:pt x="72" y="41"/>
                  </a:cubicBezTo>
                  <a:cubicBezTo>
                    <a:pt x="72" y="31"/>
                    <a:pt x="72" y="21"/>
                    <a:pt x="72" y="10"/>
                  </a:cubicBezTo>
                  <a:cubicBezTo>
                    <a:pt x="72" y="0"/>
                    <a:pt x="55" y="0"/>
                    <a:pt x="55" y="10"/>
                  </a:cubicBezTo>
                  <a:cubicBezTo>
                    <a:pt x="55" y="22"/>
                    <a:pt x="55" y="33"/>
                    <a:pt x="55" y="44"/>
                  </a:cubicBezTo>
                  <a:cubicBezTo>
                    <a:pt x="48" y="36"/>
                    <a:pt x="40" y="29"/>
                    <a:pt x="33" y="21"/>
                  </a:cubicBezTo>
                  <a:cubicBezTo>
                    <a:pt x="25" y="14"/>
                    <a:pt x="14" y="25"/>
                    <a:pt x="21" y="32"/>
                  </a:cubicBezTo>
                  <a:cubicBezTo>
                    <a:pt x="29" y="40"/>
                    <a:pt x="37" y="48"/>
                    <a:pt x="45" y="56"/>
                  </a:cubicBezTo>
                  <a:cubicBezTo>
                    <a:pt x="33" y="56"/>
                    <a:pt x="22" y="56"/>
                    <a:pt x="10" y="55"/>
                  </a:cubicBezTo>
                  <a:cubicBezTo>
                    <a:pt x="0" y="55"/>
                    <a:pt x="0" y="71"/>
                    <a:pt x="10" y="72"/>
                  </a:cubicBezTo>
                  <a:cubicBezTo>
                    <a:pt x="21" y="72"/>
                    <a:pt x="33" y="72"/>
                    <a:pt x="44" y="72"/>
                  </a:cubicBezTo>
                  <a:cubicBezTo>
                    <a:pt x="37" y="80"/>
                    <a:pt x="30" y="88"/>
                    <a:pt x="23" y="97"/>
                  </a:cubicBezTo>
                  <a:cubicBezTo>
                    <a:pt x="20" y="100"/>
                    <a:pt x="20" y="105"/>
                    <a:pt x="23" y="108"/>
                  </a:cubicBezTo>
                  <a:cubicBezTo>
                    <a:pt x="26" y="111"/>
                    <a:pt x="32" y="111"/>
                    <a:pt x="35" y="108"/>
                  </a:cubicBezTo>
                  <a:cubicBezTo>
                    <a:pt x="42" y="100"/>
                    <a:pt x="48" y="92"/>
                    <a:pt x="55" y="84"/>
                  </a:cubicBezTo>
                  <a:cubicBezTo>
                    <a:pt x="55" y="95"/>
                    <a:pt x="55" y="106"/>
                    <a:pt x="55" y="117"/>
                  </a:cubicBezTo>
                  <a:cubicBezTo>
                    <a:pt x="55" y="128"/>
                    <a:pt x="72" y="128"/>
                    <a:pt x="72" y="117"/>
                  </a:cubicBezTo>
                  <a:cubicBezTo>
                    <a:pt x="72" y="106"/>
                    <a:pt x="72" y="95"/>
                    <a:pt x="72" y="84"/>
                  </a:cubicBezTo>
                  <a:cubicBezTo>
                    <a:pt x="79" y="91"/>
                    <a:pt x="87" y="99"/>
                    <a:pt x="94" y="107"/>
                  </a:cubicBezTo>
                  <a:cubicBezTo>
                    <a:pt x="102" y="114"/>
                    <a:pt x="113" y="103"/>
                    <a:pt x="106" y="95"/>
                  </a:cubicBezTo>
                  <a:cubicBezTo>
                    <a:pt x="98" y="88"/>
                    <a:pt x="91" y="80"/>
                    <a:pt x="83" y="72"/>
                  </a:cubicBezTo>
                  <a:cubicBezTo>
                    <a:pt x="94" y="72"/>
                    <a:pt x="106" y="72"/>
                    <a:pt x="117" y="72"/>
                  </a:cubicBezTo>
                  <a:cubicBezTo>
                    <a:pt x="127" y="72"/>
                    <a:pt x="127" y="55"/>
                    <a:pt x="117" y="55"/>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grpSp>
      <p:grpSp>
        <p:nvGrpSpPr>
          <p:cNvPr id="496" name="Google Shape;496;p23"/>
          <p:cNvGrpSpPr/>
          <p:nvPr/>
        </p:nvGrpSpPr>
        <p:grpSpPr>
          <a:xfrm>
            <a:off x="-2341098" y="-922697"/>
            <a:ext cx="12253460" cy="6250222"/>
            <a:chOff x="-906" y="-297"/>
            <a:chExt cx="7719" cy="3937"/>
          </a:xfrm>
        </p:grpSpPr>
        <p:sp>
          <p:nvSpPr>
            <p:cNvPr id="497" name="Google Shape;497;p23"/>
            <p:cNvSpPr/>
            <p:nvPr/>
          </p:nvSpPr>
          <p:spPr>
            <a:xfrm rot="-3047341">
              <a:off x="5749" y="-280"/>
              <a:ext cx="674" cy="1328"/>
            </a:xfrm>
            <a:custGeom>
              <a:avLst/>
              <a:gdLst/>
              <a:ahLst/>
              <a:cxnLst/>
              <a:rect l="l" t="t" r="r" b="b"/>
              <a:pathLst>
                <a:path w="874" h="1714" extrusionOk="0">
                  <a:moveTo>
                    <a:pt x="769" y="1699"/>
                  </a:moveTo>
                  <a:cubicBezTo>
                    <a:pt x="796" y="1705"/>
                    <a:pt x="823" y="1710"/>
                    <a:pt x="851" y="1714"/>
                  </a:cubicBezTo>
                  <a:cubicBezTo>
                    <a:pt x="852" y="1714"/>
                    <a:pt x="853" y="1714"/>
                    <a:pt x="854" y="1714"/>
                  </a:cubicBezTo>
                  <a:cubicBezTo>
                    <a:pt x="864" y="1714"/>
                    <a:pt x="871" y="1707"/>
                    <a:pt x="873" y="1698"/>
                  </a:cubicBezTo>
                  <a:cubicBezTo>
                    <a:pt x="874" y="1689"/>
                    <a:pt x="868" y="1681"/>
                    <a:pt x="859" y="1679"/>
                  </a:cubicBezTo>
                  <a:cubicBezTo>
                    <a:pt x="750" y="1661"/>
                    <a:pt x="642" y="1636"/>
                    <a:pt x="537" y="1603"/>
                  </a:cubicBezTo>
                  <a:cubicBezTo>
                    <a:pt x="484" y="1586"/>
                    <a:pt x="431" y="1567"/>
                    <a:pt x="380" y="1547"/>
                  </a:cubicBezTo>
                  <a:cubicBezTo>
                    <a:pt x="336" y="1529"/>
                    <a:pt x="289" y="1509"/>
                    <a:pt x="245" y="1486"/>
                  </a:cubicBezTo>
                  <a:cubicBezTo>
                    <a:pt x="152" y="1436"/>
                    <a:pt x="94" y="1384"/>
                    <a:pt x="64" y="1323"/>
                  </a:cubicBezTo>
                  <a:cubicBezTo>
                    <a:pt x="48" y="1290"/>
                    <a:pt x="41" y="1253"/>
                    <a:pt x="46" y="1216"/>
                  </a:cubicBezTo>
                  <a:cubicBezTo>
                    <a:pt x="49" y="1188"/>
                    <a:pt x="59" y="1158"/>
                    <a:pt x="77" y="1128"/>
                  </a:cubicBezTo>
                  <a:cubicBezTo>
                    <a:pt x="104" y="1080"/>
                    <a:pt x="141" y="1039"/>
                    <a:pt x="177" y="998"/>
                  </a:cubicBezTo>
                  <a:cubicBezTo>
                    <a:pt x="187" y="988"/>
                    <a:pt x="197" y="977"/>
                    <a:pt x="206" y="966"/>
                  </a:cubicBezTo>
                  <a:cubicBezTo>
                    <a:pt x="251" y="915"/>
                    <a:pt x="296" y="859"/>
                    <a:pt x="313" y="792"/>
                  </a:cubicBezTo>
                  <a:cubicBezTo>
                    <a:pt x="323" y="755"/>
                    <a:pt x="323" y="717"/>
                    <a:pt x="314" y="680"/>
                  </a:cubicBezTo>
                  <a:cubicBezTo>
                    <a:pt x="303" y="638"/>
                    <a:pt x="281" y="599"/>
                    <a:pt x="259" y="564"/>
                  </a:cubicBezTo>
                  <a:cubicBezTo>
                    <a:pt x="254" y="556"/>
                    <a:pt x="249" y="548"/>
                    <a:pt x="244" y="540"/>
                  </a:cubicBezTo>
                  <a:cubicBezTo>
                    <a:pt x="203" y="477"/>
                    <a:pt x="162" y="412"/>
                    <a:pt x="168" y="335"/>
                  </a:cubicBezTo>
                  <a:cubicBezTo>
                    <a:pt x="175" y="256"/>
                    <a:pt x="229" y="175"/>
                    <a:pt x="309" y="124"/>
                  </a:cubicBezTo>
                  <a:cubicBezTo>
                    <a:pt x="396" y="68"/>
                    <a:pt x="501" y="52"/>
                    <a:pt x="600" y="43"/>
                  </a:cubicBezTo>
                  <a:cubicBezTo>
                    <a:pt x="626" y="40"/>
                    <a:pt x="651" y="38"/>
                    <a:pt x="677" y="36"/>
                  </a:cubicBezTo>
                  <a:cubicBezTo>
                    <a:pt x="684" y="36"/>
                    <a:pt x="689" y="32"/>
                    <a:pt x="692" y="26"/>
                  </a:cubicBezTo>
                  <a:cubicBezTo>
                    <a:pt x="695" y="20"/>
                    <a:pt x="695" y="13"/>
                    <a:pt x="691" y="7"/>
                  </a:cubicBezTo>
                  <a:cubicBezTo>
                    <a:pt x="688" y="2"/>
                    <a:pt x="682" y="0"/>
                    <a:pt x="676" y="0"/>
                  </a:cubicBezTo>
                  <a:cubicBezTo>
                    <a:pt x="570" y="8"/>
                    <a:pt x="460" y="16"/>
                    <a:pt x="360" y="58"/>
                  </a:cubicBezTo>
                  <a:cubicBezTo>
                    <a:pt x="263" y="98"/>
                    <a:pt x="189" y="166"/>
                    <a:pt x="153" y="250"/>
                  </a:cubicBezTo>
                  <a:cubicBezTo>
                    <a:pt x="134" y="295"/>
                    <a:pt x="128" y="342"/>
                    <a:pt x="134" y="386"/>
                  </a:cubicBezTo>
                  <a:cubicBezTo>
                    <a:pt x="139" y="424"/>
                    <a:pt x="154" y="462"/>
                    <a:pt x="182" y="509"/>
                  </a:cubicBezTo>
                  <a:cubicBezTo>
                    <a:pt x="191" y="525"/>
                    <a:pt x="201" y="540"/>
                    <a:pt x="211" y="555"/>
                  </a:cubicBezTo>
                  <a:cubicBezTo>
                    <a:pt x="247" y="611"/>
                    <a:pt x="285" y="669"/>
                    <a:pt x="285" y="735"/>
                  </a:cubicBezTo>
                  <a:cubicBezTo>
                    <a:pt x="285" y="805"/>
                    <a:pt x="243" y="865"/>
                    <a:pt x="207" y="910"/>
                  </a:cubicBezTo>
                  <a:cubicBezTo>
                    <a:pt x="189" y="931"/>
                    <a:pt x="170" y="952"/>
                    <a:pt x="152" y="973"/>
                  </a:cubicBezTo>
                  <a:cubicBezTo>
                    <a:pt x="123" y="1005"/>
                    <a:pt x="93" y="1039"/>
                    <a:pt x="67" y="1075"/>
                  </a:cubicBezTo>
                  <a:cubicBezTo>
                    <a:pt x="19" y="1145"/>
                    <a:pt x="0" y="1214"/>
                    <a:pt x="12" y="1280"/>
                  </a:cubicBezTo>
                  <a:cubicBezTo>
                    <a:pt x="26" y="1354"/>
                    <a:pt x="78" y="1421"/>
                    <a:pt x="166" y="1481"/>
                  </a:cubicBezTo>
                  <a:cubicBezTo>
                    <a:pt x="200" y="1504"/>
                    <a:pt x="239" y="1525"/>
                    <a:pt x="284" y="1545"/>
                  </a:cubicBezTo>
                  <a:cubicBezTo>
                    <a:pt x="335" y="1568"/>
                    <a:pt x="388" y="1589"/>
                    <a:pt x="441" y="1608"/>
                  </a:cubicBezTo>
                  <a:cubicBezTo>
                    <a:pt x="547" y="1647"/>
                    <a:pt x="658" y="1677"/>
                    <a:pt x="769" y="1699"/>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498" name="Google Shape;498;p23"/>
            <p:cNvSpPr/>
            <p:nvPr/>
          </p:nvSpPr>
          <p:spPr>
            <a:xfrm rot="344846" flipH="1">
              <a:off x="-885" y="3027"/>
              <a:ext cx="1993" cy="515"/>
            </a:xfrm>
            <a:custGeom>
              <a:avLst/>
              <a:gdLst/>
              <a:ahLst/>
              <a:cxnLst/>
              <a:rect l="l" t="t" r="r" b="b"/>
              <a:pathLst>
                <a:path w="2575" h="667" extrusionOk="0">
                  <a:moveTo>
                    <a:pt x="2352" y="458"/>
                  </a:moveTo>
                  <a:cubicBezTo>
                    <a:pt x="2262" y="448"/>
                    <a:pt x="2176" y="477"/>
                    <a:pt x="2093" y="506"/>
                  </a:cubicBezTo>
                  <a:cubicBezTo>
                    <a:pt x="2050" y="520"/>
                    <a:pt x="2006" y="536"/>
                    <a:pt x="1962" y="545"/>
                  </a:cubicBezTo>
                  <a:cubicBezTo>
                    <a:pt x="1898" y="558"/>
                    <a:pt x="1841" y="558"/>
                    <a:pt x="1792" y="545"/>
                  </a:cubicBezTo>
                  <a:cubicBezTo>
                    <a:pt x="1738" y="531"/>
                    <a:pt x="1695" y="499"/>
                    <a:pt x="1667" y="452"/>
                  </a:cubicBezTo>
                  <a:cubicBezTo>
                    <a:pt x="1644" y="415"/>
                    <a:pt x="1631" y="371"/>
                    <a:pt x="1618" y="329"/>
                  </a:cubicBezTo>
                  <a:cubicBezTo>
                    <a:pt x="1602" y="276"/>
                    <a:pt x="1585" y="220"/>
                    <a:pt x="1549" y="175"/>
                  </a:cubicBezTo>
                  <a:cubicBezTo>
                    <a:pt x="1469" y="71"/>
                    <a:pt x="1323" y="85"/>
                    <a:pt x="1227" y="151"/>
                  </a:cubicBezTo>
                  <a:cubicBezTo>
                    <a:pt x="1171" y="189"/>
                    <a:pt x="1127" y="240"/>
                    <a:pt x="1089" y="290"/>
                  </a:cubicBezTo>
                  <a:cubicBezTo>
                    <a:pt x="1088" y="292"/>
                    <a:pt x="1088" y="292"/>
                    <a:pt x="1088" y="292"/>
                  </a:cubicBezTo>
                  <a:cubicBezTo>
                    <a:pt x="1053" y="337"/>
                    <a:pt x="1018" y="384"/>
                    <a:pt x="970" y="414"/>
                  </a:cubicBezTo>
                  <a:cubicBezTo>
                    <a:pt x="923" y="445"/>
                    <a:pt x="872" y="446"/>
                    <a:pt x="830" y="419"/>
                  </a:cubicBezTo>
                  <a:cubicBezTo>
                    <a:pt x="789" y="392"/>
                    <a:pt x="762" y="348"/>
                    <a:pt x="737" y="304"/>
                  </a:cubicBezTo>
                  <a:cubicBezTo>
                    <a:pt x="734" y="299"/>
                    <a:pt x="734" y="299"/>
                    <a:pt x="734" y="299"/>
                  </a:cubicBezTo>
                  <a:cubicBezTo>
                    <a:pt x="707" y="254"/>
                    <a:pt x="675" y="202"/>
                    <a:pt x="631" y="158"/>
                  </a:cubicBezTo>
                  <a:cubicBezTo>
                    <a:pt x="587" y="114"/>
                    <a:pt x="534" y="78"/>
                    <a:pt x="478" y="52"/>
                  </a:cubicBezTo>
                  <a:cubicBezTo>
                    <a:pt x="421" y="27"/>
                    <a:pt x="348" y="0"/>
                    <a:pt x="282" y="21"/>
                  </a:cubicBezTo>
                  <a:cubicBezTo>
                    <a:pt x="236" y="36"/>
                    <a:pt x="198" y="74"/>
                    <a:pt x="166" y="136"/>
                  </a:cubicBezTo>
                  <a:cubicBezTo>
                    <a:pt x="136" y="196"/>
                    <a:pt x="113" y="260"/>
                    <a:pt x="92" y="322"/>
                  </a:cubicBezTo>
                  <a:cubicBezTo>
                    <a:pt x="91" y="326"/>
                    <a:pt x="91" y="326"/>
                    <a:pt x="91" y="326"/>
                  </a:cubicBezTo>
                  <a:cubicBezTo>
                    <a:pt x="66" y="395"/>
                    <a:pt x="45" y="466"/>
                    <a:pt x="26" y="537"/>
                  </a:cubicBezTo>
                  <a:cubicBezTo>
                    <a:pt x="18" y="572"/>
                    <a:pt x="9" y="608"/>
                    <a:pt x="1" y="645"/>
                  </a:cubicBezTo>
                  <a:cubicBezTo>
                    <a:pt x="0" y="651"/>
                    <a:pt x="2" y="658"/>
                    <a:pt x="6" y="662"/>
                  </a:cubicBezTo>
                  <a:cubicBezTo>
                    <a:pt x="10" y="665"/>
                    <a:pt x="15" y="667"/>
                    <a:pt x="19" y="667"/>
                  </a:cubicBezTo>
                  <a:cubicBezTo>
                    <a:pt x="21" y="667"/>
                    <a:pt x="23" y="667"/>
                    <a:pt x="25" y="666"/>
                  </a:cubicBezTo>
                  <a:cubicBezTo>
                    <a:pt x="31" y="664"/>
                    <a:pt x="35" y="660"/>
                    <a:pt x="36" y="653"/>
                  </a:cubicBezTo>
                  <a:cubicBezTo>
                    <a:pt x="67" y="511"/>
                    <a:pt x="109" y="371"/>
                    <a:pt x="161" y="238"/>
                  </a:cubicBezTo>
                  <a:cubicBezTo>
                    <a:pt x="165" y="227"/>
                    <a:pt x="165" y="227"/>
                    <a:pt x="165" y="227"/>
                  </a:cubicBezTo>
                  <a:cubicBezTo>
                    <a:pt x="185" y="176"/>
                    <a:pt x="206" y="124"/>
                    <a:pt x="244" y="86"/>
                  </a:cubicBezTo>
                  <a:cubicBezTo>
                    <a:pt x="264" y="66"/>
                    <a:pt x="289" y="54"/>
                    <a:pt x="315" y="51"/>
                  </a:cubicBezTo>
                  <a:cubicBezTo>
                    <a:pt x="351" y="47"/>
                    <a:pt x="386" y="57"/>
                    <a:pt x="416" y="67"/>
                  </a:cubicBezTo>
                  <a:cubicBezTo>
                    <a:pt x="526" y="103"/>
                    <a:pt x="620" y="180"/>
                    <a:pt x="683" y="284"/>
                  </a:cubicBezTo>
                  <a:cubicBezTo>
                    <a:pt x="687" y="291"/>
                    <a:pt x="692" y="299"/>
                    <a:pt x="697" y="307"/>
                  </a:cubicBezTo>
                  <a:cubicBezTo>
                    <a:pt x="743" y="385"/>
                    <a:pt x="800" y="483"/>
                    <a:pt x="906" y="474"/>
                  </a:cubicBezTo>
                  <a:cubicBezTo>
                    <a:pt x="954" y="471"/>
                    <a:pt x="1000" y="445"/>
                    <a:pt x="1047" y="396"/>
                  </a:cubicBezTo>
                  <a:cubicBezTo>
                    <a:pt x="1072" y="371"/>
                    <a:pt x="1093" y="344"/>
                    <a:pt x="1114" y="317"/>
                  </a:cubicBezTo>
                  <a:cubicBezTo>
                    <a:pt x="1129" y="297"/>
                    <a:pt x="1145" y="276"/>
                    <a:pt x="1162" y="257"/>
                  </a:cubicBezTo>
                  <a:cubicBezTo>
                    <a:pt x="1212" y="201"/>
                    <a:pt x="1261" y="165"/>
                    <a:pt x="1311" y="147"/>
                  </a:cubicBezTo>
                  <a:cubicBezTo>
                    <a:pt x="1372" y="126"/>
                    <a:pt x="1433" y="130"/>
                    <a:pt x="1478" y="158"/>
                  </a:cubicBezTo>
                  <a:cubicBezTo>
                    <a:pt x="1541" y="197"/>
                    <a:pt x="1564" y="271"/>
                    <a:pt x="1586" y="343"/>
                  </a:cubicBezTo>
                  <a:cubicBezTo>
                    <a:pt x="1593" y="368"/>
                    <a:pt x="1600" y="392"/>
                    <a:pt x="1609" y="414"/>
                  </a:cubicBezTo>
                  <a:cubicBezTo>
                    <a:pt x="1631" y="470"/>
                    <a:pt x="1658" y="510"/>
                    <a:pt x="1694" y="537"/>
                  </a:cubicBezTo>
                  <a:cubicBezTo>
                    <a:pt x="1734" y="568"/>
                    <a:pt x="1787" y="587"/>
                    <a:pt x="1849" y="590"/>
                  </a:cubicBezTo>
                  <a:cubicBezTo>
                    <a:pt x="1938" y="595"/>
                    <a:pt x="2021" y="567"/>
                    <a:pt x="2102" y="541"/>
                  </a:cubicBezTo>
                  <a:cubicBezTo>
                    <a:pt x="2141" y="528"/>
                    <a:pt x="2182" y="514"/>
                    <a:pt x="2223" y="505"/>
                  </a:cubicBezTo>
                  <a:cubicBezTo>
                    <a:pt x="2291" y="489"/>
                    <a:pt x="2346" y="489"/>
                    <a:pt x="2397" y="504"/>
                  </a:cubicBezTo>
                  <a:cubicBezTo>
                    <a:pt x="2449" y="520"/>
                    <a:pt x="2491" y="549"/>
                    <a:pt x="2516" y="585"/>
                  </a:cubicBezTo>
                  <a:cubicBezTo>
                    <a:pt x="2529" y="605"/>
                    <a:pt x="2536" y="626"/>
                    <a:pt x="2539" y="649"/>
                  </a:cubicBezTo>
                  <a:cubicBezTo>
                    <a:pt x="2539" y="656"/>
                    <a:pt x="2543" y="661"/>
                    <a:pt x="2549" y="664"/>
                  </a:cubicBezTo>
                  <a:cubicBezTo>
                    <a:pt x="2555" y="667"/>
                    <a:pt x="2563" y="666"/>
                    <a:pt x="2568" y="663"/>
                  </a:cubicBezTo>
                  <a:cubicBezTo>
                    <a:pt x="2573" y="659"/>
                    <a:pt x="2575" y="654"/>
                    <a:pt x="2574" y="648"/>
                  </a:cubicBezTo>
                  <a:cubicBezTo>
                    <a:pt x="2564" y="534"/>
                    <a:pt x="2452" y="470"/>
                    <a:pt x="2352" y="458"/>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four columns">
  <p:cSld name="CUSTOM_5">
    <p:spTree>
      <p:nvGrpSpPr>
        <p:cNvPr id="1" name="Shape 499"/>
        <p:cNvGrpSpPr/>
        <p:nvPr/>
      </p:nvGrpSpPr>
      <p:grpSpPr>
        <a:xfrm>
          <a:off x="0" y="0"/>
          <a:ext cx="0" cy="0"/>
          <a:chOff x="0" y="0"/>
          <a:chExt cx="0" cy="0"/>
        </a:xfrm>
      </p:grpSpPr>
      <p:grpSp>
        <p:nvGrpSpPr>
          <p:cNvPr id="500" name="Google Shape;500;p24"/>
          <p:cNvGrpSpPr/>
          <p:nvPr/>
        </p:nvGrpSpPr>
        <p:grpSpPr>
          <a:xfrm>
            <a:off x="-7225793" y="-1799482"/>
            <a:ext cx="20322367" cy="7765970"/>
            <a:chOff x="-7225793" y="-1799482"/>
            <a:chExt cx="20322367" cy="7765970"/>
          </a:xfrm>
        </p:grpSpPr>
        <p:sp>
          <p:nvSpPr>
            <p:cNvPr id="501" name="Google Shape;501;p24"/>
            <p:cNvSpPr/>
            <p:nvPr/>
          </p:nvSpPr>
          <p:spPr>
            <a:xfrm rot="-6071571">
              <a:off x="-4983857" y="-2949570"/>
              <a:ext cx="4337628" cy="8134227"/>
            </a:xfrm>
            <a:custGeom>
              <a:avLst/>
              <a:gdLst/>
              <a:ahLst/>
              <a:cxnLst/>
              <a:rect l="l" t="t" r="r" b="b"/>
              <a:pathLst>
                <a:path w="557" h="1044" extrusionOk="0">
                  <a:moveTo>
                    <a:pt x="71" y="189"/>
                  </a:moveTo>
                  <a:cubicBezTo>
                    <a:pt x="0" y="450"/>
                    <a:pt x="76" y="744"/>
                    <a:pt x="246" y="955"/>
                  </a:cubicBezTo>
                  <a:cubicBezTo>
                    <a:pt x="283" y="1000"/>
                    <a:pt x="334" y="1044"/>
                    <a:pt x="392" y="1035"/>
                  </a:cubicBezTo>
                  <a:cubicBezTo>
                    <a:pt x="414" y="1032"/>
                    <a:pt x="434" y="1021"/>
                    <a:pt x="452" y="1008"/>
                  </a:cubicBezTo>
                  <a:cubicBezTo>
                    <a:pt x="545" y="937"/>
                    <a:pt x="557" y="802"/>
                    <a:pt x="554" y="685"/>
                  </a:cubicBezTo>
                  <a:cubicBezTo>
                    <a:pt x="551" y="587"/>
                    <a:pt x="544" y="490"/>
                    <a:pt x="532" y="393"/>
                  </a:cubicBezTo>
                  <a:cubicBezTo>
                    <a:pt x="521" y="300"/>
                    <a:pt x="505" y="206"/>
                    <a:pt x="460" y="124"/>
                  </a:cubicBezTo>
                  <a:cubicBezTo>
                    <a:pt x="437" y="83"/>
                    <a:pt x="406" y="45"/>
                    <a:pt x="364" y="26"/>
                  </a:cubicBezTo>
                  <a:cubicBezTo>
                    <a:pt x="307" y="0"/>
                    <a:pt x="239" y="13"/>
                    <a:pt x="187" y="47"/>
                  </a:cubicBezTo>
                  <a:cubicBezTo>
                    <a:pt x="135" y="81"/>
                    <a:pt x="99" y="133"/>
                    <a:pt x="71" y="189"/>
                  </a:cubicBez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02" name="Google Shape;502;p24"/>
            <p:cNvSpPr/>
            <p:nvPr/>
          </p:nvSpPr>
          <p:spPr>
            <a:xfrm rot="-11">
              <a:off x="7742138" y="3607560"/>
              <a:ext cx="5354436" cy="2358919"/>
            </a:xfrm>
            <a:custGeom>
              <a:avLst/>
              <a:gdLst/>
              <a:ahLst/>
              <a:cxnLst/>
              <a:rect l="l" t="t" r="r" b="b"/>
              <a:pathLst>
                <a:path w="3399" h="1498" extrusionOk="0">
                  <a:moveTo>
                    <a:pt x="23" y="1182"/>
                  </a:moveTo>
                  <a:cubicBezTo>
                    <a:pt x="137" y="893"/>
                    <a:pt x="412" y="673"/>
                    <a:pt x="719" y="624"/>
                  </a:cubicBezTo>
                  <a:cubicBezTo>
                    <a:pt x="945" y="588"/>
                    <a:pt x="1174" y="639"/>
                    <a:pt x="1401" y="666"/>
                  </a:cubicBezTo>
                  <a:cubicBezTo>
                    <a:pt x="1628" y="694"/>
                    <a:pt x="1873" y="694"/>
                    <a:pt x="2066" y="572"/>
                  </a:cubicBezTo>
                  <a:cubicBezTo>
                    <a:pt x="2140" y="524"/>
                    <a:pt x="2203" y="461"/>
                    <a:pt x="2267" y="400"/>
                  </a:cubicBezTo>
                  <a:cubicBezTo>
                    <a:pt x="2489" y="191"/>
                    <a:pt x="2777" y="0"/>
                    <a:pt x="3078" y="52"/>
                  </a:cubicBezTo>
                  <a:cubicBezTo>
                    <a:pt x="3128" y="60"/>
                    <a:pt x="3177" y="76"/>
                    <a:pt x="3216" y="109"/>
                  </a:cubicBezTo>
                  <a:cubicBezTo>
                    <a:pt x="3263" y="149"/>
                    <a:pt x="3287" y="210"/>
                    <a:pt x="3305" y="270"/>
                  </a:cubicBezTo>
                  <a:cubicBezTo>
                    <a:pt x="3399" y="584"/>
                    <a:pt x="3350" y="966"/>
                    <a:pt x="3098" y="1176"/>
                  </a:cubicBezTo>
                  <a:cubicBezTo>
                    <a:pt x="2968" y="1285"/>
                    <a:pt x="2799" y="1336"/>
                    <a:pt x="2632" y="1372"/>
                  </a:cubicBezTo>
                  <a:cubicBezTo>
                    <a:pt x="2047" y="1498"/>
                    <a:pt x="1440" y="1464"/>
                    <a:pt x="842" y="1430"/>
                  </a:cubicBezTo>
                  <a:cubicBezTo>
                    <a:pt x="681" y="1421"/>
                    <a:pt x="519" y="1411"/>
                    <a:pt x="359" y="1387"/>
                  </a:cubicBezTo>
                  <a:cubicBezTo>
                    <a:pt x="244" y="1369"/>
                    <a:pt x="124" y="1341"/>
                    <a:pt x="33" y="1273"/>
                  </a:cubicBezTo>
                  <a:cubicBezTo>
                    <a:pt x="2" y="1250"/>
                    <a:pt x="0" y="1205"/>
                    <a:pt x="28" y="1179"/>
                  </a:cubicBezTo>
                  <a:cubicBezTo>
                    <a:pt x="73" y="1136"/>
                    <a:pt x="73" y="1136"/>
                    <a:pt x="73" y="1136"/>
                  </a:cubicBezTo>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grpSp>
        <p:nvGrpSpPr>
          <p:cNvPr id="503" name="Google Shape;503;p24"/>
          <p:cNvGrpSpPr/>
          <p:nvPr/>
        </p:nvGrpSpPr>
        <p:grpSpPr>
          <a:xfrm>
            <a:off x="-384749" y="710803"/>
            <a:ext cx="9952603" cy="4089625"/>
            <a:chOff x="-384749" y="710803"/>
            <a:chExt cx="9952603" cy="4089625"/>
          </a:xfrm>
        </p:grpSpPr>
        <p:grpSp>
          <p:nvGrpSpPr>
            <p:cNvPr id="504" name="Google Shape;504;p24"/>
            <p:cNvGrpSpPr/>
            <p:nvPr/>
          </p:nvGrpSpPr>
          <p:grpSpPr>
            <a:xfrm rot="-4969952" flipH="1">
              <a:off x="8746903" y="679629"/>
              <a:ext cx="698465" cy="863035"/>
              <a:chOff x="5465763" y="1457325"/>
              <a:chExt cx="1158874" cy="1431924"/>
            </a:xfrm>
          </p:grpSpPr>
          <p:sp>
            <p:nvSpPr>
              <p:cNvPr id="505" name="Google Shape;505;p24"/>
              <p:cNvSpPr/>
              <p:nvPr/>
            </p:nvSpPr>
            <p:spPr>
              <a:xfrm>
                <a:off x="5465763" y="1457325"/>
                <a:ext cx="1158874" cy="1431924"/>
              </a:xfrm>
              <a:custGeom>
                <a:avLst/>
                <a:gdLst/>
                <a:ahLst/>
                <a:cxnLst/>
                <a:rect l="l" t="t" r="r" b="b"/>
                <a:pathLst>
                  <a:path w="786" h="971" extrusionOk="0">
                    <a:moveTo>
                      <a:pt x="78" y="360"/>
                    </a:moveTo>
                    <a:cubicBezTo>
                      <a:pt x="32" y="180"/>
                      <a:pt x="0" y="38"/>
                      <a:pt x="36" y="11"/>
                    </a:cubicBezTo>
                    <a:cubicBezTo>
                      <a:pt x="51" y="0"/>
                      <a:pt x="196" y="82"/>
                      <a:pt x="339" y="170"/>
                    </a:cubicBezTo>
                    <a:cubicBezTo>
                      <a:pt x="778" y="749"/>
                      <a:pt x="778" y="749"/>
                      <a:pt x="778" y="749"/>
                    </a:cubicBezTo>
                    <a:cubicBezTo>
                      <a:pt x="786" y="765"/>
                      <a:pt x="737" y="815"/>
                      <a:pt x="618" y="893"/>
                    </a:cubicBezTo>
                    <a:cubicBezTo>
                      <a:pt x="498" y="971"/>
                      <a:pt x="520" y="956"/>
                      <a:pt x="428" y="837"/>
                    </a:cubicBezTo>
                    <a:cubicBezTo>
                      <a:pt x="313" y="687"/>
                      <a:pt x="176" y="492"/>
                      <a:pt x="78" y="360"/>
                    </a:cubicBezTo>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506" name="Google Shape;506;p24"/>
              <p:cNvSpPr/>
              <p:nvPr/>
            </p:nvSpPr>
            <p:spPr>
              <a:xfrm>
                <a:off x="5822951" y="2001838"/>
                <a:ext cx="428625" cy="446087"/>
              </a:xfrm>
              <a:custGeom>
                <a:avLst/>
                <a:gdLst/>
                <a:ahLst/>
                <a:cxnLst/>
                <a:rect l="l" t="t" r="r" b="b"/>
                <a:pathLst>
                  <a:path w="290" h="303" extrusionOk="0">
                    <a:moveTo>
                      <a:pt x="64" y="0"/>
                    </a:moveTo>
                    <a:cubicBezTo>
                      <a:pt x="57" y="0"/>
                      <a:pt x="51" y="2"/>
                      <a:pt x="45" y="6"/>
                    </a:cubicBezTo>
                    <a:cubicBezTo>
                      <a:pt x="0" y="39"/>
                      <a:pt x="37" y="108"/>
                      <a:pt x="75" y="154"/>
                    </a:cubicBezTo>
                    <a:cubicBezTo>
                      <a:pt x="108" y="196"/>
                      <a:pt x="177" y="301"/>
                      <a:pt x="238" y="303"/>
                    </a:cubicBezTo>
                    <a:cubicBezTo>
                      <a:pt x="238" y="303"/>
                      <a:pt x="239" y="303"/>
                      <a:pt x="239" y="303"/>
                    </a:cubicBezTo>
                    <a:cubicBezTo>
                      <a:pt x="290" y="303"/>
                      <a:pt x="273" y="233"/>
                      <a:pt x="255" y="198"/>
                    </a:cubicBezTo>
                    <a:cubicBezTo>
                      <a:pt x="227" y="137"/>
                      <a:pt x="180" y="81"/>
                      <a:pt x="128" y="38"/>
                    </a:cubicBezTo>
                    <a:cubicBezTo>
                      <a:pt x="115" y="27"/>
                      <a:pt x="88" y="0"/>
                      <a:pt x="64" y="0"/>
                    </a:cubicBezTo>
                  </a:path>
                </a:pathLst>
              </a:custGeom>
              <a:solidFill>
                <a:srgbClr val="FFFCF6">
                  <a:alpha val="2405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507" name="Google Shape;507;p24"/>
              <p:cNvSpPr/>
              <p:nvPr/>
            </p:nvSpPr>
            <p:spPr>
              <a:xfrm>
                <a:off x="5553076" y="1674813"/>
                <a:ext cx="434975" cy="339725"/>
              </a:xfrm>
              <a:custGeom>
                <a:avLst/>
                <a:gdLst/>
                <a:ahLst/>
                <a:cxnLst/>
                <a:rect l="l" t="t" r="r" b="b"/>
                <a:pathLst>
                  <a:path w="295" h="230" extrusionOk="0">
                    <a:moveTo>
                      <a:pt x="26" y="222"/>
                    </a:moveTo>
                    <a:cubicBezTo>
                      <a:pt x="121" y="172"/>
                      <a:pt x="197" y="95"/>
                      <a:pt x="282" y="30"/>
                    </a:cubicBezTo>
                    <a:cubicBezTo>
                      <a:pt x="295" y="20"/>
                      <a:pt x="283" y="0"/>
                      <a:pt x="270" y="9"/>
                    </a:cubicBezTo>
                    <a:cubicBezTo>
                      <a:pt x="185" y="74"/>
                      <a:pt x="109" y="151"/>
                      <a:pt x="14" y="202"/>
                    </a:cubicBezTo>
                    <a:cubicBezTo>
                      <a:pt x="0" y="209"/>
                      <a:pt x="12" y="230"/>
                      <a:pt x="26" y="222"/>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508" name="Google Shape;508;p24"/>
              <p:cNvSpPr/>
              <p:nvPr/>
            </p:nvSpPr>
            <p:spPr>
              <a:xfrm>
                <a:off x="5611813" y="1762125"/>
                <a:ext cx="433387" cy="328613"/>
              </a:xfrm>
              <a:custGeom>
                <a:avLst/>
                <a:gdLst/>
                <a:ahLst/>
                <a:cxnLst/>
                <a:rect l="l" t="t" r="r" b="b"/>
                <a:pathLst>
                  <a:path w="295" h="222" extrusionOk="0">
                    <a:moveTo>
                      <a:pt x="26" y="214"/>
                    </a:moveTo>
                    <a:cubicBezTo>
                      <a:pt x="119" y="163"/>
                      <a:pt x="201" y="94"/>
                      <a:pt x="283" y="27"/>
                    </a:cubicBezTo>
                    <a:cubicBezTo>
                      <a:pt x="295" y="17"/>
                      <a:pt x="278" y="0"/>
                      <a:pt x="266" y="10"/>
                    </a:cubicBezTo>
                    <a:cubicBezTo>
                      <a:pt x="185" y="76"/>
                      <a:pt x="105" y="143"/>
                      <a:pt x="14" y="194"/>
                    </a:cubicBezTo>
                    <a:cubicBezTo>
                      <a:pt x="0" y="201"/>
                      <a:pt x="13" y="222"/>
                      <a:pt x="26" y="214"/>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509" name="Google Shape;509;p24"/>
              <p:cNvSpPr/>
              <p:nvPr/>
            </p:nvSpPr>
            <p:spPr>
              <a:xfrm>
                <a:off x="6089651" y="2424113"/>
                <a:ext cx="458787" cy="320675"/>
              </a:xfrm>
              <a:custGeom>
                <a:avLst/>
                <a:gdLst/>
                <a:ahLst/>
                <a:cxnLst/>
                <a:rect l="l" t="t" r="r" b="b"/>
                <a:pathLst>
                  <a:path w="311" h="218" extrusionOk="0">
                    <a:moveTo>
                      <a:pt x="26" y="211"/>
                    </a:moveTo>
                    <a:cubicBezTo>
                      <a:pt x="122" y="160"/>
                      <a:pt x="208" y="91"/>
                      <a:pt x="298" y="30"/>
                    </a:cubicBezTo>
                    <a:cubicBezTo>
                      <a:pt x="311" y="21"/>
                      <a:pt x="299" y="0"/>
                      <a:pt x="286" y="9"/>
                    </a:cubicBezTo>
                    <a:cubicBezTo>
                      <a:pt x="196" y="70"/>
                      <a:pt x="110" y="139"/>
                      <a:pt x="14" y="190"/>
                    </a:cubicBezTo>
                    <a:cubicBezTo>
                      <a:pt x="0" y="198"/>
                      <a:pt x="12" y="218"/>
                      <a:pt x="26" y="211"/>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510" name="Google Shape;510;p24"/>
              <p:cNvSpPr/>
              <p:nvPr/>
            </p:nvSpPr>
            <p:spPr>
              <a:xfrm>
                <a:off x="6024563" y="2343150"/>
                <a:ext cx="476250" cy="320675"/>
              </a:xfrm>
              <a:custGeom>
                <a:avLst/>
                <a:gdLst/>
                <a:ahLst/>
                <a:cxnLst/>
                <a:rect l="l" t="t" r="r" b="b"/>
                <a:pathLst>
                  <a:path w="322" h="217" extrusionOk="0">
                    <a:moveTo>
                      <a:pt x="26" y="210"/>
                    </a:moveTo>
                    <a:cubicBezTo>
                      <a:pt x="76" y="186"/>
                      <a:pt x="126" y="160"/>
                      <a:pt x="173" y="129"/>
                    </a:cubicBezTo>
                    <a:cubicBezTo>
                      <a:pt x="220" y="97"/>
                      <a:pt x="265" y="62"/>
                      <a:pt x="310" y="26"/>
                    </a:cubicBezTo>
                    <a:cubicBezTo>
                      <a:pt x="322" y="17"/>
                      <a:pt x="305" y="0"/>
                      <a:pt x="293" y="9"/>
                    </a:cubicBezTo>
                    <a:cubicBezTo>
                      <a:pt x="249" y="45"/>
                      <a:pt x="204" y="79"/>
                      <a:pt x="157" y="110"/>
                    </a:cubicBezTo>
                    <a:cubicBezTo>
                      <a:pt x="111" y="140"/>
                      <a:pt x="63" y="166"/>
                      <a:pt x="14" y="190"/>
                    </a:cubicBezTo>
                    <a:cubicBezTo>
                      <a:pt x="0" y="196"/>
                      <a:pt x="12" y="217"/>
                      <a:pt x="26" y="21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grpSp>
        <p:grpSp>
          <p:nvGrpSpPr>
            <p:cNvPr id="511" name="Google Shape;511;p24"/>
            <p:cNvGrpSpPr/>
            <p:nvPr/>
          </p:nvGrpSpPr>
          <p:grpSpPr>
            <a:xfrm rot="1799484" flipH="1">
              <a:off x="-231216" y="3909962"/>
              <a:ext cx="634765" cy="784326"/>
              <a:chOff x="5465763" y="1457325"/>
              <a:chExt cx="1158874" cy="1431924"/>
            </a:xfrm>
          </p:grpSpPr>
          <p:sp>
            <p:nvSpPr>
              <p:cNvPr id="512" name="Google Shape;512;p24"/>
              <p:cNvSpPr/>
              <p:nvPr/>
            </p:nvSpPr>
            <p:spPr>
              <a:xfrm>
                <a:off x="5465763" y="1457325"/>
                <a:ext cx="1158874" cy="1431924"/>
              </a:xfrm>
              <a:custGeom>
                <a:avLst/>
                <a:gdLst/>
                <a:ahLst/>
                <a:cxnLst/>
                <a:rect l="l" t="t" r="r" b="b"/>
                <a:pathLst>
                  <a:path w="786" h="971" extrusionOk="0">
                    <a:moveTo>
                      <a:pt x="78" y="360"/>
                    </a:moveTo>
                    <a:cubicBezTo>
                      <a:pt x="32" y="180"/>
                      <a:pt x="0" y="38"/>
                      <a:pt x="36" y="11"/>
                    </a:cubicBezTo>
                    <a:cubicBezTo>
                      <a:pt x="51" y="0"/>
                      <a:pt x="196" y="82"/>
                      <a:pt x="339" y="170"/>
                    </a:cubicBezTo>
                    <a:cubicBezTo>
                      <a:pt x="778" y="749"/>
                      <a:pt x="778" y="749"/>
                      <a:pt x="778" y="749"/>
                    </a:cubicBezTo>
                    <a:cubicBezTo>
                      <a:pt x="786" y="765"/>
                      <a:pt x="737" y="815"/>
                      <a:pt x="618" y="893"/>
                    </a:cubicBezTo>
                    <a:cubicBezTo>
                      <a:pt x="498" y="971"/>
                      <a:pt x="520" y="956"/>
                      <a:pt x="428" y="837"/>
                    </a:cubicBezTo>
                    <a:cubicBezTo>
                      <a:pt x="313" y="687"/>
                      <a:pt x="176" y="492"/>
                      <a:pt x="78" y="360"/>
                    </a:cubicBezTo>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513" name="Google Shape;513;p24"/>
              <p:cNvSpPr/>
              <p:nvPr/>
            </p:nvSpPr>
            <p:spPr>
              <a:xfrm>
                <a:off x="5822951" y="2001838"/>
                <a:ext cx="428625" cy="446087"/>
              </a:xfrm>
              <a:custGeom>
                <a:avLst/>
                <a:gdLst/>
                <a:ahLst/>
                <a:cxnLst/>
                <a:rect l="l" t="t" r="r" b="b"/>
                <a:pathLst>
                  <a:path w="290" h="303" extrusionOk="0">
                    <a:moveTo>
                      <a:pt x="64" y="0"/>
                    </a:moveTo>
                    <a:cubicBezTo>
                      <a:pt x="57" y="0"/>
                      <a:pt x="51" y="2"/>
                      <a:pt x="45" y="6"/>
                    </a:cubicBezTo>
                    <a:cubicBezTo>
                      <a:pt x="0" y="39"/>
                      <a:pt x="37" y="108"/>
                      <a:pt x="75" y="154"/>
                    </a:cubicBezTo>
                    <a:cubicBezTo>
                      <a:pt x="108" y="196"/>
                      <a:pt x="177" y="301"/>
                      <a:pt x="238" y="303"/>
                    </a:cubicBezTo>
                    <a:cubicBezTo>
                      <a:pt x="238" y="303"/>
                      <a:pt x="239" y="303"/>
                      <a:pt x="239" y="303"/>
                    </a:cubicBezTo>
                    <a:cubicBezTo>
                      <a:pt x="290" y="303"/>
                      <a:pt x="273" y="233"/>
                      <a:pt x="255" y="198"/>
                    </a:cubicBezTo>
                    <a:cubicBezTo>
                      <a:pt x="227" y="137"/>
                      <a:pt x="180" y="81"/>
                      <a:pt x="128" y="38"/>
                    </a:cubicBezTo>
                    <a:cubicBezTo>
                      <a:pt x="115" y="27"/>
                      <a:pt x="88" y="0"/>
                      <a:pt x="64" y="0"/>
                    </a:cubicBezTo>
                  </a:path>
                </a:pathLst>
              </a:custGeom>
              <a:solidFill>
                <a:srgbClr val="FFFCF6">
                  <a:alpha val="2405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514" name="Google Shape;514;p24"/>
              <p:cNvSpPr/>
              <p:nvPr/>
            </p:nvSpPr>
            <p:spPr>
              <a:xfrm>
                <a:off x="5553076" y="1674813"/>
                <a:ext cx="434975" cy="339725"/>
              </a:xfrm>
              <a:custGeom>
                <a:avLst/>
                <a:gdLst/>
                <a:ahLst/>
                <a:cxnLst/>
                <a:rect l="l" t="t" r="r" b="b"/>
                <a:pathLst>
                  <a:path w="295" h="230" extrusionOk="0">
                    <a:moveTo>
                      <a:pt x="26" y="222"/>
                    </a:moveTo>
                    <a:cubicBezTo>
                      <a:pt x="121" y="172"/>
                      <a:pt x="197" y="95"/>
                      <a:pt x="282" y="30"/>
                    </a:cubicBezTo>
                    <a:cubicBezTo>
                      <a:pt x="295" y="20"/>
                      <a:pt x="283" y="0"/>
                      <a:pt x="270" y="9"/>
                    </a:cubicBezTo>
                    <a:cubicBezTo>
                      <a:pt x="185" y="74"/>
                      <a:pt x="109" y="151"/>
                      <a:pt x="14" y="202"/>
                    </a:cubicBezTo>
                    <a:cubicBezTo>
                      <a:pt x="0" y="209"/>
                      <a:pt x="12" y="230"/>
                      <a:pt x="26" y="222"/>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515" name="Google Shape;515;p24"/>
              <p:cNvSpPr/>
              <p:nvPr/>
            </p:nvSpPr>
            <p:spPr>
              <a:xfrm>
                <a:off x="5611813" y="1762125"/>
                <a:ext cx="433387" cy="328613"/>
              </a:xfrm>
              <a:custGeom>
                <a:avLst/>
                <a:gdLst/>
                <a:ahLst/>
                <a:cxnLst/>
                <a:rect l="l" t="t" r="r" b="b"/>
                <a:pathLst>
                  <a:path w="295" h="222" extrusionOk="0">
                    <a:moveTo>
                      <a:pt x="26" y="214"/>
                    </a:moveTo>
                    <a:cubicBezTo>
                      <a:pt x="119" y="163"/>
                      <a:pt x="201" y="94"/>
                      <a:pt x="283" y="27"/>
                    </a:cubicBezTo>
                    <a:cubicBezTo>
                      <a:pt x="295" y="17"/>
                      <a:pt x="278" y="0"/>
                      <a:pt x="266" y="10"/>
                    </a:cubicBezTo>
                    <a:cubicBezTo>
                      <a:pt x="185" y="76"/>
                      <a:pt x="105" y="143"/>
                      <a:pt x="14" y="194"/>
                    </a:cubicBezTo>
                    <a:cubicBezTo>
                      <a:pt x="0" y="201"/>
                      <a:pt x="13" y="222"/>
                      <a:pt x="26" y="214"/>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516" name="Google Shape;516;p24"/>
              <p:cNvSpPr/>
              <p:nvPr/>
            </p:nvSpPr>
            <p:spPr>
              <a:xfrm>
                <a:off x="6089651" y="2424113"/>
                <a:ext cx="458787" cy="320675"/>
              </a:xfrm>
              <a:custGeom>
                <a:avLst/>
                <a:gdLst/>
                <a:ahLst/>
                <a:cxnLst/>
                <a:rect l="l" t="t" r="r" b="b"/>
                <a:pathLst>
                  <a:path w="311" h="218" extrusionOk="0">
                    <a:moveTo>
                      <a:pt x="26" y="211"/>
                    </a:moveTo>
                    <a:cubicBezTo>
                      <a:pt x="122" y="160"/>
                      <a:pt x="208" y="91"/>
                      <a:pt x="298" y="30"/>
                    </a:cubicBezTo>
                    <a:cubicBezTo>
                      <a:pt x="311" y="21"/>
                      <a:pt x="299" y="0"/>
                      <a:pt x="286" y="9"/>
                    </a:cubicBezTo>
                    <a:cubicBezTo>
                      <a:pt x="196" y="70"/>
                      <a:pt x="110" y="139"/>
                      <a:pt x="14" y="190"/>
                    </a:cubicBezTo>
                    <a:cubicBezTo>
                      <a:pt x="0" y="198"/>
                      <a:pt x="12" y="218"/>
                      <a:pt x="26" y="211"/>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517" name="Google Shape;517;p24"/>
              <p:cNvSpPr/>
              <p:nvPr/>
            </p:nvSpPr>
            <p:spPr>
              <a:xfrm>
                <a:off x="6024563" y="2343150"/>
                <a:ext cx="476250" cy="320675"/>
              </a:xfrm>
              <a:custGeom>
                <a:avLst/>
                <a:gdLst/>
                <a:ahLst/>
                <a:cxnLst/>
                <a:rect l="l" t="t" r="r" b="b"/>
                <a:pathLst>
                  <a:path w="322" h="217" extrusionOk="0">
                    <a:moveTo>
                      <a:pt x="26" y="210"/>
                    </a:moveTo>
                    <a:cubicBezTo>
                      <a:pt x="76" y="186"/>
                      <a:pt x="126" y="160"/>
                      <a:pt x="173" y="129"/>
                    </a:cubicBezTo>
                    <a:cubicBezTo>
                      <a:pt x="220" y="97"/>
                      <a:pt x="265" y="62"/>
                      <a:pt x="310" y="26"/>
                    </a:cubicBezTo>
                    <a:cubicBezTo>
                      <a:pt x="322" y="17"/>
                      <a:pt x="305" y="0"/>
                      <a:pt x="293" y="9"/>
                    </a:cubicBezTo>
                    <a:cubicBezTo>
                      <a:pt x="249" y="45"/>
                      <a:pt x="204" y="79"/>
                      <a:pt x="157" y="110"/>
                    </a:cubicBezTo>
                    <a:cubicBezTo>
                      <a:pt x="111" y="140"/>
                      <a:pt x="63" y="166"/>
                      <a:pt x="14" y="190"/>
                    </a:cubicBezTo>
                    <a:cubicBezTo>
                      <a:pt x="0" y="196"/>
                      <a:pt x="12" y="217"/>
                      <a:pt x="26" y="21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grpSp>
      </p:grpSp>
      <p:grpSp>
        <p:nvGrpSpPr>
          <p:cNvPr id="518" name="Google Shape;518;p24"/>
          <p:cNvGrpSpPr/>
          <p:nvPr/>
        </p:nvGrpSpPr>
        <p:grpSpPr>
          <a:xfrm>
            <a:off x="173996" y="179526"/>
            <a:ext cx="8821801" cy="4767500"/>
            <a:chOff x="173996" y="179526"/>
            <a:chExt cx="8821801" cy="4767500"/>
          </a:xfrm>
        </p:grpSpPr>
        <p:sp>
          <p:nvSpPr>
            <p:cNvPr id="519" name="Google Shape;519;p24"/>
            <p:cNvSpPr/>
            <p:nvPr/>
          </p:nvSpPr>
          <p:spPr>
            <a:xfrm flipH="1">
              <a:off x="313122" y="4650276"/>
              <a:ext cx="294750" cy="296750"/>
            </a:xfrm>
            <a:custGeom>
              <a:avLst/>
              <a:gdLst/>
              <a:ahLst/>
              <a:cxnLst/>
              <a:rect l="l" t="t" r="r" b="b"/>
              <a:pathLst>
                <a:path w="127" h="128" extrusionOk="0">
                  <a:moveTo>
                    <a:pt x="117" y="55"/>
                  </a:moveTo>
                  <a:cubicBezTo>
                    <a:pt x="105" y="55"/>
                    <a:pt x="92" y="56"/>
                    <a:pt x="80" y="56"/>
                  </a:cubicBezTo>
                  <a:cubicBezTo>
                    <a:pt x="88" y="47"/>
                    <a:pt x="96" y="39"/>
                    <a:pt x="104" y="31"/>
                  </a:cubicBezTo>
                  <a:cubicBezTo>
                    <a:pt x="111" y="24"/>
                    <a:pt x="99" y="12"/>
                    <a:pt x="92" y="20"/>
                  </a:cubicBezTo>
                  <a:cubicBezTo>
                    <a:pt x="85" y="27"/>
                    <a:pt x="78" y="34"/>
                    <a:pt x="72" y="41"/>
                  </a:cubicBezTo>
                  <a:cubicBezTo>
                    <a:pt x="72" y="31"/>
                    <a:pt x="72" y="21"/>
                    <a:pt x="72" y="10"/>
                  </a:cubicBezTo>
                  <a:cubicBezTo>
                    <a:pt x="72" y="0"/>
                    <a:pt x="55" y="0"/>
                    <a:pt x="55" y="10"/>
                  </a:cubicBezTo>
                  <a:cubicBezTo>
                    <a:pt x="55" y="22"/>
                    <a:pt x="55" y="33"/>
                    <a:pt x="55" y="44"/>
                  </a:cubicBezTo>
                  <a:cubicBezTo>
                    <a:pt x="48" y="36"/>
                    <a:pt x="40" y="29"/>
                    <a:pt x="33" y="21"/>
                  </a:cubicBezTo>
                  <a:cubicBezTo>
                    <a:pt x="25" y="14"/>
                    <a:pt x="14" y="25"/>
                    <a:pt x="21" y="32"/>
                  </a:cubicBezTo>
                  <a:cubicBezTo>
                    <a:pt x="29" y="40"/>
                    <a:pt x="37" y="48"/>
                    <a:pt x="45" y="56"/>
                  </a:cubicBezTo>
                  <a:cubicBezTo>
                    <a:pt x="33" y="56"/>
                    <a:pt x="22" y="56"/>
                    <a:pt x="10" y="55"/>
                  </a:cubicBezTo>
                  <a:cubicBezTo>
                    <a:pt x="0" y="55"/>
                    <a:pt x="0" y="71"/>
                    <a:pt x="10" y="72"/>
                  </a:cubicBezTo>
                  <a:cubicBezTo>
                    <a:pt x="21" y="72"/>
                    <a:pt x="33" y="72"/>
                    <a:pt x="44" y="72"/>
                  </a:cubicBezTo>
                  <a:cubicBezTo>
                    <a:pt x="37" y="80"/>
                    <a:pt x="30" y="88"/>
                    <a:pt x="23" y="97"/>
                  </a:cubicBezTo>
                  <a:cubicBezTo>
                    <a:pt x="20" y="100"/>
                    <a:pt x="20" y="105"/>
                    <a:pt x="23" y="108"/>
                  </a:cubicBezTo>
                  <a:cubicBezTo>
                    <a:pt x="26" y="111"/>
                    <a:pt x="32" y="111"/>
                    <a:pt x="35" y="108"/>
                  </a:cubicBezTo>
                  <a:cubicBezTo>
                    <a:pt x="42" y="100"/>
                    <a:pt x="48" y="92"/>
                    <a:pt x="55" y="84"/>
                  </a:cubicBezTo>
                  <a:cubicBezTo>
                    <a:pt x="55" y="95"/>
                    <a:pt x="55" y="106"/>
                    <a:pt x="55" y="117"/>
                  </a:cubicBezTo>
                  <a:cubicBezTo>
                    <a:pt x="55" y="128"/>
                    <a:pt x="72" y="128"/>
                    <a:pt x="72" y="117"/>
                  </a:cubicBezTo>
                  <a:cubicBezTo>
                    <a:pt x="72" y="106"/>
                    <a:pt x="72" y="95"/>
                    <a:pt x="72" y="84"/>
                  </a:cubicBezTo>
                  <a:cubicBezTo>
                    <a:pt x="79" y="91"/>
                    <a:pt x="87" y="99"/>
                    <a:pt x="94" y="107"/>
                  </a:cubicBezTo>
                  <a:cubicBezTo>
                    <a:pt x="102" y="114"/>
                    <a:pt x="113" y="103"/>
                    <a:pt x="106" y="95"/>
                  </a:cubicBezTo>
                  <a:cubicBezTo>
                    <a:pt x="98" y="88"/>
                    <a:pt x="91" y="80"/>
                    <a:pt x="83" y="72"/>
                  </a:cubicBezTo>
                  <a:cubicBezTo>
                    <a:pt x="94" y="72"/>
                    <a:pt x="106" y="72"/>
                    <a:pt x="117" y="72"/>
                  </a:cubicBezTo>
                  <a:cubicBezTo>
                    <a:pt x="127" y="72"/>
                    <a:pt x="127" y="55"/>
                    <a:pt x="117" y="55"/>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520" name="Google Shape;520;p24"/>
            <p:cNvSpPr/>
            <p:nvPr/>
          </p:nvSpPr>
          <p:spPr>
            <a:xfrm flipH="1">
              <a:off x="8701047" y="179526"/>
              <a:ext cx="294750" cy="296750"/>
            </a:xfrm>
            <a:custGeom>
              <a:avLst/>
              <a:gdLst/>
              <a:ahLst/>
              <a:cxnLst/>
              <a:rect l="l" t="t" r="r" b="b"/>
              <a:pathLst>
                <a:path w="127" h="128" extrusionOk="0">
                  <a:moveTo>
                    <a:pt x="117" y="55"/>
                  </a:moveTo>
                  <a:cubicBezTo>
                    <a:pt x="105" y="55"/>
                    <a:pt x="92" y="56"/>
                    <a:pt x="80" y="56"/>
                  </a:cubicBezTo>
                  <a:cubicBezTo>
                    <a:pt x="88" y="47"/>
                    <a:pt x="96" y="39"/>
                    <a:pt x="104" y="31"/>
                  </a:cubicBezTo>
                  <a:cubicBezTo>
                    <a:pt x="111" y="24"/>
                    <a:pt x="99" y="12"/>
                    <a:pt x="92" y="20"/>
                  </a:cubicBezTo>
                  <a:cubicBezTo>
                    <a:pt x="85" y="27"/>
                    <a:pt x="78" y="34"/>
                    <a:pt x="72" y="41"/>
                  </a:cubicBezTo>
                  <a:cubicBezTo>
                    <a:pt x="72" y="31"/>
                    <a:pt x="72" y="21"/>
                    <a:pt x="72" y="10"/>
                  </a:cubicBezTo>
                  <a:cubicBezTo>
                    <a:pt x="72" y="0"/>
                    <a:pt x="55" y="0"/>
                    <a:pt x="55" y="10"/>
                  </a:cubicBezTo>
                  <a:cubicBezTo>
                    <a:pt x="55" y="22"/>
                    <a:pt x="55" y="33"/>
                    <a:pt x="55" y="44"/>
                  </a:cubicBezTo>
                  <a:cubicBezTo>
                    <a:pt x="48" y="36"/>
                    <a:pt x="40" y="29"/>
                    <a:pt x="33" y="21"/>
                  </a:cubicBezTo>
                  <a:cubicBezTo>
                    <a:pt x="25" y="14"/>
                    <a:pt x="14" y="25"/>
                    <a:pt x="21" y="32"/>
                  </a:cubicBezTo>
                  <a:cubicBezTo>
                    <a:pt x="29" y="40"/>
                    <a:pt x="37" y="48"/>
                    <a:pt x="45" y="56"/>
                  </a:cubicBezTo>
                  <a:cubicBezTo>
                    <a:pt x="33" y="56"/>
                    <a:pt x="22" y="56"/>
                    <a:pt x="10" y="55"/>
                  </a:cubicBezTo>
                  <a:cubicBezTo>
                    <a:pt x="0" y="55"/>
                    <a:pt x="0" y="71"/>
                    <a:pt x="10" y="72"/>
                  </a:cubicBezTo>
                  <a:cubicBezTo>
                    <a:pt x="21" y="72"/>
                    <a:pt x="33" y="72"/>
                    <a:pt x="44" y="72"/>
                  </a:cubicBezTo>
                  <a:cubicBezTo>
                    <a:pt x="37" y="80"/>
                    <a:pt x="30" y="88"/>
                    <a:pt x="23" y="97"/>
                  </a:cubicBezTo>
                  <a:cubicBezTo>
                    <a:pt x="20" y="100"/>
                    <a:pt x="20" y="105"/>
                    <a:pt x="23" y="108"/>
                  </a:cubicBezTo>
                  <a:cubicBezTo>
                    <a:pt x="26" y="111"/>
                    <a:pt x="32" y="111"/>
                    <a:pt x="35" y="108"/>
                  </a:cubicBezTo>
                  <a:cubicBezTo>
                    <a:pt x="42" y="100"/>
                    <a:pt x="48" y="92"/>
                    <a:pt x="55" y="84"/>
                  </a:cubicBezTo>
                  <a:cubicBezTo>
                    <a:pt x="55" y="95"/>
                    <a:pt x="55" y="106"/>
                    <a:pt x="55" y="117"/>
                  </a:cubicBezTo>
                  <a:cubicBezTo>
                    <a:pt x="55" y="128"/>
                    <a:pt x="72" y="128"/>
                    <a:pt x="72" y="117"/>
                  </a:cubicBezTo>
                  <a:cubicBezTo>
                    <a:pt x="72" y="106"/>
                    <a:pt x="72" y="95"/>
                    <a:pt x="72" y="84"/>
                  </a:cubicBezTo>
                  <a:cubicBezTo>
                    <a:pt x="79" y="91"/>
                    <a:pt x="87" y="99"/>
                    <a:pt x="94" y="107"/>
                  </a:cubicBezTo>
                  <a:cubicBezTo>
                    <a:pt x="102" y="114"/>
                    <a:pt x="113" y="103"/>
                    <a:pt x="106" y="95"/>
                  </a:cubicBezTo>
                  <a:cubicBezTo>
                    <a:pt x="98" y="88"/>
                    <a:pt x="91" y="80"/>
                    <a:pt x="83" y="72"/>
                  </a:cubicBezTo>
                  <a:cubicBezTo>
                    <a:pt x="94" y="72"/>
                    <a:pt x="106" y="72"/>
                    <a:pt x="117" y="72"/>
                  </a:cubicBezTo>
                  <a:cubicBezTo>
                    <a:pt x="127" y="72"/>
                    <a:pt x="127" y="55"/>
                    <a:pt x="117" y="55"/>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521" name="Google Shape;521;p24"/>
            <p:cNvSpPr/>
            <p:nvPr/>
          </p:nvSpPr>
          <p:spPr>
            <a:xfrm flipH="1">
              <a:off x="8606877" y="1538526"/>
              <a:ext cx="140200" cy="141150"/>
            </a:xfrm>
            <a:custGeom>
              <a:avLst/>
              <a:gdLst/>
              <a:ahLst/>
              <a:cxnLst/>
              <a:rect l="l" t="t" r="r" b="b"/>
              <a:pathLst>
                <a:path w="127" h="128" extrusionOk="0">
                  <a:moveTo>
                    <a:pt x="117" y="55"/>
                  </a:moveTo>
                  <a:cubicBezTo>
                    <a:pt x="105" y="55"/>
                    <a:pt x="92" y="56"/>
                    <a:pt x="80" y="56"/>
                  </a:cubicBezTo>
                  <a:cubicBezTo>
                    <a:pt x="88" y="47"/>
                    <a:pt x="96" y="39"/>
                    <a:pt x="104" y="31"/>
                  </a:cubicBezTo>
                  <a:cubicBezTo>
                    <a:pt x="111" y="24"/>
                    <a:pt x="99" y="12"/>
                    <a:pt x="92" y="20"/>
                  </a:cubicBezTo>
                  <a:cubicBezTo>
                    <a:pt x="85" y="27"/>
                    <a:pt x="78" y="34"/>
                    <a:pt x="72" y="41"/>
                  </a:cubicBezTo>
                  <a:cubicBezTo>
                    <a:pt x="72" y="31"/>
                    <a:pt x="72" y="21"/>
                    <a:pt x="72" y="10"/>
                  </a:cubicBezTo>
                  <a:cubicBezTo>
                    <a:pt x="72" y="0"/>
                    <a:pt x="55" y="0"/>
                    <a:pt x="55" y="10"/>
                  </a:cubicBezTo>
                  <a:cubicBezTo>
                    <a:pt x="55" y="22"/>
                    <a:pt x="55" y="33"/>
                    <a:pt x="55" y="44"/>
                  </a:cubicBezTo>
                  <a:cubicBezTo>
                    <a:pt x="48" y="36"/>
                    <a:pt x="40" y="29"/>
                    <a:pt x="33" y="21"/>
                  </a:cubicBezTo>
                  <a:cubicBezTo>
                    <a:pt x="25" y="14"/>
                    <a:pt x="14" y="25"/>
                    <a:pt x="21" y="32"/>
                  </a:cubicBezTo>
                  <a:cubicBezTo>
                    <a:pt x="29" y="40"/>
                    <a:pt x="37" y="48"/>
                    <a:pt x="45" y="56"/>
                  </a:cubicBezTo>
                  <a:cubicBezTo>
                    <a:pt x="33" y="56"/>
                    <a:pt x="22" y="56"/>
                    <a:pt x="10" y="55"/>
                  </a:cubicBezTo>
                  <a:cubicBezTo>
                    <a:pt x="0" y="55"/>
                    <a:pt x="0" y="71"/>
                    <a:pt x="10" y="72"/>
                  </a:cubicBezTo>
                  <a:cubicBezTo>
                    <a:pt x="21" y="72"/>
                    <a:pt x="33" y="72"/>
                    <a:pt x="44" y="72"/>
                  </a:cubicBezTo>
                  <a:cubicBezTo>
                    <a:pt x="37" y="80"/>
                    <a:pt x="30" y="88"/>
                    <a:pt x="23" y="97"/>
                  </a:cubicBezTo>
                  <a:cubicBezTo>
                    <a:pt x="20" y="100"/>
                    <a:pt x="20" y="105"/>
                    <a:pt x="23" y="108"/>
                  </a:cubicBezTo>
                  <a:cubicBezTo>
                    <a:pt x="26" y="111"/>
                    <a:pt x="32" y="111"/>
                    <a:pt x="35" y="108"/>
                  </a:cubicBezTo>
                  <a:cubicBezTo>
                    <a:pt x="42" y="100"/>
                    <a:pt x="48" y="92"/>
                    <a:pt x="55" y="84"/>
                  </a:cubicBezTo>
                  <a:cubicBezTo>
                    <a:pt x="55" y="95"/>
                    <a:pt x="55" y="106"/>
                    <a:pt x="55" y="117"/>
                  </a:cubicBezTo>
                  <a:cubicBezTo>
                    <a:pt x="55" y="128"/>
                    <a:pt x="72" y="128"/>
                    <a:pt x="72" y="117"/>
                  </a:cubicBezTo>
                  <a:cubicBezTo>
                    <a:pt x="72" y="106"/>
                    <a:pt x="72" y="95"/>
                    <a:pt x="72" y="84"/>
                  </a:cubicBezTo>
                  <a:cubicBezTo>
                    <a:pt x="79" y="91"/>
                    <a:pt x="87" y="99"/>
                    <a:pt x="94" y="107"/>
                  </a:cubicBezTo>
                  <a:cubicBezTo>
                    <a:pt x="102" y="114"/>
                    <a:pt x="113" y="103"/>
                    <a:pt x="106" y="95"/>
                  </a:cubicBezTo>
                  <a:cubicBezTo>
                    <a:pt x="98" y="88"/>
                    <a:pt x="91" y="80"/>
                    <a:pt x="83" y="72"/>
                  </a:cubicBezTo>
                  <a:cubicBezTo>
                    <a:pt x="94" y="72"/>
                    <a:pt x="106" y="72"/>
                    <a:pt x="117" y="72"/>
                  </a:cubicBezTo>
                  <a:cubicBezTo>
                    <a:pt x="127" y="72"/>
                    <a:pt x="127" y="55"/>
                    <a:pt x="117" y="5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522" name="Google Shape;522;p24"/>
            <p:cNvSpPr/>
            <p:nvPr/>
          </p:nvSpPr>
          <p:spPr>
            <a:xfrm flipH="1">
              <a:off x="173996" y="3691575"/>
              <a:ext cx="140200" cy="141151"/>
            </a:xfrm>
            <a:custGeom>
              <a:avLst/>
              <a:gdLst/>
              <a:ahLst/>
              <a:cxnLst/>
              <a:rect l="l" t="t" r="r" b="b"/>
              <a:pathLst>
                <a:path w="127" h="128" extrusionOk="0">
                  <a:moveTo>
                    <a:pt x="117" y="55"/>
                  </a:moveTo>
                  <a:cubicBezTo>
                    <a:pt x="105" y="55"/>
                    <a:pt x="92" y="56"/>
                    <a:pt x="80" y="56"/>
                  </a:cubicBezTo>
                  <a:cubicBezTo>
                    <a:pt x="88" y="47"/>
                    <a:pt x="96" y="39"/>
                    <a:pt x="104" y="31"/>
                  </a:cubicBezTo>
                  <a:cubicBezTo>
                    <a:pt x="111" y="24"/>
                    <a:pt x="99" y="12"/>
                    <a:pt x="92" y="20"/>
                  </a:cubicBezTo>
                  <a:cubicBezTo>
                    <a:pt x="85" y="27"/>
                    <a:pt x="78" y="34"/>
                    <a:pt x="72" y="41"/>
                  </a:cubicBezTo>
                  <a:cubicBezTo>
                    <a:pt x="72" y="31"/>
                    <a:pt x="72" y="21"/>
                    <a:pt x="72" y="10"/>
                  </a:cubicBezTo>
                  <a:cubicBezTo>
                    <a:pt x="72" y="0"/>
                    <a:pt x="55" y="0"/>
                    <a:pt x="55" y="10"/>
                  </a:cubicBezTo>
                  <a:cubicBezTo>
                    <a:pt x="55" y="22"/>
                    <a:pt x="55" y="33"/>
                    <a:pt x="55" y="44"/>
                  </a:cubicBezTo>
                  <a:cubicBezTo>
                    <a:pt x="48" y="36"/>
                    <a:pt x="40" y="29"/>
                    <a:pt x="33" y="21"/>
                  </a:cubicBezTo>
                  <a:cubicBezTo>
                    <a:pt x="25" y="14"/>
                    <a:pt x="14" y="25"/>
                    <a:pt x="21" y="32"/>
                  </a:cubicBezTo>
                  <a:cubicBezTo>
                    <a:pt x="29" y="40"/>
                    <a:pt x="37" y="48"/>
                    <a:pt x="45" y="56"/>
                  </a:cubicBezTo>
                  <a:cubicBezTo>
                    <a:pt x="33" y="56"/>
                    <a:pt x="22" y="56"/>
                    <a:pt x="10" y="55"/>
                  </a:cubicBezTo>
                  <a:cubicBezTo>
                    <a:pt x="0" y="55"/>
                    <a:pt x="0" y="71"/>
                    <a:pt x="10" y="72"/>
                  </a:cubicBezTo>
                  <a:cubicBezTo>
                    <a:pt x="21" y="72"/>
                    <a:pt x="33" y="72"/>
                    <a:pt x="44" y="72"/>
                  </a:cubicBezTo>
                  <a:cubicBezTo>
                    <a:pt x="37" y="80"/>
                    <a:pt x="30" y="88"/>
                    <a:pt x="23" y="97"/>
                  </a:cubicBezTo>
                  <a:cubicBezTo>
                    <a:pt x="20" y="100"/>
                    <a:pt x="20" y="105"/>
                    <a:pt x="23" y="108"/>
                  </a:cubicBezTo>
                  <a:cubicBezTo>
                    <a:pt x="26" y="111"/>
                    <a:pt x="32" y="111"/>
                    <a:pt x="35" y="108"/>
                  </a:cubicBezTo>
                  <a:cubicBezTo>
                    <a:pt x="42" y="100"/>
                    <a:pt x="48" y="92"/>
                    <a:pt x="55" y="84"/>
                  </a:cubicBezTo>
                  <a:cubicBezTo>
                    <a:pt x="55" y="95"/>
                    <a:pt x="55" y="106"/>
                    <a:pt x="55" y="117"/>
                  </a:cubicBezTo>
                  <a:cubicBezTo>
                    <a:pt x="55" y="128"/>
                    <a:pt x="72" y="128"/>
                    <a:pt x="72" y="117"/>
                  </a:cubicBezTo>
                  <a:cubicBezTo>
                    <a:pt x="72" y="106"/>
                    <a:pt x="72" y="95"/>
                    <a:pt x="72" y="84"/>
                  </a:cubicBezTo>
                  <a:cubicBezTo>
                    <a:pt x="79" y="91"/>
                    <a:pt x="87" y="99"/>
                    <a:pt x="94" y="107"/>
                  </a:cubicBezTo>
                  <a:cubicBezTo>
                    <a:pt x="102" y="114"/>
                    <a:pt x="113" y="103"/>
                    <a:pt x="106" y="95"/>
                  </a:cubicBezTo>
                  <a:cubicBezTo>
                    <a:pt x="98" y="88"/>
                    <a:pt x="91" y="80"/>
                    <a:pt x="83" y="72"/>
                  </a:cubicBezTo>
                  <a:cubicBezTo>
                    <a:pt x="94" y="72"/>
                    <a:pt x="106" y="72"/>
                    <a:pt x="117" y="72"/>
                  </a:cubicBezTo>
                  <a:cubicBezTo>
                    <a:pt x="127" y="72"/>
                    <a:pt x="127" y="55"/>
                    <a:pt x="117" y="55"/>
                  </a:cubicBez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grpSp>
      <p:sp>
        <p:nvSpPr>
          <p:cNvPr id="523" name="Google Shape;523;p2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524" name="Google Shape;524;p24"/>
          <p:cNvSpPr txBox="1">
            <a:spLocks noGrp="1"/>
          </p:cNvSpPr>
          <p:nvPr>
            <p:ph type="subTitle" idx="1"/>
          </p:nvPr>
        </p:nvSpPr>
        <p:spPr>
          <a:xfrm>
            <a:off x="2110311" y="1919000"/>
            <a:ext cx="1978200" cy="665400"/>
          </a:xfrm>
          <a:prstGeom prst="rect">
            <a:avLst/>
          </a:prstGeom>
          <a:noFill/>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25" name="Google Shape;525;p24"/>
          <p:cNvSpPr txBox="1">
            <a:spLocks noGrp="1"/>
          </p:cNvSpPr>
          <p:nvPr>
            <p:ph type="subTitle" idx="2"/>
          </p:nvPr>
        </p:nvSpPr>
        <p:spPr>
          <a:xfrm>
            <a:off x="5936589" y="1919000"/>
            <a:ext cx="1978200" cy="6654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26" name="Google Shape;526;p24"/>
          <p:cNvSpPr txBox="1">
            <a:spLocks noGrp="1"/>
          </p:cNvSpPr>
          <p:nvPr>
            <p:ph type="subTitle" idx="3"/>
          </p:nvPr>
        </p:nvSpPr>
        <p:spPr>
          <a:xfrm>
            <a:off x="2110311" y="3615375"/>
            <a:ext cx="1978200" cy="6654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27" name="Google Shape;527;p24"/>
          <p:cNvSpPr txBox="1">
            <a:spLocks noGrp="1"/>
          </p:cNvSpPr>
          <p:nvPr>
            <p:ph type="subTitle" idx="4"/>
          </p:nvPr>
        </p:nvSpPr>
        <p:spPr>
          <a:xfrm>
            <a:off x="5936589" y="3615375"/>
            <a:ext cx="1978200" cy="6654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28" name="Google Shape;528;p24"/>
          <p:cNvSpPr txBox="1">
            <a:spLocks noGrp="1"/>
          </p:cNvSpPr>
          <p:nvPr>
            <p:ph type="subTitle" idx="5"/>
          </p:nvPr>
        </p:nvSpPr>
        <p:spPr>
          <a:xfrm>
            <a:off x="2110300" y="1436300"/>
            <a:ext cx="1978200" cy="5589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2400"/>
              <a:buFont typeface="DM Sans"/>
              <a:buNone/>
              <a:defRPr sz="2200">
                <a:solidFill>
                  <a:schemeClr val="dk1"/>
                </a:solidFill>
                <a:latin typeface="Fredoka One"/>
                <a:ea typeface="Fredoka One"/>
                <a:cs typeface="Fredoka One"/>
                <a:sym typeface="Fredoka One"/>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529" name="Google Shape;529;p24"/>
          <p:cNvSpPr txBox="1">
            <a:spLocks noGrp="1"/>
          </p:cNvSpPr>
          <p:nvPr>
            <p:ph type="subTitle" idx="6"/>
          </p:nvPr>
        </p:nvSpPr>
        <p:spPr>
          <a:xfrm>
            <a:off x="2110300" y="3132675"/>
            <a:ext cx="1978200" cy="5589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DM Sans"/>
              <a:buNone/>
              <a:defRPr sz="2200">
                <a:solidFill>
                  <a:schemeClr val="dk1"/>
                </a:solidFill>
                <a:latin typeface="Fredoka One"/>
                <a:ea typeface="Fredoka One"/>
                <a:cs typeface="Fredoka One"/>
                <a:sym typeface="Fredoka One"/>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530" name="Google Shape;530;p24"/>
          <p:cNvSpPr txBox="1">
            <a:spLocks noGrp="1"/>
          </p:cNvSpPr>
          <p:nvPr>
            <p:ph type="subTitle" idx="7"/>
          </p:nvPr>
        </p:nvSpPr>
        <p:spPr>
          <a:xfrm>
            <a:off x="5936575" y="1436300"/>
            <a:ext cx="1978200" cy="5589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DM Sans"/>
              <a:buNone/>
              <a:defRPr sz="2200">
                <a:solidFill>
                  <a:schemeClr val="dk1"/>
                </a:solidFill>
                <a:latin typeface="Fredoka One"/>
                <a:ea typeface="Fredoka One"/>
                <a:cs typeface="Fredoka One"/>
                <a:sym typeface="Fredoka One"/>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531" name="Google Shape;531;p24"/>
          <p:cNvSpPr txBox="1">
            <a:spLocks noGrp="1"/>
          </p:cNvSpPr>
          <p:nvPr>
            <p:ph type="subTitle" idx="8"/>
          </p:nvPr>
        </p:nvSpPr>
        <p:spPr>
          <a:xfrm>
            <a:off x="5936575" y="3132675"/>
            <a:ext cx="1978200" cy="5589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DM Sans"/>
              <a:buNone/>
              <a:defRPr sz="2200">
                <a:solidFill>
                  <a:schemeClr val="dk1"/>
                </a:solidFill>
                <a:latin typeface="Fredoka One"/>
                <a:ea typeface="Fredoka One"/>
                <a:cs typeface="Fredoka One"/>
                <a:sym typeface="Fredoka One"/>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grpSp>
        <p:nvGrpSpPr>
          <p:cNvPr id="532" name="Google Shape;532;p24"/>
          <p:cNvGrpSpPr/>
          <p:nvPr/>
        </p:nvGrpSpPr>
        <p:grpSpPr>
          <a:xfrm>
            <a:off x="-568563" y="-821212"/>
            <a:ext cx="10416802" cy="7029045"/>
            <a:chOff x="211" y="-233"/>
            <a:chExt cx="6562" cy="4428"/>
          </a:xfrm>
        </p:grpSpPr>
        <p:sp>
          <p:nvSpPr>
            <p:cNvPr id="533" name="Google Shape;533;p24"/>
            <p:cNvSpPr/>
            <p:nvPr/>
          </p:nvSpPr>
          <p:spPr>
            <a:xfrm rot="3007390">
              <a:off x="5709" y="2848"/>
              <a:ext cx="675" cy="1327"/>
            </a:xfrm>
            <a:custGeom>
              <a:avLst/>
              <a:gdLst/>
              <a:ahLst/>
              <a:cxnLst/>
              <a:rect l="l" t="t" r="r" b="b"/>
              <a:pathLst>
                <a:path w="874" h="1714" extrusionOk="0">
                  <a:moveTo>
                    <a:pt x="769" y="1699"/>
                  </a:moveTo>
                  <a:cubicBezTo>
                    <a:pt x="796" y="1705"/>
                    <a:pt x="823" y="1710"/>
                    <a:pt x="851" y="1714"/>
                  </a:cubicBezTo>
                  <a:cubicBezTo>
                    <a:pt x="852" y="1714"/>
                    <a:pt x="853" y="1714"/>
                    <a:pt x="854" y="1714"/>
                  </a:cubicBezTo>
                  <a:cubicBezTo>
                    <a:pt x="864" y="1714"/>
                    <a:pt x="871" y="1707"/>
                    <a:pt x="873" y="1698"/>
                  </a:cubicBezTo>
                  <a:cubicBezTo>
                    <a:pt x="874" y="1689"/>
                    <a:pt x="868" y="1681"/>
                    <a:pt x="859" y="1679"/>
                  </a:cubicBezTo>
                  <a:cubicBezTo>
                    <a:pt x="750" y="1661"/>
                    <a:pt x="642" y="1636"/>
                    <a:pt x="537" y="1603"/>
                  </a:cubicBezTo>
                  <a:cubicBezTo>
                    <a:pt x="484" y="1586"/>
                    <a:pt x="431" y="1567"/>
                    <a:pt x="380" y="1547"/>
                  </a:cubicBezTo>
                  <a:cubicBezTo>
                    <a:pt x="336" y="1529"/>
                    <a:pt x="289" y="1509"/>
                    <a:pt x="245" y="1486"/>
                  </a:cubicBezTo>
                  <a:cubicBezTo>
                    <a:pt x="152" y="1436"/>
                    <a:pt x="94" y="1384"/>
                    <a:pt x="64" y="1323"/>
                  </a:cubicBezTo>
                  <a:cubicBezTo>
                    <a:pt x="48" y="1290"/>
                    <a:pt x="41" y="1253"/>
                    <a:pt x="46" y="1216"/>
                  </a:cubicBezTo>
                  <a:cubicBezTo>
                    <a:pt x="49" y="1188"/>
                    <a:pt x="59" y="1158"/>
                    <a:pt x="77" y="1128"/>
                  </a:cubicBezTo>
                  <a:cubicBezTo>
                    <a:pt x="104" y="1080"/>
                    <a:pt x="141" y="1039"/>
                    <a:pt x="177" y="998"/>
                  </a:cubicBezTo>
                  <a:cubicBezTo>
                    <a:pt x="187" y="988"/>
                    <a:pt x="197" y="977"/>
                    <a:pt x="206" y="966"/>
                  </a:cubicBezTo>
                  <a:cubicBezTo>
                    <a:pt x="251" y="915"/>
                    <a:pt x="296" y="859"/>
                    <a:pt x="313" y="792"/>
                  </a:cubicBezTo>
                  <a:cubicBezTo>
                    <a:pt x="323" y="755"/>
                    <a:pt x="323" y="717"/>
                    <a:pt x="314" y="680"/>
                  </a:cubicBezTo>
                  <a:cubicBezTo>
                    <a:pt x="303" y="638"/>
                    <a:pt x="281" y="599"/>
                    <a:pt x="259" y="564"/>
                  </a:cubicBezTo>
                  <a:cubicBezTo>
                    <a:pt x="254" y="556"/>
                    <a:pt x="249" y="548"/>
                    <a:pt x="244" y="540"/>
                  </a:cubicBezTo>
                  <a:cubicBezTo>
                    <a:pt x="203" y="477"/>
                    <a:pt x="162" y="412"/>
                    <a:pt x="168" y="335"/>
                  </a:cubicBezTo>
                  <a:cubicBezTo>
                    <a:pt x="175" y="256"/>
                    <a:pt x="229" y="175"/>
                    <a:pt x="309" y="124"/>
                  </a:cubicBezTo>
                  <a:cubicBezTo>
                    <a:pt x="396" y="68"/>
                    <a:pt x="501" y="52"/>
                    <a:pt x="600" y="43"/>
                  </a:cubicBezTo>
                  <a:cubicBezTo>
                    <a:pt x="626" y="40"/>
                    <a:pt x="651" y="38"/>
                    <a:pt x="677" y="36"/>
                  </a:cubicBezTo>
                  <a:cubicBezTo>
                    <a:pt x="684" y="36"/>
                    <a:pt x="689" y="32"/>
                    <a:pt x="692" y="26"/>
                  </a:cubicBezTo>
                  <a:cubicBezTo>
                    <a:pt x="695" y="20"/>
                    <a:pt x="695" y="13"/>
                    <a:pt x="691" y="7"/>
                  </a:cubicBezTo>
                  <a:cubicBezTo>
                    <a:pt x="688" y="2"/>
                    <a:pt x="682" y="0"/>
                    <a:pt x="676" y="0"/>
                  </a:cubicBezTo>
                  <a:cubicBezTo>
                    <a:pt x="570" y="8"/>
                    <a:pt x="460" y="16"/>
                    <a:pt x="360" y="58"/>
                  </a:cubicBezTo>
                  <a:cubicBezTo>
                    <a:pt x="263" y="98"/>
                    <a:pt x="189" y="166"/>
                    <a:pt x="153" y="250"/>
                  </a:cubicBezTo>
                  <a:cubicBezTo>
                    <a:pt x="134" y="295"/>
                    <a:pt x="128" y="342"/>
                    <a:pt x="134" y="386"/>
                  </a:cubicBezTo>
                  <a:cubicBezTo>
                    <a:pt x="139" y="424"/>
                    <a:pt x="154" y="462"/>
                    <a:pt x="182" y="509"/>
                  </a:cubicBezTo>
                  <a:cubicBezTo>
                    <a:pt x="191" y="525"/>
                    <a:pt x="201" y="540"/>
                    <a:pt x="211" y="555"/>
                  </a:cubicBezTo>
                  <a:cubicBezTo>
                    <a:pt x="247" y="611"/>
                    <a:pt x="285" y="669"/>
                    <a:pt x="285" y="735"/>
                  </a:cubicBezTo>
                  <a:cubicBezTo>
                    <a:pt x="285" y="805"/>
                    <a:pt x="243" y="865"/>
                    <a:pt x="207" y="910"/>
                  </a:cubicBezTo>
                  <a:cubicBezTo>
                    <a:pt x="189" y="931"/>
                    <a:pt x="170" y="952"/>
                    <a:pt x="152" y="973"/>
                  </a:cubicBezTo>
                  <a:cubicBezTo>
                    <a:pt x="123" y="1005"/>
                    <a:pt x="93" y="1039"/>
                    <a:pt x="67" y="1075"/>
                  </a:cubicBezTo>
                  <a:cubicBezTo>
                    <a:pt x="19" y="1145"/>
                    <a:pt x="0" y="1214"/>
                    <a:pt x="12" y="1280"/>
                  </a:cubicBezTo>
                  <a:cubicBezTo>
                    <a:pt x="26" y="1354"/>
                    <a:pt x="78" y="1421"/>
                    <a:pt x="166" y="1481"/>
                  </a:cubicBezTo>
                  <a:cubicBezTo>
                    <a:pt x="200" y="1504"/>
                    <a:pt x="239" y="1525"/>
                    <a:pt x="284" y="1545"/>
                  </a:cubicBezTo>
                  <a:cubicBezTo>
                    <a:pt x="335" y="1568"/>
                    <a:pt x="388" y="1589"/>
                    <a:pt x="441" y="1608"/>
                  </a:cubicBezTo>
                  <a:cubicBezTo>
                    <a:pt x="547" y="1647"/>
                    <a:pt x="658" y="1677"/>
                    <a:pt x="769" y="1699"/>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534" name="Google Shape;534;p24"/>
            <p:cNvSpPr/>
            <p:nvPr/>
          </p:nvSpPr>
          <p:spPr>
            <a:xfrm rot="7534830">
              <a:off x="21" y="320"/>
              <a:ext cx="1521" cy="316"/>
            </a:xfrm>
            <a:custGeom>
              <a:avLst/>
              <a:gdLst/>
              <a:ahLst/>
              <a:cxnLst/>
              <a:rect l="l" t="t" r="r" b="b"/>
              <a:pathLst>
                <a:path w="1956" h="406" extrusionOk="0">
                  <a:moveTo>
                    <a:pt x="1733" y="169"/>
                  </a:moveTo>
                  <a:cubicBezTo>
                    <a:pt x="1644" y="117"/>
                    <a:pt x="1544" y="84"/>
                    <a:pt x="1437" y="72"/>
                  </a:cubicBezTo>
                  <a:cubicBezTo>
                    <a:pt x="1336" y="61"/>
                    <a:pt x="1227" y="67"/>
                    <a:pt x="1085" y="90"/>
                  </a:cubicBezTo>
                  <a:cubicBezTo>
                    <a:pt x="1079" y="91"/>
                    <a:pt x="1074" y="92"/>
                    <a:pt x="1068" y="93"/>
                  </a:cubicBezTo>
                  <a:cubicBezTo>
                    <a:pt x="1025" y="30"/>
                    <a:pt x="925" y="19"/>
                    <a:pt x="874" y="13"/>
                  </a:cubicBezTo>
                  <a:cubicBezTo>
                    <a:pt x="745" y="0"/>
                    <a:pt x="633" y="1"/>
                    <a:pt x="529" y="17"/>
                  </a:cubicBezTo>
                  <a:cubicBezTo>
                    <a:pt x="313" y="52"/>
                    <a:pt x="134" y="161"/>
                    <a:pt x="37" y="317"/>
                  </a:cubicBezTo>
                  <a:cubicBezTo>
                    <a:pt x="25" y="337"/>
                    <a:pt x="14" y="358"/>
                    <a:pt x="4" y="379"/>
                  </a:cubicBezTo>
                  <a:cubicBezTo>
                    <a:pt x="0" y="390"/>
                    <a:pt x="6" y="400"/>
                    <a:pt x="14" y="404"/>
                  </a:cubicBezTo>
                  <a:cubicBezTo>
                    <a:pt x="17" y="405"/>
                    <a:pt x="19" y="406"/>
                    <a:pt x="22" y="406"/>
                  </a:cubicBezTo>
                  <a:cubicBezTo>
                    <a:pt x="28" y="406"/>
                    <a:pt x="34" y="402"/>
                    <a:pt x="36" y="396"/>
                  </a:cubicBezTo>
                  <a:cubicBezTo>
                    <a:pt x="103" y="245"/>
                    <a:pt x="248" y="128"/>
                    <a:pt x="434" y="75"/>
                  </a:cubicBezTo>
                  <a:cubicBezTo>
                    <a:pt x="529" y="48"/>
                    <a:pt x="633" y="37"/>
                    <a:pt x="752" y="41"/>
                  </a:cubicBezTo>
                  <a:cubicBezTo>
                    <a:pt x="810" y="43"/>
                    <a:pt x="861" y="47"/>
                    <a:pt x="906" y="53"/>
                  </a:cubicBezTo>
                  <a:cubicBezTo>
                    <a:pt x="935" y="58"/>
                    <a:pt x="979" y="66"/>
                    <a:pt x="1012" y="89"/>
                  </a:cubicBezTo>
                  <a:cubicBezTo>
                    <a:pt x="1018" y="92"/>
                    <a:pt x="1022" y="96"/>
                    <a:pt x="1027" y="100"/>
                  </a:cubicBezTo>
                  <a:cubicBezTo>
                    <a:pt x="987" y="108"/>
                    <a:pt x="949" y="116"/>
                    <a:pt x="911" y="123"/>
                  </a:cubicBezTo>
                  <a:cubicBezTo>
                    <a:pt x="910" y="123"/>
                    <a:pt x="910" y="123"/>
                    <a:pt x="910" y="123"/>
                  </a:cubicBezTo>
                  <a:cubicBezTo>
                    <a:pt x="862" y="133"/>
                    <a:pt x="807" y="145"/>
                    <a:pt x="778" y="192"/>
                  </a:cubicBezTo>
                  <a:cubicBezTo>
                    <a:pt x="765" y="214"/>
                    <a:pt x="761" y="241"/>
                    <a:pt x="768" y="264"/>
                  </a:cubicBezTo>
                  <a:cubicBezTo>
                    <a:pt x="774" y="284"/>
                    <a:pt x="788" y="300"/>
                    <a:pt x="807" y="309"/>
                  </a:cubicBezTo>
                  <a:cubicBezTo>
                    <a:pt x="840" y="324"/>
                    <a:pt x="883" y="323"/>
                    <a:pt x="937" y="306"/>
                  </a:cubicBezTo>
                  <a:cubicBezTo>
                    <a:pt x="1026" y="279"/>
                    <a:pt x="1105" y="214"/>
                    <a:pt x="1084" y="130"/>
                  </a:cubicBezTo>
                  <a:cubicBezTo>
                    <a:pt x="1084" y="129"/>
                    <a:pt x="1084" y="128"/>
                    <a:pt x="1084" y="127"/>
                  </a:cubicBezTo>
                  <a:cubicBezTo>
                    <a:pt x="1168" y="112"/>
                    <a:pt x="1271" y="99"/>
                    <a:pt x="1374" y="103"/>
                  </a:cubicBezTo>
                  <a:cubicBezTo>
                    <a:pt x="1481" y="108"/>
                    <a:pt x="1578" y="131"/>
                    <a:pt x="1665" y="173"/>
                  </a:cubicBezTo>
                  <a:cubicBezTo>
                    <a:pt x="1746" y="213"/>
                    <a:pt x="1821" y="269"/>
                    <a:pt x="1880" y="337"/>
                  </a:cubicBezTo>
                  <a:cubicBezTo>
                    <a:pt x="1895" y="353"/>
                    <a:pt x="1909" y="370"/>
                    <a:pt x="1922" y="388"/>
                  </a:cubicBezTo>
                  <a:cubicBezTo>
                    <a:pt x="1926" y="394"/>
                    <a:pt x="1932" y="397"/>
                    <a:pt x="1939" y="396"/>
                  </a:cubicBezTo>
                  <a:cubicBezTo>
                    <a:pt x="1945" y="395"/>
                    <a:pt x="1951" y="391"/>
                    <a:pt x="1954" y="385"/>
                  </a:cubicBezTo>
                  <a:cubicBezTo>
                    <a:pt x="1956" y="380"/>
                    <a:pt x="1956" y="374"/>
                    <a:pt x="1952" y="369"/>
                  </a:cubicBezTo>
                  <a:cubicBezTo>
                    <a:pt x="1894" y="289"/>
                    <a:pt x="1818" y="219"/>
                    <a:pt x="1733" y="169"/>
                  </a:cubicBezTo>
                  <a:close/>
                  <a:moveTo>
                    <a:pt x="1050" y="170"/>
                  </a:moveTo>
                  <a:cubicBezTo>
                    <a:pt x="1045" y="199"/>
                    <a:pt x="1022" y="225"/>
                    <a:pt x="984" y="247"/>
                  </a:cubicBezTo>
                  <a:cubicBezTo>
                    <a:pt x="951" y="267"/>
                    <a:pt x="912" y="279"/>
                    <a:pt x="876" y="283"/>
                  </a:cubicBezTo>
                  <a:cubicBezTo>
                    <a:pt x="865" y="283"/>
                    <a:pt x="829" y="285"/>
                    <a:pt x="810" y="267"/>
                  </a:cubicBezTo>
                  <a:cubicBezTo>
                    <a:pt x="803" y="260"/>
                    <a:pt x="799" y="251"/>
                    <a:pt x="799" y="240"/>
                  </a:cubicBezTo>
                  <a:cubicBezTo>
                    <a:pt x="801" y="195"/>
                    <a:pt x="849" y="174"/>
                    <a:pt x="889" y="165"/>
                  </a:cubicBezTo>
                  <a:cubicBezTo>
                    <a:pt x="939" y="153"/>
                    <a:pt x="991" y="143"/>
                    <a:pt x="1041" y="134"/>
                  </a:cubicBezTo>
                  <a:cubicBezTo>
                    <a:pt x="1046" y="133"/>
                    <a:pt x="1046" y="133"/>
                    <a:pt x="1046" y="133"/>
                  </a:cubicBezTo>
                  <a:cubicBezTo>
                    <a:pt x="1046" y="133"/>
                    <a:pt x="1047" y="133"/>
                    <a:pt x="1048" y="133"/>
                  </a:cubicBezTo>
                  <a:cubicBezTo>
                    <a:pt x="1052" y="145"/>
                    <a:pt x="1053" y="158"/>
                    <a:pt x="1050" y="17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hanks">
  <p:cSld name="CUSTOM_3_1">
    <p:spTree>
      <p:nvGrpSpPr>
        <p:cNvPr id="1" name="Shape 708"/>
        <p:cNvGrpSpPr/>
        <p:nvPr/>
      </p:nvGrpSpPr>
      <p:grpSpPr>
        <a:xfrm>
          <a:off x="0" y="0"/>
          <a:ext cx="0" cy="0"/>
          <a:chOff x="0" y="0"/>
          <a:chExt cx="0" cy="0"/>
        </a:xfrm>
      </p:grpSpPr>
      <p:grpSp>
        <p:nvGrpSpPr>
          <p:cNvPr id="709" name="Google Shape;709;p31"/>
          <p:cNvGrpSpPr/>
          <p:nvPr/>
        </p:nvGrpSpPr>
        <p:grpSpPr>
          <a:xfrm rot="10800000">
            <a:off x="-3985167" y="-2343505"/>
            <a:ext cx="17353391" cy="9684800"/>
            <a:chOff x="-4446568" y="-2343505"/>
            <a:chExt cx="17353391" cy="9684800"/>
          </a:xfrm>
        </p:grpSpPr>
        <p:sp>
          <p:nvSpPr>
            <p:cNvPr id="710" name="Google Shape;710;p31"/>
            <p:cNvSpPr/>
            <p:nvPr/>
          </p:nvSpPr>
          <p:spPr>
            <a:xfrm rot="-124397" flipH="1">
              <a:off x="7725108" y="2771102"/>
              <a:ext cx="5122676" cy="3356550"/>
            </a:xfrm>
            <a:custGeom>
              <a:avLst/>
              <a:gdLst/>
              <a:ahLst/>
              <a:cxnLst/>
              <a:rect l="l" t="t" r="r" b="b"/>
              <a:pathLst>
                <a:path w="2747" h="1799" extrusionOk="0">
                  <a:moveTo>
                    <a:pt x="21" y="103"/>
                  </a:moveTo>
                  <a:cubicBezTo>
                    <a:pt x="321" y="0"/>
                    <a:pt x="670" y="78"/>
                    <a:pt x="898" y="298"/>
                  </a:cubicBezTo>
                  <a:cubicBezTo>
                    <a:pt x="1052" y="447"/>
                    <a:pt x="1156" y="655"/>
                    <a:pt x="1347" y="749"/>
                  </a:cubicBezTo>
                  <a:cubicBezTo>
                    <a:pt x="1567" y="858"/>
                    <a:pt x="1829" y="784"/>
                    <a:pt x="2073" y="804"/>
                  </a:cubicBezTo>
                  <a:cubicBezTo>
                    <a:pt x="2222" y="817"/>
                    <a:pt x="2368" y="866"/>
                    <a:pt x="2493" y="947"/>
                  </a:cubicBezTo>
                  <a:cubicBezTo>
                    <a:pt x="2554" y="986"/>
                    <a:pt x="2611" y="1033"/>
                    <a:pt x="2649" y="1094"/>
                  </a:cubicBezTo>
                  <a:cubicBezTo>
                    <a:pt x="2747" y="1250"/>
                    <a:pt x="2682" y="1484"/>
                    <a:pt x="2517" y="1567"/>
                  </a:cubicBezTo>
                  <a:cubicBezTo>
                    <a:pt x="2455" y="1599"/>
                    <a:pt x="2385" y="1610"/>
                    <a:pt x="2316" y="1620"/>
                  </a:cubicBezTo>
                  <a:cubicBezTo>
                    <a:pt x="1713" y="1714"/>
                    <a:pt x="1101" y="1799"/>
                    <a:pt x="495" y="1733"/>
                  </a:cubicBezTo>
                  <a:cubicBezTo>
                    <a:pt x="418" y="1725"/>
                    <a:pt x="339" y="1713"/>
                    <a:pt x="276" y="1670"/>
                  </a:cubicBezTo>
                  <a:cubicBezTo>
                    <a:pt x="183" y="1606"/>
                    <a:pt x="145" y="1490"/>
                    <a:pt x="120" y="1381"/>
                  </a:cubicBezTo>
                  <a:cubicBezTo>
                    <a:pt x="21" y="954"/>
                    <a:pt x="0" y="573"/>
                    <a:pt x="15" y="135"/>
                  </a:cubicBez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11" name="Google Shape;711;p31"/>
            <p:cNvSpPr/>
            <p:nvPr/>
          </p:nvSpPr>
          <p:spPr>
            <a:xfrm rot="10800000" flipH="1">
              <a:off x="-1699499" y="-1127668"/>
              <a:ext cx="3702049" cy="2425700"/>
            </a:xfrm>
            <a:custGeom>
              <a:avLst/>
              <a:gdLst/>
              <a:ahLst/>
              <a:cxnLst/>
              <a:rect l="l" t="t" r="r" b="b"/>
              <a:pathLst>
                <a:path w="2747" h="1799" extrusionOk="0">
                  <a:moveTo>
                    <a:pt x="21" y="103"/>
                  </a:moveTo>
                  <a:cubicBezTo>
                    <a:pt x="321" y="0"/>
                    <a:pt x="670" y="78"/>
                    <a:pt x="898" y="298"/>
                  </a:cubicBezTo>
                  <a:cubicBezTo>
                    <a:pt x="1052" y="447"/>
                    <a:pt x="1156" y="655"/>
                    <a:pt x="1347" y="749"/>
                  </a:cubicBezTo>
                  <a:cubicBezTo>
                    <a:pt x="1567" y="858"/>
                    <a:pt x="1829" y="784"/>
                    <a:pt x="2073" y="804"/>
                  </a:cubicBezTo>
                  <a:cubicBezTo>
                    <a:pt x="2222" y="817"/>
                    <a:pt x="2368" y="866"/>
                    <a:pt x="2493" y="947"/>
                  </a:cubicBezTo>
                  <a:cubicBezTo>
                    <a:pt x="2554" y="986"/>
                    <a:pt x="2611" y="1033"/>
                    <a:pt x="2649" y="1094"/>
                  </a:cubicBezTo>
                  <a:cubicBezTo>
                    <a:pt x="2747" y="1250"/>
                    <a:pt x="2682" y="1484"/>
                    <a:pt x="2517" y="1567"/>
                  </a:cubicBezTo>
                  <a:cubicBezTo>
                    <a:pt x="2455" y="1599"/>
                    <a:pt x="2385" y="1610"/>
                    <a:pt x="2316" y="1620"/>
                  </a:cubicBezTo>
                  <a:cubicBezTo>
                    <a:pt x="1713" y="1714"/>
                    <a:pt x="1101" y="1799"/>
                    <a:pt x="495" y="1733"/>
                  </a:cubicBezTo>
                  <a:cubicBezTo>
                    <a:pt x="418" y="1725"/>
                    <a:pt x="339" y="1713"/>
                    <a:pt x="276" y="1670"/>
                  </a:cubicBezTo>
                  <a:cubicBezTo>
                    <a:pt x="183" y="1606"/>
                    <a:pt x="145" y="1490"/>
                    <a:pt x="120" y="1381"/>
                  </a:cubicBezTo>
                  <a:cubicBezTo>
                    <a:pt x="21" y="954"/>
                    <a:pt x="0" y="573"/>
                    <a:pt x="15" y="135"/>
                  </a:cubicBezTo>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12" name="Google Shape;712;p31"/>
            <p:cNvSpPr/>
            <p:nvPr/>
          </p:nvSpPr>
          <p:spPr>
            <a:xfrm rot="-2975851">
              <a:off x="7762404" y="-2232022"/>
              <a:ext cx="2192290" cy="4111146"/>
            </a:xfrm>
            <a:custGeom>
              <a:avLst/>
              <a:gdLst/>
              <a:ahLst/>
              <a:cxnLst/>
              <a:rect l="l" t="t" r="r" b="b"/>
              <a:pathLst>
                <a:path w="557" h="1044" extrusionOk="0">
                  <a:moveTo>
                    <a:pt x="71" y="189"/>
                  </a:moveTo>
                  <a:cubicBezTo>
                    <a:pt x="0" y="450"/>
                    <a:pt x="76" y="744"/>
                    <a:pt x="246" y="955"/>
                  </a:cubicBezTo>
                  <a:cubicBezTo>
                    <a:pt x="283" y="1000"/>
                    <a:pt x="334" y="1044"/>
                    <a:pt x="392" y="1035"/>
                  </a:cubicBezTo>
                  <a:cubicBezTo>
                    <a:pt x="414" y="1032"/>
                    <a:pt x="434" y="1021"/>
                    <a:pt x="452" y="1008"/>
                  </a:cubicBezTo>
                  <a:cubicBezTo>
                    <a:pt x="545" y="937"/>
                    <a:pt x="557" y="802"/>
                    <a:pt x="554" y="685"/>
                  </a:cubicBezTo>
                  <a:cubicBezTo>
                    <a:pt x="551" y="587"/>
                    <a:pt x="544" y="490"/>
                    <a:pt x="532" y="393"/>
                  </a:cubicBezTo>
                  <a:cubicBezTo>
                    <a:pt x="521" y="300"/>
                    <a:pt x="505" y="206"/>
                    <a:pt x="460" y="124"/>
                  </a:cubicBezTo>
                  <a:cubicBezTo>
                    <a:pt x="437" y="83"/>
                    <a:pt x="406" y="45"/>
                    <a:pt x="364" y="26"/>
                  </a:cubicBezTo>
                  <a:cubicBezTo>
                    <a:pt x="307" y="0"/>
                    <a:pt x="239" y="13"/>
                    <a:pt x="187" y="47"/>
                  </a:cubicBezTo>
                  <a:cubicBezTo>
                    <a:pt x="135" y="81"/>
                    <a:pt x="99" y="133"/>
                    <a:pt x="71" y="189"/>
                  </a:cubicBezTo>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13" name="Google Shape;713;p31"/>
            <p:cNvSpPr/>
            <p:nvPr/>
          </p:nvSpPr>
          <p:spPr>
            <a:xfrm rot="3391190" flipH="1">
              <a:off x="-4195139" y="2600852"/>
              <a:ext cx="5122675" cy="3356547"/>
            </a:xfrm>
            <a:custGeom>
              <a:avLst/>
              <a:gdLst/>
              <a:ahLst/>
              <a:cxnLst/>
              <a:rect l="l" t="t" r="r" b="b"/>
              <a:pathLst>
                <a:path w="2747" h="1799" extrusionOk="0">
                  <a:moveTo>
                    <a:pt x="21" y="103"/>
                  </a:moveTo>
                  <a:cubicBezTo>
                    <a:pt x="321" y="0"/>
                    <a:pt x="670" y="78"/>
                    <a:pt x="898" y="298"/>
                  </a:cubicBezTo>
                  <a:cubicBezTo>
                    <a:pt x="1052" y="447"/>
                    <a:pt x="1156" y="655"/>
                    <a:pt x="1347" y="749"/>
                  </a:cubicBezTo>
                  <a:cubicBezTo>
                    <a:pt x="1567" y="858"/>
                    <a:pt x="1829" y="784"/>
                    <a:pt x="2073" y="804"/>
                  </a:cubicBezTo>
                  <a:cubicBezTo>
                    <a:pt x="2222" y="817"/>
                    <a:pt x="2368" y="866"/>
                    <a:pt x="2493" y="947"/>
                  </a:cubicBezTo>
                  <a:cubicBezTo>
                    <a:pt x="2554" y="986"/>
                    <a:pt x="2611" y="1033"/>
                    <a:pt x="2649" y="1094"/>
                  </a:cubicBezTo>
                  <a:cubicBezTo>
                    <a:pt x="2747" y="1250"/>
                    <a:pt x="2682" y="1484"/>
                    <a:pt x="2517" y="1567"/>
                  </a:cubicBezTo>
                  <a:cubicBezTo>
                    <a:pt x="2455" y="1599"/>
                    <a:pt x="2385" y="1610"/>
                    <a:pt x="2316" y="1620"/>
                  </a:cubicBezTo>
                  <a:cubicBezTo>
                    <a:pt x="1713" y="1714"/>
                    <a:pt x="1101" y="1799"/>
                    <a:pt x="495" y="1733"/>
                  </a:cubicBezTo>
                  <a:cubicBezTo>
                    <a:pt x="418" y="1725"/>
                    <a:pt x="339" y="1713"/>
                    <a:pt x="276" y="1670"/>
                  </a:cubicBezTo>
                  <a:cubicBezTo>
                    <a:pt x="183" y="1606"/>
                    <a:pt x="145" y="1490"/>
                    <a:pt x="120" y="1381"/>
                  </a:cubicBezTo>
                  <a:cubicBezTo>
                    <a:pt x="21" y="954"/>
                    <a:pt x="0" y="573"/>
                    <a:pt x="15" y="135"/>
                  </a:cubicBezTo>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714" name="Google Shape;714;p31"/>
          <p:cNvSpPr txBox="1">
            <a:spLocks noGrp="1"/>
          </p:cNvSpPr>
          <p:nvPr>
            <p:ph type="title"/>
          </p:nvPr>
        </p:nvSpPr>
        <p:spPr>
          <a:xfrm>
            <a:off x="4566775" y="582275"/>
            <a:ext cx="3864000" cy="1058700"/>
          </a:xfrm>
          <a:prstGeom prst="rect">
            <a:avLst/>
          </a:prstGeom>
        </p:spPr>
        <p:txBody>
          <a:bodyPr spcFirstLastPara="1" wrap="square" lIns="91425" tIns="91425" rIns="91425" bIns="91425" anchor="b" anchorCtr="0">
            <a:noAutofit/>
          </a:bodyPr>
          <a:lstStyle>
            <a:lvl1pPr lvl="0" algn="r" rtl="0">
              <a:spcBef>
                <a:spcPts val="0"/>
              </a:spcBef>
              <a:spcAft>
                <a:spcPts val="0"/>
              </a:spcAft>
              <a:buSzPts val="3000"/>
              <a:buNone/>
              <a:defRPr sz="6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715" name="Google Shape;715;p31"/>
          <p:cNvSpPr txBox="1">
            <a:spLocks noGrp="1"/>
          </p:cNvSpPr>
          <p:nvPr>
            <p:ph type="subTitle" idx="1"/>
          </p:nvPr>
        </p:nvSpPr>
        <p:spPr>
          <a:xfrm>
            <a:off x="4566775" y="1640975"/>
            <a:ext cx="3864000" cy="11640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716" name="Google Shape;716;p31"/>
          <p:cNvSpPr txBox="1"/>
          <p:nvPr/>
        </p:nvSpPr>
        <p:spPr>
          <a:xfrm>
            <a:off x="4914900" y="3467100"/>
            <a:ext cx="3516000" cy="7011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1200" b="1">
                <a:solidFill>
                  <a:schemeClr val="dk1"/>
                </a:solidFill>
                <a:latin typeface="Albert Sans"/>
                <a:ea typeface="Albert Sans"/>
                <a:cs typeface="Albert Sans"/>
                <a:sym typeface="Albert Sans"/>
              </a:rPr>
              <a:t>CREDITS:</a:t>
            </a:r>
            <a:r>
              <a:rPr lang="en" sz="1200">
                <a:solidFill>
                  <a:schemeClr val="dk1"/>
                </a:solidFill>
                <a:latin typeface="Albert Sans"/>
                <a:ea typeface="Albert Sans"/>
                <a:cs typeface="Albert Sans"/>
                <a:sym typeface="Albert Sans"/>
              </a:rPr>
              <a:t> This presentation template was created by </a:t>
            </a:r>
            <a:r>
              <a:rPr lang="en" sz="1200" b="1" u="sng">
                <a:solidFill>
                  <a:schemeClr val="dk1"/>
                </a:solidFill>
                <a:latin typeface="Albert Sans"/>
                <a:ea typeface="Albert Sans"/>
                <a:cs typeface="Albert Sans"/>
                <a:sym typeface="Albert Sans"/>
                <a:hlinkClick r:id="rId2">
                  <a:extLst>
                    <a:ext uri="{A12FA001-AC4F-418D-AE19-62706E023703}">
                      <ahyp:hlinkClr xmlns:ahyp="http://schemas.microsoft.com/office/drawing/2018/hyperlinkcolor" val="tx"/>
                    </a:ext>
                  </a:extLst>
                </a:hlinkClick>
              </a:rPr>
              <a:t>Slidesgo</a:t>
            </a:r>
            <a:r>
              <a:rPr lang="en" sz="1200">
                <a:solidFill>
                  <a:schemeClr val="dk1"/>
                </a:solidFill>
                <a:latin typeface="Albert Sans"/>
                <a:ea typeface="Albert Sans"/>
                <a:cs typeface="Albert Sans"/>
                <a:sym typeface="Albert Sans"/>
              </a:rPr>
              <a:t>, and includes icons by </a:t>
            </a:r>
            <a:r>
              <a:rPr lang="en" sz="1200" b="1" u="sng">
                <a:solidFill>
                  <a:schemeClr val="dk1"/>
                </a:solidFill>
                <a:latin typeface="Albert Sans"/>
                <a:ea typeface="Albert Sans"/>
                <a:cs typeface="Albert Sans"/>
                <a:sym typeface="Albert Sans"/>
                <a:hlinkClick r:id="rId3">
                  <a:extLst>
                    <a:ext uri="{A12FA001-AC4F-418D-AE19-62706E023703}">
                      <ahyp:hlinkClr xmlns:ahyp="http://schemas.microsoft.com/office/drawing/2018/hyperlinkcolor" val="tx"/>
                    </a:ext>
                  </a:extLst>
                </a:hlinkClick>
              </a:rPr>
              <a:t>Flaticon</a:t>
            </a:r>
            <a:r>
              <a:rPr lang="en" sz="1200">
                <a:solidFill>
                  <a:schemeClr val="dk1"/>
                </a:solidFill>
                <a:latin typeface="Albert Sans"/>
                <a:ea typeface="Albert Sans"/>
                <a:cs typeface="Albert Sans"/>
                <a:sym typeface="Albert Sans"/>
              </a:rPr>
              <a:t>, and infographics &amp; images by </a:t>
            </a:r>
            <a:r>
              <a:rPr lang="en" sz="1200" b="1" u="sng">
                <a:solidFill>
                  <a:schemeClr val="dk1"/>
                </a:solidFill>
                <a:latin typeface="Albert Sans"/>
                <a:ea typeface="Albert Sans"/>
                <a:cs typeface="Albert Sans"/>
                <a:sym typeface="Albert Sans"/>
                <a:hlinkClick r:id="rId4">
                  <a:extLst>
                    <a:ext uri="{A12FA001-AC4F-418D-AE19-62706E023703}">
                      <ahyp:hlinkClr xmlns:ahyp="http://schemas.microsoft.com/office/drawing/2018/hyperlinkcolor" val="tx"/>
                    </a:ext>
                  </a:extLst>
                </a:hlinkClick>
              </a:rPr>
              <a:t>Freepik</a:t>
            </a:r>
            <a:r>
              <a:rPr lang="en" sz="1200" u="sng">
                <a:solidFill>
                  <a:schemeClr val="dk1"/>
                </a:solidFill>
                <a:latin typeface="Albert Sans"/>
                <a:ea typeface="Albert Sans"/>
                <a:cs typeface="Albert Sans"/>
                <a:sym typeface="Albert Sans"/>
              </a:rPr>
              <a:t> </a:t>
            </a:r>
            <a:endParaRPr sz="1200" b="1" u="sng">
              <a:solidFill>
                <a:schemeClr val="dk1"/>
              </a:solidFill>
              <a:latin typeface="Albert Sans"/>
              <a:ea typeface="Albert Sans"/>
              <a:cs typeface="Albert Sans"/>
              <a:sym typeface="Albert Sans"/>
            </a:endParaRPr>
          </a:p>
        </p:txBody>
      </p:sp>
      <p:grpSp>
        <p:nvGrpSpPr>
          <p:cNvPr id="717" name="Google Shape;717;p31"/>
          <p:cNvGrpSpPr/>
          <p:nvPr/>
        </p:nvGrpSpPr>
        <p:grpSpPr>
          <a:xfrm>
            <a:off x="-1145163" y="-1569262"/>
            <a:ext cx="10869343" cy="8241340"/>
            <a:chOff x="-152" y="-704"/>
            <a:chExt cx="6847" cy="5191"/>
          </a:xfrm>
        </p:grpSpPr>
        <p:sp>
          <p:nvSpPr>
            <p:cNvPr id="718" name="Google Shape;718;p31"/>
            <p:cNvSpPr/>
            <p:nvPr/>
          </p:nvSpPr>
          <p:spPr>
            <a:xfrm>
              <a:off x="500" y="180"/>
              <a:ext cx="420" cy="284"/>
            </a:xfrm>
            <a:custGeom>
              <a:avLst/>
              <a:gdLst/>
              <a:ahLst/>
              <a:cxnLst/>
              <a:rect l="l" t="t" r="r" b="b"/>
              <a:pathLst>
                <a:path w="542" h="366" extrusionOk="0">
                  <a:moveTo>
                    <a:pt x="0" y="32"/>
                  </a:moveTo>
                  <a:cubicBezTo>
                    <a:pt x="2" y="99"/>
                    <a:pt x="15" y="167"/>
                    <a:pt x="48" y="226"/>
                  </a:cubicBezTo>
                  <a:cubicBezTo>
                    <a:pt x="63" y="255"/>
                    <a:pt x="83" y="281"/>
                    <a:pt x="108" y="302"/>
                  </a:cubicBezTo>
                  <a:cubicBezTo>
                    <a:pt x="131" y="322"/>
                    <a:pt x="159" y="337"/>
                    <a:pt x="188" y="347"/>
                  </a:cubicBezTo>
                  <a:cubicBezTo>
                    <a:pt x="245" y="366"/>
                    <a:pt x="311" y="362"/>
                    <a:pt x="360" y="326"/>
                  </a:cubicBezTo>
                  <a:cubicBezTo>
                    <a:pt x="406" y="293"/>
                    <a:pt x="431" y="241"/>
                    <a:pt x="451" y="190"/>
                  </a:cubicBezTo>
                  <a:cubicBezTo>
                    <a:pt x="471" y="138"/>
                    <a:pt x="488" y="84"/>
                    <a:pt x="522" y="39"/>
                  </a:cubicBezTo>
                  <a:cubicBezTo>
                    <a:pt x="525" y="34"/>
                    <a:pt x="530" y="29"/>
                    <a:pt x="534" y="24"/>
                  </a:cubicBezTo>
                  <a:cubicBezTo>
                    <a:pt x="542" y="14"/>
                    <a:pt x="528" y="0"/>
                    <a:pt x="520" y="10"/>
                  </a:cubicBezTo>
                  <a:cubicBezTo>
                    <a:pt x="482" y="51"/>
                    <a:pt x="462" y="104"/>
                    <a:pt x="443" y="155"/>
                  </a:cubicBezTo>
                  <a:cubicBezTo>
                    <a:pt x="425" y="204"/>
                    <a:pt x="406" y="255"/>
                    <a:pt x="369" y="292"/>
                  </a:cubicBezTo>
                  <a:cubicBezTo>
                    <a:pt x="350" y="312"/>
                    <a:pt x="327" y="326"/>
                    <a:pt x="301" y="333"/>
                  </a:cubicBezTo>
                  <a:cubicBezTo>
                    <a:pt x="274" y="340"/>
                    <a:pt x="245" y="340"/>
                    <a:pt x="218" y="334"/>
                  </a:cubicBezTo>
                  <a:cubicBezTo>
                    <a:pt x="190" y="329"/>
                    <a:pt x="163" y="317"/>
                    <a:pt x="139" y="301"/>
                  </a:cubicBezTo>
                  <a:cubicBezTo>
                    <a:pt x="114" y="284"/>
                    <a:pt x="94" y="262"/>
                    <a:pt x="77" y="237"/>
                  </a:cubicBezTo>
                  <a:cubicBezTo>
                    <a:pt x="42" y="183"/>
                    <a:pt x="26" y="119"/>
                    <a:pt x="22" y="56"/>
                  </a:cubicBezTo>
                  <a:cubicBezTo>
                    <a:pt x="21" y="48"/>
                    <a:pt x="21" y="40"/>
                    <a:pt x="20" y="32"/>
                  </a:cubicBezTo>
                  <a:cubicBezTo>
                    <a:pt x="20" y="19"/>
                    <a:pt x="0" y="19"/>
                    <a:pt x="0" y="32"/>
                  </a:cubicBezTo>
                  <a:close/>
                </a:path>
              </a:pathLst>
            </a:custGeom>
            <a:solidFill>
              <a:schemeClr val="lt1"/>
            </a:solidFill>
            <a:ln w="19050"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719" name="Google Shape;719;p31"/>
            <p:cNvSpPr/>
            <p:nvPr/>
          </p:nvSpPr>
          <p:spPr>
            <a:xfrm>
              <a:off x="-152" y="-64"/>
              <a:ext cx="2341" cy="945"/>
            </a:xfrm>
            <a:custGeom>
              <a:avLst/>
              <a:gdLst/>
              <a:ahLst/>
              <a:cxnLst/>
              <a:rect l="l" t="t" r="r" b="b"/>
              <a:pathLst>
                <a:path w="3021" h="1219" extrusionOk="0">
                  <a:moveTo>
                    <a:pt x="3007" y="3"/>
                  </a:moveTo>
                  <a:cubicBezTo>
                    <a:pt x="3001" y="0"/>
                    <a:pt x="2993" y="0"/>
                    <a:pt x="2988" y="4"/>
                  </a:cubicBezTo>
                  <a:cubicBezTo>
                    <a:pt x="2983" y="7"/>
                    <a:pt x="2981" y="13"/>
                    <a:pt x="2981" y="19"/>
                  </a:cubicBezTo>
                  <a:cubicBezTo>
                    <a:pt x="2995" y="163"/>
                    <a:pt x="2921" y="309"/>
                    <a:pt x="2798" y="384"/>
                  </a:cubicBezTo>
                  <a:cubicBezTo>
                    <a:pt x="2737" y="420"/>
                    <a:pt x="2665" y="438"/>
                    <a:pt x="2590" y="435"/>
                  </a:cubicBezTo>
                  <a:cubicBezTo>
                    <a:pt x="2516" y="432"/>
                    <a:pt x="2443" y="408"/>
                    <a:pt x="2385" y="367"/>
                  </a:cubicBezTo>
                  <a:cubicBezTo>
                    <a:pt x="2362" y="352"/>
                    <a:pt x="2342" y="332"/>
                    <a:pt x="2322" y="312"/>
                  </a:cubicBezTo>
                  <a:cubicBezTo>
                    <a:pt x="2286" y="277"/>
                    <a:pt x="2249" y="241"/>
                    <a:pt x="2198" y="228"/>
                  </a:cubicBezTo>
                  <a:cubicBezTo>
                    <a:pt x="2153" y="216"/>
                    <a:pt x="2107" y="221"/>
                    <a:pt x="2067" y="228"/>
                  </a:cubicBezTo>
                  <a:cubicBezTo>
                    <a:pt x="2027" y="234"/>
                    <a:pt x="1987" y="245"/>
                    <a:pt x="1949" y="260"/>
                  </a:cubicBezTo>
                  <a:cubicBezTo>
                    <a:pt x="1864" y="291"/>
                    <a:pt x="1791" y="336"/>
                    <a:pt x="1738" y="389"/>
                  </a:cubicBezTo>
                  <a:cubicBezTo>
                    <a:pt x="1708" y="419"/>
                    <a:pt x="1690" y="451"/>
                    <a:pt x="1686" y="482"/>
                  </a:cubicBezTo>
                  <a:cubicBezTo>
                    <a:pt x="1680" y="522"/>
                    <a:pt x="1697" y="557"/>
                    <a:pt x="1714" y="591"/>
                  </a:cubicBezTo>
                  <a:cubicBezTo>
                    <a:pt x="1716" y="595"/>
                    <a:pt x="1717" y="599"/>
                    <a:pt x="1719" y="602"/>
                  </a:cubicBezTo>
                  <a:cubicBezTo>
                    <a:pt x="1803" y="777"/>
                    <a:pt x="1823" y="914"/>
                    <a:pt x="1783" y="1023"/>
                  </a:cubicBezTo>
                  <a:cubicBezTo>
                    <a:pt x="1758" y="1092"/>
                    <a:pt x="1705" y="1145"/>
                    <a:pt x="1637" y="1169"/>
                  </a:cubicBezTo>
                  <a:cubicBezTo>
                    <a:pt x="1568" y="1193"/>
                    <a:pt x="1494" y="1186"/>
                    <a:pt x="1433" y="1151"/>
                  </a:cubicBezTo>
                  <a:cubicBezTo>
                    <a:pt x="1358" y="1109"/>
                    <a:pt x="1306" y="1037"/>
                    <a:pt x="1257" y="968"/>
                  </a:cubicBezTo>
                  <a:cubicBezTo>
                    <a:pt x="1219" y="915"/>
                    <a:pt x="1180" y="860"/>
                    <a:pt x="1130" y="817"/>
                  </a:cubicBezTo>
                  <a:cubicBezTo>
                    <a:pt x="1085" y="778"/>
                    <a:pt x="1012" y="734"/>
                    <a:pt x="926" y="742"/>
                  </a:cubicBezTo>
                  <a:cubicBezTo>
                    <a:pt x="879" y="746"/>
                    <a:pt x="835" y="763"/>
                    <a:pt x="792" y="779"/>
                  </a:cubicBezTo>
                  <a:cubicBezTo>
                    <a:pt x="758" y="792"/>
                    <a:pt x="723" y="806"/>
                    <a:pt x="687" y="812"/>
                  </a:cubicBezTo>
                  <a:cubicBezTo>
                    <a:pt x="547" y="839"/>
                    <a:pt x="386" y="790"/>
                    <a:pt x="267" y="685"/>
                  </a:cubicBezTo>
                  <a:cubicBezTo>
                    <a:pt x="158" y="589"/>
                    <a:pt x="81" y="442"/>
                    <a:pt x="50" y="270"/>
                  </a:cubicBezTo>
                  <a:cubicBezTo>
                    <a:pt x="43" y="233"/>
                    <a:pt x="39" y="194"/>
                    <a:pt x="36" y="153"/>
                  </a:cubicBezTo>
                  <a:cubicBezTo>
                    <a:pt x="36" y="142"/>
                    <a:pt x="26" y="135"/>
                    <a:pt x="17" y="136"/>
                  </a:cubicBezTo>
                  <a:cubicBezTo>
                    <a:pt x="7" y="136"/>
                    <a:pt x="0" y="144"/>
                    <a:pt x="0" y="154"/>
                  </a:cubicBezTo>
                  <a:cubicBezTo>
                    <a:pt x="10" y="333"/>
                    <a:pt x="64" y="493"/>
                    <a:pt x="155" y="615"/>
                  </a:cubicBezTo>
                  <a:cubicBezTo>
                    <a:pt x="252" y="745"/>
                    <a:pt x="393" y="831"/>
                    <a:pt x="544" y="851"/>
                  </a:cubicBezTo>
                  <a:cubicBezTo>
                    <a:pt x="623" y="861"/>
                    <a:pt x="701" y="852"/>
                    <a:pt x="778" y="824"/>
                  </a:cubicBezTo>
                  <a:cubicBezTo>
                    <a:pt x="788" y="820"/>
                    <a:pt x="798" y="816"/>
                    <a:pt x="808" y="812"/>
                  </a:cubicBezTo>
                  <a:cubicBezTo>
                    <a:pt x="837" y="801"/>
                    <a:pt x="868" y="789"/>
                    <a:pt x="899" y="782"/>
                  </a:cubicBezTo>
                  <a:cubicBezTo>
                    <a:pt x="939" y="773"/>
                    <a:pt x="979" y="776"/>
                    <a:pt x="1016" y="789"/>
                  </a:cubicBezTo>
                  <a:cubicBezTo>
                    <a:pt x="1054" y="803"/>
                    <a:pt x="1113" y="833"/>
                    <a:pt x="1193" y="938"/>
                  </a:cubicBezTo>
                  <a:cubicBezTo>
                    <a:pt x="1207" y="956"/>
                    <a:pt x="1220" y="975"/>
                    <a:pt x="1233" y="993"/>
                  </a:cubicBezTo>
                  <a:cubicBezTo>
                    <a:pt x="1264" y="1037"/>
                    <a:pt x="1297" y="1082"/>
                    <a:pt x="1336" y="1121"/>
                  </a:cubicBezTo>
                  <a:cubicBezTo>
                    <a:pt x="1395" y="1180"/>
                    <a:pt x="1462" y="1213"/>
                    <a:pt x="1531" y="1218"/>
                  </a:cubicBezTo>
                  <a:cubicBezTo>
                    <a:pt x="1538" y="1219"/>
                    <a:pt x="1545" y="1219"/>
                    <a:pt x="1552" y="1219"/>
                  </a:cubicBezTo>
                  <a:cubicBezTo>
                    <a:pt x="1618" y="1219"/>
                    <a:pt x="1684" y="1196"/>
                    <a:pt x="1735" y="1154"/>
                  </a:cubicBezTo>
                  <a:cubicBezTo>
                    <a:pt x="1790" y="1108"/>
                    <a:pt x="1824" y="1043"/>
                    <a:pt x="1834" y="963"/>
                  </a:cubicBezTo>
                  <a:cubicBezTo>
                    <a:pt x="1844" y="881"/>
                    <a:pt x="1828" y="800"/>
                    <a:pt x="1813" y="746"/>
                  </a:cubicBezTo>
                  <a:cubicBezTo>
                    <a:pt x="1803" y="711"/>
                    <a:pt x="1790" y="676"/>
                    <a:pt x="1774" y="637"/>
                  </a:cubicBezTo>
                  <a:cubicBezTo>
                    <a:pt x="1768" y="623"/>
                    <a:pt x="1761" y="609"/>
                    <a:pt x="1755" y="595"/>
                  </a:cubicBezTo>
                  <a:cubicBezTo>
                    <a:pt x="1743" y="573"/>
                    <a:pt x="1732" y="549"/>
                    <a:pt x="1725" y="525"/>
                  </a:cubicBezTo>
                  <a:cubicBezTo>
                    <a:pt x="1703" y="449"/>
                    <a:pt x="1780" y="390"/>
                    <a:pt x="1859" y="343"/>
                  </a:cubicBezTo>
                  <a:cubicBezTo>
                    <a:pt x="1935" y="297"/>
                    <a:pt x="2019" y="268"/>
                    <a:pt x="2103" y="259"/>
                  </a:cubicBezTo>
                  <a:cubicBezTo>
                    <a:pt x="2156" y="253"/>
                    <a:pt x="2196" y="260"/>
                    <a:pt x="2229" y="280"/>
                  </a:cubicBezTo>
                  <a:cubicBezTo>
                    <a:pt x="2253" y="295"/>
                    <a:pt x="2274" y="316"/>
                    <a:pt x="2295" y="336"/>
                  </a:cubicBezTo>
                  <a:cubicBezTo>
                    <a:pt x="2303" y="344"/>
                    <a:pt x="2311" y="352"/>
                    <a:pt x="2319" y="360"/>
                  </a:cubicBezTo>
                  <a:cubicBezTo>
                    <a:pt x="2430" y="464"/>
                    <a:pt x="2596" y="499"/>
                    <a:pt x="2741" y="450"/>
                  </a:cubicBezTo>
                  <a:cubicBezTo>
                    <a:pt x="2879" y="403"/>
                    <a:pt x="2986" y="276"/>
                    <a:pt x="3013" y="127"/>
                  </a:cubicBezTo>
                  <a:cubicBezTo>
                    <a:pt x="3019" y="90"/>
                    <a:pt x="3021" y="54"/>
                    <a:pt x="3017" y="18"/>
                  </a:cubicBezTo>
                  <a:cubicBezTo>
                    <a:pt x="3017" y="11"/>
                    <a:pt x="3013" y="5"/>
                    <a:pt x="3007" y="3"/>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720" name="Google Shape;720;p31"/>
            <p:cNvSpPr/>
            <p:nvPr/>
          </p:nvSpPr>
          <p:spPr>
            <a:xfrm>
              <a:off x="5972" y="-704"/>
              <a:ext cx="675" cy="1328"/>
            </a:xfrm>
            <a:custGeom>
              <a:avLst/>
              <a:gdLst/>
              <a:ahLst/>
              <a:cxnLst/>
              <a:rect l="l" t="t" r="r" b="b"/>
              <a:pathLst>
                <a:path w="874" h="1714" extrusionOk="0">
                  <a:moveTo>
                    <a:pt x="769" y="1699"/>
                  </a:moveTo>
                  <a:cubicBezTo>
                    <a:pt x="796" y="1705"/>
                    <a:pt x="823" y="1710"/>
                    <a:pt x="851" y="1714"/>
                  </a:cubicBezTo>
                  <a:cubicBezTo>
                    <a:pt x="852" y="1714"/>
                    <a:pt x="853" y="1714"/>
                    <a:pt x="854" y="1714"/>
                  </a:cubicBezTo>
                  <a:cubicBezTo>
                    <a:pt x="864" y="1714"/>
                    <a:pt x="871" y="1707"/>
                    <a:pt x="873" y="1698"/>
                  </a:cubicBezTo>
                  <a:cubicBezTo>
                    <a:pt x="874" y="1689"/>
                    <a:pt x="868" y="1681"/>
                    <a:pt x="859" y="1679"/>
                  </a:cubicBezTo>
                  <a:cubicBezTo>
                    <a:pt x="750" y="1661"/>
                    <a:pt x="642" y="1636"/>
                    <a:pt x="537" y="1603"/>
                  </a:cubicBezTo>
                  <a:cubicBezTo>
                    <a:pt x="484" y="1586"/>
                    <a:pt x="431" y="1567"/>
                    <a:pt x="380" y="1547"/>
                  </a:cubicBezTo>
                  <a:cubicBezTo>
                    <a:pt x="336" y="1529"/>
                    <a:pt x="289" y="1509"/>
                    <a:pt x="245" y="1486"/>
                  </a:cubicBezTo>
                  <a:cubicBezTo>
                    <a:pt x="152" y="1436"/>
                    <a:pt x="94" y="1384"/>
                    <a:pt x="64" y="1323"/>
                  </a:cubicBezTo>
                  <a:cubicBezTo>
                    <a:pt x="48" y="1290"/>
                    <a:pt x="41" y="1253"/>
                    <a:pt x="46" y="1216"/>
                  </a:cubicBezTo>
                  <a:cubicBezTo>
                    <a:pt x="49" y="1188"/>
                    <a:pt x="59" y="1158"/>
                    <a:pt x="77" y="1128"/>
                  </a:cubicBezTo>
                  <a:cubicBezTo>
                    <a:pt x="104" y="1080"/>
                    <a:pt x="141" y="1039"/>
                    <a:pt x="177" y="998"/>
                  </a:cubicBezTo>
                  <a:cubicBezTo>
                    <a:pt x="187" y="988"/>
                    <a:pt x="197" y="977"/>
                    <a:pt x="206" y="966"/>
                  </a:cubicBezTo>
                  <a:cubicBezTo>
                    <a:pt x="251" y="915"/>
                    <a:pt x="296" y="859"/>
                    <a:pt x="313" y="792"/>
                  </a:cubicBezTo>
                  <a:cubicBezTo>
                    <a:pt x="323" y="755"/>
                    <a:pt x="323" y="717"/>
                    <a:pt x="314" y="680"/>
                  </a:cubicBezTo>
                  <a:cubicBezTo>
                    <a:pt x="303" y="638"/>
                    <a:pt x="281" y="599"/>
                    <a:pt x="259" y="564"/>
                  </a:cubicBezTo>
                  <a:cubicBezTo>
                    <a:pt x="254" y="556"/>
                    <a:pt x="249" y="548"/>
                    <a:pt x="244" y="540"/>
                  </a:cubicBezTo>
                  <a:cubicBezTo>
                    <a:pt x="203" y="477"/>
                    <a:pt x="162" y="412"/>
                    <a:pt x="168" y="335"/>
                  </a:cubicBezTo>
                  <a:cubicBezTo>
                    <a:pt x="175" y="256"/>
                    <a:pt x="229" y="175"/>
                    <a:pt x="309" y="124"/>
                  </a:cubicBezTo>
                  <a:cubicBezTo>
                    <a:pt x="396" y="68"/>
                    <a:pt x="501" y="52"/>
                    <a:pt x="600" y="43"/>
                  </a:cubicBezTo>
                  <a:cubicBezTo>
                    <a:pt x="626" y="40"/>
                    <a:pt x="651" y="38"/>
                    <a:pt x="677" y="36"/>
                  </a:cubicBezTo>
                  <a:cubicBezTo>
                    <a:pt x="684" y="36"/>
                    <a:pt x="689" y="32"/>
                    <a:pt x="692" y="26"/>
                  </a:cubicBezTo>
                  <a:cubicBezTo>
                    <a:pt x="695" y="20"/>
                    <a:pt x="695" y="13"/>
                    <a:pt x="691" y="7"/>
                  </a:cubicBezTo>
                  <a:cubicBezTo>
                    <a:pt x="688" y="2"/>
                    <a:pt x="682" y="0"/>
                    <a:pt x="676" y="0"/>
                  </a:cubicBezTo>
                  <a:cubicBezTo>
                    <a:pt x="570" y="8"/>
                    <a:pt x="460" y="16"/>
                    <a:pt x="360" y="58"/>
                  </a:cubicBezTo>
                  <a:cubicBezTo>
                    <a:pt x="263" y="98"/>
                    <a:pt x="189" y="166"/>
                    <a:pt x="153" y="250"/>
                  </a:cubicBezTo>
                  <a:cubicBezTo>
                    <a:pt x="134" y="295"/>
                    <a:pt x="128" y="342"/>
                    <a:pt x="134" y="386"/>
                  </a:cubicBezTo>
                  <a:cubicBezTo>
                    <a:pt x="139" y="424"/>
                    <a:pt x="154" y="462"/>
                    <a:pt x="182" y="509"/>
                  </a:cubicBezTo>
                  <a:cubicBezTo>
                    <a:pt x="191" y="525"/>
                    <a:pt x="201" y="540"/>
                    <a:pt x="211" y="555"/>
                  </a:cubicBezTo>
                  <a:cubicBezTo>
                    <a:pt x="247" y="611"/>
                    <a:pt x="285" y="669"/>
                    <a:pt x="285" y="735"/>
                  </a:cubicBezTo>
                  <a:cubicBezTo>
                    <a:pt x="285" y="805"/>
                    <a:pt x="243" y="865"/>
                    <a:pt x="207" y="910"/>
                  </a:cubicBezTo>
                  <a:cubicBezTo>
                    <a:pt x="189" y="931"/>
                    <a:pt x="170" y="952"/>
                    <a:pt x="152" y="973"/>
                  </a:cubicBezTo>
                  <a:cubicBezTo>
                    <a:pt x="123" y="1005"/>
                    <a:pt x="93" y="1039"/>
                    <a:pt x="67" y="1075"/>
                  </a:cubicBezTo>
                  <a:cubicBezTo>
                    <a:pt x="19" y="1145"/>
                    <a:pt x="0" y="1214"/>
                    <a:pt x="12" y="1280"/>
                  </a:cubicBezTo>
                  <a:cubicBezTo>
                    <a:pt x="26" y="1354"/>
                    <a:pt x="78" y="1421"/>
                    <a:pt x="166" y="1481"/>
                  </a:cubicBezTo>
                  <a:cubicBezTo>
                    <a:pt x="200" y="1504"/>
                    <a:pt x="239" y="1525"/>
                    <a:pt x="284" y="1545"/>
                  </a:cubicBezTo>
                  <a:cubicBezTo>
                    <a:pt x="335" y="1568"/>
                    <a:pt x="388" y="1589"/>
                    <a:pt x="441" y="1608"/>
                  </a:cubicBezTo>
                  <a:cubicBezTo>
                    <a:pt x="547" y="1647"/>
                    <a:pt x="658" y="1677"/>
                    <a:pt x="769" y="1699"/>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721" name="Google Shape;721;p31"/>
            <p:cNvSpPr/>
            <p:nvPr/>
          </p:nvSpPr>
          <p:spPr>
            <a:xfrm rot="-2700000">
              <a:off x="641" y="2705"/>
              <a:ext cx="754" cy="1776"/>
            </a:xfrm>
            <a:custGeom>
              <a:avLst/>
              <a:gdLst/>
              <a:ahLst/>
              <a:cxnLst/>
              <a:rect l="l" t="t" r="r" b="b"/>
              <a:pathLst>
                <a:path w="974" h="2294" extrusionOk="0">
                  <a:moveTo>
                    <a:pt x="970" y="749"/>
                  </a:moveTo>
                  <a:cubicBezTo>
                    <a:pt x="969" y="743"/>
                    <a:pt x="963" y="737"/>
                    <a:pt x="957" y="736"/>
                  </a:cubicBezTo>
                  <a:cubicBezTo>
                    <a:pt x="948" y="734"/>
                    <a:pt x="939" y="733"/>
                    <a:pt x="931" y="732"/>
                  </a:cubicBezTo>
                  <a:cubicBezTo>
                    <a:pt x="930" y="731"/>
                    <a:pt x="930" y="731"/>
                    <a:pt x="930" y="731"/>
                  </a:cubicBezTo>
                  <a:cubicBezTo>
                    <a:pt x="930" y="732"/>
                    <a:pt x="930" y="732"/>
                    <a:pt x="930" y="732"/>
                  </a:cubicBezTo>
                  <a:cubicBezTo>
                    <a:pt x="870" y="727"/>
                    <a:pt x="809" y="741"/>
                    <a:pt x="752" y="775"/>
                  </a:cubicBezTo>
                  <a:cubicBezTo>
                    <a:pt x="720" y="793"/>
                    <a:pt x="691" y="817"/>
                    <a:pt x="665" y="844"/>
                  </a:cubicBezTo>
                  <a:cubicBezTo>
                    <a:pt x="635" y="807"/>
                    <a:pt x="617" y="760"/>
                    <a:pt x="614" y="716"/>
                  </a:cubicBezTo>
                  <a:cubicBezTo>
                    <a:pt x="610" y="666"/>
                    <a:pt x="620" y="612"/>
                    <a:pt x="643" y="559"/>
                  </a:cubicBezTo>
                  <a:cubicBezTo>
                    <a:pt x="654" y="534"/>
                    <a:pt x="668" y="509"/>
                    <a:pt x="684" y="485"/>
                  </a:cubicBezTo>
                  <a:cubicBezTo>
                    <a:pt x="688" y="478"/>
                    <a:pt x="693" y="472"/>
                    <a:pt x="697" y="465"/>
                  </a:cubicBezTo>
                  <a:cubicBezTo>
                    <a:pt x="708" y="450"/>
                    <a:pt x="718" y="435"/>
                    <a:pt x="727" y="419"/>
                  </a:cubicBezTo>
                  <a:cubicBezTo>
                    <a:pt x="752" y="371"/>
                    <a:pt x="754" y="321"/>
                    <a:pt x="731" y="277"/>
                  </a:cubicBezTo>
                  <a:cubicBezTo>
                    <a:pt x="706" y="230"/>
                    <a:pt x="661" y="196"/>
                    <a:pt x="629" y="175"/>
                  </a:cubicBezTo>
                  <a:cubicBezTo>
                    <a:pt x="530" y="109"/>
                    <a:pt x="411" y="51"/>
                    <a:pt x="275" y="3"/>
                  </a:cubicBezTo>
                  <a:cubicBezTo>
                    <a:pt x="266" y="0"/>
                    <a:pt x="257" y="4"/>
                    <a:pt x="254" y="14"/>
                  </a:cubicBezTo>
                  <a:cubicBezTo>
                    <a:pt x="250" y="22"/>
                    <a:pt x="254" y="34"/>
                    <a:pt x="265" y="38"/>
                  </a:cubicBezTo>
                  <a:cubicBezTo>
                    <a:pt x="383" y="79"/>
                    <a:pt x="495" y="133"/>
                    <a:pt x="596" y="197"/>
                  </a:cubicBezTo>
                  <a:cubicBezTo>
                    <a:pt x="633" y="220"/>
                    <a:pt x="677" y="252"/>
                    <a:pt x="700" y="296"/>
                  </a:cubicBezTo>
                  <a:cubicBezTo>
                    <a:pt x="711" y="317"/>
                    <a:pt x="714" y="340"/>
                    <a:pt x="710" y="362"/>
                  </a:cubicBezTo>
                  <a:cubicBezTo>
                    <a:pt x="706" y="387"/>
                    <a:pt x="691" y="410"/>
                    <a:pt x="677" y="432"/>
                  </a:cubicBezTo>
                  <a:cubicBezTo>
                    <a:pt x="646" y="477"/>
                    <a:pt x="614" y="526"/>
                    <a:pt x="596" y="582"/>
                  </a:cubicBezTo>
                  <a:cubicBezTo>
                    <a:pt x="577" y="640"/>
                    <a:pt x="572" y="698"/>
                    <a:pt x="582" y="751"/>
                  </a:cubicBezTo>
                  <a:cubicBezTo>
                    <a:pt x="590" y="792"/>
                    <a:pt x="611" y="836"/>
                    <a:pt x="642" y="872"/>
                  </a:cubicBezTo>
                  <a:cubicBezTo>
                    <a:pt x="629" y="889"/>
                    <a:pt x="617" y="908"/>
                    <a:pt x="607" y="927"/>
                  </a:cubicBezTo>
                  <a:cubicBezTo>
                    <a:pt x="573" y="993"/>
                    <a:pt x="554" y="1072"/>
                    <a:pt x="552" y="1159"/>
                  </a:cubicBezTo>
                  <a:cubicBezTo>
                    <a:pt x="549" y="1244"/>
                    <a:pt x="564" y="1326"/>
                    <a:pt x="580" y="1409"/>
                  </a:cubicBezTo>
                  <a:cubicBezTo>
                    <a:pt x="598" y="1497"/>
                    <a:pt x="610" y="1575"/>
                    <a:pt x="594" y="1653"/>
                  </a:cubicBezTo>
                  <a:cubicBezTo>
                    <a:pt x="578" y="1725"/>
                    <a:pt x="540" y="1781"/>
                    <a:pt x="486" y="1810"/>
                  </a:cubicBezTo>
                  <a:cubicBezTo>
                    <a:pt x="430" y="1840"/>
                    <a:pt x="365" y="1846"/>
                    <a:pt x="303" y="1853"/>
                  </a:cubicBezTo>
                  <a:cubicBezTo>
                    <a:pt x="250" y="1858"/>
                    <a:pt x="195" y="1863"/>
                    <a:pt x="145" y="1883"/>
                  </a:cubicBezTo>
                  <a:cubicBezTo>
                    <a:pt x="83" y="1907"/>
                    <a:pt x="39" y="1952"/>
                    <a:pt x="22" y="2010"/>
                  </a:cubicBezTo>
                  <a:cubicBezTo>
                    <a:pt x="0" y="2087"/>
                    <a:pt x="26" y="2169"/>
                    <a:pt x="52" y="2232"/>
                  </a:cubicBezTo>
                  <a:cubicBezTo>
                    <a:pt x="59" y="2248"/>
                    <a:pt x="66" y="2265"/>
                    <a:pt x="75" y="2284"/>
                  </a:cubicBezTo>
                  <a:cubicBezTo>
                    <a:pt x="78" y="2290"/>
                    <a:pt x="83" y="2294"/>
                    <a:pt x="89" y="2294"/>
                  </a:cubicBezTo>
                  <a:cubicBezTo>
                    <a:pt x="92" y="2294"/>
                    <a:pt x="95" y="2293"/>
                    <a:pt x="97" y="2292"/>
                  </a:cubicBezTo>
                  <a:cubicBezTo>
                    <a:pt x="106" y="2288"/>
                    <a:pt x="111" y="2278"/>
                    <a:pt x="107" y="2267"/>
                  </a:cubicBezTo>
                  <a:cubicBezTo>
                    <a:pt x="76" y="2200"/>
                    <a:pt x="46" y="2128"/>
                    <a:pt x="51" y="2055"/>
                  </a:cubicBezTo>
                  <a:cubicBezTo>
                    <a:pt x="55" y="1997"/>
                    <a:pt x="90" y="1947"/>
                    <a:pt x="144" y="1922"/>
                  </a:cubicBezTo>
                  <a:cubicBezTo>
                    <a:pt x="190" y="1901"/>
                    <a:pt x="242" y="1895"/>
                    <a:pt x="292" y="1890"/>
                  </a:cubicBezTo>
                  <a:cubicBezTo>
                    <a:pt x="311" y="1888"/>
                    <a:pt x="311" y="1888"/>
                    <a:pt x="311" y="1888"/>
                  </a:cubicBezTo>
                  <a:cubicBezTo>
                    <a:pt x="367" y="1882"/>
                    <a:pt x="425" y="1875"/>
                    <a:pt x="478" y="1853"/>
                  </a:cubicBezTo>
                  <a:cubicBezTo>
                    <a:pt x="538" y="1828"/>
                    <a:pt x="584" y="1782"/>
                    <a:pt x="610" y="1721"/>
                  </a:cubicBezTo>
                  <a:cubicBezTo>
                    <a:pt x="636" y="1659"/>
                    <a:pt x="643" y="1587"/>
                    <a:pt x="632" y="1501"/>
                  </a:cubicBezTo>
                  <a:cubicBezTo>
                    <a:pt x="628" y="1463"/>
                    <a:pt x="620" y="1425"/>
                    <a:pt x="613" y="1388"/>
                  </a:cubicBezTo>
                  <a:cubicBezTo>
                    <a:pt x="604" y="1343"/>
                    <a:pt x="595" y="1296"/>
                    <a:pt x="591" y="1250"/>
                  </a:cubicBezTo>
                  <a:cubicBezTo>
                    <a:pt x="583" y="1164"/>
                    <a:pt x="589" y="1087"/>
                    <a:pt x="608" y="1020"/>
                  </a:cubicBezTo>
                  <a:cubicBezTo>
                    <a:pt x="622" y="975"/>
                    <a:pt x="642" y="933"/>
                    <a:pt x="668" y="898"/>
                  </a:cubicBezTo>
                  <a:cubicBezTo>
                    <a:pt x="697" y="923"/>
                    <a:pt x="733" y="941"/>
                    <a:pt x="773" y="946"/>
                  </a:cubicBezTo>
                  <a:cubicBezTo>
                    <a:pt x="828" y="953"/>
                    <a:pt x="888" y="931"/>
                    <a:pt x="929" y="887"/>
                  </a:cubicBezTo>
                  <a:cubicBezTo>
                    <a:pt x="959" y="854"/>
                    <a:pt x="974" y="815"/>
                    <a:pt x="973" y="776"/>
                  </a:cubicBezTo>
                  <a:cubicBezTo>
                    <a:pt x="974" y="776"/>
                    <a:pt x="974" y="776"/>
                    <a:pt x="974" y="776"/>
                  </a:cubicBezTo>
                  <a:cubicBezTo>
                    <a:pt x="973" y="775"/>
                    <a:pt x="973" y="775"/>
                    <a:pt x="973" y="775"/>
                  </a:cubicBezTo>
                  <a:cubicBezTo>
                    <a:pt x="973" y="766"/>
                    <a:pt x="972" y="758"/>
                    <a:pt x="970" y="749"/>
                  </a:cubicBezTo>
                  <a:close/>
                  <a:moveTo>
                    <a:pt x="719" y="842"/>
                  </a:moveTo>
                  <a:cubicBezTo>
                    <a:pt x="773" y="795"/>
                    <a:pt x="837" y="768"/>
                    <a:pt x="900" y="767"/>
                  </a:cubicBezTo>
                  <a:cubicBezTo>
                    <a:pt x="912" y="767"/>
                    <a:pt x="925" y="767"/>
                    <a:pt x="937" y="769"/>
                  </a:cubicBezTo>
                  <a:cubicBezTo>
                    <a:pt x="941" y="802"/>
                    <a:pt x="928" y="836"/>
                    <a:pt x="901" y="864"/>
                  </a:cubicBezTo>
                  <a:cubicBezTo>
                    <a:pt x="867" y="899"/>
                    <a:pt x="817" y="917"/>
                    <a:pt x="773" y="910"/>
                  </a:cubicBezTo>
                  <a:cubicBezTo>
                    <a:pt x="741" y="904"/>
                    <a:pt x="714" y="890"/>
                    <a:pt x="691" y="870"/>
                  </a:cubicBezTo>
                  <a:cubicBezTo>
                    <a:pt x="700" y="860"/>
                    <a:pt x="709" y="851"/>
                    <a:pt x="719" y="842"/>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722" name="Google Shape;722;p31"/>
            <p:cNvSpPr/>
            <p:nvPr/>
          </p:nvSpPr>
          <p:spPr>
            <a:xfrm flipH="1">
              <a:off x="3488" y="3335"/>
              <a:ext cx="1996" cy="515"/>
            </a:xfrm>
            <a:custGeom>
              <a:avLst/>
              <a:gdLst/>
              <a:ahLst/>
              <a:cxnLst/>
              <a:rect l="l" t="t" r="r" b="b"/>
              <a:pathLst>
                <a:path w="2575" h="667" extrusionOk="0">
                  <a:moveTo>
                    <a:pt x="2352" y="458"/>
                  </a:moveTo>
                  <a:cubicBezTo>
                    <a:pt x="2262" y="448"/>
                    <a:pt x="2176" y="477"/>
                    <a:pt x="2093" y="506"/>
                  </a:cubicBezTo>
                  <a:cubicBezTo>
                    <a:pt x="2050" y="520"/>
                    <a:pt x="2006" y="536"/>
                    <a:pt x="1962" y="545"/>
                  </a:cubicBezTo>
                  <a:cubicBezTo>
                    <a:pt x="1898" y="558"/>
                    <a:pt x="1841" y="558"/>
                    <a:pt x="1792" y="545"/>
                  </a:cubicBezTo>
                  <a:cubicBezTo>
                    <a:pt x="1738" y="531"/>
                    <a:pt x="1695" y="499"/>
                    <a:pt x="1667" y="452"/>
                  </a:cubicBezTo>
                  <a:cubicBezTo>
                    <a:pt x="1644" y="415"/>
                    <a:pt x="1631" y="371"/>
                    <a:pt x="1618" y="329"/>
                  </a:cubicBezTo>
                  <a:cubicBezTo>
                    <a:pt x="1602" y="276"/>
                    <a:pt x="1585" y="220"/>
                    <a:pt x="1549" y="175"/>
                  </a:cubicBezTo>
                  <a:cubicBezTo>
                    <a:pt x="1469" y="71"/>
                    <a:pt x="1323" y="85"/>
                    <a:pt x="1227" y="151"/>
                  </a:cubicBezTo>
                  <a:cubicBezTo>
                    <a:pt x="1171" y="189"/>
                    <a:pt x="1127" y="240"/>
                    <a:pt x="1089" y="290"/>
                  </a:cubicBezTo>
                  <a:cubicBezTo>
                    <a:pt x="1088" y="292"/>
                    <a:pt x="1088" y="292"/>
                    <a:pt x="1088" y="292"/>
                  </a:cubicBezTo>
                  <a:cubicBezTo>
                    <a:pt x="1053" y="337"/>
                    <a:pt x="1018" y="384"/>
                    <a:pt x="970" y="414"/>
                  </a:cubicBezTo>
                  <a:cubicBezTo>
                    <a:pt x="923" y="445"/>
                    <a:pt x="872" y="446"/>
                    <a:pt x="830" y="419"/>
                  </a:cubicBezTo>
                  <a:cubicBezTo>
                    <a:pt x="789" y="392"/>
                    <a:pt x="762" y="348"/>
                    <a:pt x="737" y="304"/>
                  </a:cubicBezTo>
                  <a:cubicBezTo>
                    <a:pt x="734" y="299"/>
                    <a:pt x="734" y="299"/>
                    <a:pt x="734" y="299"/>
                  </a:cubicBezTo>
                  <a:cubicBezTo>
                    <a:pt x="707" y="254"/>
                    <a:pt x="675" y="202"/>
                    <a:pt x="631" y="158"/>
                  </a:cubicBezTo>
                  <a:cubicBezTo>
                    <a:pt x="587" y="114"/>
                    <a:pt x="534" y="78"/>
                    <a:pt x="478" y="52"/>
                  </a:cubicBezTo>
                  <a:cubicBezTo>
                    <a:pt x="421" y="27"/>
                    <a:pt x="348" y="0"/>
                    <a:pt x="282" y="21"/>
                  </a:cubicBezTo>
                  <a:cubicBezTo>
                    <a:pt x="236" y="36"/>
                    <a:pt x="198" y="74"/>
                    <a:pt x="166" y="136"/>
                  </a:cubicBezTo>
                  <a:cubicBezTo>
                    <a:pt x="136" y="196"/>
                    <a:pt x="113" y="260"/>
                    <a:pt x="92" y="322"/>
                  </a:cubicBezTo>
                  <a:cubicBezTo>
                    <a:pt x="91" y="326"/>
                    <a:pt x="91" y="326"/>
                    <a:pt x="91" y="326"/>
                  </a:cubicBezTo>
                  <a:cubicBezTo>
                    <a:pt x="66" y="395"/>
                    <a:pt x="45" y="466"/>
                    <a:pt x="26" y="537"/>
                  </a:cubicBezTo>
                  <a:cubicBezTo>
                    <a:pt x="18" y="572"/>
                    <a:pt x="9" y="608"/>
                    <a:pt x="1" y="645"/>
                  </a:cubicBezTo>
                  <a:cubicBezTo>
                    <a:pt x="0" y="651"/>
                    <a:pt x="2" y="658"/>
                    <a:pt x="6" y="662"/>
                  </a:cubicBezTo>
                  <a:cubicBezTo>
                    <a:pt x="10" y="665"/>
                    <a:pt x="15" y="667"/>
                    <a:pt x="19" y="667"/>
                  </a:cubicBezTo>
                  <a:cubicBezTo>
                    <a:pt x="21" y="667"/>
                    <a:pt x="23" y="667"/>
                    <a:pt x="25" y="666"/>
                  </a:cubicBezTo>
                  <a:cubicBezTo>
                    <a:pt x="31" y="664"/>
                    <a:pt x="35" y="660"/>
                    <a:pt x="36" y="653"/>
                  </a:cubicBezTo>
                  <a:cubicBezTo>
                    <a:pt x="67" y="511"/>
                    <a:pt x="109" y="371"/>
                    <a:pt x="161" y="238"/>
                  </a:cubicBezTo>
                  <a:cubicBezTo>
                    <a:pt x="165" y="227"/>
                    <a:pt x="165" y="227"/>
                    <a:pt x="165" y="227"/>
                  </a:cubicBezTo>
                  <a:cubicBezTo>
                    <a:pt x="185" y="176"/>
                    <a:pt x="206" y="124"/>
                    <a:pt x="244" y="86"/>
                  </a:cubicBezTo>
                  <a:cubicBezTo>
                    <a:pt x="264" y="66"/>
                    <a:pt x="289" y="54"/>
                    <a:pt x="315" y="51"/>
                  </a:cubicBezTo>
                  <a:cubicBezTo>
                    <a:pt x="351" y="47"/>
                    <a:pt x="386" y="57"/>
                    <a:pt x="416" y="67"/>
                  </a:cubicBezTo>
                  <a:cubicBezTo>
                    <a:pt x="526" y="103"/>
                    <a:pt x="620" y="180"/>
                    <a:pt x="683" y="284"/>
                  </a:cubicBezTo>
                  <a:cubicBezTo>
                    <a:pt x="687" y="291"/>
                    <a:pt x="692" y="299"/>
                    <a:pt x="697" y="307"/>
                  </a:cubicBezTo>
                  <a:cubicBezTo>
                    <a:pt x="743" y="385"/>
                    <a:pt x="800" y="483"/>
                    <a:pt x="906" y="474"/>
                  </a:cubicBezTo>
                  <a:cubicBezTo>
                    <a:pt x="954" y="471"/>
                    <a:pt x="1000" y="445"/>
                    <a:pt x="1047" y="396"/>
                  </a:cubicBezTo>
                  <a:cubicBezTo>
                    <a:pt x="1072" y="371"/>
                    <a:pt x="1093" y="344"/>
                    <a:pt x="1114" y="317"/>
                  </a:cubicBezTo>
                  <a:cubicBezTo>
                    <a:pt x="1129" y="297"/>
                    <a:pt x="1145" y="276"/>
                    <a:pt x="1162" y="257"/>
                  </a:cubicBezTo>
                  <a:cubicBezTo>
                    <a:pt x="1212" y="201"/>
                    <a:pt x="1261" y="165"/>
                    <a:pt x="1311" y="147"/>
                  </a:cubicBezTo>
                  <a:cubicBezTo>
                    <a:pt x="1372" y="126"/>
                    <a:pt x="1433" y="130"/>
                    <a:pt x="1478" y="158"/>
                  </a:cubicBezTo>
                  <a:cubicBezTo>
                    <a:pt x="1541" y="197"/>
                    <a:pt x="1564" y="271"/>
                    <a:pt x="1586" y="343"/>
                  </a:cubicBezTo>
                  <a:cubicBezTo>
                    <a:pt x="1593" y="368"/>
                    <a:pt x="1600" y="392"/>
                    <a:pt x="1609" y="414"/>
                  </a:cubicBezTo>
                  <a:cubicBezTo>
                    <a:pt x="1631" y="470"/>
                    <a:pt x="1658" y="510"/>
                    <a:pt x="1694" y="537"/>
                  </a:cubicBezTo>
                  <a:cubicBezTo>
                    <a:pt x="1734" y="568"/>
                    <a:pt x="1787" y="587"/>
                    <a:pt x="1849" y="590"/>
                  </a:cubicBezTo>
                  <a:cubicBezTo>
                    <a:pt x="1938" y="595"/>
                    <a:pt x="2021" y="567"/>
                    <a:pt x="2102" y="541"/>
                  </a:cubicBezTo>
                  <a:cubicBezTo>
                    <a:pt x="2141" y="528"/>
                    <a:pt x="2182" y="514"/>
                    <a:pt x="2223" y="505"/>
                  </a:cubicBezTo>
                  <a:cubicBezTo>
                    <a:pt x="2291" y="489"/>
                    <a:pt x="2346" y="489"/>
                    <a:pt x="2397" y="504"/>
                  </a:cubicBezTo>
                  <a:cubicBezTo>
                    <a:pt x="2449" y="520"/>
                    <a:pt x="2491" y="549"/>
                    <a:pt x="2516" y="585"/>
                  </a:cubicBezTo>
                  <a:cubicBezTo>
                    <a:pt x="2529" y="605"/>
                    <a:pt x="2536" y="626"/>
                    <a:pt x="2539" y="649"/>
                  </a:cubicBezTo>
                  <a:cubicBezTo>
                    <a:pt x="2539" y="656"/>
                    <a:pt x="2543" y="661"/>
                    <a:pt x="2549" y="664"/>
                  </a:cubicBezTo>
                  <a:cubicBezTo>
                    <a:pt x="2555" y="667"/>
                    <a:pt x="2563" y="666"/>
                    <a:pt x="2568" y="663"/>
                  </a:cubicBezTo>
                  <a:cubicBezTo>
                    <a:pt x="2573" y="659"/>
                    <a:pt x="2575" y="654"/>
                    <a:pt x="2574" y="648"/>
                  </a:cubicBezTo>
                  <a:cubicBezTo>
                    <a:pt x="2564" y="534"/>
                    <a:pt x="2452" y="470"/>
                    <a:pt x="2352" y="458"/>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723" name="Google Shape;723;p31"/>
            <p:cNvSpPr/>
            <p:nvPr/>
          </p:nvSpPr>
          <p:spPr>
            <a:xfrm rot="3547882">
              <a:off x="5806" y="3057"/>
              <a:ext cx="567" cy="1071"/>
            </a:xfrm>
            <a:custGeom>
              <a:avLst/>
              <a:gdLst/>
              <a:ahLst/>
              <a:cxnLst/>
              <a:rect l="l" t="t" r="r" b="b"/>
              <a:pathLst>
                <a:path w="732" h="1383" extrusionOk="0">
                  <a:moveTo>
                    <a:pt x="730" y="1351"/>
                  </a:moveTo>
                  <a:cubicBezTo>
                    <a:pt x="729" y="1341"/>
                    <a:pt x="720" y="1333"/>
                    <a:pt x="709" y="1335"/>
                  </a:cubicBezTo>
                  <a:cubicBezTo>
                    <a:pt x="672" y="1342"/>
                    <a:pt x="625" y="1349"/>
                    <a:pt x="577" y="1347"/>
                  </a:cubicBezTo>
                  <a:cubicBezTo>
                    <a:pt x="529" y="1344"/>
                    <a:pt x="492" y="1332"/>
                    <a:pt x="467" y="1310"/>
                  </a:cubicBezTo>
                  <a:cubicBezTo>
                    <a:pt x="428" y="1277"/>
                    <a:pt x="419" y="1225"/>
                    <a:pt x="414" y="1180"/>
                  </a:cubicBezTo>
                  <a:cubicBezTo>
                    <a:pt x="411" y="1154"/>
                    <a:pt x="409" y="1128"/>
                    <a:pt x="407" y="1103"/>
                  </a:cubicBezTo>
                  <a:cubicBezTo>
                    <a:pt x="404" y="1069"/>
                    <a:pt x="400" y="1032"/>
                    <a:pt x="395" y="997"/>
                  </a:cubicBezTo>
                  <a:cubicBezTo>
                    <a:pt x="381" y="893"/>
                    <a:pt x="352" y="813"/>
                    <a:pt x="306" y="754"/>
                  </a:cubicBezTo>
                  <a:cubicBezTo>
                    <a:pt x="307" y="752"/>
                    <a:pt x="308" y="751"/>
                    <a:pt x="308" y="749"/>
                  </a:cubicBezTo>
                  <a:cubicBezTo>
                    <a:pt x="326" y="705"/>
                    <a:pt x="329" y="653"/>
                    <a:pt x="316" y="604"/>
                  </a:cubicBezTo>
                  <a:cubicBezTo>
                    <a:pt x="304" y="556"/>
                    <a:pt x="278" y="514"/>
                    <a:pt x="240" y="481"/>
                  </a:cubicBezTo>
                  <a:cubicBezTo>
                    <a:pt x="220" y="465"/>
                    <a:pt x="197" y="450"/>
                    <a:pt x="176" y="437"/>
                  </a:cubicBezTo>
                  <a:cubicBezTo>
                    <a:pt x="157" y="425"/>
                    <a:pt x="139" y="413"/>
                    <a:pt x="121" y="399"/>
                  </a:cubicBezTo>
                  <a:cubicBezTo>
                    <a:pt x="101" y="383"/>
                    <a:pt x="86" y="367"/>
                    <a:pt x="75" y="350"/>
                  </a:cubicBezTo>
                  <a:cubicBezTo>
                    <a:pt x="65" y="334"/>
                    <a:pt x="58" y="316"/>
                    <a:pt x="55" y="296"/>
                  </a:cubicBezTo>
                  <a:cubicBezTo>
                    <a:pt x="48" y="257"/>
                    <a:pt x="55" y="215"/>
                    <a:pt x="75" y="176"/>
                  </a:cubicBezTo>
                  <a:cubicBezTo>
                    <a:pt x="94" y="137"/>
                    <a:pt x="125" y="105"/>
                    <a:pt x="165" y="84"/>
                  </a:cubicBezTo>
                  <a:cubicBezTo>
                    <a:pt x="204" y="62"/>
                    <a:pt x="252" y="50"/>
                    <a:pt x="304" y="49"/>
                  </a:cubicBezTo>
                  <a:cubicBezTo>
                    <a:pt x="418" y="46"/>
                    <a:pt x="523" y="96"/>
                    <a:pt x="610" y="145"/>
                  </a:cubicBezTo>
                  <a:cubicBezTo>
                    <a:pt x="635" y="160"/>
                    <a:pt x="661" y="175"/>
                    <a:pt x="683" y="188"/>
                  </a:cubicBezTo>
                  <a:cubicBezTo>
                    <a:pt x="689" y="192"/>
                    <a:pt x="695" y="192"/>
                    <a:pt x="701" y="189"/>
                  </a:cubicBezTo>
                  <a:cubicBezTo>
                    <a:pt x="707" y="186"/>
                    <a:pt x="710" y="179"/>
                    <a:pt x="710" y="173"/>
                  </a:cubicBezTo>
                  <a:cubicBezTo>
                    <a:pt x="711" y="166"/>
                    <a:pt x="707" y="161"/>
                    <a:pt x="702" y="157"/>
                  </a:cubicBezTo>
                  <a:cubicBezTo>
                    <a:pt x="700" y="157"/>
                    <a:pt x="700" y="157"/>
                    <a:pt x="700" y="157"/>
                  </a:cubicBezTo>
                  <a:cubicBezTo>
                    <a:pt x="604" y="99"/>
                    <a:pt x="504" y="39"/>
                    <a:pt x="391" y="19"/>
                  </a:cubicBezTo>
                  <a:cubicBezTo>
                    <a:pt x="278" y="0"/>
                    <a:pt x="172" y="23"/>
                    <a:pt x="101" y="84"/>
                  </a:cubicBezTo>
                  <a:cubicBezTo>
                    <a:pt x="32" y="143"/>
                    <a:pt x="0" y="246"/>
                    <a:pt x="26" y="328"/>
                  </a:cubicBezTo>
                  <a:cubicBezTo>
                    <a:pt x="39" y="369"/>
                    <a:pt x="67" y="405"/>
                    <a:pt x="113" y="438"/>
                  </a:cubicBezTo>
                  <a:cubicBezTo>
                    <a:pt x="126" y="448"/>
                    <a:pt x="141" y="457"/>
                    <a:pt x="154" y="465"/>
                  </a:cubicBezTo>
                  <a:cubicBezTo>
                    <a:pt x="180" y="482"/>
                    <a:pt x="206" y="498"/>
                    <a:pt x="228" y="519"/>
                  </a:cubicBezTo>
                  <a:cubicBezTo>
                    <a:pt x="282" y="571"/>
                    <a:pt x="301" y="654"/>
                    <a:pt x="279" y="723"/>
                  </a:cubicBezTo>
                  <a:cubicBezTo>
                    <a:pt x="275" y="718"/>
                    <a:pt x="271" y="714"/>
                    <a:pt x="266" y="710"/>
                  </a:cubicBezTo>
                  <a:cubicBezTo>
                    <a:pt x="238" y="685"/>
                    <a:pt x="192" y="654"/>
                    <a:pt x="136" y="654"/>
                  </a:cubicBezTo>
                  <a:cubicBezTo>
                    <a:pt x="136" y="654"/>
                    <a:pt x="136" y="654"/>
                    <a:pt x="135" y="654"/>
                  </a:cubicBezTo>
                  <a:cubicBezTo>
                    <a:pt x="77" y="655"/>
                    <a:pt x="42" y="692"/>
                    <a:pt x="34" y="727"/>
                  </a:cubicBezTo>
                  <a:cubicBezTo>
                    <a:pt x="25" y="765"/>
                    <a:pt x="41" y="811"/>
                    <a:pt x="74" y="840"/>
                  </a:cubicBezTo>
                  <a:cubicBezTo>
                    <a:pt x="108" y="870"/>
                    <a:pt x="159" y="877"/>
                    <a:pt x="205" y="857"/>
                  </a:cubicBezTo>
                  <a:cubicBezTo>
                    <a:pt x="238" y="844"/>
                    <a:pt x="267" y="819"/>
                    <a:pt x="287" y="788"/>
                  </a:cubicBezTo>
                  <a:cubicBezTo>
                    <a:pt x="323" y="841"/>
                    <a:pt x="342" y="905"/>
                    <a:pt x="352" y="957"/>
                  </a:cubicBezTo>
                  <a:cubicBezTo>
                    <a:pt x="362" y="1006"/>
                    <a:pt x="366" y="1056"/>
                    <a:pt x="371" y="1105"/>
                  </a:cubicBezTo>
                  <a:cubicBezTo>
                    <a:pt x="372" y="1116"/>
                    <a:pt x="373" y="1126"/>
                    <a:pt x="374" y="1136"/>
                  </a:cubicBezTo>
                  <a:cubicBezTo>
                    <a:pt x="374" y="1142"/>
                    <a:pt x="375" y="1147"/>
                    <a:pt x="375" y="1152"/>
                  </a:cubicBezTo>
                  <a:cubicBezTo>
                    <a:pt x="380" y="1203"/>
                    <a:pt x="384" y="1255"/>
                    <a:pt x="411" y="1299"/>
                  </a:cubicBezTo>
                  <a:cubicBezTo>
                    <a:pt x="445" y="1355"/>
                    <a:pt x="508" y="1383"/>
                    <a:pt x="597" y="1383"/>
                  </a:cubicBezTo>
                  <a:cubicBezTo>
                    <a:pt x="615" y="1383"/>
                    <a:pt x="633" y="1382"/>
                    <a:pt x="652" y="1380"/>
                  </a:cubicBezTo>
                  <a:cubicBezTo>
                    <a:pt x="672" y="1378"/>
                    <a:pt x="693" y="1375"/>
                    <a:pt x="717" y="1370"/>
                  </a:cubicBezTo>
                  <a:cubicBezTo>
                    <a:pt x="727" y="1369"/>
                    <a:pt x="732" y="1360"/>
                    <a:pt x="730" y="1351"/>
                  </a:cubicBezTo>
                  <a:close/>
                  <a:moveTo>
                    <a:pt x="262" y="762"/>
                  </a:moveTo>
                  <a:cubicBezTo>
                    <a:pt x="242" y="795"/>
                    <a:pt x="204" y="830"/>
                    <a:pt x="157" y="832"/>
                  </a:cubicBezTo>
                  <a:cubicBezTo>
                    <a:pt x="137" y="834"/>
                    <a:pt x="120" y="829"/>
                    <a:pt x="106" y="819"/>
                  </a:cubicBezTo>
                  <a:cubicBezTo>
                    <a:pt x="93" y="810"/>
                    <a:pt x="81" y="796"/>
                    <a:pt x="74" y="780"/>
                  </a:cubicBezTo>
                  <a:cubicBezTo>
                    <a:pt x="68" y="765"/>
                    <a:pt x="65" y="749"/>
                    <a:pt x="69" y="736"/>
                  </a:cubicBezTo>
                  <a:cubicBezTo>
                    <a:pt x="72" y="720"/>
                    <a:pt x="82" y="707"/>
                    <a:pt x="98" y="699"/>
                  </a:cubicBezTo>
                  <a:cubicBezTo>
                    <a:pt x="109" y="693"/>
                    <a:pt x="122" y="690"/>
                    <a:pt x="136" y="690"/>
                  </a:cubicBezTo>
                  <a:cubicBezTo>
                    <a:pt x="162" y="690"/>
                    <a:pt x="189" y="700"/>
                    <a:pt x="209" y="712"/>
                  </a:cubicBezTo>
                  <a:cubicBezTo>
                    <a:pt x="230" y="725"/>
                    <a:pt x="248" y="740"/>
                    <a:pt x="264" y="758"/>
                  </a:cubicBezTo>
                  <a:cubicBezTo>
                    <a:pt x="263" y="760"/>
                    <a:pt x="262" y="761"/>
                    <a:pt x="262" y="762"/>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4"/>
        <p:cNvGrpSpPr/>
        <p:nvPr/>
      </p:nvGrpSpPr>
      <p:grpSpPr>
        <a:xfrm>
          <a:off x="0" y="0"/>
          <a:ext cx="0" cy="0"/>
          <a:chOff x="0" y="0"/>
          <a:chExt cx="0" cy="0"/>
        </a:xfrm>
      </p:grpSpPr>
      <p:grpSp>
        <p:nvGrpSpPr>
          <p:cNvPr id="25" name="Google Shape;25;p3"/>
          <p:cNvGrpSpPr/>
          <p:nvPr/>
        </p:nvGrpSpPr>
        <p:grpSpPr>
          <a:xfrm>
            <a:off x="-4072093" y="-2123725"/>
            <a:ext cx="16075242" cy="9465020"/>
            <a:chOff x="-4072093" y="-2123725"/>
            <a:chExt cx="16075242" cy="9465020"/>
          </a:xfrm>
        </p:grpSpPr>
        <p:sp>
          <p:nvSpPr>
            <p:cNvPr id="26" name="Google Shape;26;p3"/>
            <p:cNvSpPr/>
            <p:nvPr/>
          </p:nvSpPr>
          <p:spPr>
            <a:xfrm rot="-124397" flipH="1">
              <a:off x="5132833" y="2925727"/>
              <a:ext cx="5122676" cy="3356550"/>
            </a:xfrm>
            <a:custGeom>
              <a:avLst/>
              <a:gdLst/>
              <a:ahLst/>
              <a:cxnLst/>
              <a:rect l="l" t="t" r="r" b="b"/>
              <a:pathLst>
                <a:path w="2747" h="1799" extrusionOk="0">
                  <a:moveTo>
                    <a:pt x="21" y="103"/>
                  </a:moveTo>
                  <a:cubicBezTo>
                    <a:pt x="321" y="0"/>
                    <a:pt x="670" y="78"/>
                    <a:pt x="898" y="298"/>
                  </a:cubicBezTo>
                  <a:cubicBezTo>
                    <a:pt x="1052" y="447"/>
                    <a:pt x="1156" y="655"/>
                    <a:pt x="1347" y="749"/>
                  </a:cubicBezTo>
                  <a:cubicBezTo>
                    <a:pt x="1567" y="858"/>
                    <a:pt x="1829" y="784"/>
                    <a:pt x="2073" y="804"/>
                  </a:cubicBezTo>
                  <a:cubicBezTo>
                    <a:pt x="2222" y="817"/>
                    <a:pt x="2368" y="866"/>
                    <a:pt x="2493" y="947"/>
                  </a:cubicBezTo>
                  <a:cubicBezTo>
                    <a:pt x="2554" y="986"/>
                    <a:pt x="2611" y="1033"/>
                    <a:pt x="2649" y="1094"/>
                  </a:cubicBezTo>
                  <a:cubicBezTo>
                    <a:pt x="2747" y="1250"/>
                    <a:pt x="2682" y="1484"/>
                    <a:pt x="2517" y="1567"/>
                  </a:cubicBezTo>
                  <a:cubicBezTo>
                    <a:pt x="2455" y="1599"/>
                    <a:pt x="2385" y="1610"/>
                    <a:pt x="2316" y="1620"/>
                  </a:cubicBezTo>
                  <a:cubicBezTo>
                    <a:pt x="1713" y="1714"/>
                    <a:pt x="1101" y="1799"/>
                    <a:pt x="495" y="1733"/>
                  </a:cubicBezTo>
                  <a:cubicBezTo>
                    <a:pt x="418" y="1725"/>
                    <a:pt x="339" y="1713"/>
                    <a:pt x="276" y="1670"/>
                  </a:cubicBezTo>
                  <a:cubicBezTo>
                    <a:pt x="183" y="1606"/>
                    <a:pt x="145" y="1490"/>
                    <a:pt x="120" y="1381"/>
                  </a:cubicBezTo>
                  <a:cubicBezTo>
                    <a:pt x="21" y="954"/>
                    <a:pt x="0" y="573"/>
                    <a:pt x="15" y="135"/>
                  </a:cubicBezTo>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7" name="Google Shape;27;p3"/>
            <p:cNvSpPr/>
            <p:nvPr/>
          </p:nvSpPr>
          <p:spPr>
            <a:xfrm rot="10800000" flipH="1">
              <a:off x="-1137799" y="-975268"/>
              <a:ext cx="3702049" cy="2425700"/>
            </a:xfrm>
            <a:custGeom>
              <a:avLst/>
              <a:gdLst/>
              <a:ahLst/>
              <a:cxnLst/>
              <a:rect l="l" t="t" r="r" b="b"/>
              <a:pathLst>
                <a:path w="2747" h="1799" extrusionOk="0">
                  <a:moveTo>
                    <a:pt x="21" y="103"/>
                  </a:moveTo>
                  <a:cubicBezTo>
                    <a:pt x="321" y="0"/>
                    <a:pt x="670" y="78"/>
                    <a:pt x="898" y="298"/>
                  </a:cubicBezTo>
                  <a:cubicBezTo>
                    <a:pt x="1052" y="447"/>
                    <a:pt x="1156" y="655"/>
                    <a:pt x="1347" y="749"/>
                  </a:cubicBezTo>
                  <a:cubicBezTo>
                    <a:pt x="1567" y="858"/>
                    <a:pt x="1829" y="784"/>
                    <a:pt x="2073" y="804"/>
                  </a:cubicBezTo>
                  <a:cubicBezTo>
                    <a:pt x="2222" y="817"/>
                    <a:pt x="2368" y="866"/>
                    <a:pt x="2493" y="947"/>
                  </a:cubicBezTo>
                  <a:cubicBezTo>
                    <a:pt x="2554" y="986"/>
                    <a:pt x="2611" y="1033"/>
                    <a:pt x="2649" y="1094"/>
                  </a:cubicBezTo>
                  <a:cubicBezTo>
                    <a:pt x="2747" y="1250"/>
                    <a:pt x="2682" y="1484"/>
                    <a:pt x="2517" y="1567"/>
                  </a:cubicBezTo>
                  <a:cubicBezTo>
                    <a:pt x="2455" y="1599"/>
                    <a:pt x="2385" y="1610"/>
                    <a:pt x="2316" y="1620"/>
                  </a:cubicBezTo>
                  <a:cubicBezTo>
                    <a:pt x="1713" y="1714"/>
                    <a:pt x="1101" y="1799"/>
                    <a:pt x="495" y="1733"/>
                  </a:cubicBezTo>
                  <a:cubicBezTo>
                    <a:pt x="418" y="1725"/>
                    <a:pt x="339" y="1713"/>
                    <a:pt x="276" y="1670"/>
                  </a:cubicBezTo>
                  <a:cubicBezTo>
                    <a:pt x="183" y="1606"/>
                    <a:pt x="145" y="1490"/>
                    <a:pt x="120" y="1381"/>
                  </a:cubicBezTo>
                  <a:cubicBezTo>
                    <a:pt x="21" y="954"/>
                    <a:pt x="0" y="573"/>
                    <a:pt x="15" y="135"/>
                  </a:cubicBezTo>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8" name="Google Shape;28;p3"/>
            <p:cNvSpPr/>
            <p:nvPr/>
          </p:nvSpPr>
          <p:spPr>
            <a:xfrm rot="4728429">
              <a:off x="8677754" y="-2704997"/>
              <a:ext cx="2192290" cy="4111145"/>
            </a:xfrm>
            <a:custGeom>
              <a:avLst/>
              <a:gdLst/>
              <a:ahLst/>
              <a:cxnLst/>
              <a:rect l="l" t="t" r="r" b="b"/>
              <a:pathLst>
                <a:path w="557" h="1044" extrusionOk="0">
                  <a:moveTo>
                    <a:pt x="71" y="189"/>
                  </a:moveTo>
                  <a:cubicBezTo>
                    <a:pt x="0" y="450"/>
                    <a:pt x="76" y="744"/>
                    <a:pt x="246" y="955"/>
                  </a:cubicBezTo>
                  <a:cubicBezTo>
                    <a:pt x="283" y="1000"/>
                    <a:pt x="334" y="1044"/>
                    <a:pt x="392" y="1035"/>
                  </a:cubicBezTo>
                  <a:cubicBezTo>
                    <a:pt x="414" y="1032"/>
                    <a:pt x="434" y="1021"/>
                    <a:pt x="452" y="1008"/>
                  </a:cubicBezTo>
                  <a:cubicBezTo>
                    <a:pt x="545" y="937"/>
                    <a:pt x="557" y="802"/>
                    <a:pt x="554" y="685"/>
                  </a:cubicBezTo>
                  <a:cubicBezTo>
                    <a:pt x="551" y="587"/>
                    <a:pt x="544" y="490"/>
                    <a:pt x="532" y="393"/>
                  </a:cubicBezTo>
                  <a:cubicBezTo>
                    <a:pt x="521" y="300"/>
                    <a:pt x="505" y="206"/>
                    <a:pt x="460" y="124"/>
                  </a:cubicBezTo>
                  <a:cubicBezTo>
                    <a:pt x="437" y="83"/>
                    <a:pt x="406" y="45"/>
                    <a:pt x="364" y="26"/>
                  </a:cubicBezTo>
                  <a:cubicBezTo>
                    <a:pt x="307" y="0"/>
                    <a:pt x="239" y="13"/>
                    <a:pt x="187" y="47"/>
                  </a:cubicBezTo>
                  <a:cubicBezTo>
                    <a:pt x="135" y="81"/>
                    <a:pt x="99" y="133"/>
                    <a:pt x="71" y="189"/>
                  </a:cubicBez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9" name="Google Shape;29;p3"/>
            <p:cNvSpPr/>
            <p:nvPr/>
          </p:nvSpPr>
          <p:spPr>
            <a:xfrm rot="3391190" flipH="1">
              <a:off x="-3820664" y="2600852"/>
              <a:ext cx="5122675" cy="3356547"/>
            </a:xfrm>
            <a:custGeom>
              <a:avLst/>
              <a:gdLst/>
              <a:ahLst/>
              <a:cxnLst/>
              <a:rect l="l" t="t" r="r" b="b"/>
              <a:pathLst>
                <a:path w="2747" h="1799" extrusionOk="0">
                  <a:moveTo>
                    <a:pt x="21" y="103"/>
                  </a:moveTo>
                  <a:cubicBezTo>
                    <a:pt x="321" y="0"/>
                    <a:pt x="670" y="78"/>
                    <a:pt x="898" y="298"/>
                  </a:cubicBezTo>
                  <a:cubicBezTo>
                    <a:pt x="1052" y="447"/>
                    <a:pt x="1156" y="655"/>
                    <a:pt x="1347" y="749"/>
                  </a:cubicBezTo>
                  <a:cubicBezTo>
                    <a:pt x="1567" y="858"/>
                    <a:pt x="1829" y="784"/>
                    <a:pt x="2073" y="804"/>
                  </a:cubicBezTo>
                  <a:cubicBezTo>
                    <a:pt x="2222" y="817"/>
                    <a:pt x="2368" y="866"/>
                    <a:pt x="2493" y="947"/>
                  </a:cubicBezTo>
                  <a:cubicBezTo>
                    <a:pt x="2554" y="986"/>
                    <a:pt x="2611" y="1033"/>
                    <a:pt x="2649" y="1094"/>
                  </a:cubicBezTo>
                  <a:cubicBezTo>
                    <a:pt x="2747" y="1250"/>
                    <a:pt x="2682" y="1484"/>
                    <a:pt x="2517" y="1567"/>
                  </a:cubicBezTo>
                  <a:cubicBezTo>
                    <a:pt x="2455" y="1599"/>
                    <a:pt x="2385" y="1610"/>
                    <a:pt x="2316" y="1620"/>
                  </a:cubicBezTo>
                  <a:cubicBezTo>
                    <a:pt x="1713" y="1714"/>
                    <a:pt x="1101" y="1799"/>
                    <a:pt x="495" y="1733"/>
                  </a:cubicBezTo>
                  <a:cubicBezTo>
                    <a:pt x="418" y="1725"/>
                    <a:pt x="339" y="1713"/>
                    <a:pt x="276" y="1670"/>
                  </a:cubicBezTo>
                  <a:cubicBezTo>
                    <a:pt x="183" y="1606"/>
                    <a:pt x="145" y="1490"/>
                    <a:pt x="120" y="1381"/>
                  </a:cubicBezTo>
                  <a:cubicBezTo>
                    <a:pt x="21" y="954"/>
                    <a:pt x="0" y="573"/>
                    <a:pt x="15" y="135"/>
                  </a:cubicBezTo>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grpSp>
        <p:nvGrpSpPr>
          <p:cNvPr id="30" name="Google Shape;30;p3"/>
          <p:cNvGrpSpPr/>
          <p:nvPr/>
        </p:nvGrpSpPr>
        <p:grpSpPr>
          <a:xfrm>
            <a:off x="-1913132" y="-1777943"/>
            <a:ext cx="11996531" cy="7333115"/>
            <a:chOff x="-543" y="-836"/>
            <a:chExt cx="7557" cy="4619"/>
          </a:xfrm>
        </p:grpSpPr>
        <p:sp>
          <p:nvSpPr>
            <p:cNvPr id="31" name="Google Shape;31;p3"/>
            <p:cNvSpPr/>
            <p:nvPr/>
          </p:nvSpPr>
          <p:spPr>
            <a:xfrm>
              <a:off x="5552" y="215"/>
              <a:ext cx="420" cy="284"/>
            </a:xfrm>
            <a:custGeom>
              <a:avLst/>
              <a:gdLst/>
              <a:ahLst/>
              <a:cxnLst/>
              <a:rect l="l" t="t" r="r" b="b"/>
              <a:pathLst>
                <a:path w="542" h="366" extrusionOk="0">
                  <a:moveTo>
                    <a:pt x="0" y="32"/>
                  </a:moveTo>
                  <a:cubicBezTo>
                    <a:pt x="2" y="99"/>
                    <a:pt x="15" y="167"/>
                    <a:pt x="48" y="226"/>
                  </a:cubicBezTo>
                  <a:cubicBezTo>
                    <a:pt x="63" y="255"/>
                    <a:pt x="83" y="281"/>
                    <a:pt x="108" y="302"/>
                  </a:cubicBezTo>
                  <a:cubicBezTo>
                    <a:pt x="131" y="322"/>
                    <a:pt x="159" y="337"/>
                    <a:pt x="188" y="347"/>
                  </a:cubicBezTo>
                  <a:cubicBezTo>
                    <a:pt x="245" y="366"/>
                    <a:pt x="311" y="362"/>
                    <a:pt x="360" y="326"/>
                  </a:cubicBezTo>
                  <a:cubicBezTo>
                    <a:pt x="406" y="293"/>
                    <a:pt x="431" y="241"/>
                    <a:pt x="451" y="190"/>
                  </a:cubicBezTo>
                  <a:cubicBezTo>
                    <a:pt x="471" y="138"/>
                    <a:pt x="488" y="84"/>
                    <a:pt x="522" y="39"/>
                  </a:cubicBezTo>
                  <a:cubicBezTo>
                    <a:pt x="525" y="34"/>
                    <a:pt x="530" y="29"/>
                    <a:pt x="534" y="24"/>
                  </a:cubicBezTo>
                  <a:cubicBezTo>
                    <a:pt x="542" y="14"/>
                    <a:pt x="528" y="0"/>
                    <a:pt x="520" y="10"/>
                  </a:cubicBezTo>
                  <a:cubicBezTo>
                    <a:pt x="482" y="51"/>
                    <a:pt x="462" y="104"/>
                    <a:pt x="443" y="155"/>
                  </a:cubicBezTo>
                  <a:cubicBezTo>
                    <a:pt x="425" y="204"/>
                    <a:pt x="406" y="255"/>
                    <a:pt x="369" y="292"/>
                  </a:cubicBezTo>
                  <a:cubicBezTo>
                    <a:pt x="350" y="312"/>
                    <a:pt x="327" y="326"/>
                    <a:pt x="301" y="333"/>
                  </a:cubicBezTo>
                  <a:cubicBezTo>
                    <a:pt x="274" y="340"/>
                    <a:pt x="245" y="340"/>
                    <a:pt x="218" y="334"/>
                  </a:cubicBezTo>
                  <a:cubicBezTo>
                    <a:pt x="190" y="329"/>
                    <a:pt x="163" y="317"/>
                    <a:pt x="139" y="301"/>
                  </a:cubicBezTo>
                  <a:cubicBezTo>
                    <a:pt x="114" y="284"/>
                    <a:pt x="94" y="262"/>
                    <a:pt x="77" y="237"/>
                  </a:cubicBezTo>
                  <a:cubicBezTo>
                    <a:pt x="42" y="183"/>
                    <a:pt x="26" y="119"/>
                    <a:pt x="22" y="56"/>
                  </a:cubicBezTo>
                  <a:cubicBezTo>
                    <a:pt x="21" y="48"/>
                    <a:pt x="21" y="40"/>
                    <a:pt x="20" y="32"/>
                  </a:cubicBezTo>
                  <a:cubicBezTo>
                    <a:pt x="20" y="19"/>
                    <a:pt x="0" y="19"/>
                    <a:pt x="0" y="32"/>
                  </a:cubicBezTo>
                  <a:close/>
                </a:path>
              </a:pathLst>
            </a:custGeom>
            <a:solidFill>
              <a:schemeClr val="lt1"/>
            </a:solidFill>
            <a:ln w="19050"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32" name="Google Shape;32;p3"/>
            <p:cNvSpPr/>
            <p:nvPr/>
          </p:nvSpPr>
          <p:spPr>
            <a:xfrm rot="-3532652">
              <a:off x="-704" y="-63"/>
              <a:ext cx="2338" cy="943"/>
            </a:xfrm>
            <a:custGeom>
              <a:avLst/>
              <a:gdLst/>
              <a:ahLst/>
              <a:cxnLst/>
              <a:rect l="l" t="t" r="r" b="b"/>
              <a:pathLst>
                <a:path w="3021" h="1219" extrusionOk="0">
                  <a:moveTo>
                    <a:pt x="3007" y="3"/>
                  </a:moveTo>
                  <a:cubicBezTo>
                    <a:pt x="3001" y="0"/>
                    <a:pt x="2993" y="0"/>
                    <a:pt x="2988" y="4"/>
                  </a:cubicBezTo>
                  <a:cubicBezTo>
                    <a:pt x="2983" y="7"/>
                    <a:pt x="2981" y="13"/>
                    <a:pt x="2981" y="19"/>
                  </a:cubicBezTo>
                  <a:cubicBezTo>
                    <a:pt x="2995" y="163"/>
                    <a:pt x="2921" y="309"/>
                    <a:pt x="2798" y="384"/>
                  </a:cubicBezTo>
                  <a:cubicBezTo>
                    <a:pt x="2737" y="420"/>
                    <a:pt x="2665" y="438"/>
                    <a:pt x="2590" y="435"/>
                  </a:cubicBezTo>
                  <a:cubicBezTo>
                    <a:pt x="2516" y="432"/>
                    <a:pt x="2443" y="408"/>
                    <a:pt x="2385" y="367"/>
                  </a:cubicBezTo>
                  <a:cubicBezTo>
                    <a:pt x="2362" y="352"/>
                    <a:pt x="2342" y="332"/>
                    <a:pt x="2322" y="312"/>
                  </a:cubicBezTo>
                  <a:cubicBezTo>
                    <a:pt x="2286" y="277"/>
                    <a:pt x="2249" y="241"/>
                    <a:pt x="2198" y="228"/>
                  </a:cubicBezTo>
                  <a:cubicBezTo>
                    <a:pt x="2153" y="216"/>
                    <a:pt x="2107" y="221"/>
                    <a:pt x="2067" y="228"/>
                  </a:cubicBezTo>
                  <a:cubicBezTo>
                    <a:pt x="2027" y="234"/>
                    <a:pt x="1987" y="245"/>
                    <a:pt x="1949" y="260"/>
                  </a:cubicBezTo>
                  <a:cubicBezTo>
                    <a:pt x="1864" y="291"/>
                    <a:pt x="1791" y="336"/>
                    <a:pt x="1738" y="389"/>
                  </a:cubicBezTo>
                  <a:cubicBezTo>
                    <a:pt x="1708" y="419"/>
                    <a:pt x="1690" y="451"/>
                    <a:pt x="1686" y="482"/>
                  </a:cubicBezTo>
                  <a:cubicBezTo>
                    <a:pt x="1680" y="522"/>
                    <a:pt x="1697" y="557"/>
                    <a:pt x="1714" y="591"/>
                  </a:cubicBezTo>
                  <a:cubicBezTo>
                    <a:pt x="1716" y="595"/>
                    <a:pt x="1717" y="599"/>
                    <a:pt x="1719" y="602"/>
                  </a:cubicBezTo>
                  <a:cubicBezTo>
                    <a:pt x="1803" y="777"/>
                    <a:pt x="1823" y="914"/>
                    <a:pt x="1783" y="1023"/>
                  </a:cubicBezTo>
                  <a:cubicBezTo>
                    <a:pt x="1758" y="1092"/>
                    <a:pt x="1705" y="1145"/>
                    <a:pt x="1637" y="1169"/>
                  </a:cubicBezTo>
                  <a:cubicBezTo>
                    <a:pt x="1568" y="1193"/>
                    <a:pt x="1494" y="1186"/>
                    <a:pt x="1433" y="1151"/>
                  </a:cubicBezTo>
                  <a:cubicBezTo>
                    <a:pt x="1358" y="1109"/>
                    <a:pt x="1306" y="1037"/>
                    <a:pt x="1257" y="968"/>
                  </a:cubicBezTo>
                  <a:cubicBezTo>
                    <a:pt x="1219" y="915"/>
                    <a:pt x="1180" y="860"/>
                    <a:pt x="1130" y="817"/>
                  </a:cubicBezTo>
                  <a:cubicBezTo>
                    <a:pt x="1085" y="778"/>
                    <a:pt x="1012" y="734"/>
                    <a:pt x="926" y="742"/>
                  </a:cubicBezTo>
                  <a:cubicBezTo>
                    <a:pt x="879" y="746"/>
                    <a:pt x="835" y="763"/>
                    <a:pt x="792" y="779"/>
                  </a:cubicBezTo>
                  <a:cubicBezTo>
                    <a:pt x="758" y="792"/>
                    <a:pt x="723" y="806"/>
                    <a:pt x="687" y="812"/>
                  </a:cubicBezTo>
                  <a:cubicBezTo>
                    <a:pt x="547" y="839"/>
                    <a:pt x="386" y="790"/>
                    <a:pt x="267" y="685"/>
                  </a:cubicBezTo>
                  <a:cubicBezTo>
                    <a:pt x="158" y="589"/>
                    <a:pt x="81" y="442"/>
                    <a:pt x="50" y="270"/>
                  </a:cubicBezTo>
                  <a:cubicBezTo>
                    <a:pt x="43" y="233"/>
                    <a:pt x="39" y="194"/>
                    <a:pt x="36" y="153"/>
                  </a:cubicBezTo>
                  <a:cubicBezTo>
                    <a:pt x="36" y="142"/>
                    <a:pt x="26" y="135"/>
                    <a:pt x="17" y="136"/>
                  </a:cubicBezTo>
                  <a:cubicBezTo>
                    <a:pt x="7" y="136"/>
                    <a:pt x="0" y="144"/>
                    <a:pt x="0" y="154"/>
                  </a:cubicBezTo>
                  <a:cubicBezTo>
                    <a:pt x="10" y="333"/>
                    <a:pt x="64" y="493"/>
                    <a:pt x="155" y="615"/>
                  </a:cubicBezTo>
                  <a:cubicBezTo>
                    <a:pt x="252" y="745"/>
                    <a:pt x="393" y="831"/>
                    <a:pt x="544" y="851"/>
                  </a:cubicBezTo>
                  <a:cubicBezTo>
                    <a:pt x="623" y="861"/>
                    <a:pt x="701" y="852"/>
                    <a:pt x="778" y="824"/>
                  </a:cubicBezTo>
                  <a:cubicBezTo>
                    <a:pt x="788" y="820"/>
                    <a:pt x="798" y="816"/>
                    <a:pt x="808" y="812"/>
                  </a:cubicBezTo>
                  <a:cubicBezTo>
                    <a:pt x="837" y="801"/>
                    <a:pt x="868" y="789"/>
                    <a:pt x="899" y="782"/>
                  </a:cubicBezTo>
                  <a:cubicBezTo>
                    <a:pt x="939" y="773"/>
                    <a:pt x="979" y="776"/>
                    <a:pt x="1016" y="789"/>
                  </a:cubicBezTo>
                  <a:cubicBezTo>
                    <a:pt x="1054" y="803"/>
                    <a:pt x="1113" y="833"/>
                    <a:pt x="1193" y="938"/>
                  </a:cubicBezTo>
                  <a:cubicBezTo>
                    <a:pt x="1207" y="956"/>
                    <a:pt x="1220" y="975"/>
                    <a:pt x="1233" y="993"/>
                  </a:cubicBezTo>
                  <a:cubicBezTo>
                    <a:pt x="1264" y="1037"/>
                    <a:pt x="1297" y="1082"/>
                    <a:pt x="1336" y="1121"/>
                  </a:cubicBezTo>
                  <a:cubicBezTo>
                    <a:pt x="1395" y="1180"/>
                    <a:pt x="1462" y="1213"/>
                    <a:pt x="1531" y="1218"/>
                  </a:cubicBezTo>
                  <a:cubicBezTo>
                    <a:pt x="1538" y="1219"/>
                    <a:pt x="1545" y="1219"/>
                    <a:pt x="1552" y="1219"/>
                  </a:cubicBezTo>
                  <a:cubicBezTo>
                    <a:pt x="1618" y="1219"/>
                    <a:pt x="1684" y="1196"/>
                    <a:pt x="1735" y="1154"/>
                  </a:cubicBezTo>
                  <a:cubicBezTo>
                    <a:pt x="1790" y="1108"/>
                    <a:pt x="1824" y="1043"/>
                    <a:pt x="1834" y="963"/>
                  </a:cubicBezTo>
                  <a:cubicBezTo>
                    <a:pt x="1844" y="881"/>
                    <a:pt x="1828" y="800"/>
                    <a:pt x="1813" y="746"/>
                  </a:cubicBezTo>
                  <a:cubicBezTo>
                    <a:pt x="1803" y="711"/>
                    <a:pt x="1790" y="676"/>
                    <a:pt x="1774" y="637"/>
                  </a:cubicBezTo>
                  <a:cubicBezTo>
                    <a:pt x="1768" y="623"/>
                    <a:pt x="1761" y="609"/>
                    <a:pt x="1755" y="595"/>
                  </a:cubicBezTo>
                  <a:cubicBezTo>
                    <a:pt x="1743" y="573"/>
                    <a:pt x="1732" y="549"/>
                    <a:pt x="1725" y="525"/>
                  </a:cubicBezTo>
                  <a:cubicBezTo>
                    <a:pt x="1703" y="449"/>
                    <a:pt x="1780" y="390"/>
                    <a:pt x="1859" y="343"/>
                  </a:cubicBezTo>
                  <a:cubicBezTo>
                    <a:pt x="1935" y="297"/>
                    <a:pt x="2019" y="268"/>
                    <a:pt x="2103" y="259"/>
                  </a:cubicBezTo>
                  <a:cubicBezTo>
                    <a:pt x="2156" y="253"/>
                    <a:pt x="2196" y="260"/>
                    <a:pt x="2229" y="280"/>
                  </a:cubicBezTo>
                  <a:cubicBezTo>
                    <a:pt x="2253" y="295"/>
                    <a:pt x="2274" y="316"/>
                    <a:pt x="2295" y="336"/>
                  </a:cubicBezTo>
                  <a:cubicBezTo>
                    <a:pt x="2303" y="344"/>
                    <a:pt x="2311" y="352"/>
                    <a:pt x="2319" y="360"/>
                  </a:cubicBezTo>
                  <a:cubicBezTo>
                    <a:pt x="2430" y="464"/>
                    <a:pt x="2596" y="499"/>
                    <a:pt x="2741" y="450"/>
                  </a:cubicBezTo>
                  <a:cubicBezTo>
                    <a:pt x="2879" y="403"/>
                    <a:pt x="2986" y="276"/>
                    <a:pt x="3013" y="127"/>
                  </a:cubicBezTo>
                  <a:cubicBezTo>
                    <a:pt x="3019" y="90"/>
                    <a:pt x="3021" y="54"/>
                    <a:pt x="3017" y="18"/>
                  </a:cubicBezTo>
                  <a:cubicBezTo>
                    <a:pt x="3017" y="11"/>
                    <a:pt x="3013" y="5"/>
                    <a:pt x="3007" y="3"/>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33" name="Google Shape;33;p3"/>
            <p:cNvSpPr/>
            <p:nvPr/>
          </p:nvSpPr>
          <p:spPr>
            <a:xfrm>
              <a:off x="6104" y="-652"/>
              <a:ext cx="675" cy="1328"/>
            </a:xfrm>
            <a:custGeom>
              <a:avLst/>
              <a:gdLst/>
              <a:ahLst/>
              <a:cxnLst/>
              <a:rect l="l" t="t" r="r" b="b"/>
              <a:pathLst>
                <a:path w="874" h="1714" extrusionOk="0">
                  <a:moveTo>
                    <a:pt x="769" y="1699"/>
                  </a:moveTo>
                  <a:cubicBezTo>
                    <a:pt x="796" y="1705"/>
                    <a:pt x="823" y="1710"/>
                    <a:pt x="851" y="1714"/>
                  </a:cubicBezTo>
                  <a:cubicBezTo>
                    <a:pt x="852" y="1714"/>
                    <a:pt x="853" y="1714"/>
                    <a:pt x="854" y="1714"/>
                  </a:cubicBezTo>
                  <a:cubicBezTo>
                    <a:pt x="864" y="1714"/>
                    <a:pt x="871" y="1707"/>
                    <a:pt x="873" y="1698"/>
                  </a:cubicBezTo>
                  <a:cubicBezTo>
                    <a:pt x="874" y="1689"/>
                    <a:pt x="868" y="1681"/>
                    <a:pt x="859" y="1679"/>
                  </a:cubicBezTo>
                  <a:cubicBezTo>
                    <a:pt x="750" y="1661"/>
                    <a:pt x="642" y="1636"/>
                    <a:pt x="537" y="1603"/>
                  </a:cubicBezTo>
                  <a:cubicBezTo>
                    <a:pt x="484" y="1586"/>
                    <a:pt x="431" y="1567"/>
                    <a:pt x="380" y="1547"/>
                  </a:cubicBezTo>
                  <a:cubicBezTo>
                    <a:pt x="336" y="1529"/>
                    <a:pt x="289" y="1509"/>
                    <a:pt x="245" y="1486"/>
                  </a:cubicBezTo>
                  <a:cubicBezTo>
                    <a:pt x="152" y="1436"/>
                    <a:pt x="94" y="1384"/>
                    <a:pt x="64" y="1323"/>
                  </a:cubicBezTo>
                  <a:cubicBezTo>
                    <a:pt x="48" y="1290"/>
                    <a:pt x="41" y="1253"/>
                    <a:pt x="46" y="1216"/>
                  </a:cubicBezTo>
                  <a:cubicBezTo>
                    <a:pt x="49" y="1188"/>
                    <a:pt x="59" y="1158"/>
                    <a:pt x="77" y="1128"/>
                  </a:cubicBezTo>
                  <a:cubicBezTo>
                    <a:pt x="104" y="1080"/>
                    <a:pt x="141" y="1039"/>
                    <a:pt x="177" y="998"/>
                  </a:cubicBezTo>
                  <a:cubicBezTo>
                    <a:pt x="187" y="988"/>
                    <a:pt x="197" y="977"/>
                    <a:pt x="206" y="966"/>
                  </a:cubicBezTo>
                  <a:cubicBezTo>
                    <a:pt x="251" y="915"/>
                    <a:pt x="296" y="859"/>
                    <a:pt x="313" y="792"/>
                  </a:cubicBezTo>
                  <a:cubicBezTo>
                    <a:pt x="323" y="755"/>
                    <a:pt x="323" y="717"/>
                    <a:pt x="314" y="680"/>
                  </a:cubicBezTo>
                  <a:cubicBezTo>
                    <a:pt x="303" y="638"/>
                    <a:pt x="281" y="599"/>
                    <a:pt x="259" y="564"/>
                  </a:cubicBezTo>
                  <a:cubicBezTo>
                    <a:pt x="254" y="556"/>
                    <a:pt x="249" y="548"/>
                    <a:pt x="244" y="540"/>
                  </a:cubicBezTo>
                  <a:cubicBezTo>
                    <a:pt x="203" y="477"/>
                    <a:pt x="162" y="412"/>
                    <a:pt x="168" y="335"/>
                  </a:cubicBezTo>
                  <a:cubicBezTo>
                    <a:pt x="175" y="256"/>
                    <a:pt x="229" y="175"/>
                    <a:pt x="309" y="124"/>
                  </a:cubicBezTo>
                  <a:cubicBezTo>
                    <a:pt x="396" y="68"/>
                    <a:pt x="501" y="52"/>
                    <a:pt x="600" y="43"/>
                  </a:cubicBezTo>
                  <a:cubicBezTo>
                    <a:pt x="626" y="40"/>
                    <a:pt x="651" y="38"/>
                    <a:pt x="677" y="36"/>
                  </a:cubicBezTo>
                  <a:cubicBezTo>
                    <a:pt x="684" y="36"/>
                    <a:pt x="689" y="32"/>
                    <a:pt x="692" y="26"/>
                  </a:cubicBezTo>
                  <a:cubicBezTo>
                    <a:pt x="695" y="20"/>
                    <a:pt x="695" y="13"/>
                    <a:pt x="691" y="7"/>
                  </a:cubicBezTo>
                  <a:cubicBezTo>
                    <a:pt x="688" y="2"/>
                    <a:pt x="682" y="0"/>
                    <a:pt x="676" y="0"/>
                  </a:cubicBezTo>
                  <a:cubicBezTo>
                    <a:pt x="570" y="8"/>
                    <a:pt x="460" y="16"/>
                    <a:pt x="360" y="58"/>
                  </a:cubicBezTo>
                  <a:cubicBezTo>
                    <a:pt x="263" y="98"/>
                    <a:pt x="189" y="166"/>
                    <a:pt x="153" y="250"/>
                  </a:cubicBezTo>
                  <a:cubicBezTo>
                    <a:pt x="134" y="295"/>
                    <a:pt x="128" y="342"/>
                    <a:pt x="134" y="386"/>
                  </a:cubicBezTo>
                  <a:cubicBezTo>
                    <a:pt x="139" y="424"/>
                    <a:pt x="154" y="462"/>
                    <a:pt x="182" y="509"/>
                  </a:cubicBezTo>
                  <a:cubicBezTo>
                    <a:pt x="191" y="525"/>
                    <a:pt x="201" y="540"/>
                    <a:pt x="211" y="555"/>
                  </a:cubicBezTo>
                  <a:cubicBezTo>
                    <a:pt x="247" y="611"/>
                    <a:pt x="285" y="669"/>
                    <a:pt x="285" y="735"/>
                  </a:cubicBezTo>
                  <a:cubicBezTo>
                    <a:pt x="285" y="805"/>
                    <a:pt x="243" y="865"/>
                    <a:pt x="207" y="910"/>
                  </a:cubicBezTo>
                  <a:cubicBezTo>
                    <a:pt x="189" y="931"/>
                    <a:pt x="170" y="952"/>
                    <a:pt x="152" y="973"/>
                  </a:cubicBezTo>
                  <a:cubicBezTo>
                    <a:pt x="123" y="1005"/>
                    <a:pt x="93" y="1039"/>
                    <a:pt x="67" y="1075"/>
                  </a:cubicBezTo>
                  <a:cubicBezTo>
                    <a:pt x="19" y="1145"/>
                    <a:pt x="0" y="1214"/>
                    <a:pt x="12" y="1280"/>
                  </a:cubicBezTo>
                  <a:cubicBezTo>
                    <a:pt x="26" y="1354"/>
                    <a:pt x="78" y="1421"/>
                    <a:pt x="166" y="1481"/>
                  </a:cubicBezTo>
                  <a:cubicBezTo>
                    <a:pt x="200" y="1504"/>
                    <a:pt x="239" y="1525"/>
                    <a:pt x="284" y="1545"/>
                  </a:cubicBezTo>
                  <a:cubicBezTo>
                    <a:pt x="335" y="1568"/>
                    <a:pt x="388" y="1589"/>
                    <a:pt x="441" y="1608"/>
                  </a:cubicBezTo>
                  <a:cubicBezTo>
                    <a:pt x="547" y="1647"/>
                    <a:pt x="658" y="1677"/>
                    <a:pt x="769" y="1699"/>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34" name="Google Shape;34;p3"/>
            <p:cNvSpPr/>
            <p:nvPr/>
          </p:nvSpPr>
          <p:spPr>
            <a:xfrm rot="10800000">
              <a:off x="869" y="164"/>
              <a:ext cx="1516" cy="315"/>
            </a:xfrm>
            <a:custGeom>
              <a:avLst/>
              <a:gdLst/>
              <a:ahLst/>
              <a:cxnLst/>
              <a:rect l="l" t="t" r="r" b="b"/>
              <a:pathLst>
                <a:path w="1956" h="406" extrusionOk="0">
                  <a:moveTo>
                    <a:pt x="1733" y="169"/>
                  </a:moveTo>
                  <a:cubicBezTo>
                    <a:pt x="1644" y="117"/>
                    <a:pt x="1544" y="84"/>
                    <a:pt x="1437" y="72"/>
                  </a:cubicBezTo>
                  <a:cubicBezTo>
                    <a:pt x="1336" y="61"/>
                    <a:pt x="1227" y="67"/>
                    <a:pt x="1085" y="90"/>
                  </a:cubicBezTo>
                  <a:cubicBezTo>
                    <a:pt x="1079" y="91"/>
                    <a:pt x="1074" y="92"/>
                    <a:pt x="1068" y="93"/>
                  </a:cubicBezTo>
                  <a:cubicBezTo>
                    <a:pt x="1025" y="30"/>
                    <a:pt x="925" y="19"/>
                    <a:pt x="874" y="13"/>
                  </a:cubicBezTo>
                  <a:cubicBezTo>
                    <a:pt x="745" y="0"/>
                    <a:pt x="633" y="1"/>
                    <a:pt x="529" y="17"/>
                  </a:cubicBezTo>
                  <a:cubicBezTo>
                    <a:pt x="313" y="52"/>
                    <a:pt x="134" y="161"/>
                    <a:pt x="37" y="317"/>
                  </a:cubicBezTo>
                  <a:cubicBezTo>
                    <a:pt x="25" y="337"/>
                    <a:pt x="14" y="358"/>
                    <a:pt x="4" y="379"/>
                  </a:cubicBezTo>
                  <a:cubicBezTo>
                    <a:pt x="0" y="390"/>
                    <a:pt x="6" y="400"/>
                    <a:pt x="14" y="404"/>
                  </a:cubicBezTo>
                  <a:cubicBezTo>
                    <a:pt x="17" y="405"/>
                    <a:pt x="19" y="406"/>
                    <a:pt x="22" y="406"/>
                  </a:cubicBezTo>
                  <a:cubicBezTo>
                    <a:pt x="28" y="406"/>
                    <a:pt x="34" y="402"/>
                    <a:pt x="36" y="396"/>
                  </a:cubicBezTo>
                  <a:cubicBezTo>
                    <a:pt x="103" y="245"/>
                    <a:pt x="248" y="128"/>
                    <a:pt x="434" y="75"/>
                  </a:cubicBezTo>
                  <a:cubicBezTo>
                    <a:pt x="529" y="48"/>
                    <a:pt x="633" y="37"/>
                    <a:pt x="752" y="41"/>
                  </a:cubicBezTo>
                  <a:cubicBezTo>
                    <a:pt x="810" y="43"/>
                    <a:pt x="861" y="47"/>
                    <a:pt x="906" y="53"/>
                  </a:cubicBezTo>
                  <a:cubicBezTo>
                    <a:pt x="935" y="58"/>
                    <a:pt x="979" y="66"/>
                    <a:pt x="1012" y="89"/>
                  </a:cubicBezTo>
                  <a:cubicBezTo>
                    <a:pt x="1018" y="92"/>
                    <a:pt x="1022" y="96"/>
                    <a:pt x="1027" y="100"/>
                  </a:cubicBezTo>
                  <a:cubicBezTo>
                    <a:pt x="987" y="108"/>
                    <a:pt x="949" y="116"/>
                    <a:pt x="911" y="123"/>
                  </a:cubicBezTo>
                  <a:cubicBezTo>
                    <a:pt x="910" y="123"/>
                    <a:pt x="910" y="123"/>
                    <a:pt x="910" y="123"/>
                  </a:cubicBezTo>
                  <a:cubicBezTo>
                    <a:pt x="862" y="133"/>
                    <a:pt x="807" y="145"/>
                    <a:pt x="778" y="192"/>
                  </a:cubicBezTo>
                  <a:cubicBezTo>
                    <a:pt x="765" y="214"/>
                    <a:pt x="761" y="241"/>
                    <a:pt x="768" y="264"/>
                  </a:cubicBezTo>
                  <a:cubicBezTo>
                    <a:pt x="774" y="284"/>
                    <a:pt x="788" y="300"/>
                    <a:pt x="807" y="309"/>
                  </a:cubicBezTo>
                  <a:cubicBezTo>
                    <a:pt x="840" y="324"/>
                    <a:pt x="883" y="323"/>
                    <a:pt x="937" y="306"/>
                  </a:cubicBezTo>
                  <a:cubicBezTo>
                    <a:pt x="1026" y="279"/>
                    <a:pt x="1105" y="214"/>
                    <a:pt x="1084" y="130"/>
                  </a:cubicBezTo>
                  <a:cubicBezTo>
                    <a:pt x="1084" y="129"/>
                    <a:pt x="1084" y="128"/>
                    <a:pt x="1084" y="127"/>
                  </a:cubicBezTo>
                  <a:cubicBezTo>
                    <a:pt x="1168" y="112"/>
                    <a:pt x="1271" y="99"/>
                    <a:pt x="1374" y="103"/>
                  </a:cubicBezTo>
                  <a:cubicBezTo>
                    <a:pt x="1481" y="108"/>
                    <a:pt x="1578" y="131"/>
                    <a:pt x="1665" y="173"/>
                  </a:cubicBezTo>
                  <a:cubicBezTo>
                    <a:pt x="1746" y="213"/>
                    <a:pt x="1821" y="269"/>
                    <a:pt x="1880" y="337"/>
                  </a:cubicBezTo>
                  <a:cubicBezTo>
                    <a:pt x="1895" y="353"/>
                    <a:pt x="1909" y="370"/>
                    <a:pt x="1922" y="388"/>
                  </a:cubicBezTo>
                  <a:cubicBezTo>
                    <a:pt x="1926" y="394"/>
                    <a:pt x="1932" y="397"/>
                    <a:pt x="1939" y="396"/>
                  </a:cubicBezTo>
                  <a:cubicBezTo>
                    <a:pt x="1945" y="395"/>
                    <a:pt x="1951" y="391"/>
                    <a:pt x="1954" y="385"/>
                  </a:cubicBezTo>
                  <a:cubicBezTo>
                    <a:pt x="1956" y="380"/>
                    <a:pt x="1956" y="374"/>
                    <a:pt x="1952" y="369"/>
                  </a:cubicBezTo>
                  <a:cubicBezTo>
                    <a:pt x="1894" y="289"/>
                    <a:pt x="1818" y="219"/>
                    <a:pt x="1733" y="169"/>
                  </a:cubicBezTo>
                  <a:close/>
                  <a:moveTo>
                    <a:pt x="1050" y="170"/>
                  </a:moveTo>
                  <a:cubicBezTo>
                    <a:pt x="1045" y="199"/>
                    <a:pt x="1022" y="225"/>
                    <a:pt x="984" y="247"/>
                  </a:cubicBezTo>
                  <a:cubicBezTo>
                    <a:pt x="951" y="267"/>
                    <a:pt x="912" y="279"/>
                    <a:pt x="876" y="283"/>
                  </a:cubicBezTo>
                  <a:cubicBezTo>
                    <a:pt x="865" y="283"/>
                    <a:pt x="829" y="285"/>
                    <a:pt x="810" y="267"/>
                  </a:cubicBezTo>
                  <a:cubicBezTo>
                    <a:pt x="803" y="260"/>
                    <a:pt x="799" y="251"/>
                    <a:pt x="799" y="240"/>
                  </a:cubicBezTo>
                  <a:cubicBezTo>
                    <a:pt x="801" y="195"/>
                    <a:pt x="849" y="174"/>
                    <a:pt x="889" y="165"/>
                  </a:cubicBezTo>
                  <a:cubicBezTo>
                    <a:pt x="939" y="153"/>
                    <a:pt x="991" y="143"/>
                    <a:pt x="1041" y="134"/>
                  </a:cubicBezTo>
                  <a:cubicBezTo>
                    <a:pt x="1046" y="133"/>
                    <a:pt x="1046" y="133"/>
                    <a:pt x="1046" y="133"/>
                  </a:cubicBezTo>
                  <a:cubicBezTo>
                    <a:pt x="1046" y="133"/>
                    <a:pt x="1047" y="133"/>
                    <a:pt x="1048" y="133"/>
                  </a:cubicBezTo>
                  <a:cubicBezTo>
                    <a:pt x="1052" y="145"/>
                    <a:pt x="1053" y="158"/>
                    <a:pt x="1050" y="17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35" name="Google Shape;35;p3"/>
            <p:cNvSpPr/>
            <p:nvPr/>
          </p:nvSpPr>
          <p:spPr>
            <a:xfrm rot="-4479830">
              <a:off x="202" y="2296"/>
              <a:ext cx="755" cy="1778"/>
            </a:xfrm>
            <a:custGeom>
              <a:avLst/>
              <a:gdLst/>
              <a:ahLst/>
              <a:cxnLst/>
              <a:rect l="l" t="t" r="r" b="b"/>
              <a:pathLst>
                <a:path w="974" h="2294" extrusionOk="0">
                  <a:moveTo>
                    <a:pt x="970" y="749"/>
                  </a:moveTo>
                  <a:cubicBezTo>
                    <a:pt x="969" y="743"/>
                    <a:pt x="963" y="737"/>
                    <a:pt x="957" y="736"/>
                  </a:cubicBezTo>
                  <a:cubicBezTo>
                    <a:pt x="948" y="734"/>
                    <a:pt x="939" y="733"/>
                    <a:pt x="931" y="732"/>
                  </a:cubicBezTo>
                  <a:cubicBezTo>
                    <a:pt x="930" y="731"/>
                    <a:pt x="930" y="731"/>
                    <a:pt x="930" y="731"/>
                  </a:cubicBezTo>
                  <a:cubicBezTo>
                    <a:pt x="930" y="732"/>
                    <a:pt x="930" y="732"/>
                    <a:pt x="930" y="732"/>
                  </a:cubicBezTo>
                  <a:cubicBezTo>
                    <a:pt x="870" y="727"/>
                    <a:pt x="809" y="741"/>
                    <a:pt x="752" y="775"/>
                  </a:cubicBezTo>
                  <a:cubicBezTo>
                    <a:pt x="720" y="793"/>
                    <a:pt x="691" y="817"/>
                    <a:pt x="665" y="844"/>
                  </a:cubicBezTo>
                  <a:cubicBezTo>
                    <a:pt x="635" y="807"/>
                    <a:pt x="617" y="760"/>
                    <a:pt x="614" y="716"/>
                  </a:cubicBezTo>
                  <a:cubicBezTo>
                    <a:pt x="610" y="666"/>
                    <a:pt x="620" y="612"/>
                    <a:pt x="643" y="559"/>
                  </a:cubicBezTo>
                  <a:cubicBezTo>
                    <a:pt x="654" y="534"/>
                    <a:pt x="668" y="509"/>
                    <a:pt x="684" y="485"/>
                  </a:cubicBezTo>
                  <a:cubicBezTo>
                    <a:pt x="688" y="478"/>
                    <a:pt x="693" y="472"/>
                    <a:pt x="697" y="465"/>
                  </a:cubicBezTo>
                  <a:cubicBezTo>
                    <a:pt x="708" y="450"/>
                    <a:pt x="718" y="435"/>
                    <a:pt x="727" y="419"/>
                  </a:cubicBezTo>
                  <a:cubicBezTo>
                    <a:pt x="752" y="371"/>
                    <a:pt x="754" y="321"/>
                    <a:pt x="731" y="277"/>
                  </a:cubicBezTo>
                  <a:cubicBezTo>
                    <a:pt x="706" y="230"/>
                    <a:pt x="661" y="196"/>
                    <a:pt x="629" y="175"/>
                  </a:cubicBezTo>
                  <a:cubicBezTo>
                    <a:pt x="530" y="109"/>
                    <a:pt x="411" y="51"/>
                    <a:pt x="275" y="3"/>
                  </a:cubicBezTo>
                  <a:cubicBezTo>
                    <a:pt x="266" y="0"/>
                    <a:pt x="257" y="4"/>
                    <a:pt x="254" y="14"/>
                  </a:cubicBezTo>
                  <a:cubicBezTo>
                    <a:pt x="250" y="22"/>
                    <a:pt x="254" y="34"/>
                    <a:pt x="265" y="38"/>
                  </a:cubicBezTo>
                  <a:cubicBezTo>
                    <a:pt x="383" y="79"/>
                    <a:pt x="495" y="133"/>
                    <a:pt x="596" y="197"/>
                  </a:cubicBezTo>
                  <a:cubicBezTo>
                    <a:pt x="633" y="220"/>
                    <a:pt x="677" y="252"/>
                    <a:pt x="700" y="296"/>
                  </a:cubicBezTo>
                  <a:cubicBezTo>
                    <a:pt x="711" y="317"/>
                    <a:pt x="714" y="340"/>
                    <a:pt x="710" y="362"/>
                  </a:cubicBezTo>
                  <a:cubicBezTo>
                    <a:pt x="706" y="387"/>
                    <a:pt x="691" y="410"/>
                    <a:pt x="677" y="432"/>
                  </a:cubicBezTo>
                  <a:cubicBezTo>
                    <a:pt x="646" y="477"/>
                    <a:pt x="614" y="526"/>
                    <a:pt x="596" y="582"/>
                  </a:cubicBezTo>
                  <a:cubicBezTo>
                    <a:pt x="577" y="640"/>
                    <a:pt x="572" y="698"/>
                    <a:pt x="582" y="751"/>
                  </a:cubicBezTo>
                  <a:cubicBezTo>
                    <a:pt x="590" y="792"/>
                    <a:pt x="611" y="836"/>
                    <a:pt x="642" y="872"/>
                  </a:cubicBezTo>
                  <a:cubicBezTo>
                    <a:pt x="629" y="889"/>
                    <a:pt x="617" y="908"/>
                    <a:pt x="607" y="927"/>
                  </a:cubicBezTo>
                  <a:cubicBezTo>
                    <a:pt x="573" y="993"/>
                    <a:pt x="554" y="1072"/>
                    <a:pt x="552" y="1159"/>
                  </a:cubicBezTo>
                  <a:cubicBezTo>
                    <a:pt x="549" y="1244"/>
                    <a:pt x="564" y="1326"/>
                    <a:pt x="580" y="1409"/>
                  </a:cubicBezTo>
                  <a:cubicBezTo>
                    <a:pt x="598" y="1497"/>
                    <a:pt x="610" y="1575"/>
                    <a:pt x="594" y="1653"/>
                  </a:cubicBezTo>
                  <a:cubicBezTo>
                    <a:pt x="578" y="1725"/>
                    <a:pt x="540" y="1781"/>
                    <a:pt x="486" y="1810"/>
                  </a:cubicBezTo>
                  <a:cubicBezTo>
                    <a:pt x="430" y="1840"/>
                    <a:pt x="365" y="1846"/>
                    <a:pt x="303" y="1853"/>
                  </a:cubicBezTo>
                  <a:cubicBezTo>
                    <a:pt x="250" y="1858"/>
                    <a:pt x="195" y="1863"/>
                    <a:pt x="145" y="1883"/>
                  </a:cubicBezTo>
                  <a:cubicBezTo>
                    <a:pt x="83" y="1907"/>
                    <a:pt x="39" y="1952"/>
                    <a:pt x="22" y="2010"/>
                  </a:cubicBezTo>
                  <a:cubicBezTo>
                    <a:pt x="0" y="2087"/>
                    <a:pt x="26" y="2169"/>
                    <a:pt x="52" y="2232"/>
                  </a:cubicBezTo>
                  <a:cubicBezTo>
                    <a:pt x="59" y="2248"/>
                    <a:pt x="66" y="2265"/>
                    <a:pt x="75" y="2284"/>
                  </a:cubicBezTo>
                  <a:cubicBezTo>
                    <a:pt x="78" y="2290"/>
                    <a:pt x="83" y="2294"/>
                    <a:pt x="89" y="2294"/>
                  </a:cubicBezTo>
                  <a:cubicBezTo>
                    <a:pt x="92" y="2294"/>
                    <a:pt x="95" y="2293"/>
                    <a:pt x="97" y="2292"/>
                  </a:cubicBezTo>
                  <a:cubicBezTo>
                    <a:pt x="106" y="2288"/>
                    <a:pt x="111" y="2278"/>
                    <a:pt x="107" y="2267"/>
                  </a:cubicBezTo>
                  <a:cubicBezTo>
                    <a:pt x="76" y="2200"/>
                    <a:pt x="46" y="2128"/>
                    <a:pt x="51" y="2055"/>
                  </a:cubicBezTo>
                  <a:cubicBezTo>
                    <a:pt x="55" y="1997"/>
                    <a:pt x="90" y="1947"/>
                    <a:pt x="144" y="1922"/>
                  </a:cubicBezTo>
                  <a:cubicBezTo>
                    <a:pt x="190" y="1901"/>
                    <a:pt x="242" y="1895"/>
                    <a:pt x="292" y="1890"/>
                  </a:cubicBezTo>
                  <a:cubicBezTo>
                    <a:pt x="311" y="1888"/>
                    <a:pt x="311" y="1888"/>
                    <a:pt x="311" y="1888"/>
                  </a:cubicBezTo>
                  <a:cubicBezTo>
                    <a:pt x="367" y="1882"/>
                    <a:pt x="425" y="1875"/>
                    <a:pt x="478" y="1853"/>
                  </a:cubicBezTo>
                  <a:cubicBezTo>
                    <a:pt x="538" y="1828"/>
                    <a:pt x="584" y="1782"/>
                    <a:pt x="610" y="1721"/>
                  </a:cubicBezTo>
                  <a:cubicBezTo>
                    <a:pt x="636" y="1659"/>
                    <a:pt x="643" y="1587"/>
                    <a:pt x="632" y="1501"/>
                  </a:cubicBezTo>
                  <a:cubicBezTo>
                    <a:pt x="628" y="1463"/>
                    <a:pt x="620" y="1425"/>
                    <a:pt x="613" y="1388"/>
                  </a:cubicBezTo>
                  <a:cubicBezTo>
                    <a:pt x="604" y="1343"/>
                    <a:pt x="595" y="1296"/>
                    <a:pt x="591" y="1250"/>
                  </a:cubicBezTo>
                  <a:cubicBezTo>
                    <a:pt x="583" y="1164"/>
                    <a:pt x="589" y="1087"/>
                    <a:pt x="608" y="1020"/>
                  </a:cubicBezTo>
                  <a:cubicBezTo>
                    <a:pt x="622" y="975"/>
                    <a:pt x="642" y="933"/>
                    <a:pt x="668" y="898"/>
                  </a:cubicBezTo>
                  <a:cubicBezTo>
                    <a:pt x="697" y="923"/>
                    <a:pt x="733" y="941"/>
                    <a:pt x="773" y="946"/>
                  </a:cubicBezTo>
                  <a:cubicBezTo>
                    <a:pt x="828" y="953"/>
                    <a:pt x="888" y="931"/>
                    <a:pt x="929" y="887"/>
                  </a:cubicBezTo>
                  <a:cubicBezTo>
                    <a:pt x="959" y="854"/>
                    <a:pt x="974" y="815"/>
                    <a:pt x="973" y="776"/>
                  </a:cubicBezTo>
                  <a:cubicBezTo>
                    <a:pt x="974" y="776"/>
                    <a:pt x="974" y="776"/>
                    <a:pt x="974" y="776"/>
                  </a:cubicBezTo>
                  <a:cubicBezTo>
                    <a:pt x="973" y="775"/>
                    <a:pt x="973" y="775"/>
                    <a:pt x="973" y="775"/>
                  </a:cubicBezTo>
                  <a:cubicBezTo>
                    <a:pt x="973" y="766"/>
                    <a:pt x="972" y="758"/>
                    <a:pt x="970" y="749"/>
                  </a:cubicBezTo>
                  <a:close/>
                  <a:moveTo>
                    <a:pt x="719" y="842"/>
                  </a:moveTo>
                  <a:cubicBezTo>
                    <a:pt x="773" y="795"/>
                    <a:pt x="837" y="768"/>
                    <a:pt x="900" y="767"/>
                  </a:cubicBezTo>
                  <a:cubicBezTo>
                    <a:pt x="912" y="767"/>
                    <a:pt x="925" y="767"/>
                    <a:pt x="937" y="769"/>
                  </a:cubicBezTo>
                  <a:cubicBezTo>
                    <a:pt x="941" y="802"/>
                    <a:pt x="928" y="836"/>
                    <a:pt x="901" y="864"/>
                  </a:cubicBezTo>
                  <a:cubicBezTo>
                    <a:pt x="867" y="899"/>
                    <a:pt x="817" y="917"/>
                    <a:pt x="773" y="910"/>
                  </a:cubicBezTo>
                  <a:cubicBezTo>
                    <a:pt x="741" y="904"/>
                    <a:pt x="714" y="890"/>
                    <a:pt x="691" y="870"/>
                  </a:cubicBezTo>
                  <a:cubicBezTo>
                    <a:pt x="700" y="860"/>
                    <a:pt x="709" y="851"/>
                    <a:pt x="719" y="842"/>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36" name="Google Shape;36;p3"/>
            <p:cNvSpPr/>
            <p:nvPr/>
          </p:nvSpPr>
          <p:spPr>
            <a:xfrm flipH="1">
              <a:off x="3752" y="3105"/>
              <a:ext cx="1996" cy="515"/>
            </a:xfrm>
            <a:custGeom>
              <a:avLst/>
              <a:gdLst/>
              <a:ahLst/>
              <a:cxnLst/>
              <a:rect l="l" t="t" r="r" b="b"/>
              <a:pathLst>
                <a:path w="2575" h="667" extrusionOk="0">
                  <a:moveTo>
                    <a:pt x="2352" y="458"/>
                  </a:moveTo>
                  <a:cubicBezTo>
                    <a:pt x="2262" y="448"/>
                    <a:pt x="2176" y="477"/>
                    <a:pt x="2093" y="506"/>
                  </a:cubicBezTo>
                  <a:cubicBezTo>
                    <a:pt x="2050" y="520"/>
                    <a:pt x="2006" y="536"/>
                    <a:pt x="1962" y="545"/>
                  </a:cubicBezTo>
                  <a:cubicBezTo>
                    <a:pt x="1898" y="558"/>
                    <a:pt x="1841" y="558"/>
                    <a:pt x="1792" y="545"/>
                  </a:cubicBezTo>
                  <a:cubicBezTo>
                    <a:pt x="1738" y="531"/>
                    <a:pt x="1695" y="499"/>
                    <a:pt x="1667" y="452"/>
                  </a:cubicBezTo>
                  <a:cubicBezTo>
                    <a:pt x="1644" y="415"/>
                    <a:pt x="1631" y="371"/>
                    <a:pt x="1618" y="329"/>
                  </a:cubicBezTo>
                  <a:cubicBezTo>
                    <a:pt x="1602" y="276"/>
                    <a:pt x="1585" y="220"/>
                    <a:pt x="1549" y="175"/>
                  </a:cubicBezTo>
                  <a:cubicBezTo>
                    <a:pt x="1469" y="71"/>
                    <a:pt x="1323" y="85"/>
                    <a:pt x="1227" y="151"/>
                  </a:cubicBezTo>
                  <a:cubicBezTo>
                    <a:pt x="1171" y="189"/>
                    <a:pt x="1127" y="240"/>
                    <a:pt x="1089" y="290"/>
                  </a:cubicBezTo>
                  <a:cubicBezTo>
                    <a:pt x="1088" y="292"/>
                    <a:pt x="1088" y="292"/>
                    <a:pt x="1088" y="292"/>
                  </a:cubicBezTo>
                  <a:cubicBezTo>
                    <a:pt x="1053" y="337"/>
                    <a:pt x="1018" y="384"/>
                    <a:pt x="970" y="414"/>
                  </a:cubicBezTo>
                  <a:cubicBezTo>
                    <a:pt x="923" y="445"/>
                    <a:pt x="872" y="446"/>
                    <a:pt x="830" y="419"/>
                  </a:cubicBezTo>
                  <a:cubicBezTo>
                    <a:pt x="789" y="392"/>
                    <a:pt x="762" y="348"/>
                    <a:pt x="737" y="304"/>
                  </a:cubicBezTo>
                  <a:cubicBezTo>
                    <a:pt x="734" y="299"/>
                    <a:pt x="734" y="299"/>
                    <a:pt x="734" y="299"/>
                  </a:cubicBezTo>
                  <a:cubicBezTo>
                    <a:pt x="707" y="254"/>
                    <a:pt x="675" y="202"/>
                    <a:pt x="631" y="158"/>
                  </a:cubicBezTo>
                  <a:cubicBezTo>
                    <a:pt x="587" y="114"/>
                    <a:pt x="534" y="78"/>
                    <a:pt x="478" y="52"/>
                  </a:cubicBezTo>
                  <a:cubicBezTo>
                    <a:pt x="421" y="27"/>
                    <a:pt x="348" y="0"/>
                    <a:pt x="282" y="21"/>
                  </a:cubicBezTo>
                  <a:cubicBezTo>
                    <a:pt x="236" y="36"/>
                    <a:pt x="198" y="74"/>
                    <a:pt x="166" y="136"/>
                  </a:cubicBezTo>
                  <a:cubicBezTo>
                    <a:pt x="136" y="196"/>
                    <a:pt x="113" y="260"/>
                    <a:pt x="92" y="322"/>
                  </a:cubicBezTo>
                  <a:cubicBezTo>
                    <a:pt x="91" y="326"/>
                    <a:pt x="91" y="326"/>
                    <a:pt x="91" y="326"/>
                  </a:cubicBezTo>
                  <a:cubicBezTo>
                    <a:pt x="66" y="395"/>
                    <a:pt x="45" y="466"/>
                    <a:pt x="26" y="537"/>
                  </a:cubicBezTo>
                  <a:cubicBezTo>
                    <a:pt x="18" y="572"/>
                    <a:pt x="9" y="608"/>
                    <a:pt x="1" y="645"/>
                  </a:cubicBezTo>
                  <a:cubicBezTo>
                    <a:pt x="0" y="651"/>
                    <a:pt x="2" y="658"/>
                    <a:pt x="6" y="662"/>
                  </a:cubicBezTo>
                  <a:cubicBezTo>
                    <a:pt x="10" y="665"/>
                    <a:pt x="15" y="667"/>
                    <a:pt x="19" y="667"/>
                  </a:cubicBezTo>
                  <a:cubicBezTo>
                    <a:pt x="21" y="667"/>
                    <a:pt x="23" y="667"/>
                    <a:pt x="25" y="666"/>
                  </a:cubicBezTo>
                  <a:cubicBezTo>
                    <a:pt x="31" y="664"/>
                    <a:pt x="35" y="660"/>
                    <a:pt x="36" y="653"/>
                  </a:cubicBezTo>
                  <a:cubicBezTo>
                    <a:pt x="67" y="511"/>
                    <a:pt x="109" y="371"/>
                    <a:pt x="161" y="238"/>
                  </a:cubicBezTo>
                  <a:cubicBezTo>
                    <a:pt x="165" y="227"/>
                    <a:pt x="165" y="227"/>
                    <a:pt x="165" y="227"/>
                  </a:cubicBezTo>
                  <a:cubicBezTo>
                    <a:pt x="185" y="176"/>
                    <a:pt x="206" y="124"/>
                    <a:pt x="244" y="86"/>
                  </a:cubicBezTo>
                  <a:cubicBezTo>
                    <a:pt x="264" y="66"/>
                    <a:pt x="289" y="54"/>
                    <a:pt x="315" y="51"/>
                  </a:cubicBezTo>
                  <a:cubicBezTo>
                    <a:pt x="351" y="47"/>
                    <a:pt x="386" y="57"/>
                    <a:pt x="416" y="67"/>
                  </a:cubicBezTo>
                  <a:cubicBezTo>
                    <a:pt x="526" y="103"/>
                    <a:pt x="620" y="180"/>
                    <a:pt x="683" y="284"/>
                  </a:cubicBezTo>
                  <a:cubicBezTo>
                    <a:pt x="687" y="291"/>
                    <a:pt x="692" y="299"/>
                    <a:pt x="697" y="307"/>
                  </a:cubicBezTo>
                  <a:cubicBezTo>
                    <a:pt x="743" y="385"/>
                    <a:pt x="800" y="483"/>
                    <a:pt x="906" y="474"/>
                  </a:cubicBezTo>
                  <a:cubicBezTo>
                    <a:pt x="954" y="471"/>
                    <a:pt x="1000" y="445"/>
                    <a:pt x="1047" y="396"/>
                  </a:cubicBezTo>
                  <a:cubicBezTo>
                    <a:pt x="1072" y="371"/>
                    <a:pt x="1093" y="344"/>
                    <a:pt x="1114" y="317"/>
                  </a:cubicBezTo>
                  <a:cubicBezTo>
                    <a:pt x="1129" y="297"/>
                    <a:pt x="1145" y="276"/>
                    <a:pt x="1162" y="257"/>
                  </a:cubicBezTo>
                  <a:cubicBezTo>
                    <a:pt x="1212" y="201"/>
                    <a:pt x="1261" y="165"/>
                    <a:pt x="1311" y="147"/>
                  </a:cubicBezTo>
                  <a:cubicBezTo>
                    <a:pt x="1372" y="126"/>
                    <a:pt x="1433" y="130"/>
                    <a:pt x="1478" y="158"/>
                  </a:cubicBezTo>
                  <a:cubicBezTo>
                    <a:pt x="1541" y="197"/>
                    <a:pt x="1564" y="271"/>
                    <a:pt x="1586" y="343"/>
                  </a:cubicBezTo>
                  <a:cubicBezTo>
                    <a:pt x="1593" y="368"/>
                    <a:pt x="1600" y="392"/>
                    <a:pt x="1609" y="414"/>
                  </a:cubicBezTo>
                  <a:cubicBezTo>
                    <a:pt x="1631" y="470"/>
                    <a:pt x="1658" y="510"/>
                    <a:pt x="1694" y="537"/>
                  </a:cubicBezTo>
                  <a:cubicBezTo>
                    <a:pt x="1734" y="568"/>
                    <a:pt x="1787" y="587"/>
                    <a:pt x="1849" y="590"/>
                  </a:cubicBezTo>
                  <a:cubicBezTo>
                    <a:pt x="1938" y="595"/>
                    <a:pt x="2021" y="567"/>
                    <a:pt x="2102" y="541"/>
                  </a:cubicBezTo>
                  <a:cubicBezTo>
                    <a:pt x="2141" y="528"/>
                    <a:pt x="2182" y="514"/>
                    <a:pt x="2223" y="505"/>
                  </a:cubicBezTo>
                  <a:cubicBezTo>
                    <a:pt x="2291" y="489"/>
                    <a:pt x="2346" y="489"/>
                    <a:pt x="2397" y="504"/>
                  </a:cubicBezTo>
                  <a:cubicBezTo>
                    <a:pt x="2449" y="520"/>
                    <a:pt x="2491" y="549"/>
                    <a:pt x="2516" y="585"/>
                  </a:cubicBezTo>
                  <a:cubicBezTo>
                    <a:pt x="2529" y="605"/>
                    <a:pt x="2536" y="626"/>
                    <a:pt x="2539" y="649"/>
                  </a:cubicBezTo>
                  <a:cubicBezTo>
                    <a:pt x="2539" y="656"/>
                    <a:pt x="2543" y="661"/>
                    <a:pt x="2549" y="664"/>
                  </a:cubicBezTo>
                  <a:cubicBezTo>
                    <a:pt x="2555" y="667"/>
                    <a:pt x="2563" y="666"/>
                    <a:pt x="2568" y="663"/>
                  </a:cubicBezTo>
                  <a:cubicBezTo>
                    <a:pt x="2573" y="659"/>
                    <a:pt x="2575" y="654"/>
                    <a:pt x="2574" y="648"/>
                  </a:cubicBezTo>
                  <a:cubicBezTo>
                    <a:pt x="2564" y="534"/>
                    <a:pt x="2452" y="470"/>
                    <a:pt x="2352" y="458"/>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37" name="Google Shape;37;p3"/>
            <p:cNvSpPr/>
            <p:nvPr/>
          </p:nvSpPr>
          <p:spPr>
            <a:xfrm rot="3545449">
              <a:off x="5980" y="2395"/>
              <a:ext cx="659" cy="1245"/>
            </a:xfrm>
            <a:custGeom>
              <a:avLst/>
              <a:gdLst/>
              <a:ahLst/>
              <a:cxnLst/>
              <a:rect l="l" t="t" r="r" b="b"/>
              <a:pathLst>
                <a:path w="732" h="1383" extrusionOk="0">
                  <a:moveTo>
                    <a:pt x="730" y="1351"/>
                  </a:moveTo>
                  <a:cubicBezTo>
                    <a:pt x="729" y="1341"/>
                    <a:pt x="720" y="1333"/>
                    <a:pt x="709" y="1335"/>
                  </a:cubicBezTo>
                  <a:cubicBezTo>
                    <a:pt x="672" y="1342"/>
                    <a:pt x="625" y="1349"/>
                    <a:pt x="577" y="1347"/>
                  </a:cubicBezTo>
                  <a:cubicBezTo>
                    <a:pt x="529" y="1344"/>
                    <a:pt x="492" y="1332"/>
                    <a:pt x="467" y="1310"/>
                  </a:cubicBezTo>
                  <a:cubicBezTo>
                    <a:pt x="428" y="1277"/>
                    <a:pt x="419" y="1225"/>
                    <a:pt x="414" y="1180"/>
                  </a:cubicBezTo>
                  <a:cubicBezTo>
                    <a:pt x="411" y="1154"/>
                    <a:pt x="409" y="1128"/>
                    <a:pt x="407" y="1103"/>
                  </a:cubicBezTo>
                  <a:cubicBezTo>
                    <a:pt x="404" y="1069"/>
                    <a:pt x="400" y="1032"/>
                    <a:pt x="395" y="997"/>
                  </a:cubicBezTo>
                  <a:cubicBezTo>
                    <a:pt x="381" y="893"/>
                    <a:pt x="352" y="813"/>
                    <a:pt x="306" y="754"/>
                  </a:cubicBezTo>
                  <a:cubicBezTo>
                    <a:pt x="307" y="752"/>
                    <a:pt x="308" y="751"/>
                    <a:pt x="308" y="749"/>
                  </a:cubicBezTo>
                  <a:cubicBezTo>
                    <a:pt x="326" y="705"/>
                    <a:pt x="329" y="653"/>
                    <a:pt x="316" y="604"/>
                  </a:cubicBezTo>
                  <a:cubicBezTo>
                    <a:pt x="304" y="556"/>
                    <a:pt x="278" y="514"/>
                    <a:pt x="240" y="481"/>
                  </a:cubicBezTo>
                  <a:cubicBezTo>
                    <a:pt x="220" y="465"/>
                    <a:pt x="197" y="450"/>
                    <a:pt x="176" y="437"/>
                  </a:cubicBezTo>
                  <a:cubicBezTo>
                    <a:pt x="157" y="425"/>
                    <a:pt x="139" y="413"/>
                    <a:pt x="121" y="399"/>
                  </a:cubicBezTo>
                  <a:cubicBezTo>
                    <a:pt x="101" y="383"/>
                    <a:pt x="86" y="367"/>
                    <a:pt x="75" y="350"/>
                  </a:cubicBezTo>
                  <a:cubicBezTo>
                    <a:pt x="65" y="334"/>
                    <a:pt x="58" y="316"/>
                    <a:pt x="55" y="296"/>
                  </a:cubicBezTo>
                  <a:cubicBezTo>
                    <a:pt x="48" y="257"/>
                    <a:pt x="55" y="215"/>
                    <a:pt x="75" y="176"/>
                  </a:cubicBezTo>
                  <a:cubicBezTo>
                    <a:pt x="94" y="137"/>
                    <a:pt x="125" y="105"/>
                    <a:pt x="165" y="84"/>
                  </a:cubicBezTo>
                  <a:cubicBezTo>
                    <a:pt x="204" y="62"/>
                    <a:pt x="252" y="50"/>
                    <a:pt x="304" y="49"/>
                  </a:cubicBezTo>
                  <a:cubicBezTo>
                    <a:pt x="418" y="46"/>
                    <a:pt x="523" y="96"/>
                    <a:pt x="610" y="145"/>
                  </a:cubicBezTo>
                  <a:cubicBezTo>
                    <a:pt x="635" y="160"/>
                    <a:pt x="661" y="175"/>
                    <a:pt x="683" y="188"/>
                  </a:cubicBezTo>
                  <a:cubicBezTo>
                    <a:pt x="689" y="192"/>
                    <a:pt x="695" y="192"/>
                    <a:pt x="701" y="189"/>
                  </a:cubicBezTo>
                  <a:cubicBezTo>
                    <a:pt x="707" y="186"/>
                    <a:pt x="710" y="179"/>
                    <a:pt x="710" y="173"/>
                  </a:cubicBezTo>
                  <a:cubicBezTo>
                    <a:pt x="711" y="166"/>
                    <a:pt x="707" y="161"/>
                    <a:pt x="702" y="157"/>
                  </a:cubicBezTo>
                  <a:cubicBezTo>
                    <a:pt x="700" y="157"/>
                    <a:pt x="700" y="157"/>
                    <a:pt x="700" y="157"/>
                  </a:cubicBezTo>
                  <a:cubicBezTo>
                    <a:pt x="604" y="99"/>
                    <a:pt x="504" y="39"/>
                    <a:pt x="391" y="19"/>
                  </a:cubicBezTo>
                  <a:cubicBezTo>
                    <a:pt x="278" y="0"/>
                    <a:pt x="172" y="23"/>
                    <a:pt x="101" y="84"/>
                  </a:cubicBezTo>
                  <a:cubicBezTo>
                    <a:pt x="32" y="143"/>
                    <a:pt x="0" y="246"/>
                    <a:pt x="26" y="328"/>
                  </a:cubicBezTo>
                  <a:cubicBezTo>
                    <a:pt x="39" y="369"/>
                    <a:pt x="67" y="405"/>
                    <a:pt x="113" y="438"/>
                  </a:cubicBezTo>
                  <a:cubicBezTo>
                    <a:pt x="126" y="448"/>
                    <a:pt x="141" y="457"/>
                    <a:pt x="154" y="465"/>
                  </a:cubicBezTo>
                  <a:cubicBezTo>
                    <a:pt x="180" y="482"/>
                    <a:pt x="206" y="498"/>
                    <a:pt x="228" y="519"/>
                  </a:cubicBezTo>
                  <a:cubicBezTo>
                    <a:pt x="282" y="571"/>
                    <a:pt x="301" y="654"/>
                    <a:pt x="279" y="723"/>
                  </a:cubicBezTo>
                  <a:cubicBezTo>
                    <a:pt x="275" y="718"/>
                    <a:pt x="271" y="714"/>
                    <a:pt x="266" y="710"/>
                  </a:cubicBezTo>
                  <a:cubicBezTo>
                    <a:pt x="238" y="685"/>
                    <a:pt x="192" y="654"/>
                    <a:pt x="136" y="654"/>
                  </a:cubicBezTo>
                  <a:cubicBezTo>
                    <a:pt x="136" y="654"/>
                    <a:pt x="136" y="654"/>
                    <a:pt x="135" y="654"/>
                  </a:cubicBezTo>
                  <a:cubicBezTo>
                    <a:pt x="77" y="655"/>
                    <a:pt x="42" y="692"/>
                    <a:pt x="34" y="727"/>
                  </a:cubicBezTo>
                  <a:cubicBezTo>
                    <a:pt x="25" y="765"/>
                    <a:pt x="41" y="811"/>
                    <a:pt x="74" y="840"/>
                  </a:cubicBezTo>
                  <a:cubicBezTo>
                    <a:pt x="108" y="870"/>
                    <a:pt x="159" y="877"/>
                    <a:pt x="205" y="857"/>
                  </a:cubicBezTo>
                  <a:cubicBezTo>
                    <a:pt x="238" y="844"/>
                    <a:pt x="267" y="819"/>
                    <a:pt x="287" y="788"/>
                  </a:cubicBezTo>
                  <a:cubicBezTo>
                    <a:pt x="323" y="841"/>
                    <a:pt x="342" y="905"/>
                    <a:pt x="352" y="957"/>
                  </a:cubicBezTo>
                  <a:cubicBezTo>
                    <a:pt x="362" y="1006"/>
                    <a:pt x="366" y="1056"/>
                    <a:pt x="371" y="1105"/>
                  </a:cubicBezTo>
                  <a:cubicBezTo>
                    <a:pt x="372" y="1116"/>
                    <a:pt x="373" y="1126"/>
                    <a:pt x="374" y="1136"/>
                  </a:cubicBezTo>
                  <a:cubicBezTo>
                    <a:pt x="374" y="1142"/>
                    <a:pt x="375" y="1147"/>
                    <a:pt x="375" y="1152"/>
                  </a:cubicBezTo>
                  <a:cubicBezTo>
                    <a:pt x="380" y="1203"/>
                    <a:pt x="384" y="1255"/>
                    <a:pt x="411" y="1299"/>
                  </a:cubicBezTo>
                  <a:cubicBezTo>
                    <a:pt x="445" y="1355"/>
                    <a:pt x="508" y="1383"/>
                    <a:pt x="597" y="1383"/>
                  </a:cubicBezTo>
                  <a:cubicBezTo>
                    <a:pt x="615" y="1383"/>
                    <a:pt x="633" y="1382"/>
                    <a:pt x="652" y="1380"/>
                  </a:cubicBezTo>
                  <a:cubicBezTo>
                    <a:pt x="672" y="1378"/>
                    <a:pt x="693" y="1375"/>
                    <a:pt x="717" y="1370"/>
                  </a:cubicBezTo>
                  <a:cubicBezTo>
                    <a:pt x="727" y="1369"/>
                    <a:pt x="732" y="1360"/>
                    <a:pt x="730" y="1351"/>
                  </a:cubicBezTo>
                  <a:close/>
                  <a:moveTo>
                    <a:pt x="262" y="762"/>
                  </a:moveTo>
                  <a:cubicBezTo>
                    <a:pt x="242" y="795"/>
                    <a:pt x="204" y="830"/>
                    <a:pt x="157" y="832"/>
                  </a:cubicBezTo>
                  <a:cubicBezTo>
                    <a:pt x="137" y="834"/>
                    <a:pt x="120" y="829"/>
                    <a:pt x="106" y="819"/>
                  </a:cubicBezTo>
                  <a:cubicBezTo>
                    <a:pt x="93" y="810"/>
                    <a:pt x="81" y="796"/>
                    <a:pt x="74" y="780"/>
                  </a:cubicBezTo>
                  <a:cubicBezTo>
                    <a:pt x="68" y="765"/>
                    <a:pt x="65" y="749"/>
                    <a:pt x="69" y="736"/>
                  </a:cubicBezTo>
                  <a:cubicBezTo>
                    <a:pt x="72" y="720"/>
                    <a:pt x="82" y="707"/>
                    <a:pt x="98" y="699"/>
                  </a:cubicBezTo>
                  <a:cubicBezTo>
                    <a:pt x="109" y="693"/>
                    <a:pt x="122" y="690"/>
                    <a:pt x="136" y="690"/>
                  </a:cubicBezTo>
                  <a:cubicBezTo>
                    <a:pt x="162" y="690"/>
                    <a:pt x="189" y="700"/>
                    <a:pt x="209" y="712"/>
                  </a:cubicBezTo>
                  <a:cubicBezTo>
                    <a:pt x="230" y="725"/>
                    <a:pt x="248" y="740"/>
                    <a:pt x="264" y="758"/>
                  </a:cubicBezTo>
                  <a:cubicBezTo>
                    <a:pt x="263" y="760"/>
                    <a:pt x="262" y="761"/>
                    <a:pt x="262" y="762"/>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grpSp>
      <p:sp>
        <p:nvSpPr>
          <p:cNvPr id="38" name="Google Shape;38;p3"/>
          <p:cNvSpPr txBox="1">
            <a:spLocks noGrp="1"/>
          </p:cNvSpPr>
          <p:nvPr>
            <p:ph type="title"/>
          </p:nvPr>
        </p:nvSpPr>
        <p:spPr>
          <a:xfrm>
            <a:off x="713225" y="1965613"/>
            <a:ext cx="4303500" cy="1511400"/>
          </a:xfrm>
          <a:prstGeom prst="rect">
            <a:avLst/>
          </a:prstGeom>
        </p:spPr>
        <p:txBody>
          <a:bodyPr spcFirstLastPara="1" wrap="square" lIns="91425" tIns="91425" rIns="91425" bIns="91425" anchor="b" anchorCtr="0">
            <a:noAutofit/>
          </a:bodyPr>
          <a:lstStyle>
            <a:lvl1pPr lvl="0" algn="l">
              <a:spcBef>
                <a:spcPts val="0"/>
              </a:spcBef>
              <a:spcAft>
                <a:spcPts val="0"/>
              </a:spcAft>
              <a:buSzPts val="3600"/>
              <a:buNone/>
              <a:defRPr sz="48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39" name="Google Shape;39;p3"/>
          <p:cNvSpPr txBox="1">
            <a:spLocks noGrp="1"/>
          </p:cNvSpPr>
          <p:nvPr>
            <p:ph type="title" idx="2" hasCustomPrompt="1"/>
          </p:nvPr>
        </p:nvSpPr>
        <p:spPr>
          <a:xfrm>
            <a:off x="713225" y="1216938"/>
            <a:ext cx="1652100" cy="750300"/>
          </a:xfrm>
          <a:prstGeom prst="rect">
            <a:avLst/>
          </a:prstGeom>
          <a:noFill/>
        </p:spPr>
        <p:txBody>
          <a:bodyPr spcFirstLastPara="1" wrap="square" lIns="91425" tIns="91425" rIns="91425" bIns="91425" anchor="b" anchorCtr="0">
            <a:noAutofit/>
          </a:bodyPr>
          <a:lstStyle>
            <a:lvl1pPr lvl="0" algn="l" rtl="0">
              <a:spcBef>
                <a:spcPts val="0"/>
              </a:spcBef>
              <a:spcAft>
                <a:spcPts val="0"/>
              </a:spcAft>
              <a:buClr>
                <a:schemeClr val="lt1"/>
              </a:buClr>
              <a:buSzPts val="6000"/>
              <a:buNone/>
              <a:defRPr sz="48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40" name="Google Shape;40;p3"/>
          <p:cNvSpPr txBox="1">
            <a:spLocks noGrp="1"/>
          </p:cNvSpPr>
          <p:nvPr>
            <p:ph type="subTitle" idx="1"/>
          </p:nvPr>
        </p:nvSpPr>
        <p:spPr>
          <a:xfrm>
            <a:off x="713225" y="3551563"/>
            <a:ext cx="4303500" cy="3750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724"/>
        <p:cNvGrpSpPr/>
        <p:nvPr/>
      </p:nvGrpSpPr>
      <p:grpSpPr>
        <a:xfrm>
          <a:off x="0" y="0"/>
          <a:ext cx="0" cy="0"/>
          <a:chOff x="0" y="0"/>
          <a:chExt cx="0" cy="0"/>
        </a:xfrm>
      </p:grpSpPr>
      <p:grpSp>
        <p:nvGrpSpPr>
          <p:cNvPr id="725" name="Google Shape;725;p32"/>
          <p:cNvGrpSpPr/>
          <p:nvPr/>
        </p:nvGrpSpPr>
        <p:grpSpPr>
          <a:xfrm>
            <a:off x="-2298072" y="-1432468"/>
            <a:ext cx="13906672" cy="7383197"/>
            <a:chOff x="-2298072" y="-1432468"/>
            <a:chExt cx="13906672" cy="7383197"/>
          </a:xfrm>
        </p:grpSpPr>
        <p:sp>
          <p:nvSpPr>
            <p:cNvPr id="726" name="Google Shape;726;p32"/>
            <p:cNvSpPr/>
            <p:nvPr/>
          </p:nvSpPr>
          <p:spPr>
            <a:xfrm rot="10675603" flipH="1">
              <a:off x="-1485484" y="-1340904"/>
              <a:ext cx="5122676" cy="3356550"/>
            </a:xfrm>
            <a:custGeom>
              <a:avLst/>
              <a:gdLst/>
              <a:ahLst/>
              <a:cxnLst/>
              <a:rect l="l" t="t" r="r" b="b"/>
              <a:pathLst>
                <a:path w="2747" h="1799" extrusionOk="0">
                  <a:moveTo>
                    <a:pt x="21" y="103"/>
                  </a:moveTo>
                  <a:cubicBezTo>
                    <a:pt x="321" y="0"/>
                    <a:pt x="670" y="78"/>
                    <a:pt x="898" y="298"/>
                  </a:cubicBezTo>
                  <a:cubicBezTo>
                    <a:pt x="1052" y="447"/>
                    <a:pt x="1156" y="655"/>
                    <a:pt x="1347" y="749"/>
                  </a:cubicBezTo>
                  <a:cubicBezTo>
                    <a:pt x="1567" y="858"/>
                    <a:pt x="1829" y="784"/>
                    <a:pt x="2073" y="804"/>
                  </a:cubicBezTo>
                  <a:cubicBezTo>
                    <a:pt x="2222" y="817"/>
                    <a:pt x="2368" y="866"/>
                    <a:pt x="2493" y="947"/>
                  </a:cubicBezTo>
                  <a:cubicBezTo>
                    <a:pt x="2554" y="986"/>
                    <a:pt x="2611" y="1033"/>
                    <a:pt x="2649" y="1094"/>
                  </a:cubicBezTo>
                  <a:cubicBezTo>
                    <a:pt x="2747" y="1250"/>
                    <a:pt x="2682" y="1484"/>
                    <a:pt x="2517" y="1567"/>
                  </a:cubicBezTo>
                  <a:cubicBezTo>
                    <a:pt x="2455" y="1599"/>
                    <a:pt x="2385" y="1610"/>
                    <a:pt x="2316" y="1620"/>
                  </a:cubicBezTo>
                  <a:cubicBezTo>
                    <a:pt x="1713" y="1714"/>
                    <a:pt x="1101" y="1799"/>
                    <a:pt x="495" y="1733"/>
                  </a:cubicBezTo>
                  <a:cubicBezTo>
                    <a:pt x="418" y="1725"/>
                    <a:pt x="339" y="1713"/>
                    <a:pt x="276" y="1670"/>
                  </a:cubicBezTo>
                  <a:cubicBezTo>
                    <a:pt x="183" y="1606"/>
                    <a:pt x="145" y="1490"/>
                    <a:pt x="120" y="1381"/>
                  </a:cubicBezTo>
                  <a:cubicBezTo>
                    <a:pt x="21" y="954"/>
                    <a:pt x="0" y="573"/>
                    <a:pt x="15" y="135"/>
                  </a:cubicBezTo>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27" name="Google Shape;727;p32"/>
            <p:cNvSpPr/>
            <p:nvPr/>
          </p:nvSpPr>
          <p:spPr>
            <a:xfrm flipH="1">
              <a:off x="6487650" y="3525029"/>
              <a:ext cx="3702049" cy="2425700"/>
            </a:xfrm>
            <a:custGeom>
              <a:avLst/>
              <a:gdLst/>
              <a:ahLst/>
              <a:cxnLst/>
              <a:rect l="l" t="t" r="r" b="b"/>
              <a:pathLst>
                <a:path w="2747" h="1799" extrusionOk="0">
                  <a:moveTo>
                    <a:pt x="21" y="103"/>
                  </a:moveTo>
                  <a:cubicBezTo>
                    <a:pt x="321" y="0"/>
                    <a:pt x="670" y="78"/>
                    <a:pt x="898" y="298"/>
                  </a:cubicBezTo>
                  <a:cubicBezTo>
                    <a:pt x="1052" y="447"/>
                    <a:pt x="1156" y="655"/>
                    <a:pt x="1347" y="749"/>
                  </a:cubicBezTo>
                  <a:cubicBezTo>
                    <a:pt x="1567" y="858"/>
                    <a:pt x="1829" y="784"/>
                    <a:pt x="2073" y="804"/>
                  </a:cubicBezTo>
                  <a:cubicBezTo>
                    <a:pt x="2222" y="817"/>
                    <a:pt x="2368" y="866"/>
                    <a:pt x="2493" y="947"/>
                  </a:cubicBezTo>
                  <a:cubicBezTo>
                    <a:pt x="2554" y="986"/>
                    <a:pt x="2611" y="1033"/>
                    <a:pt x="2649" y="1094"/>
                  </a:cubicBezTo>
                  <a:cubicBezTo>
                    <a:pt x="2747" y="1250"/>
                    <a:pt x="2682" y="1484"/>
                    <a:pt x="2517" y="1567"/>
                  </a:cubicBezTo>
                  <a:cubicBezTo>
                    <a:pt x="2455" y="1599"/>
                    <a:pt x="2385" y="1610"/>
                    <a:pt x="2316" y="1620"/>
                  </a:cubicBezTo>
                  <a:cubicBezTo>
                    <a:pt x="1713" y="1714"/>
                    <a:pt x="1101" y="1799"/>
                    <a:pt x="495" y="1733"/>
                  </a:cubicBezTo>
                  <a:cubicBezTo>
                    <a:pt x="418" y="1725"/>
                    <a:pt x="339" y="1713"/>
                    <a:pt x="276" y="1670"/>
                  </a:cubicBezTo>
                  <a:cubicBezTo>
                    <a:pt x="183" y="1606"/>
                    <a:pt x="145" y="1490"/>
                    <a:pt x="120" y="1381"/>
                  </a:cubicBezTo>
                  <a:cubicBezTo>
                    <a:pt x="21" y="954"/>
                    <a:pt x="0" y="573"/>
                    <a:pt x="15" y="135"/>
                  </a:cubicBez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28" name="Google Shape;728;p32"/>
            <p:cNvSpPr/>
            <p:nvPr/>
          </p:nvSpPr>
          <p:spPr>
            <a:xfrm rot="10800000">
              <a:off x="7906550" y="-505368"/>
              <a:ext cx="3702049" cy="2425700"/>
            </a:xfrm>
            <a:custGeom>
              <a:avLst/>
              <a:gdLst/>
              <a:ahLst/>
              <a:cxnLst/>
              <a:rect l="l" t="t" r="r" b="b"/>
              <a:pathLst>
                <a:path w="2747" h="1799" extrusionOk="0">
                  <a:moveTo>
                    <a:pt x="21" y="103"/>
                  </a:moveTo>
                  <a:cubicBezTo>
                    <a:pt x="321" y="0"/>
                    <a:pt x="670" y="78"/>
                    <a:pt x="898" y="298"/>
                  </a:cubicBezTo>
                  <a:cubicBezTo>
                    <a:pt x="1052" y="447"/>
                    <a:pt x="1156" y="655"/>
                    <a:pt x="1347" y="749"/>
                  </a:cubicBezTo>
                  <a:cubicBezTo>
                    <a:pt x="1567" y="858"/>
                    <a:pt x="1829" y="784"/>
                    <a:pt x="2073" y="804"/>
                  </a:cubicBezTo>
                  <a:cubicBezTo>
                    <a:pt x="2222" y="817"/>
                    <a:pt x="2368" y="866"/>
                    <a:pt x="2493" y="947"/>
                  </a:cubicBezTo>
                  <a:cubicBezTo>
                    <a:pt x="2554" y="986"/>
                    <a:pt x="2611" y="1033"/>
                    <a:pt x="2649" y="1094"/>
                  </a:cubicBezTo>
                  <a:cubicBezTo>
                    <a:pt x="2747" y="1250"/>
                    <a:pt x="2682" y="1484"/>
                    <a:pt x="2517" y="1567"/>
                  </a:cubicBezTo>
                  <a:cubicBezTo>
                    <a:pt x="2455" y="1599"/>
                    <a:pt x="2385" y="1610"/>
                    <a:pt x="2316" y="1620"/>
                  </a:cubicBezTo>
                  <a:cubicBezTo>
                    <a:pt x="1713" y="1714"/>
                    <a:pt x="1101" y="1799"/>
                    <a:pt x="495" y="1733"/>
                  </a:cubicBezTo>
                  <a:cubicBezTo>
                    <a:pt x="418" y="1725"/>
                    <a:pt x="339" y="1713"/>
                    <a:pt x="276" y="1670"/>
                  </a:cubicBezTo>
                  <a:cubicBezTo>
                    <a:pt x="183" y="1606"/>
                    <a:pt x="145" y="1490"/>
                    <a:pt x="120" y="1381"/>
                  </a:cubicBezTo>
                  <a:cubicBezTo>
                    <a:pt x="21" y="954"/>
                    <a:pt x="0" y="573"/>
                    <a:pt x="15" y="135"/>
                  </a:cubicBezTo>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29" name="Google Shape;729;p32"/>
            <p:cNvSpPr/>
            <p:nvPr/>
          </p:nvSpPr>
          <p:spPr>
            <a:xfrm rot="1405307">
              <a:off x="-1968488" y="2806958"/>
              <a:ext cx="3702052" cy="2425699"/>
            </a:xfrm>
            <a:custGeom>
              <a:avLst/>
              <a:gdLst/>
              <a:ahLst/>
              <a:cxnLst/>
              <a:rect l="l" t="t" r="r" b="b"/>
              <a:pathLst>
                <a:path w="2747" h="1799" extrusionOk="0">
                  <a:moveTo>
                    <a:pt x="21" y="103"/>
                  </a:moveTo>
                  <a:cubicBezTo>
                    <a:pt x="321" y="0"/>
                    <a:pt x="670" y="78"/>
                    <a:pt x="898" y="298"/>
                  </a:cubicBezTo>
                  <a:cubicBezTo>
                    <a:pt x="1052" y="447"/>
                    <a:pt x="1156" y="655"/>
                    <a:pt x="1347" y="749"/>
                  </a:cubicBezTo>
                  <a:cubicBezTo>
                    <a:pt x="1567" y="858"/>
                    <a:pt x="1829" y="784"/>
                    <a:pt x="2073" y="804"/>
                  </a:cubicBezTo>
                  <a:cubicBezTo>
                    <a:pt x="2222" y="817"/>
                    <a:pt x="2368" y="866"/>
                    <a:pt x="2493" y="947"/>
                  </a:cubicBezTo>
                  <a:cubicBezTo>
                    <a:pt x="2554" y="986"/>
                    <a:pt x="2611" y="1033"/>
                    <a:pt x="2649" y="1094"/>
                  </a:cubicBezTo>
                  <a:cubicBezTo>
                    <a:pt x="2747" y="1250"/>
                    <a:pt x="2682" y="1484"/>
                    <a:pt x="2517" y="1567"/>
                  </a:cubicBezTo>
                  <a:cubicBezTo>
                    <a:pt x="2455" y="1599"/>
                    <a:pt x="2385" y="1610"/>
                    <a:pt x="2316" y="1620"/>
                  </a:cubicBezTo>
                  <a:cubicBezTo>
                    <a:pt x="1713" y="1714"/>
                    <a:pt x="1101" y="1799"/>
                    <a:pt x="495" y="1733"/>
                  </a:cubicBezTo>
                  <a:cubicBezTo>
                    <a:pt x="418" y="1725"/>
                    <a:pt x="339" y="1713"/>
                    <a:pt x="276" y="1670"/>
                  </a:cubicBezTo>
                  <a:cubicBezTo>
                    <a:pt x="183" y="1606"/>
                    <a:pt x="145" y="1490"/>
                    <a:pt x="120" y="1381"/>
                  </a:cubicBezTo>
                  <a:cubicBezTo>
                    <a:pt x="21" y="954"/>
                    <a:pt x="0" y="573"/>
                    <a:pt x="15" y="135"/>
                  </a:cubicBezTo>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grpSp>
        <p:nvGrpSpPr>
          <p:cNvPr id="730" name="Google Shape;730;p32"/>
          <p:cNvGrpSpPr/>
          <p:nvPr/>
        </p:nvGrpSpPr>
        <p:grpSpPr>
          <a:xfrm>
            <a:off x="-280772" y="2040360"/>
            <a:ext cx="9647803" cy="996605"/>
            <a:chOff x="-280772" y="2040360"/>
            <a:chExt cx="9647803" cy="996605"/>
          </a:xfrm>
        </p:grpSpPr>
        <p:grpSp>
          <p:nvGrpSpPr>
            <p:cNvPr id="731" name="Google Shape;731;p32"/>
            <p:cNvGrpSpPr/>
            <p:nvPr/>
          </p:nvGrpSpPr>
          <p:grpSpPr>
            <a:xfrm rot="4969952">
              <a:off x="-158286" y="2107142"/>
              <a:ext cx="698465" cy="863035"/>
              <a:chOff x="5465763" y="1457325"/>
              <a:chExt cx="1158874" cy="1431924"/>
            </a:xfrm>
          </p:grpSpPr>
          <p:sp>
            <p:nvSpPr>
              <p:cNvPr id="732" name="Google Shape;732;p32"/>
              <p:cNvSpPr/>
              <p:nvPr/>
            </p:nvSpPr>
            <p:spPr>
              <a:xfrm>
                <a:off x="5465763" y="1457325"/>
                <a:ext cx="1158874" cy="1431924"/>
              </a:xfrm>
              <a:custGeom>
                <a:avLst/>
                <a:gdLst/>
                <a:ahLst/>
                <a:cxnLst/>
                <a:rect l="l" t="t" r="r" b="b"/>
                <a:pathLst>
                  <a:path w="786" h="971" extrusionOk="0">
                    <a:moveTo>
                      <a:pt x="78" y="360"/>
                    </a:moveTo>
                    <a:cubicBezTo>
                      <a:pt x="32" y="180"/>
                      <a:pt x="0" y="38"/>
                      <a:pt x="36" y="11"/>
                    </a:cubicBezTo>
                    <a:cubicBezTo>
                      <a:pt x="51" y="0"/>
                      <a:pt x="196" y="82"/>
                      <a:pt x="339" y="170"/>
                    </a:cubicBezTo>
                    <a:cubicBezTo>
                      <a:pt x="778" y="749"/>
                      <a:pt x="778" y="749"/>
                      <a:pt x="778" y="749"/>
                    </a:cubicBezTo>
                    <a:cubicBezTo>
                      <a:pt x="786" y="765"/>
                      <a:pt x="737" y="815"/>
                      <a:pt x="618" y="893"/>
                    </a:cubicBezTo>
                    <a:cubicBezTo>
                      <a:pt x="498" y="971"/>
                      <a:pt x="520" y="956"/>
                      <a:pt x="428" y="837"/>
                    </a:cubicBezTo>
                    <a:cubicBezTo>
                      <a:pt x="313" y="687"/>
                      <a:pt x="176" y="492"/>
                      <a:pt x="78" y="360"/>
                    </a:cubicBezTo>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733" name="Google Shape;733;p32"/>
              <p:cNvSpPr/>
              <p:nvPr/>
            </p:nvSpPr>
            <p:spPr>
              <a:xfrm>
                <a:off x="5822951" y="2001838"/>
                <a:ext cx="428625" cy="446087"/>
              </a:xfrm>
              <a:custGeom>
                <a:avLst/>
                <a:gdLst/>
                <a:ahLst/>
                <a:cxnLst/>
                <a:rect l="l" t="t" r="r" b="b"/>
                <a:pathLst>
                  <a:path w="290" h="303" extrusionOk="0">
                    <a:moveTo>
                      <a:pt x="64" y="0"/>
                    </a:moveTo>
                    <a:cubicBezTo>
                      <a:pt x="57" y="0"/>
                      <a:pt x="51" y="2"/>
                      <a:pt x="45" y="6"/>
                    </a:cubicBezTo>
                    <a:cubicBezTo>
                      <a:pt x="0" y="39"/>
                      <a:pt x="37" y="108"/>
                      <a:pt x="75" y="154"/>
                    </a:cubicBezTo>
                    <a:cubicBezTo>
                      <a:pt x="108" y="196"/>
                      <a:pt x="177" y="301"/>
                      <a:pt x="238" y="303"/>
                    </a:cubicBezTo>
                    <a:cubicBezTo>
                      <a:pt x="238" y="303"/>
                      <a:pt x="239" y="303"/>
                      <a:pt x="239" y="303"/>
                    </a:cubicBezTo>
                    <a:cubicBezTo>
                      <a:pt x="290" y="303"/>
                      <a:pt x="273" y="233"/>
                      <a:pt x="255" y="198"/>
                    </a:cubicBezTo>
                    <a:cubicBezTo>
                      <a:pt x="227" y="137"/>
                      <a:pt x="180" y="81"/>
                      <a:pt x="128" y="38"/>
                    </a:cubicBezTo>
                    <a:cubicBezTo>
                      <a:pt x="115" y="27"/>
                      <a:pt x="88" y="0"/>
                      <a:pt x="64" y="0"/>
                    </a:cubicBezTo>
                  </a:path>
                </a:pathLst>
              </a:custGeom>
              <a:solidFill>
                <a:srgbClr val="FFFCF6">
                  <a:alpha val="2405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734" name="Google Shape;734;p32"/>
              <p:cNvSpPr/>
              <p:nvPr/>
            </p:nvSpPr>
            <p:spPr>
              <a:xfrm>
                <a:off x="5553076" y="1674813"/>
                <a:ext cx="434975" cy="339725"/>
              </a:xfrm>
              <a:custGeom>
                <a:avLst/>
                <a:gdLst/>
                <a:ahLst/>
                <a:cxnLst/>
                <a:rect l="l" t="t" r="r" b="b"/>
                <a:pathLst>
                  <a:path w="295" h="230" extrusionOk="0">
                    <a:moveTo>
                      <a:pt x="26" y="222"/>
                    </a:moveTo>
                    <a:cubicBezTo>
                      <a:pt x="121" y="172"/>
                      <a:pt x="197" y="95"/>
                      <a:pt x="282" y="30"/>
                    </a:cubicBezTo>
                    <a:cubicBezTo>
                      <a:pt x="295" y="20"/>
                      <a:pt x="283" y="0"/>
                      <a:pt x="270" y="9"/>
                    </a:cubicBezTo>
                    <a:cubicBezTo>
                      <a:pt x="185" y="74"/>
                      <a:pt x="109" y="151"/>
                      <a:pt x="14" y="202"/>
                    </a:cubicBezTo>
                    <a:cubicBezTo>
                      <a:pt x="0" y="209"/>
                      <a:pt x="12" y="230"/>
                      <a:pt x="26" y="222"/>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735" name="Google Shape;735;p32"/>
              <p:cNvSpPr/>
              <p:nvPr/>
            </p:nvSpPr>
            <p:spPr>
              <a:xfrm>
                <a:off x="5611813" y="1762125"/>
                <a:ext cx="433387" cy="328613"/>
              </a:xfrm>
              <a:custGeom>
                <a:avLst/>
                <a:gdLst/>
                <a:ahLst/>
                <a:cxnLst/>
                <a:rect l="l" t="t" r="r" b="b"/>
                <a:pathLst>
                  <a:path w="295" h="222" extrusionOk="0">
                    <a:moveTo>
                      <a:pt x="26" y="214"/>
                    </a:moveTo>
                    <a:cubicBezTo>
                      <a:pt x="119" y="163"/>
                      <a:pt x="201" y="94"/>
                      <a:pt x="283" y="27"/>
                    </a:cubicBezTo>
                    <a:cubicBezTo>
                      <a:pt x="295" y="17"/>
                      <a:pt x="278" y="0"/>
                      <a:pt x="266" y="10"/>
                    </a:cubicBezTo>
                    <a:cubicBezTo>
                      <a:pt x="185" y="76"/>
                      <a:pt x="105" y="143"/>
                      <a:pt x="14" y="194"/>
                    </a:cubicBezTo>
                    <a:cubicBezTo>
                      <a:pt x="0" y="201"/>
                      <a:pt x="13" y="222"/>
                      <a:pt x="26" y="214"/>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736" name="Google Shape;736;p32"/>
              <p:cNvSpPr/>
              <p:nvPr/>
            </p:nvSpPr>
            <p:spPr>
              <a:xfrm>
                <a:off x="6089651" y="2424113"/>
                <a:ext cx="458787" cy="320675"/>
              </a:xfrm>
              <a:custGeom>
                <a:avLst/>
                <a:gdLst/>
                <a:ahLst/>
                <a:cxnLst/>
                <a:rect l="l" t="t" r="r" b="b"/>
                <a:pathLst>
                  <a:path w="311" h="218" extrusionOk="0">
                    <a:moveTo>
                      <a:pt x="26" y="211"/>
                    </a:moveTo>
                    <a:cubicBezTo>
                      <a:pt x="122" y="160"/>
                      <a:pt x="208" y="91"/>
                      <a:pt x="298" y="30"/>
                    </a:cubicBezTo>
                    <a:cubicBezTo>
                      <a:pt x="311" y="21"/>
                      <a:pt x="299" y="0"/>
                      <a:pt x="286" y="9"/>
                    </a:cubicBezTo>
                    <a:cubicBezTo>
                      <a:pt x="196" y="70"/>
                      <a:pt x="110" y="139"/>
                      <a:pt x="14" y="190"/>
                    </a:cubicBezTo>
                    <a:cubicBezTo>
                      <a:pt x="0" y="198"/>
                      <a:pt x="12" y="218"/>
                      <a:pt x="26" y="211"/>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737" name="Google Shape;737;p32"/>
              <p:cNvSpPr/>
              <p:nvPr/>
            </p:nvSpPr>
            <p:spPr>
              <a:xfrm>
                <a:off x="6024563" y="2343150"/>
                <a:ext cx="476250" cy="320675"/>
              </a:xfrm>
              <a:custGeom>
                <a:avLst/>
                <a:gdLst/>
                <a:ahLst/>
                <a:cxnLst/>
                <a:rect l="l" t="t" r="r" b="b"/>
                <a:pathLst>
                  <a:path w="322" h="217" extrusionOk="0">
                    <a:moveTo>
                      <a:pt x="26" y="210"/>
                    </a:moveTo>
                    <a:cubicBezTo>
                      <a:pt x="76" y="186"/>
                      <a:pt x="126" y="160"/>
                      <a:pt x="173" y="129"/>
                    </a:cubicBezTo>
                    <a:cubicBezTo>
                      <a:pt x="220" y="97"/>
                      <a:pt x="265" y="62"/>
                      <a:pt x="310" y="26"/>
                    </a:cubicBezTo>
                    <a:cubicBezTo>
                      <a:pt x="322" y="17"/>
                      <a:pt x="305" y="0"/>
                      <a:pt x="293" y="9"/>
                    </a:cubicBezTo>
                    <a:cubicBezTo>
                      <a:pt x="249" y="45"/>
                      <a:pt x="204" y="79"/>
                      <a:pt x="157" y="110"/>
                    </a:cubicBezTo>
                    <a:cubicBezTo>
                      <a:pt x="111" y="140"/>
                      <a:pt x="63" y="166"/>
                      <a:pt x="14" y="190"/>
                    </a:cubicBezTo>
                    <a:cubicBezTo>
                      <a:pt x="0" y="196"/>
                      <a:pt x="12" y="217"/>
                      <a:pt x="26" y="21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grpSp>
        <p:grpSp>
          <p:nvGrpSpPr>
            <p:cNvPr id="738" name="Google Shape;738;p32"/>
            <p:cNvGrpSpPr/>
            <p:nvPr/>
          </p:nvGrpSpPr>
          <p:grpSpPr>
            <a:xfrm rot="-1799484">
              <a:off x="8578733" y="2146500"/>
              <a:ext cx="634765" cy="784326"/>
              <a:chOff x="5465763" y="1457325"/>
              <a:chExt cx="1158874" cy="1431924"/>
            </a:xfrm>
          </p:grpSpPr>
          <p:sp>
            <p:nvSpPr>
              <p:cNvPr id="739" name="Google Shape;739;p32"/>
              <p:cNvSpPr/>
              <p:nvPr/>
            </p:nvSpPr>
            <p:spPr>
              <a:xfrm>
                <a:off x="5465763" y="1457325"/>
                <a:ext cx="1158874" cy="1431924"/>
              </a:xfrm>
              <a:custGeom>
                <a:avLst/>
                <a:gdLst/>
                <a:ahLst/>
                <a:cxnLst/>
                <a:rect l="l" t="t" r="r" b="b"/>
                <a:pathLst>
                  <a:path w="786" h="971" extrusionOk="0">
                    <a:moveTo>
                      <a:pt x="78" y="360"/>
                    </a:moveTo>
                    <a:cubicBezTo>
                      <a:pt x="32" y="180"/>
                      <a:pt x="0" y="38"/>
                      <a:pt x="36" y="11"/>
                    </a:cubicBezTo>
                    <a:cubicBezTo>
                      <a:pt x="51" y="0"/>
                      <a:pt x="196" y="82"/>
                      <a:pt x="339" y="170"/>
                    </a:cubicBezTo>
                    <a:cubicBezTo>
                      <a:pt x="778" y="749"/>
                      <a:pt x="778" y="749"/>
                      <a:pt x="778" y="749"/>
                    </a:cubicBezTo>
                    <a:cubicBezTo>
                      <a:pt x="786" y="765"/>
                      <a:pt x="737" y="815"/>
                      <a:pt x="618" y="893"/>
                    </a:cubicBezTo>
                    <a:cubicBezTo>
                      <a:pt x="498" y="971"/>
                      <a:pt x="520" y="956"/>
                      <a:pt x="428" y="837"/>
                    </a:cubicBezTo>
                    <a:cubicBezTo>
                      <a:pt x="313" y="687"/>
                      <a:pt x="176" y="492"/>
                      <a:pt x="78" y="360"/>
                    </a:cubicBezTo>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740" name="Google Shape;740;p32"/>
              <p:cNvSpPr/>
              <p:nvPr/>
            </p:nvSpPr>
            <p:spPr>
              <a:xfrm>
                <a:off x="5822951" y="2001838"/>
                <a:ext cx="428625" cy="446087"/>
              </a:xfrm>
              <a:custGeom>
                <a:avLst/>
                <a:gdLst/>
                <a:ahLst/>
                <a:cxnLst/>
                <a:rect l="l" t="t" r="r" b="b"/>
                <a:pathLst>
                  <a:path w="290" h="303" extrusionOk="0">
                    <a:moveTo>
                      <a:pt x="64" y="0"/>
                    </a:moveTo>
                    <a:cubicBezTo>
                      <a:pt x="57" y="0"/>
                      <a:pt x="51" y="2"/>
                      <a:pt x="45" y="6"/>
                    </a:cubicBezTo>
                    <a:cubicBezTo>
                      <a:pt x="0" y="39"/>
                      <a:pt x="37" y="108"/>
                      <a:pt x="75" y="154"/>
                    </a:cubicBezTo>
                    <a:cubicBezTo>
                      <a:pt x="108" y="196"/>
                      <a:pt x="177" y="301"/>
                      <a:pt x="238" y="303"/>
                    </a:cubicBezTo>
                    <a:cubicBezTo>
                      <a:pt x="238" y="303"/>
                      <a:pt x="239" y="303"/>
                      <a:pt x="239" y="303"/>
                    </a:cubicBezTo>
                    <a:cubicBezTo>
                      <a:pt x="290" y="303"/>
                      <a:pt x="273" y="233"/>
                      <a:pt x="255" y="198"/>
                    </a:cubicBezTo>
                    <a:cubicBezTo>
                      <a:pt x="227" y="137"/>
                      <a:pt x="180" y="81"/>
                      <a:pt x="128" y="38"/>
                    </a:cubicBezTo>
                    <a:cubicBezTo>
                      <a:pt x="115" y="27"/>
                      <a:pt x="88" y="0"/>
                      <a:pt x="64" y="0"/>
                    </a:cubicBezTo>
                  </a:path>
                </a:pathLst>
              </a:custGeom>
              <a:solidFill>
                <a:srgbClr val="FFFCF6">
                  <a:alpha val="2405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741" name="Google Shape;741;p32"/>
              <p:cNvSpPr/>
              <p:nvPr/>
            </p:nvSpPr>
            <p:spPr>
              <a:xfrm>
                <a:off x="5553076" y="1674813"/>
                <a:ext cx="434975" cy="339725"/>
              </a:xfrm>
              <a:custGeom>
                <a:avLst/>
                <a:gdLst/>
                <a:ahLst/>
                <a:cxnLst/>
                <a:rect l="l" t="t" r="r" b="b"/>
                <a:pathLst>
                  <a:path w="295" h="230" extrusionOk="0">
                    <a:moveTo>
                      <a:pt x="26" y="222"/>
                    </a:moveTo>
                    <a:cubicBezTo>
                      <a:pt x="121" y="172"/>
                      <a:pt x="197" y="95"/>
                      <a:pt x="282" y="30"/>
                    </a:cubicBezTo>
                    <a:cubicBezTo>
                      <a:pt x="295" y="20"/>
                      <a:pt x="283" y="0"/>
                      <a:pt x="270" y="9"/>
                    </a:cubicBezTo>
                    <a:cubicBezTo>
                      <a:pt x="185" y="74"/>
                      <a:pt x="109" y="151"/>
                      <a:pt x="14" y="202"/>
                    </a:cubicBezTo>
                    <a:cubicBezTo>
                      <a:pt x="0" y="209"/>
                      <a:pt x="12" y="230"/>
                      <a:pt x="26" y="222"/>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742" name="Google Shape;742;p32"/>
              <p:cNvSpPr/>
              <p:nvPr/>
            </p:nvSpPr>
            <p:spPr>
              <a:xfrm>
                <a:off x="5611813" y="1762125"/>
                <a:ext cx="433387" cy="328613"/>
              </a:xfrm>
              <a:custGeom>
                <a:avLst/>
                <a:gdLst/>
                <a:ahLst/>
                <a:cxnLst/>
                <a:rect l="l" t="t" r="r" b="b"/>
                <a:pathLst>
                  <a:path w="295" h="222" extrusionOk="0">
                    <a:moveTo>
                      <a:pt x="26" y="214"/>
                    </a:moveTo>
                    <a:cubicBezTo>
                      <a:pt x="119" y="163"/>
                      <a:pt x="201" y="94"/>
                      <a:pt x="283" y="27"/>
                    </a:cubicBezTo>
                    <a:cubicBezTo>
                      <a:pt x="295" y="17"/>
                      <a:pt x="278" y="0"/>
                      <a:pt x="266" y="10"/>
                    </a:cubicBezTo>
                    <a:cubicBezTo>
                      <a:pt x="185" y="76"/>
                      <a:pt x="105" y="143"/>
                      <a:pt x="14" y="194"/>
                    </a:cubicBezTo>
                    <a:cubicBezTo>
                      <a:pt x="0" y="201"/>
                      <a:pt x="13" y="222"/>
                      <a:pt x="26" y="214"/>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743" name="Google Shape;743;p32"/>
              <p:cNvSpPr/>
              <p:nvPr/>
            </p:nvSpPr>
            <p:spPr>
              <a:xfrm>
                <a:off x="6089651" y="2424113"/>
                <a:ext cx="458787" cy="320675"/>
              </a:xfrm>
              <a:custGeom>
                <a:avLst/>
                <a:gdLst/>
                <a:ahLst/>
                <a:cxnLst/>
                <a:rect l="l" t="t" r="r" b="b"/>
                <a:pathLst>
                  <a:path w="311" h="218" extrusionOk="0">
                    <a:moveTo>
                      <a:pt x="26" y="211"/>
                    </a:moveTo>
                    <a:cubicBezTo>
                      <a:pt x="122" y="160"/>
                      <a:pt x="208" y="91"/>
                      <a:pt x="298" y="30"/>
                    </a:cubicBezTo>
                    <a:cubicBezTo>
                      <a:pt x="311" y="21"/>
                      <a:pt x="299" y="0"/>
                      <a:pt x="286" y="9"/>
                    </a:cubicBezTo>
                    <a:cubicBezTo>
                      <a:pt x="196" y="70"/>
                      <a:pt x="110" y="139"/>
                      <a:pt x="14" y="190"/>
                    </a:cubicBezTo>
                    <a:cubicBezTo>
                      <a:pt x="0" y="198"/>
                      <a:pt x="12" y="218"/>
                      <a:pt x="26" y="211"/>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744" name="Google Shape;744;p32"/>
              <p:cNvSpPr/>
              <p:nvPr/>
            </p:nvSpPr>
            <p:spPr>
              <a:xfrm>
                <a:off x="6024563" y="2343150"/>
                <a:ext cx="476250" cy="320675"/>
              </a:xfrm>
              <a:custGeom>
                <a:avLst/>
                <a:gdLst/>
                <a:ahLst/>
                <a:cxnLst/>
                <a:rect l="l" t="t" r="r" b="b"/>
                <a:pathLst>
                  <a:path w="322" h="217" extrusionOk="0">
                    <a:moveTo>
                      <a:pt x="26" y="210"/>
                    </a:moveTo>
                    <a:cubicBezTo>
                      <a:pt x="76" y="186"/>
                      <a:pt x="126" y="160"/>
                      <a:pt x="173" y="129"/>
                    </a:cubicBezTo>
                    <a:cubicBezTo>
                      <a:pt x="220" y="97"/>
                      <a:pt x="265" y="62"/>
                      <a:pt x="310" y="26"/>
                    </a:cubicBezTo>
                    <a:cubicBezTo>
                      <a:pt x="322" y="17"/>
                      <a:pt x="305" y="0"/>
                      <a:pt x="293" y="9"/>
                    </a:cubicBezTo>
                    <a:cubicBezTo>
                      <a:pt x="249" y="45"/>
                      <a:pt x="204" y="79"/>
                      <a:pt x="157" y="110"/>
                    </a:cubicBezTo>
                    <a:cubicBezTo>
                      <a:pt x="111" y="140"/>
                      <a:pt x="63" y="166"/>
                      <a:pt x="14" y="190"/>
                    </a:cubicBezTo>
                    <a:cubicBezTo>
                      <a:pt x="0" y="196"/>
                      <a:pt x="12" y="217"/>
                      <a:pt x="26" y="21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grpSp>
      </p:grpSp>
      <p:grpSp>
        <p:nvGrpSpPr>
          <p:cNvPr id="745" name="Google Shape;745;p32"/>
          <p:cNvGrpSpPr/>
          <p:nvPr/>
        </p:nvGrpSpPr>
        <p:grpSpPr>
          <a:xfrm>
            <a:off x="151585" y="1670826"/>
            <a:ext cx="8758875" cy="1909551"/>
            <a:chOff x="151585" y="1670826"/>
            <a:chExt cx="8758875" cy="1909551"/>
          </a:xfrm>
        </p:grpSpPr>
        <p:sp>
          <p:nvSpPr>
            <p:cNvPr id="746" name="Google Shape;746;p32"/>
            <p:cNvSpPr/>
            <p:nvPr/>
          </p:nvSpPr>
          <p:spPr>
            <a:xfrm>
              <a:off x="8615710" y="3121226"/>
              <a:ext cx="294750" cy="296750"/>
            </a:xfrm>
            <a:custGeom>
              <a:avLst/>
              <a:gdLst/>
              <a:ahLst/>
              <a:cxnLst/>
              <a:rect l="l" t="t" r="r" b="b"/>
              <a:pathLst>
                <a:path w="127" h="128" extrusionOk="0">
                  <a:moveTo>
                    <a:pt x="117" y="55"/>
                  </a:moveTo>
                  <a:cubicBezTo>
                    <a:pt x="105" y="55"/>
                    <a:pt x="92" y="56"/>
                    <a:pt x="80" y="56"/>
                  </a:cubicBezTo>
                  <a:cubicBezTo>
                    <a:pt x="88" y="47"/>
                    <a:pt x="96" y="39"/>
                    <a:pt x="104" y="31"/>
                  </a:cubicBezTo>
                  <a:cubicBezTo>
                    <a:pt x="111" y="24"/>
                    <a:pt x="99" y="12"/>
                    <a:pt x="92" y="20"/>
                  </a:cubicBezTo>
                  <a:cubicBezTo>
                    <a:pt x="85" y="27"/>
                    <a:pt x="78" y="34"/>
                    <a:pt x="72" y="41"/>
                  </a:cubicBezTo>
                  <a:cubicBezTo>
                    <a:pt x="72" y="31"/>
                    <a:pt x="72" y="21"/>
                    <a:pt x="72" y="10"/>
                  </a:cubicBezTo>
                  <a:cubicBezTo>
                    <a:pt x="72" y="0"/>
                    <a:pt x="55" y="0"/>
                    <a:pt x="55" y="10"/>
                  </a:cubicBezTo>
                  <a:cubicBezTo>
                    <a:pt x="55" y="22"/>
                    <a:pt x="55" y="33"/>
                    <a:pt x="55" y="44"/>
                  </a:cubicBezTo>
                  <a:cubicBezTo>
                    <a:pt x="48" y="36"/>
                    <a:pt x="40" y="29"/>
                    <a:pt x="33" y="21"/>
                  </a:cubicBezTo>
                  <a:cubicBezTo>
                    <a:pt x="25" y="14"/>
                    <a:pt x="14" y="25"/>
                    <a:pt x="21" y="32"/>
                  </a:cubicBezTo>
                  <a:cubicBezTo>
                    <a:pt x="29" y="40"/>
                    <a:pt x="37" y="48"/>
                    <a:pt x="45" y="56"/>
                  </a:cubicBezTo>
                  <a:cubicBezTo>
                    <a:pt x="33" y="56"/>
                    <a:pt x="22" y="56"/>
                    <a:pt x="10" y="55"/>
                  </a:cubicBezTo>
                  <a:cubicBezTo>
                    <a:pt x="0" y="55"/>
                    <a:pt x="0" y="71"/>
                    <a:pt x="10" y="72"/>
                  </a:cubicBezTo>
                  <a:cubicBezTo>
                    <a:pt x="21" y="72"/>
                    <a:pt x="33" y="72"/>
                    <a:pt x="44" y="72"/>
                  </a:cubicBezTo>
                  <a:cubicBezTo>
                    <a:pt x="37" y="80"/>
                    <a:pt x="30" y="88"/>
                    <a:pt x="23" y="97"/>
                  </a:cubicBezTo>
                  <a:cubicBezTo>
                    <a:pt x="20" y="100"/>
                    <a:pt x="20" y="105"/>
                    <a:pt x="23" y="108"/>
                  </a:cubicBezTo>
                  <a:cubicBezTo>
                    <a:pt x="26" y="111"/>
                    <a:pt x="32" y="111"/>
                    <a:pt x="35" y="108"/>
                  </a:cubicBezTo>
                  <a:cubicBezTo>
                    <a:pt x="42" y="100"/>
                    <a:pt x="48" y="92"/>
                    <a:pt x="55" y="84"/>
                  </a:cubicBezTo>
                  <a:cubicBezTo>
                    <a:pt x="55" y="95"/>
                    <a:pt x="55" y="106"/>
                    <a:pt x="55" y="117"/>
                  </a:cubicBezTo>
                  <a:cubicBezTo>
                    <a:pt x="55" y="128"/>
                    <a:pt x="72" y="128"/>
                    <a:pt x="72" y="117"/>
                  </a:cubicBezTo>
                  <a:cubicBezTo>
                    <a:pt x="72" y="106"/>
                    <a:pt x="72" y="95"/>
                    <a:pt x="72" y="84"/>
                  </a:cubicBezTo>
                  <a:cubicBezTo>
                    <a:pt x="79" y="91"/>
                    <a:pt x="87" y="99"/>
                    <a:pt x="94" y="107"/>
                  </a:cubicBezTo>
                  <a:cubicBezTo>
                    <a:pt x="102" y="114"/>
                    <a:pt x="113" y="103"/>
                    <a:pt x="106" y="95"/>
                  </a:cubicBezTo>
                  <a:cubicBezTo>
                    <a:pt x="98" y="88"/>
                    <a:pt x="91" y="80"/>
                    <a:pt x="83" y="72"/>
                  </a:cubicBezTo>
                  <a:cubicBezTo>
                    <a:pt x="94" y="72"/>
                    <a:pt x="106" y="72"/>
                    <a:pt x="117" y="72"/>
                  </a:cubicBezTo>
                  <a:cubicBezTo>
                    <a:pt x="127" y="72"/>
                    <a:pt x="127" y="55"/>
                    <a:pt x="117" y="55"/>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747" name="Google Shape;747;p32"/>
            <p:cNvSpPr/>
            <p:nvPr/>
          </p:nvSpPr>
          <p:spPr>
            <a:xfrm>
              <a:off x="151585" y="3283626"/>
              <a:ext cx="294750" cy="296750"/>
            </a:xfrm>
            <a:custGeom>
              <a:avLst/>
              <a:gdLst/>
              <a:ahLst/>
              <a:cxnLst/>
              <a:rect l="l" t="t" r="r" b="b"/>
              <a:pathLst>
                <a:path w="127" h="128" extrusionOk="0">
                  <a:moveTo>
                    <a:pt x="117" y="55"/>
                  </a:moveTo>
                  <a:cubicBezTo>
                    <a:pt x="105" y="55"/>
                    <a:pt x="92" y="56"/>
                    <a:pt x="80" y="56"/>
                  </a:cubicBezTo>
                  <a:cubicBezTo>
                    <a:pt x="88" y="47"/>
                    <a:pt x="96" y="39"/>
                    <a:pt x="104" y="31"/>
                  </a:cubicBezTo>
                  <a:cubicBezTo>
                    <a:pt x="111" y="24"/>
                    <a:pt x="99" y="12"/>
                    <a:pt x="92" y="20"/>
                  </a:cubicBezTo>
                  <a:cubicBezTo>
                    <a:pt x="85" y="27"/>
                    <a:pt x="78" y="34"/>
                    <a:pt x="72" y="41"/>
                  </a:cubicBezTo>
                  <a:cubicBezTo>
                    <a:pt x="72" y="31"/>
                    <a:pt x="72" y="21"/>
                    <a:pt x="72" y="10"/>
                  </a:cubicBezTo>
                  <a:cubicBezTo>
                    <a:pt x="72" y="0"/>
                    <a:pt x="55" y="0"/>
                    <a:pt x="55" y="10"/>
                  </a:cubicBezTo>
                  <a:cubicBezTo>
                    <a:pt x="55" y="22"/>
                    <a:pt x="55" y="33"/>
                    <a:pt x="55" y="44"/>
                  </a:cubicBezTo>
                  <a:cubicBezTo>
                    <a:pt x="48" y="36"/>
                    <a:pt x="40" y="29"/>
                    <a:pt x="33" y="21"/>
                  </a:cubicBezTo>
                  <a:cubicBezTo>
                    <a:pt x="25" y="14"/>
                    <a:pt x="14" y="25"/>
                    <a:pt x="21" y="32"/>
                  </a:cubicBezTo>
                  <a:cubicBezTo>
                    <a:pt x="29" y="40"/>
                    <a:pt x="37" y="48"/>
                    <a:pt x="45" y="56"/>
                  </a:cubicBezTo>
                  <a:cubicBezTo>
                    <a:pt x="33" y="56"/>
                    <a:pt x="22" y="56"/>
                    <a:pt x="10" y="55"/>
                  </a:cubicBezTo>
                  <a:cubicBezTo>
                    <a:pt x="0" y="55"/>
                    <a:pt x="0" y="71"/>
                    <a:pt x="10" y="72"/>
                  </a:cubicBezTo>
                  <a:cubicBezTo>
                    <a:pt x="21" y="72"/>
                    <a:pt x="33" y="72"/>
                    <a:pt x="44" y="72"/>
                  </a:cubicBezTo>
                  <a:cubicBezTo>
                    <a:pt x="37" y="80"/>
                    <a:pt x="30" y="88"/>
                    <a:pt x="23" y="97"/>
                  </a:cubicBezTo>
                  <a:cubicBezTo>
                    <a:pt x="20" y="100"/>
                    <a:pt x="20" y="105"/>
                    <a:pt x="23" y="108"/>
                  </a:cubicBezTo>
                  <a:cubicBezTo>
                    <a:pt x="26" y="111"/>
                    <a:pt x="32" y="111"/>
                    <a:pt x="35" y="108"/>
                  </a:cubicBezTo>
                  <a:cubicBezTo>
                    <a:pt x="42" y="100"/>
                    <a:pt x="48" y="92"/>
                    <a:pt x="55" y="84"/>
                  </a:cubicBezTo>
                  <a:cubicBezTo>
                    <a:pt x="55" y="95"/>
                    <a:pt x="55" y="106"/>
                    <a:pt x="55" y="117"/>
                  </a:cubicBezTo>
                  <a:cubicBezTo>
                    <a:pt x="55" y="128"/>
                    <a:pt x="72" y="128"/>
                    <a:pt x="72" y="117"/>
                  </a:cubicBezTo>
                  <a:cubicBezTo>
                    <a:pt x="72" y="106"/>
                    <a:pt x="72" y="95"/>
                    <a:pt x="72" y="84"/>
                  </a:cubicBezTo>
                  <a:cubicBezTo>
                    <a:pt x="79" y="91"/>
                    <a:pt x="87" y="99"/>
                    <a:pt x="94" y="107"/>
                  </a:cubicBezTo>
                  <a:cubicBezTo>
                    <a:pt x="102" y="114"/>
                    <a:pt x="113" y="103"/>
                    <a:pt x="106" y="95"/>
                  </a:cubicBezTo>
                  <a:cubicBezTo>
                    <a:pt x="98" y="88"/>
                    <a:pt x="91" y="80"/>
                    <a:pt x="83" y="72"/>
                  </a:cubicBezTo>
                  <a:cubicBezTo>
                    <a:pt x="94" y="72"/>
                    <a:pt x="106" y="72"/>
                    <a:pt x="117" y="72"/>
                  </a:cubicBezTo>
                  <a:cubicBezTo>
                    <a:pt x="127" y="72"/>
                    <a:pt x="127" y="55"/>
                    <a:pt x="117" y="55"/>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748" name="Google Shape;748;p32"/>
            <p:cNvSpPr/>
            <p:nvPr/>
          </p:nvSpPr>
          <p:spPr>
            <a:xfrm>
              <a:off x="400305" y="1670826"/>
              <a:ext cx="140200" cy="141150"/>
            </a:xfrm>
            <a:custGeom>
              <a:avLst/>
              <a:gdLst/>
              <a:ahLst/>
              <a:cxnLst/>
              <a:rect l="l" t="t" r="r" b="b"/>
              <a:pathLst>
                <a:path w="127" h="128" extrusionOk="0">
                  <a:moveTo>
                    <a:pt x="117" y="55"/>
                  </a:moveTo>
                  <a:cubicBezTo>
                    <a:pt x="105" y="55"/>
                    <a:pt x="92" y="56"/>
                    <a:pt x="80" y="56"/>
                  </a:cubicBezTo>
                  <a:cubicBezTo>
                    <a:pt x="88" y="47"/>
                    <a:pt x="96" y="39"/>
                    <a:pt x="104" y="31"/>
                  </a:cubicBezTo>
                  <a:cubicBezTo>
                    <a:pt x="111" y="24"/>
                    <a:pt x="99" y="12"/>
                    <a:pt x="92" y="20"/>
                  </a:cubicBezTo>
                  <a:cubicBezTo>
                    <a:pt x="85" y="27"/>
                    <a:pt x="78" y="34"/>
                    <a:pt x="72" y="41"/>
                  </a:cubicBezTo>
                  <a:cubicBezTo>
                    <a:pt x="72" y="31"/>
                    <a:pt x="72" y="21"/>
                    <a:pt x="72" y="10"/>
                  </a:cubicBezTo>
                  <a:cubicBezTo>
                    <a:pt x="72" y="0"/>
                    <a:pt x="55" y="0"/>
                    <a:pt x="55" y="10"/>
                  </a:cubicBezTo>
                  <a:cubicBezTo>
                    <a:pt x="55" y="22"/>
                    <a:pt x="55" y="33"/>
                    <a:pt x="55" y="44"/>
                  </a:cubicBezTo>
                  <a:cubicBezTo>
                    <a:pt x="48" y="36"/>
                    <a:pt x="40" y="29"/>
                    <a:pt x="33" y="21"/>
                  </a:cubicBezTo>
                  <a:cubicBezTo>
                    <a:pt x="25" y="14"/>
                    <a:pt x="14" y="25"/>
                    <a:pt x="21" y="32"/>
                  </a:cubicBezTo>
                  <a:cubicBezTo>
                    <a:pt x="29" y="40"/>
                    <a:pt x="37" y="48"/>
                    <a:pt x="45" y="56"/>
                  </a:cubicBezTo>
                  <a:cubicBezTo>
                    <a:pt x="33" y="56"/>
                    <a:pt x="22" y="56"/>
                    <a:pt x="10" y="55"/>
                  </a:cubicBezTo>
                  <a:cubicBezTo>
                    <a:pt x="0" y="55"/>
                    <a:pt x="0" y="71"/>
                    <a:pt x="10" y="72"/>
                  </a:cubicBezTo>
                  <a:cubicBezTo>
                    <a:pt x="21" y="72"/>
                    <a:pt x="33" y="72"/>
                    <a:pt x="44" y="72"/>
                  </a:cubicBezTo>
                  <a:cubicBezTo>
                    <a:pt x="37" y="80"/>
                    <a:pt x="30" y="88"/>
                    <a:pt x="23" y="97"/>
                  </a:cubicBezTo>
                  <a:cubicBezTo>
                    <a:pt x="20" y="100"/>
                    <a:pt x="20" y="105"/>
                    <a:pt x="23" y="108"/>
                  </a:cubicBezTo>
                  <a:cubicBezTo>
                    <a:pt x="26" y="111"/>
                    <a:pt x="32" y="111"/>
                    <a:pt x="35" y="108"/>
                  </a:cubicBezTo>
                  <a:cubicBezTo>
                    <a:pt x="42" y="100"/>
                    <a:pt x="48" y="92"/>
                    <a:pt x="55" y="84"/>
                  </a:cubicBezTo>
                  <a:cubicBezTo>
                    <a:pt x="55" y="95"/>
                    <a:pt x="55" y="106"/>
                    <a:pt x="55" y="117"/>
                  </a:cubicBezTo>
                  <a:cubicBezTo>
                    <a:pt x="55" y="128"/>
                    <a:pt x="72" y="128"/>
                    <a:pt x="72" y="117"/>
                  </a:cubicBezTo>
                  <a:cubicBezTo>
                    <a:pt x="72" y="106"/>
                    <a:pt x="72" y="95"/>
                    <a:pt x="72" y="84"/>
                  </a:cubicBezTo>
                  <a:cubicBezTo>
                    <a:pt x="79" y="91"/>
                    <a:pt x="87" y="99"/>
                    <a:pt x="94" y="107"/>
                  </a:cubicBezTo>
                  <a:cubicBezTo>
                    <a:pt x="102" y="114"/>
                    <a:pt x="113" y="103"/>
                    <a:pt x="106" y="95"/>
                  </a:cubicBezTo>
                  <a:cubicBezTo>
                    <a:pt x="98" y="88"/>
                    <a:pt x="91" y="80"/>
                    <a:pt x="83" y="72"/>
                  </a:cubicBezTo>
                  <a:cubicBezTo>
                    <a:pt x="94" y="72"/>
                    <a:pt x="106" y="72"/>
                    <a:pt x="117" y="72"/>
                  </a:cubicBezTo>
                  <a:cubicBezTo>
                    <a:pt x="127" y="72"/>
                    <a:pt x="127" y="55"/>
                    <a:pt x="117" y="5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749" name="Google Shape;749;p32"/>
            <p:cNvSpPr/>
            <p:nvPr/>
          </p:nvSpPr>
          <p:spPr>
            <a:xfrm>
              <a:off x="8756986" y="1781525"/>
              <a:ext cx="140200" cy="141151"/>
            </a:xfrm>
            <a:custGeom>
              <a:avLst/>
              <a:gdLst/>
              <a:ahLst/>
              <a:cxnLst/>
              <a:rect l="l" t="t" r="r" b="b"/>
              <a:pathLst>
                <a:path w="127" h="128" extrusionOk="0">
                  <a:moveTo>
                    <a:pt x="117" y="55"/>
                  </a:moveTo>
                  <a:cubicBezTo>
                    <a:pt x="105" y="55"/>
                    <a:pt x="92" y="56"/>
                    <a:pt x="80" y="56"/>
                  </a:cubicBezTo>
                  <a:cubicBezTo>
                    <a:pt x="88" y="47"/>
                    <a:pt x="96" y="39"/>
                    <a:pt x="104" y="31"/>
                  </a:cubicBezTo>
                  <a:cubicBezTo>
                    <a:pt x="111" y="24"/>
                    <a:pt x="99" y="12"/>
                    <a:pt x="92" y="20"/>
                  </a:cubicBezTo>
                  <a:cubicBezTo>
                    <a:pt x="85" y="27"/>
                    <a:pt x="78" y="34"/>
                    <a:pt x="72" y="41"/>
                  </a:cubicBezTo>
                  <a:cubicBezTo>
                    <a:pt x="72" y="31"/>
                    <a:pt x="72" y="21"/>
                    <a:pt x="72" y="10"/>
                  </a:cubicBezTo>
                  <a:cubicBezTo>
                    <a:pt x="72" y="0"/>
                    <a:pt x="55" y="0"/>
                    <a:pt x="55" y="10"/>
                  </a:cubicBezTo>
                  <a:cubicBezTo>
                    <a:pt x="55" y="22"/>
                    <a:pt x="55" y="33"/>
                    <a:pt x="55" y="44"/>
                  </a:cubicBezTo>
                  <a:cubicBezTo>
                    <a:pt x="48" y="36"/>
                    <a:pt x="40" y="29"/>
                    <a:pt x="33" y="21"/>
                  </a:cubicBezTo>
                  <a:cubicBezTo>
                    <a:pt x="25" y="14"/>
                    <a:pt x="14" y="25"/>
                    <a:pt x="21" y="32"/>
                  </a:cubicBezTo>
                  <a:cubicBezTo>
                    <a:pt x="29" y="40"/>
                    <a:pt x="37" y="48"/>
                    <a:pt x="45" y="56"/>
                  </a:cubicBezTo>
                  <a:cubicBezTo>
                    <a:pt x="33" y="56"/>
                    <a:pt x="22" y="56"/>
                    <a:pt x="10" y="55"/>
                  </a:cubicBezTo>
                  <a:cubicBezTo>
                    <a:pt x="0" y="55"/>
                    <a:pt x="0" y="71"/>
                    <a:pt x="10" y="72"/>
                  </a:cubicBezTo>
                  <a:cubicBezTo>
                    <a:pt x="21" y="72"/>
                    <a:pt x="33" y="72"/>
                    <a:pt x="44" y="72"/>
                  </a:cubicBezTo>
                  <a:cubicBezTo>
                    <a:pt x="37" y="80"/>
                    <a:pt x="30" y="88"/>
                    <a:pt x="23" y="97"/>
                  </a:cubicBezTo>
                  <a:cubicBezTo>
                    <a:pt x="20" y="100"/>
                    <a:pt x="20" y="105"/>
                    <a:pt x="23" y="108"/>
                  </a:cubicBezTo>
                  <a:cubicBezTo>
                    <a:pt x="26" y="111"/>
                    <a:pt x="32" y="111"/>
                    <a:pt x="35" y="108"/>
                  </a:cubicBezTo>
                  <a:cubicBezTo>
                    <a:pt x="42" y="100"/>
                    <a:pt x="48" y="92"/>
                    <a:pt x="55" y="84"/>
                  </a:cubicBezTo>
                  <a:cubicBezTo>
                    <a:pt x="55" y="95"/>
                    <a:pt x="55" y="106"/>
                    <a:pt x="55" y="117"/>
                  </a:cubicBezTo>
                  <a:cubicBezTo>
                    <a:pt x="55" y="128"/>
                    <a:pt x="72" y="128"/>
                    <a:pt x="72" y="117"/>
                  </a:cubicBezTo>
                  <a:cubicBezTo>
                    <a:pt x="72" y="106"/>
                    <a:pt x="72" y="95"/>
                    <a:pt x="72" y="84"/>
                  </a:cubicBezTo>
                  <a:cubicBezTo>
                    <a:pt x="79" y="91"/>
                    <a:pt x="87" y="99"/>
                    <a:pt x="94" y="107"/>
                  </a:cubicBezTo>
                  <a:cubicBezTo>
                    <a:pt x="102" y="114"/>
                    <a:pt x="113" y="103"/>
                    <a:pt x="106" y="95"/>
                  </a:cubicBezTo>
                  <a:cubicBezTo>
                    <a:pt x="98" y="88"/>
                    <a:pt x="91" y="80"/>
                    <a:pt x="83" y="72"/>
                  </a:cubicBezTo>
                  <a:cubicBezTo>
                    <a:pt x="94" y="72"/>
                    <a:pt x="106" y="72"/>
                    <a:pt x="117" y="72"/>
                  </a:cubicBezTo>
                  <a:cubicBezTo>
                    <a:pt x="127" y="72"/>
                    <a:pt x="127" y="55"/>
                    <a:pt x="117" y="55"/>
                  </a:cubicBez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grpSp>
      <p:grpSp>
        <p:nvGrpSpPr>
          <p:cNvPr id="750" name="Google Shape;750;p32"/>
          <p:cNvGrpSpPr/>
          <p:nvPr/>
        </p:nvGrpSpPr>
        <p:grpSpPr>
          <a:xfrm>
            <a:off x="-1145163" y="-995536"/>
            <a:ext cx="10869343" cy="7667613"/>
            <a:chOff x="-152" y="-343"/>
            <a:chExt cx="6847" cy="4830"/>
          </a:xfrm>
        </p:grpSpPr>
        <p:sp>
          <p:nvSpPr>
            <p:cNvPr id="751" name="Google Shape;751;p32"/>
            <p:cNvSpPr/>
            <p:nvPr/>
          </p:nvSpPr>
          <p:spPr>
            <a:xfrm>
              <a:off x="500" y="180"/>
              <a:ext cx="420" cy="284"/>
            </a:xfrm>
            <a:custGeom>
              <a:avLst/>
              <a:gdLst/>
              <a:ahLst/>
              <a:cxnLst/>
              <a:rect l="l" t="t" r="r" b="b"/>
              <a:pathLst>
                <a:path w="542" h="366" extrusionOk="0">
                  <a:moveTo>
                    <a:pt x="0" y="32"/>
                  </a:moveTo>
                  <a:cubicBezTo>
                    <a:pt x="2" y="99"/>
                    <a:pt x="15" y="167"/>
                    <a:pt x="48" y="226"/>
                  </a:cubicBezTo>
                  <a:cubicBezTo>
                    <a:pt x="63" y="255"/>
                    <a:pt x="83" y="281"/>
                    <a:pt x="108" y="302"/>
                  </a:cubicBezTo>
                  <a:cubicBezTo>
                    <a:pt x="131" y="322"/>
                    <a:pt x="159" y="337"/>
                    <a:pt x="188" y="347"/>
                  </a:cubicBezTo>
                  <a:cubicBezTo>
                    <a:pt x="245" y="366"/>
                    <a:pt x="311" y="362"/>
                    <a:pt x="360" y="326"/>
                  </a:cubicBezTo>
                  <a:cubicBezTo>
                    <a:pt x="406" y="293"/>
                    <a:pt x="431" y="241"/>
                    <a:pt x="451" y="190"/>
                  </a:cubicBezTo>
                  <a:cubicBezTo>
                    <a:pt x="471" y="138"/>
                    <a:pt x="488" y="84"/>
                    <a:pt x="522" y="39"/>
                  </a:cubicBezTo>
                  <a:cubicBezTo>
                    <a:pt x="525" y="34"/>
                    <a:pt x="530" y="29"/>
                    <a:pt x="534" y="24"/>
                  </a:cubicBezTo>
                  <a:cubicBezTo>
                    <a:pt x="542" y="14"/>
                    <a:pt x="528" y="0"/>
                    <a:pt x="520" y="10"/>
                  </a:cubicBezTo>
                  <a:cubicBezTo>
                    <a:pt x="482" y="51"/>
                    <a:pt x="462" y="104"/>
                    <a:pt x="443" y="155"/>
                  </a:cubicBezTo>
                  <a:cubicBezTo>
                    <a:pt x="425" y="204"/>
                    <a:pt x="406" y="255"/>
                    <a:pt x="369" y="292"/>
                  </a:cubicBezTo>
                  <a:cubicBezTo>
                    <a:pt x="350" y="312"/>
                    <a:pt x="327" y="326"/>
                    <a:pt x="301" y="333"/>
                  </a:cubicBezTo>
                  <a:cubicBezTo>
                    <a:pt x="274" y="340"/>
                    <a:pt x="245" y="340"/>
                    <a:pt x="218" y="334"/>
                  </a:cubicBezTo>
                  <a:cubicBezTo>
                    <a:pt x="190" y="329"/>
                    <a:pt x="163" y="317"/>
                    <a:pt x="139" y="301"/>
                  </a:cubicBezTo>
                  <a:cubicBezTo>
                    <a:pt x="114" y="284"/>
                    <a:pt x="94" y="262"/>
                    <a:pt x="77" y="237"/>
                  </a:cubicBezTo>
                  <a:cubicBezTo>
                    <a:pt x="42" y="183"/>
                    <a:pt x="26" y="119"/>
                    <a:pt x="22" y="56"/>
                  </a:cubicBezTo>
                  <a:cubicBezTo>
                    <a:pt x="21" y="48"/>
                    <a:pt x="21" y="40"/>
                    <a:pt x="20" y="32"/>
                  </a:cubicBezTo>
                  <a:cubicBezTo>
                    <a:pt x="20" y="19"/>
                    <a:pt x="0" y="19"/>
                    <a:pt x="0" y="32"/>
                  </a:cubicBezTo>
                  <a:close/>
                </a:path>
              </a:pathLst>
            </a:custGeom>
            <a:solidFill>
              <a:schemeClr val="lt1"/>
            </a:solidFill>
            <a:ln w="19050"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752" name="Google Shape;752;p32"/>
            <p:cNvSpPr/>
            <p:nvPr/>
          </p:nvSpPr>
          <p:spPr>
            <a:xfrm>
              <a:off x="-152" y="-64"/>
              <a:ext cx="2341" cy="945"/>
            </a:xfrm>
            <a:custGeom>
              <a:avLst/>
              <a:gdLst/>
              <a:ahLst/>
              <a:cxnLst/>
              <a:rect l="l" t="t" r="r" b="b"/>
              <a:pathLst>
                <a:path w="3021" h="1219" extrusionOk="0">
                  <a:moveTo>
                    <a:pt x="3007" y="3"/>
                  </a:moveTo>
                  <a:cubicBezTo>
                    <a:pt x="3001" y="0"/>
                    <a:pt x="2993" y="0"/>
                    <a:pt x="2988" y="4"/>
                  </a:cubicBezTo>
                  <a:cubicBezTo>
                    <a:pt x="2983" y="7"/>
                    <a:pt x="2981" y="13"/>
                    <a:pt x="2981" y="19"/>
                  </a:cubicBezTo>
                  <a:cubicBezTo>
                    <a:pt x="2995" y="163"/>
                    <a:pt x="2921" y="309"/>
                    <a:pt x="2798" y="384"/>
                  </a:cubicBezTo>
                  <a:cubicBezTo>
                    <a:pt x="2737" y="420"/>
                    <a:pt x="2665" y="438"/>
                    <a:pt x="2590" y="435"/>
                  </a:cubicBezTo>
                  <a:cubicBezTo>
                    <a:pt x="2516" y="432"/>
                    <a:pt x="2443" y="408"/>
                    <a:pt x="2385" y="367"/>
                  </a:cubicBezTo>
                  <a:cubicBezTo>
                    <a:pt x="2362" y="352"/>
                    <a:pt x="2342" y="332"/>
                    <a:pt x="2322" y="312"/>
                  </a:cubicBezTo>
                  <a:cubicBezTo>
                    <a:pt x="2286" y="277"/>
                    <a:pt x="2249" y="241"/>
                    <a:pt x="2198" y="228"/>
                  </a:cubicBezTo>
                  <a:cubicBezTo>
                    <a:pt x="2153" y="216"/>
                    <a:pt x="2107" y="221"/>
                    <a:pt x="2067" y="228"/>
                  </a:cubicBezTo>
                  <a:cubicBezTo>
                    <a:pt x="2027" y="234"/>
                    <a:pt x="1987" y="245"/>
                    <a:pt x="1949" y="260"/>
                  </a:cubicBezTo>
                  <a:cubicBezTo>
                    <a:pt x="1864" y="291"/>
                    <a:pt x="1791" y="336"/>
                    <a:pt x="1738" y="389"/>
                  </a:cubicBezTo>
                  <a:cubicBezTo>
                    <a:pt x="1708" y="419"/>
                    <a:pt x="1690" y="451"/>
                    <a:pt x="1686" y="482"/>
                  </a:cubicBezTo>
                  <a:cubicBezTo>
                    <a:pt x="1680" y="522"/>
                    <a:pt x="1697" y="557"/>
                    <a:pt x="1714" y="591"/>
                  </a:cubicBezTo>
                  <a:cubicBezTo>
                    <a:pt x="1716" y="595"/>
                    <a:pt x="1717" y="599"/>
                    <a:pt x="1719" y="602"/>
                  </a:cubicBezTo>
                  <a:cubicBezTo>
                    <a:pt x="1803" y="777"/>
                    <a:pt x="1823" y="914"/>
                    <a:pt x="1783" y="1023"/>
                  </a:cubicBezTo>
                  <a:cubicBezTo>
                    <a:pt x="1758" y="1092"/>
                    <a:pt x="1705" y="1145"/>
                    <a:pt x="1637" y="1169"/>
                  </a:cubicBezTo>
                  <a:cubicBezTo>
                    <a:pt x="1568" y="1193"/>
                    <a:pt x="1494" y="1186"/>
                    <a:pt x="1433" y="1151"/>
                  </a:cubicBezTo>
                  <a:cubicBezTo>
                    <a:pt x="1358" y="1109"/>
                    <a:pt x="1306" y="1037"/>
                    <a:pt x="1257" y="968"/>
                  </a:cubicBezTo>
                  <a:cubicBezTo>
                    <a:pt x="1219" y="915"/>
                    <a:pt x="1180" y="860"/>
                    <a:pt x="1130" y="817"/>
                  </a:cubicBezTo>
                  <a:cubicBezTo>
                    <a:pt x="1085" y="778"/>
                    <a:pt x="1012" y="734"/>
                    <a:pt x="926" y="742"/>
                  </a:cubicBezTo>
                  <a:cubicBezTo>
                    <a:pt x="879" y="746"/>
                    <a:pt x="835" y="763"/>
                    <a:pt x="792" y="779"/>
                  </a:cubicBezTo>
                  <a:cubicBezTo>
                    <a:pt x="758" y="792"/>
                    <a:pt x="723" y="806"/>
                    <a:pt x="687" y="812"/>
                  </a:cubicBezTo>
                  <a:cubicBezTo>
                    <a:pt x="547" y="839"/>
                    <a:pt x="386" y="790"/>
                    <a:pt x="267" y="685"/>
                  </a:cubicBezTo>
                  <a:cubicBezTo>
                    <a:pt x="158" y="589"/>
                    <a:pt x="81" y="442"/>
                    <a:pt x="50" y="270"/>
                  </a:cubicBezTo>
                  <a:cubicBezTo>
                    <a:pt x="43" y="233"/>
                    <a:pt x="39" y="194"/>
                    <a:pt x="36" y="153"/>
                  </a:cubicBezTo>
                  <a:cubicBezTo>
                    <a:pt x="36" y="142"/>
                    <a:pt x="26" y="135"/>
                    <a:pt x="17" y="136"/>
                  </a:cubicBezTo>
                  <a:cubicBezTo>
                    <a:pt x="7" y="136"/>
                    <a:pt x="0" y="144"/>
                    <a:pt x="0" y="154"/>
                  </a:cubicBezTo>
                  <a:cubicBezTo>
                    <a:pt x="10" y="333"/>
                    <a:pt x="64" y="493"/>
                    <a:pt x="155" y="615"/>
                  </a:cubicBezTo>
                  <a:cubicBezTo>
                    <a:pt x="252" y="745"/>
                    <a:pt x="393" y="831"/>
                    <a:pt x="544" y="851"/>
                  </a:cubicBezTo>
                  <a:cubicBezTo>
                    <a:pt x="623" y="861"/>
                    <a:pt x="701" y="852"/>
                    <a:pt x="778" y="824"/>
                  </a:cubicBezTo>
                  <a:cubicBezTo>
                    <a:pt x="788" y="820"/>
                    <a:pt x="798" y="816"/>
                    <a:pt x="808" y="812"/>
                  </a:cubicBezTo>
                  <a:cubicBezTo>
                    <a:pt x="837" y="801"/>
                    <a:pt x="868" y="789"/>
                    <a:pt x="899" y="782"/>
                  </a:cubicBezTo>
                  <a:cubicBezTo>
                    <a:pt x="939" y="773"/>
                    <a:pt x="979" y="776"/>
                    <a:pt x="1016" y="789"/>
                  </a:cubicBezTo>
                  <a:cubicBezTo>
                    <a:pt x="1054" y="803"/>
                    <a:pt x="1113" y="833"/>
                    <a:pt x="1193" y="938"/>
                  </a:cubicBezTo>
                  <a:cubicBezTo>
                    <a:pt x="1207" y="956"/>
                    <a:pt x="1220" y="975"/>
                    <a:pt x="1233" y="993"/>
                  </a:cubicBezTo>
                  <a:cubicBezTo>
                    <a:pt x="1264" y="1037"/>
                    <a:pt x="1297" y="1082"/>
                    <a:pt x="1336" y="1121"/>
                  </a:cubicBezTo>
                  <a:cubicBezTo>
                    <a:pt x="1395" y="1180"/>
                    <a:pt x="1462" y="1213"/>
                    <a:pt x="1531" y="1218"/>
                  </a:cubicBezTo>
                  <a:cubicBezTo>
                    <a:pt x="1538" y="1219"/>
                    <a:pt x="1545" y="1219"/>
                    <a:pt x="1552" y="1219"/>
                  </a:cubicBezTo>
                  <a:cubicBezTo>
                    <a:pt x="1618" y="1219"/>
                    <a:pt x="1684" y="1196"/>
                    <a:pt x="1735" y="1154"/>
                  </a:cubicBezTo>
                  <a:cubicBezTo>
                    <a:pt x="1790" y="1108"/>
                    <a:pt x="1824" y="1043"/>
                    <a:pt x="1834" y="963"/>
                  </a:cubicBezTo>
                  <a:cubicBezTo>
                    <a:pt x="1844" y="881"/>
                    <a:pt x="1828" y="800"/>
                    <a:pt x="1813" y="746"/>
                  </a:cubicBezTo>
                  <a:cubicBezTo>
                    <a:pt x="1803" y="711"/>
                    <a:pt x="1790" y="676"/>
                    <a:pt x="1774" y="637"/>
                  </a:cubicBezTo>
                  <a:cubicBezTo>
                    <a:pt x="1768" y="623"/>
                    <a:pt x="1761" y="609"/>
                    <a:pt x="1755" y="595"/>
                  </a:cubicBezTo>
                  <a:cubicBezTo>
                    <a:pt x="1743" y="573"/>
                    <a:pt x="1732" y="549"/>
                    <a:pt x="1725" y="525"/>
                  </a:cubicBezTo>
                  <a:cubicBezTo>
                    <a:pt x="1703" y="449"/>
                    <a:pt x="1780" y="390"/>
                    <a:pt x="1859" y="343"/>
                  </a:cubicBezTo>
                  <a:cubicBezTo>
                    <a:pt x="1935" y="297"/>
                    <a:pt x="2019" y="268"/>
                    <a:pt x="2103" y="259"/>
                  </a:cubicBezTo>
                  <a:cubicBezTo>
                    <a:pt x="2156" y="253"/>
                    <a:pt x="2196" y="260"/>
                    <a:pt x="2229" y="280"/>
                  </a:cubicBezTo>
                  <a:cubicBezTo>
                    <a:pt x="2253" y="295"/>
                    <a:pt x="2274" y="316"/>
                    <a:pt x="2295" y="336"/>
                  </a:cubicBezTo>
                  <a:cubicBezTo>
                    <a:pt x="2303" y="344"/>
                    <a:pt x="2311" y="352"/>
                    <a:pt x="2319" y="360"/>
                  </a:cubicBezTo>
                  <a:cubicBezTo>
                    <a:pt x="2430" y="464"/>
                    <a:pt x="2596" y="499"/>
                    <a:pt x="2741" y="450"/>
                  </a:cubicBezTo>
                  <a:cubicBezTo>
                    <a:pt x="2879" y="403"/>
                    <a:pt x="2986" y="276"/>
                    <a:pt x="3013" y="127"/>
                  </a:cubicBezTo>
                  <a:cubicBezTo>
                    <a:pt x="3019" y="90"/>
                    <a:pt x="3021" y="54"/>
                    <a:pt x="3017" y="18"/>
                  </a:cubicBezTo>
                  <a:cubicBezTo>
                    <a:pt x="3017" y="11"/>
                    <a:pt x="3013" y="5"/>
                    <a:pt x="3007" y="3"/>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753" name="Google Shape;753;p32"/>
            <p:cNvSpPr/>
            <p:nvPr/>
          </p:nvSpPr>
          <p:spPr>
            <a:xfrm>
              <a:off x="5880" y="-343"/>
              <a:ext cx="675" cy="1328"/>
            </a:xfrm>
            <a:custGeom>
              <a:avLst/>
              <a:gdLst/>
              <a:ahLst/>
              <a:cxnLst/>
              <a:rect l="l" t="t" r="r" b="b"/>
              <a:pathLst>
                <a:path w="874" h="1714" extrusionOk="0">
                  <a:moveTo>
                    <a:pt x="769" y="1699"/>
                  </a:moveTo>
                  <a:cubicBezTo>
                    <a:pt x="796" y="1705"/>
                    <a:pt x="823" y="1710"/>
                    <a:pt x="851" y="1714"/>
                  </a:cubicBezTo>
                  <a:cubicBezTo>
                    <a:pt x="852" y="1714"/>
                    <a:pt x="853" y="1714"/>
                    <a:pt x="854" y="1714"/>
                  </a:cubicBezTo>
                  <a:cubicBezTo>
                    <a:pt x="864" y="1714"/>
                    <a:pt x="871" y="1707"/>
                    <a:pt x="873" y="1698"/>
                  </a:cubicBezTo>
                  <a:cubicBezTo>
                    <a:pt x="874" y="1689"/>
                    <a:pt x="868" y="1681"/>
                    <a:pt x="859" y="1679"/>
                  </a:cubicBezTo>
                  <a:cubicBezTo>
                    <a:pt x="750" y="1661"/>
                    <a:pt x="642" y="1636"/>
                    <a:pt x="537" y="1603"/>
                  </a:cubicBezTo>
                  <a:cubicBezTo>
                    <a:pt x="484" y="1586"/>
                    <a:pt x="431" y="1567"/>
                    <a:pt x="380" y="1547"/>
                  </a:cubicBezTo>
                  <a:cubicBezTo>
                    <a:pt x="336" y="1529"/>
                    <a:pt x="289" y="1509"/>
                    <a:pt x="245" y="1486"/>
                  </a:cubicBezTo>
                  <a:cubicBezTo>
                    <a:pt x="152" y="1436"/>
                    <a:pt x="94" y="1384"/>
                    <a:pt x="64" y="1323"/>
                  </a:cubicBezTo>
                  <a:cubicBezTo>
                    <a:pt x="48" y="1290"/>
                    <a:pt x="41" y="1253"/>
                    <a:pt x="46" y="1216"/>
                  </a:cubicBezTo>
                  <a:cubicBezTo>
                    <a:pt x="49" y="1188"/>
                    <a:pt x="59" y="1158"/>
                    <a:pt x="77" y="1128"/>
                  </a:cubicBezTo>
                  <a:cubicBezTo>
                    <a:pt x="104" y="1080"/>
                    <a:pt x="141" y="1039"/>
                    <a:pt x="177" y="998"/>
                  </a:cubicBezTo>
                  <a:cubicBezTo>
                    <a:pt x="187" y="988"/>
                    <a:pt x="197" y="977"/>
                    <a:pt x="206" y="966"/>
                  </a:cubicBezTo>
                  <a:cubicBezTo>
                    <a:pt x="251" y="915"/>
                    <a:pt x="296" y="859"/>
                    <a:pt x="313" y="792"/>
                  </a:cubicBezTo>
                  <a:cubicBezTo>
                    <a:pt x="323" y="755"/>
                    <a:pt x="323" y="717"/>
                    <a:pt x="314" y="680"/>
                  </a:cubicBezTo>
                  <a:cubicBezTo>
                    <a:pt x="303" y="638"/>
                    <a:pt x="281" y="599"/>
                    <a:pt x="259" y="564"/>
                  </a:cubicBezTo>
                  <a:cubicBezTo>
                    <a:pt x="254" y="556"/>
                    <a:pt x="249" y="548"/>
                    <a:pt x="244" y="540"/>
                  </a:cubicBezTo>
                  <a:cubicBezTo>
                    <a:pt x="203" y="477"/>
                    <a:pt x="162" y="412"/>
                    <a:pt x="168" y="335"/>
                  </a:cubicBezTo>
                  <a:cubicBezTo>
                    <a:pt x="175" y="256"/>
                    <a:pt x="229" y="175"/>
                    <a:pt x="309" y="124"/>
                  </a:cubicBezTo>
                  <a:cubicBezTo>
                    <a:pt x="396" y="68"/>
                    <a:pt x="501" y="52"/>
                    <a:pt x="600" y="43"/>
                  </a:cubicBezTo>
                  <a:cubicBezTo>
                    <a:pt x="626" y="40"/>
                    <a:pt x="651" y="38"/>
                    <a:pt x="677" y="36"/>
                  </a:cubicBezTo>
                  <a:cubicBezTo>
                    <a:pt x="684" y="36"/>
                    <a:pt x="689" y="32"/>
                    <a:pt x="692" y="26"/>
                  </a:cubicBezTo>
                  <a:cubicBezTo>
                    <a:pt x="695" y="20"/>
                    <a:pt x="695" y="13"/>
                    <a:pt x="691" y="7"/>
                  </a:cubicBezTo>
                  <a:cubicBezTo>
                    <a:pt x="688" y="2"/>
                    <a:pt x="682" y="0"/>
                    <a:pt x="676" y="0"/>
                  </a:cubicBezTo>
                  <a:cubicBezTo>
                    <a:pt x="570" y="8"/>
                    <a:pt x="460" y="16"/>
                    <a:pt x="360" y="58"/>
                  </a:cubicBezTo>
                  <a:cubicBezTo>
                    <a:pt x="263" y="98"/>
                    <a:pt x="189" y="166"/>
                    <a:pt x="153" y="250"/>
                  </a:cubicBezTo>
                  <a:cubicBezTo>
                    <a:pt x="134" y="295"/>
                    <a:pt x="128" y="342"/>
                    <a:pt x="134" y="386"/>
                  </a:cubicBezTo>
                  <a:cubicBezTo>
                    <a:pt x="139" y="424"/>
                    <a:pt x="154" y="462"/>
                    <a:pt x="182" y="509"/>
                  </a:cubicBezTo>
                  <a:cubicBezTo>
                    <a:pt x="191" y="525"/>
                    <a:pt x="201" y="540"/>
                    <a:pt x="211" y="555"/>
                  </a:cubicBezTo>
                  <a:cubicBezTo>
                    <a:pt x="247" y="611"/>
                    <a:pt x="285" y="669"/>
                    <a:pt x="285" y="735"/>
                  </a:cubicBezTo>
                  <a:cubicBezTo>
                    <a:pt x="285" y="805"/>
                    <a:pt x="243" y="865"/>
                    <a:pt x="207" y="910"/>
                  </a:cubicBezTo>
                  <a:cubicBezTo>
                    <a:pt x="189" y="931"/>
                    <a:pt x="170" y="952"/>
                    <a:pt x="152" y="973"/>
                  </a:cubicBezTo>
                  <a:cubicBezTo>
                    <a:pt x="123" y="1005"/>
                    <a:pt x="93" y="1039"/>
                    <a:pt x="67" y="1075"/>
                  </a:cubicBezTo>
                  <a:cubicBezTo>
                    <a:pt x="19" y="1145"/>
                    <a:pt x="0" y="1214"/>
                    <a:pt x="12" y="1280"/>
                  </a:cubicBezTo>
                  <a:cubicBezTo>
                    <a:pt x="26" y="1354"/>
                    <a:pt x="78" y="1421"/>
                    <a:pt x="166" y="1481"/>
                  </a:cubicBezTo>
                  <a:cubicBezTo>
                    <a:pt x="200" y="1504"/>
                    <a:pt x="239" y="1525"/>
                    <a:pt x="284" y="1545"/>
                  </a:cubicBezTo>
                  <a:cubicBezTo>
                    <a:pt x="335" y="1568"/>
                    <a:pt x="388" y="1589"/>
                    <a:pt x="441" y="1608"/>
                  </a:cubicBezTo>
                  <a:cubicBezTo>
                    <a:pt x="547" y="1647"/>
                    <a:pt x="658" y="1677"/>
                    <a:pt x="769" y="1699"/>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754" name="Google Shape;754;p32"/>
            <p:cNvSpPr/>
            <p:nvPr/>
          </p:nvSpPr>
          <p:spPr>
            <a:xfrm rot="-2700000">
              <a:off x="641" y="2705"/>
              <a:ext cx="754" cy="1776"/>
            </a:xfrm>
            <a:custGeom>
              <a:avLst/>
              <a:gdLst/>
              <a:ahLst/>
              <a:cxnLst/>
              <a:rect l="l" t="t" r="r" b="b"/>
              <a:pathLst>
                <a:path w="974" h="2294" extrusionOk="0">
                  <a:moveTo>
                    <a:pt x="970" y="749"/>
                  </a:moveTo>
                  <a:cubicBezTo>
                    <a:pt x="969" y="743"/>
                    <a:pt x="963" y="737"/>
                    <a:pt x="957" y="736"/>
                  </a:cubicBezTo>
                  <a:cubicBezTo>
                    <a:pt x="948" y="734"/>
                    <a:pt x="939" y="733"/>
                    <a:pt x="931" y="732"/>
                  </a:cubicBezTo>
                  <a:cubicBezTo>
                    <a:pt x="930" y="731"/>
                    <a:pt x="930" y="731"/>
                    <a:pt x="930" y="731"/>
                  </a:cubicBezTo>
                  <a:cubicBezTo>
                    <a:pt x="930" y="732"/>
                    <a:pt x="930" y="732"/>
                    <a:pt x="930" y="732"/>
                  </a:cubicBezTo>
                  <a:cubicBezTo>
                    <a:pt x="870" y="727"/>
                    <a:pt x="809" y="741"/>
                    <a:pt x="752" y="775"/>
                  </a:cubicBezTo>
                  <a:cubicBezTo>
                    <a:pt x="720" y="793"/>
                    <a:pt x="691" y="817"/>
                    <a:pt x="665" y="844"/>
                  </a:cubicBezTo>
                  <a:cubicBezTo>
                    <a:pt x="635" y="807"/>
                    <a:pt x="617" y="760"/>
                    <a:pt x="614" y="716"/>
                  </a:cubicBezTo>
                  <a:cubicBezTo>
                    <a:pt x="610" y="666"/>
                    <a:pt x="620" y="612"/>
                    <a:pt x="643" y="559"/>
                  </a:cubicBezTo>
                  <a:cubicBezTo>
                    <a:pt x="654" y="534"/>
                    <a:pt x="668" y="509"/>
                    <a:pt x="684" y="485"/>
                  </a:cubicBezTo>
                  <a:cubicBezTo>
                    <a:pt x="688" y="478"/>
                    <a:pt x="693" y="472"/>
                    <a:pt x="697" y="465"/>
                  </a:cubicBezTo>
                  <a:cubicBezTo>
                    <a:pt x="708" y="450"/>
                    <a:pt x="718" y="435"/>
                    <a:pt x="727" y="419"/>
                  </a:cubicBezTo>
                  <a:cubicBezTo>
                    <a:pt x="752" y="371"/>
                    <a:pt x="754" y="321"/>
                    <a:pt x="731" y="277"/>
                  </a:cubicBezTo>
                  <a:cubicBezTo>
                    <a:pt x="706" y="230"/>
                    <a:pt x="661" y="196"/>
                    <a:pt x="629" y="175"/>
                  </a:cubicBezTo>
                  <a:cubicBezTo>
                    <a:pt x="530" y="109"/>
                    <a:pt x="411" y="51"/>
                    <a:pt x="275" y="3"/>
                  </a:cubicBezTo>
                  <a:cubicBezTo>
                    <a:pt x="266" y="0"/>
                    <a:pt x="257" y="4"/>
                    <a:pt x="254" y="14"/>
                  </a:cubicBezTo>
                  <a:cubicBezTo>
                    <a:pt x="250" y="22"/>
                    <a:pt x="254" y="34"/>
                    <a:pt x="265" y="38"/>
                  </a:cubicBezTo>
                  <a:cubicBezTo>
                    <a:pt x="383" y="79"/>
                    <a:pt x="495" y="133"/>
                    <a:pt x="596" y="197"/>
                  </a:cubicBezTo>
                  <a:cubicBezTo>
                    <a:pt x="633" y="220"/>
                    <a:pt x="677" y="252"/>
                    <a:pt x="700" y="296"/>
                  </a:cubicBezTo>
                  <a:cubicBezTo>
                    <a:pt x="711" y="317"/>
                    <a:pt x="714" y="340"/>
                    <a:pt x="710" y="362"/>
                  </a:cubicBezTo>
                  <a:cubicBezTo>
                    <a:pt x="706" y="387"/>
                    <a:pt x="691" y="410"/>
                    <a:pt x="677" y="432"/>
                  </a:cubicBezTo>
                  <a:cubicBezTo>
                    <a:pt x="646" y="477"/>
                    <a:pt x="614" y="526"/>
                    <a:pt x="596" y="582"/>
                  </a:cubicBezTo>
                  <a:cubicBezTo>
                    <a:pt x="577" y="640"/>
                    <a:pt x="572" y="698"/>
                    <a:pt x="582" y="751"/>
                  </a:cubicBezTo>
                  <a:cubicBezTo>
                    <a:pt x="590" y="792"/>
                    <a:pt x="611" y="836"/>
                    <a:pt x="642" y="872"/>
                  </a:cubicBezTo>
                  <a:cubicBezTo>
                    <a:pt x="629" y="889"/>
                    <a:pt x="617" y="908"/>
                    <a:pt x="607" y="927"/>
                  </a:cubicBezTo>
                  <a:cubicBezTo>
                    <a:pt x="573" y="993"/>
                    <a:pt x="554" y="1072"/>
                    <a:pt x="552" y="1159"/>
                  </a:cubicBezTo>
                  <a:cubicBezTo>
                    <a:pt x="549" y="1244"/>
                    <a:pt x="564" y="1326"/>
                    <a:pt x="580" y="1409"/>
                  </a:cubicBezTo>
                  <a:cubicBezTo>
                    <a:pt x="598" y="1497"/>
                    <a:pt x="610" y="1575"/>
                    <a:pt x="594" y="1653"/>
                  </a:cubicBezTo>
                  <a:cubicBezTo>
                    <a:pt x="578" y="1725"/>
                    <a:pt x="540" y="1781"/>
                    <a:pt x="486" y="1810"/>
                  </a:cubicBezTo>
                  <a:cubicBezTo>
                    <a:pt x="430" y="1840"/>
                    <a:pt x="365" y="1846"/>
                    <a:pt x="303" y="1853"/>
                  </a:cubicBezTo>
                  <a:cubicBezTo>
                    <a:pt x="250" y="1858"/>
                    <a:pt x="195" y="1863"/>
                    <a:pt x="145" y="1883"/>
                  </a:cubicBezTo>
                  <a:cubicBezTo>
                    <a:pt x="83" y="1907"/>
                    <a:pt x="39" y="1952"/>
                    <a:pt x="22" y="2010"/>
                  </a:cubicBezTo>
                  <a:cubicBezTo>
                    <a:pt x="0" y="2087"/>
                    <a:pt x="26" y="2169"/>
                    <a:pt x="52" y="2232"/>
                  </a:cubicBezTo>
                  <a:cubicBezTo>
                    <a:pt x="59" y="2248"/>
                    <a:pt x="66" y="2265"/>
                    <a:pt x="75" y="2284"/>
                  </a:cubicBezTo>
                  <a:cubicBezTo>
                    <a:pt x="78" y="2290"/>
                    <a:pt x="83" y="2294"/>
                    <a:pt x="89" y="2294"/>
                  </a:cubicBezTo>
                  <a:cubicBezTo>
                    <a:pt x="92" y="2294"/>
                    <a:pt x="95" y="2293"/>
                    <a:pt x="97" y="2292"/>
                  </a:cubicBezTo>
                  <a:cubicBezTo>
                    <a:pt x="106" y="2288"/>
                    <a:pt x="111" y="2278"/>
                    <a:pt x="107" y="2267"/>
                  </a:cubicBezTo>
                  <a:cubicBezTo>
                    <a:pt x="76" y="2200"/>
                    <a:pt x="46" y="2128"/>
                    <a:pt x="51" y="2055"/>
                  </a:cubicBezTo>
                  <a:cubicBezTo>
                    <a:pt x="55" y="1997"/>
                    <a:pt x="90" y="1947"/>
                    <a:pt x="144" y="1922"/>
                  </a:cubicBezTo>
                  <a:cubicBezTo>
                    <a:pt x="190" y="1901"/>
                    <a:pt x="242" y="1895"/>
                    <a:pt x="292" y="1890"/>
                  </a:cubicBezTo>
                  <a:cubicBezTo>
                    <a:pt x="311" y="1888"/>
                    <a:pt x="311" y="1888"/>
                    <a:pt x="311" y="1888"/>
                  </a:cubicBezTo>
                  <a:cubicBezTo>
                    <a:pt x="367" y="1882"/>
                    <a:pt x="425" y="1875"/>
                    <a:pt x="478" y="1853"/>
                  </a:cubicBezTo>
                  <a:cubicBezTo>
                    <a:pt x="538" y="1828"/>
                    <a:pt x="584" y="1782"/>
                    <a:pt x="610" y="1721"/>
                  </a:cubicBezTo>
                  <a:cubicBezTo>
                    <a:pt x="636" y="1659"/>
                    <a:pt x="643" y="1587"/>
                    <a:pt x="632" y="1501"/>
                  </a:cubicBezTo>
                  <a:cubicBezTo>
                    <a:pt x="628" y="1463"/>
                    <a:pt x="620" y="1425"/>
                    <a:pt x="613" y="1388"/>
                  </a:cubicBezTo>
                  <a:cubicBezTo>
                    <a:pt x="604" y="1343"/>
                    <a:pt x="595" y="1296"/>
                    <a:pt x="591" y="1250"/>
                  </a:cubicBezTo>
                  <a:cubicBezTo>
                    <a:pt x="583" y="1164"/>
                    <a:pt x="589" y="1087"/>
                    <a:pt x="608" y="1020"/>
                  </a:cubicBezTo>
                  <a:cubicBezTo>
                    <a:pt x="622" y="975"/>
                    <a:pt x="642" y="933"/>
                    <a:pt x="668" y="898"/>
                  </a:cubicBezTo>
                  <a:cubicBezTo>
                    <a:pt x="697" y="923"/>
                    <a:pt x="733" y="941"/>
                    <a:pt x="773" y="946"/>
                  </a:cubicBezTo>
                  <a:cubicBezTo>
                    <a:pt x="828" y="953"/>
                    <a:pt x="888" y="931"/>
                    <a:pt x="929" y="887"/>
                  </a:cubicBezTo>
                  <a:cubicBezTo>
                    <a:pt x="959" y="854"/>
                    <a:pt x="974" y="815"/>
                    <a:pt x="973" y="776"/>
                  </a:cubicBezTo>
                  <a:cubicBezTo>
                    <a:pt x="974" y="776"/>
                    <a:pt x="974" y="776"/>
                    <a:pt x="974" y="776"/>
                  </a:cubicBezTo>
                  <a:cubicBezTo>
                    <a:pt x="973" y="775"/>
                    <a:pt x="973" y="775"/>
                    <a:pt x="973" y="775"/>
                  </a:cubicBezTo>
                  <a:cubicBezTo>
                    <a:pt x="973" y="766"/>
                    <a:pt x="972" y="758"/>
                    <a:pt x="970" y="749"/>
                  </a:cubicBezTo>
                  <a:close/>
                  <a:moveTo>
                    <a:pt x="719" y="842"/>
                  </a:moveTo>
                  <a:cubicBezTo>
                    <a:pt x="773" y="795"/>
                    <a:pt x="837" y="768"/>
                    <a:pt x="900" y="767"/>
                  </a:cubicBezTo>
                  <a:cubicBezTo>
                    <a:pt x="912" y="767"/>
                    <a:pt x="925" y="767"/>
                    <a:pt x="937" y="769"/>
                  </a:cubicBezTo>
                  <a:cubicBezTo>
                    <a:pt x="941" y="802"/>
                    <a:pt x="928" y="836"/>
                    <a:pt x="901" y="864"/>
                  </a:cubicBezTo>
                  <a:cubicBezTo>
                    <a:pt x="867" y="899"/>
                    <a:pt x="817" y="917"/>
                    <a:pt x="773" y="910"/>
                  </a:cubicBezTo>
                  <a:cubicBezTo>
                    <a:pt x="741" y="904"/>
                    <a:pt x="714" y="890"/>
                    <a:pt x="691" y="870"/>
                  </a:cubicBezTo>
                  <a:cubicBezTo>
                    <a:pt x="700" y="860"/>
                    <a:pt x="709" y="851"/>
                    <a:pt x="719" y="842"/>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755" name="Google Shape;755;p32"/>
            <p:cNvSpPr/>
            <p:nvPr/>
          </p:nvSpPr>
          <p:spPr>
            <a:xfrm flipH="1">
              <a:off x="3488" y="3335"/>
              <a:ext cx="1996" cy="515"/>
            </a:xfrm>
            <a:custGeom>
              <a:avLst/>
              <a:gdLst/>
              <a:ahLst/>
              <a:cxnLst/>
              <a:rect l="l" t="t" r="r" b="b"/>
              <a:pathLst>
                <a:path w="2575" h="667" extrusionOk="0">
                  <a:moveTo>
                    <a:pt x="2352" y="458"/>
                  </a:moveTo>
                  <a:cubicBezTo>
                    <a:pt x="2262" y="448"/>
                    <a:pt x="2176" y="477"/>
                    <a:pt x="2093" y="506"/>
                  </a:cubicBezTo>
                  <a:cubicBezTo>
                    <a:pt x="2050" y="520"/>
                    <a:pt x="2006" y="536"/>
                    <a:pt x="1962" y="545"/>
                  </a:cubicBezTo>
                  <a:cubicBezTo>
                    <a:pt x="1898" y="558"/>
                    <a:pt x="1841" y="558"/>
                    <a:pt x="1792" y="545"/>
                  </a:cubicBezTo>
                  <a:cubicBezTo>
                    <a:pt x="1738" y="531"/>
                    <a:pt x="1695" y="499"/>
                    <a:pt x="1667" y="452"/>
                  </a:cubicBezTo>
                  <a:cubicBezTo>
                    <a:pt x="1644" y="415"/>
                    <a:pt x="1631" y="371"/>
                    <a:pt x="1618" y="329"/>
                  </a:cubicBezTo>
                  <a:cubicBezTo>
                    <a:pt x="1602" y="276"/>
                    <a:pt x="1585" y="220"/>
                    <a:pt x="1549" y="175"/>
                  </a:cubicBezTo>
                  <a:cubicBezTo>
                    <a:pt x="1469" y="71"/>
                    <a:pt x="1323" y="85"/>
                    <a:pt x="1227" y="151"/>
                  </a:cubicBezTo>
                  <a:cubicBezTo>
                    <a:pt x="1171" y="189"/>
                    <a:pt x="1127" y="240"/>
                    <a:pt x="1089" y="290"/>
                  </a:cubicBezTo>
                  <a:cubicBezTo>
                    <a:pt x="1088" y="292"/>
                    <a:pt x="1088" y="292"/>
                    <a:pt x="1088" y="292"/>
                  </a:cubicBezTo>
                  <a:cubicBezTo>
                    <a:pt x="1053" y="337"/>
                    <a:pt x="1018" y="384"/>
                    <a:pt x="970" y="414"/>
                  </a:cubicBezTo>
                  <a:cubicBezTo>
                    <a:pt x="923" y="445"/>
                    <a:pt x="872" y="446"/>
                    <a:pt x="830" y="419"/>
                  </a:cubicBezTo>
                  <a:cubicBezTo>
                    <a:pt x="789" y="392"/>
                    <a:pt x="762" y="348"/>
                    <a:pt x="737" y="304"/>
                  </a:cubicBezTo>
                  <a:cubicBezTo>
                    <a:pt x="734" y="299"/>
                    <a:pt x="734" y="299"/>
                    <a:pt x="734" y="299"/>
                  </a:cubicBezTo>
                  <a:cubicBezTo>
                    <a:pt x="707" y="254"/>
                    <a:pt x="675" y="202"/>
                    <a:pt x="631" y="158"/>
                  </a:cubicBezTo>
                  <a:cubicBezTo>
                    <a:pt x="587" y="114"/>
                    <a:pt x="534" y="78"/>
                    <a:pt x="478" y="52"/>
                  </a:cubicBezTo>
                  <a:cubicBezTo>
                    <a:pt x="421" y="27"/>
                    <a:pt x="348" y="0"/>
                    <a:pt x="282" y="21"/>
                  </a:cubicBezTo>
                  <a:cubicBezTo>
                    <a:pt x="236" y="36"/>
                    <a:pt x="198" y="74"/>
                    <a:pt x="166" y="136"/>
                  </a:cubicBezTo>
                  <a:cubicBezTo>
                    <a:pt x="136" y="196"/>
                    <a:pt x="113" y="260"/>
                    <a:pt x="92" y="322"/>
                  </a:cubicBezTo>
                  <a:cubicBezTo>
                    <a:pt x="91" y="326"/>
                    <a:pt x="91" y="326"/>
                    <a:pt x="91" y="326"/>
                  </a:cubicBezTo>
                  <a:cubicBezTo>
                    <a:pt x="66" y="395"/>
                    <a:pt x="45" y="466"/>
                    <a:pt x="26" y="537"/>
                  </a:cubicBezTo>
                  <a:cubicBezTo>
                    <a:pt x="18" y="572"/>
                    <a:pt x="9" y="608"/>
                    <a:pt x="1" y="645"/>
                  </a:cubicBezTo>
                  <a:cubicBezTo>
                    <a:pt x="0" y="651"/>
                    <a:pt x="2" y="658"/>
                    <a:pt x="6" y="662"/>
                  </a:cubicBezTo>
                  <a:cubicBezTo>
                    <a:pt x="10" y="665"/>
                    <a:pt x="15" y="667"/>
                    <a:pt x="19" y="667"/>
                  </a:cubicBezTo>
                  <a:cubicBezTo>
                    <a:pt x="21" y="667"/>
                    <a:pt x="23" y="667"/>
                    <a:pt x="25" y="666"/>
                  </a:cubicBezTo>
                  <a:cubicBezTo>
                    <a:pt x="31" y="664"/>
                    <a:pt x="35" y="660"/>
                    <a:pt x="36" y="653"/>
                  </a:cubicBezTo>
                  <a:cubicBezTo>
                    <a:pt x="67" y="511"/>
                    <a:pt x="109" y="371"/>
                    <a:pt x="161" y="238"/>
                  </a:cubicBezTo>
                  <a:cubicBezTo>
                    <a:pt x="165" y="227"/>
                    <a:pt x="165" y="227"/>
                    <a:pt x="165" y="227"/>
                  </a:cubicBezTo>
                  <a:cubicBezTo>
                    <a:pt x="185" y="176"/>
                    <a:pt x="206" y="124"/>
                    <a:pt x="244" y="86"/>
                  </a:cubicBezTo>
                  <a:cubicBezTo>
                    <a:pt x="264" y="66"/>
                    <a:pt x="289" y="54"/>
                    <a:pt x="315" y="51"/>
                  </a:cubicBezTo>
                  <a:cubicBezTo>
                    <a:pt x="351" y="47"/>
                    <a:pt x="386" y="57"/>
                    <a:pt x="416" y="67"/>
                  </a:cubicBezTo>
                  <a:cubicBezTo>
                    <a:pt x="526" y="103"/>
                    <a:pt x="620" y="180"/>
                    <a:pt x="683" y="284"/>
                  </a:cubicBezTo>
                  <a:cubicBezTo>
                    <a:pt x="687" y="291"/>
                    <a:pt x="692" y="299"/>
                    <a:pt x="697" y="307"/>
                  </a:cubicBezTo>
                  <a:cubicBezTo>
                    <a:pt x="743" y="385"/>
                    <a:pt x="800" y="483"/>
                    <a:pt x="906" y="474"/>
                  </a:cubicBezTo>
                  <a:cubicBezTo>
                    <a:pt x="954" y="471"/>
                    <a:pt x="1000" y="445"/>
                    <a:pt x="1047" y="396"/>
                  </a:cubicBezTo>
                  <a:cubicBezTo>
                    <a:pt x="1072" y="371"/>
                    <a:pt x="1093" y="344"/>
                    <a:pt x="1114" y="317"/>
                  </a:cubicBezTo>
                  <a:cubicBezTo>
                    <a:pt x="1129" y="297"/>
                    <a:pt x="1145" y="276"/>
                    <a:pt x="1162" y="257"/>
                  </a:cubicBezTo>
                  <a:cubicBezTo>
                    <a:pt x="1212" y="201"/>
                    <a:pt x="1261" y="165"/>
                    <a:pt x="1311" y="147"/>
                  </a:cubicBezTo>
                  <a:cubicBezTo>
                    <a:pt x="1372" y="126"/>
                    <a:pt x="1433" y="130"/>
                    <a:pt x="1478" y="158"/>
                  </a:cubicBezTo>
                  <a:cubicBezTo>
                    <a:pt x="1541" y="197"/>
                    <a:pt x="1564" y="271"/>
                    <a:pt x="1586" y="343"/>
                  </a:cubicBezTo>
                  <a:cubicBezTo>
                    <a:pt x="1593" y="368"/>
                    <a:pt x="1600" y="392"/>
                    <a:pt x="1609" y="414"/>
                  </a:cubicBezTo>
                  <a:cubicBezTo>
                    <a:pt x="1631" y="470"/>
                    <a:pt x="1658" y="510"/>
                    <a:pt x="1694" y="537"/>
                  </a:cubicBezTo>
                  <a:cubicBezTo>
                    <a:pt x="1734" y="568"/>
                    <a:pt x="1787" y="587"/>
                    <a:pt x="1849" y="590"/>
                  </a:cubicBezTo>
                  <a:cubicBezTo>
                    <a:pt x="1938" y="595"/>
                    <a:pt x="2021" y="567"/>
                    <a:pt x="2102" y="541"/>
                  </a:cubicBezTo>
                  <a:cubicBezTo>
                    <a:pt x="2141" y="528"/>
                    <a:pt x="2182" y="514"/>
                    <a:pt x="2223" y="505"/>
                  </a:cubicBezTo>
                  <a:cubicBezTo>
                    <a:pt x="2291" y="489"/>
                    <a:pt x="2346" y="489"/>
                    <a:pt x="2397" y="504"/>
                  </a:cubicBezTo>
                  <a:cubicBezTo>
                    <a:pt x="2449" y="520"/>
                    <a:pt x="2491" y="549"/>
                    <a:pt x="2516" y="585"/>
                  </a:cubicBezTo>
                  <a:cubicBezTo>
                    <a:pt x="2529" y="605"/>
                    <a:pt x="2536" y="626"/>
                    <a:pt x="2539" y="649"/>
                  </a:cubicBezTo>
                  <a:cubicBezTo>
                    <a:pt x="2539" y="656"/>
                    <a:pt x="2543" y="661"/>
                    <a:pt x="2549" y="664"/>
                  </a:cubicBezTo>
                  <a:cubicBezTo>
                    <a:pt x="2555" y="667"/>
                    <a:pt x="2563" y="666"/>
                    <a:pt x="2568" y="663"/>
                  </a:cubicBezTo>
                  <a:cubicBezTo>
                    <a:pt x="2573" y="659"/>
                    <a:pt x="2575" y="654"/>
                    <a:pt x="2574" y="648"/>
                  </a:cubicBezTo>
                  <a:cubicBezTo>
                    <a:pt x="2564" y="534"/>
                    <a:pt x="2452" y="470"/>
                    <a:pt x="2352" y="458"/>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756" name="Google Shape;756;p32"/>
            <p:cNvSpPr/>
            <p:nvPr/>
          </p:nvSpPr>
          <p:spPr>
            <a:xfrm rot="3547882">
              <a:off x="5806" y="3057"/>
              <a:ext cx="567" cy="1071"/>
            </a:xfrm>
            <a:custGeom>
              <a:avLst/>
              <a:gdLst/>
              <a:ahLst/>
              <a:cxnLst/>
              <a:rect l="l" t="t" r="r" b="b"/>
              <a:pathLst>
                <a:path w="732" h="1383" extrusionOk="0">
                  <a:moveTo>
                    <a:pt x="730" y="1351"/>
                  </a:moveTo>
                  <a:cubicBezTo>
                    <a:pt x="729" y="1341"/>
                    <a:pt x="720" y="1333"/>
                    <a:pt x="709" y="1335"/>
                  </a:cubicBezTo>
                  <a:cubicBezTo>
                    <a:pt x="672" y="1342"/>
                    <a:pt x="625" y="1349"/>
                    <a:pt x="577" y="1347"/>
                  </a:cubicBezTo>
                  <a:cubicBezTo>
                    <a:pt x="529" y="1344"/>
                    <a:pt x="492" y="1332"/>
                    <a:pt x="467" y="1310"/>
                  </a:cubicBezTo>
                  <a:cubicBezTo>
                    <a:pt x="428" y="1277"/>
                    <a:pt x="419" y="1225"/>
                    <a:pt x="414" y="1180"/>
                  </a:cubicBezTo>
                  <a:cubicBezTo>
                    <a:pt x="411" y="1154"/>
                    <a:pt x="409" y="1128"/>
                    <a:pt x="407" y="1103"/>
                  </a:cubicBezTo>
                  <a:cubicBezTo>
                    <a:pt x="404" y="1069"/>
                    <a:pt x="400" y="1032"/>
                    <a:pt x="395" y="997"/>
                  </a:cubicBezTo>
                  <a:cubicBezTo>
                    <a:pt x="381" y="893"/>
                    <a:pt x="352" y="813"/>
                    <a:pt x="306" y="754"/>
                  </a:cubicBezTo>
                  <a:cubicBezTo>
                    <a:pt x="307" y="752"/>
                    <a:pt x="308" y="751"/>
                    <a:pt x="308" y="749"/>
                  </a:cubicBezTo>
                  <a:cubicBezTo>
                    <a:pt x="326" y="705"/>
                    <a:pt x="329" y="653"/>
                    <a:pt x="316" y="604"/>
                  </a:cubicBezTo>
                  <a:cubicBezTo>
                    <a:pt x="304" y="556"/>
                    <a:pt x="278" y="514"/>
                    <a:pt x="240" y="481"/>
                  </a:cubicBezTo>
                  <a:cubicBezTo>
                    <a:pt x="220" y="465"/>
                    <a:pt x="197" y="450"/>
                    <a:pt x="176" y="437"/>
                  </a:cubicBezTo>
                  <a:cubicBezTo>
                    <a:pt x="157" y="425"/>
                    <a:pt x="139" y="413"/>
                    <a:pt x="121" y="399"/>
                  </a:cubicBezTo>
                  <a:cubicBezTo>
                    <a:pt x="101" y="383"/>
                    <a:pt x="86" y="367"/>
                    <a:pt x="75" y="350"/>
                  </a:cubicBezTo>
                  <a:cubicBezTo>
                    <a:pt x="65" y="334"/>
                    <a:pt x="58" y="316"/>
                    <a:pt x="55" y="296"/>
                  </a:cubicBezTo>
                  <a:cubicBezTo>
                    <a:pt x="48" y="257"/>
                    <a:pt x="55" y="215"/>
                    <a:pt x="75" y="176"/>
                  </a:cubicBezTo>
                  <a:cubicBezTo>
                    <a:pt x="94" y="137"/>
                    <a:pt x="125" y="105"/>
                    <a:pt x="165" y="84"/>
                  </a:cubicBezTo>
                  <a:cubicBezTo>
                    <a:pt x="204" y="62"/>
                    <a:pt x="252" y="50"/>
                    <a:pt x="304" y="49"/>
                  </a:cubicBezTo>
                  <a:cubicBezTo>
                    <a:pt x="418" y="46"/>
                    <a:pt x="523" y="96"/>
                    <a:pt x="610" y="145"/>
                  </a:cubicBezTo>
                  <a:cubicBezTo>
                    <a:pt x="635" y="160"/>
                    <a:pt x="661" y="175"/>
                    <a:pt x="683" y="188"/>
                  </a:cubicBezTo>
                  <a:cubicBezTo>
                    <a:pt x="689" y="192"/>
                    <a:pt x="695" y="192"/>
                    <a:pt x="701" y="189"/>
                  </a:cubicBezTo>
                  <a:cubicBezTo>
                    <a:pt x="707" y="186"/>
                    <a:pt x="710" y="179"/>
                    <a:pt x="710" y="173"/>
                  </a:cubicBezTo>
                  <a:cubicBezTo>
                    <a:pt x="711" y="166"/>
                    <a:pt x="707" y="161"/>
                    <a:pt x="702" y="157"/>
                  </a:cubicBezTo>
                  <a:cubicBezTo>
                    <a:pt x="700" y="157"/>
                    <a:pt x="700" y="157"/>
                    <a:pt x="700" y="157"/>
                  </a:cubicBezTo>
                  <a:cubicBezTo>
                    <a:pt x="604" y="99"/>
                    <a:pt x="504" y="39"/>
                    <a:pt x="391" y="19"/>
                  </a:cubicBezTo>
                  <a:cubicBezTo>
                    <a:pt x="278" y="0"/>
                    <a:pt x="172" y="23"/>
                    <a:pt x="101" y="84"/>
                  </a:cubicBezTo>
                  <a:cubicBezTo>
                    <a:pt x="32" y="143"/>
                    <a:pt x="0" y="246"/>
                    <a:pt x="26" y="328"/>
                  </a:cubicBezTo>
                  <a:cubicBezTo>
                    <a:pt x="39" y="369"/>
                    <a:pt x="67" y="405"/>
                    <a:pt x="113" y="438"/>
                  </a:cubicBezTo>
                  <a:cubicBezTo>
                    <a:pt x="126" y="448"/>
                    <a:pt x="141" y="457"/>
                    <a:pt x="154" y="465"/>
                  </a:cubicBezTo>
                  <a:cubicBezTo>
                    <a:pt x="180" y="482"/>
                    <a:pt x="206" y="498"/>
                    <a:pt x="228" y="519"/>
                  </a:cubicBezTo>
                  <a:cubicBezTo>
                    <a:pt x="282" y="571"/>
                    <a:pt x="301" y="654"/>
                    <a:pt x="279" y="723"/>
                  </a:cubicBezTo>
                  <a:cubicBezTo>
                    <a:pt x="275" y="718"/>
                    <a:pt x="271" y="714"/>
                    <a:pt x="266" y="710"/>
                  </a:cubicBezTo>
                  <a:cubicBezTo>
                    <a:pt x="238" y="685"/>
                    <a:pt x="192" y="654"/>
                    <a:pt x="136" y="654"/>
                  </a:cubicBezTo>
                  <a:cubicBezTo>
                    <a:pt x="136" y="654"/>
                    <a:pt x="136" y="654"/>
                    <a:pt x="135" y="654"/>
                  </a:cubicBezTo>
                  <a:cubicBezTo>
                    <a:pt x="77" y="655"/>
                    <a:pt x="42" y="692"/>
                    <a:pt x="34" y="727"/>
                  </a:cubicBezTo>
                  <a:cubicBezTo>
                    <a:pt x="25" y="765"/>
                    <a:pt x="41" y="811"/>
                    <a:pt x="74" y="840"/>
                  </a:cubicBezTo>
                  <a:cubicBezTo>
                    <a:pt x="108" y="870"/>
                    <a:pt x="159" y="877"/>
                    <a:pt x="205" y="857"/>
                  </a:cubicBezTo>
                  <a:cubicBezTo>
                    <a:pt x="238" y="844"/>
                    <a:pt x="267" y="819"/>
                    <a:pt x="287" y="788"/>
                  </a:cubicBezTo>
                  <a:cubicBezTo>
                    <a:pt x="323" y="841"/>
                    <a:pt x="342" y="905"/>
                    <a:pt x="352" y="957"/>
                  </a:cubicBezTo>
                  <a:cubicBezTo>
                    <a:pt x="362" y="1006"/>
                    <a:pt x="366" y="1056"/>
                    <a:pt x="371" y="1105"/>
                  </a:cubicBezTo>
                  <a:cubicBezTo>
                    <a:pt x="372" y="1116"/>
                    <a:pt x="373" y="1126"/>
                    <a:pt x="374" y="1136"/>
                  </a:cubicBezTo>
                  <a:cubicBezTo>
                    <a:pt x="374" y="1142"/>
                    <a:pt x="375" y="1147"/>
                    <a:pt x="375" y="1152"/>
                  </a:cubicBezTo>
                  <a:cubicBezTo>
                    <a:pt x="380" y="1203"/>
                    <a:pt x="384" y="1255"/>
                    <a:pt x="411" y="1299"/>
                  </a:cubicBezTo>
                  <a:cubicBezTo>
                    <a:pt x="445" y="1355"/>
                    <a:pt x="508" y="1383"/>
                    <a:pt x="597" y="1383"/>
                  </a:cubicBezTo>
                  <a:cubicBezTo>
                    <a:pt x="615" y="1383"/>
                    <a:pt x="633" y="1382"/>
                    <a:pt x="652" y="1380"/>
                  </a:cubicBezTo>
                  <a:cubicBezTo>
                    <a:pt x="672" y="1378"/>
                    <a:pt x="693" y="1375"/>
                    <a:pt x="717" y="1370"/>
                  </a:cubicBezTo>
                  <a:cubicBezTo>
                    <a:pt x="727" y="1369"/>
                    <a:pt x="732" y="1360"/>
                    <a:pt x="730" y="1351"/>
                  </a:cubicBezTo>
                  <a:close/>
                  <a:moveTo>
                    <a:pt x="262" y="762"/>
                  </a:moveTo>
                  <a:cubicBezTo>
                    <a:pt x="242" y="795"/>
                    <a:pt x="204" y="830"/>
                    <a:pt x="157" y="832"/>
                  </a:cubicBezTo>
                  <a:cubicBezTo>
                    <a:pt x="137" y="834"/>
                    <a:pt x="120" y="829"/>
                    <a:pt x="106" y="819"/>
                  </a:cubicBezTo>
                  <a:cubicBezTo>
                    <a:pt x="93" y="810"/>
                    <a:pt x="81" y="796"/>
                    <a:pt x="74" y="780"/>
                  </a:cubicBezTo>
                  <a:cubicBezTo>
                    <a:pt x="68" y="765"/>
                    <a:pt x="65" y="749"/>
                    <a:pt x="69" y="736"/>
                  </a:cubicBezTo>
                  <a:cubicBezTo>
                    <a:pt x="72" y="720"/>
                    <a:pt x="82" y="707"/>
                    <a:pt x="98" y="699"/>
                  </a:cubicBezTo>
                  <a:cubicBezTo>
                    <a:pt x="109" y="693"/>
                    <a:pt x="122" y="690"/>
                    <a:pt x="136" y="690"/>
                  </a:cubicBezTo>
                  <a:cubicBezTo>
                    <a:pt x="162" y="690"/>
                    <a:pt x="189" y="700"/>
                    <a:pt x="209" y="712"/>
                  </a:cubicBezTo>
                  <a:cubicBezTo>
                    <a:pt x="230" y="725"/>
                    <a:pt x="248" y="740"/>
                    <a:pt x="264" y="758"/>
                  </a:cubicBezTo>
                  <a:cubicBezTo>
                    <a:pt x="263" y="760"/>
                    <a:pt x="262" y="761"/>
                    <a:pt x="262" y="762"/>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757"/>
        <p:cNvGrpSpPr/>
        <p:nvPr/>
      </p:nvGrpSpPr>
      <p:grpSpPr>
        <a:xfrm>
          <a:off x="0" y="0"/>
          <a:ext cx="0" cy="0"/>
          <a:chOff x="0" y="0"/>
          <a:chExt cx="0" cy="0"/>
        </a:xfrm>
      </p:grpSpPr>
      <p:grpSp>
        <p:nvGrpSpPr>
          <p:cNvPr id="758" name="Google Shape;758;p33"/>
          <p:cNvGrpSpPr/>
          <p:nvPr/>
        </p:nvGrpSpPr>
        <p:grpSpPr>
          <a:xfrm>
            <a:off x="-407772" y="975548"/>
            <a:ext cx="9812903" cy="4348718"/>
            <a:chOff x="-407772" y="365948"/>
            <a:chExt cx="9812903" cy="4348718"/>
          </a:xfrm>
        </p:grpSpPr>
        <p:grpSp>
          <p:nvGrpSpPr>
            <p:cNvPr id="759" name="Google Shape;759;p33"/>
            <p:cNvGrpSpPr/>
            <p:nvPr/>
          </p:nvGrpSpPr>
          <p:grpSpPr>
            <a:xfrm rot="4969952">
              <a:off x="-285286" y="3882804"/>
              <a:ext cx="698465" cy="863035"/>
              <a:chOff x="5465763" y="1457325"/>
              <a:chExt cx="1158874" cy="1431924"/>
            </a:xfrm>
          </p:grpSpPr>
          <p:sp>
            <p:nvSpPr>
              <p:cNvPr id="760" name="Google Shape;760;p33"/>
              <p:cNvSpPr/>
              <p:nvPr/>
            </p:nvSpPr>
            <p:spPr>
              <a:xfrm>
                <a:off x="5465763" y="1457325"/>
                <a:ext cx="1158874" cy="1431924"/>
              </a:xfrm>
              <a:custGeom>
                <a:avLst/>
                <a:gdLst/>
                <a:ahLst/>
                <a:cxnLst/>
                <a:rect l="l" t="t" r="r" b="b"/>
                <a:pathLst>
                  <a:path w="786" h="971" extrusionOk="0">
                    <a:moveTo>
                      <a:pt x="78" y="360"/>
                    </a:moveTo>
                    <a:cubicBezTo>
                      <a:pt x="32" y="180"/>
                      <a:pt x="0" y="38"/>
                      <a:pt x="36" y="11"/>
                    </a:cubicBezTo>
                    <a:cubicBezTo>
                      <a:pt x="51" y="0"/>
                      <a:pt x="196" y="82"/>
                      <a:pt x="339" y="170"/>
                    </a:cubicBezTo>
                    <a:cubicBezTo>
                      <a:pt x="778" y="749"/>
                      <a:pt x="778" y="749"/>
                      <a:pt x="778" y="749"/>
                    </a:cubicBezTo>
                    <a:cubicBezTo>
                      <a:pt x="786" y="765"/>
                      <a:pt x="737" y="815"/>
                      <a:pt x="618" y="893"/>
                    </a:cubicBezTo>
                    <a:cubicBezTo>
                      <a:pt x="498" y="971"/>
                      <a:pt x="520" y="956"/>
                      <a:pt x="428" y="837"/>
                    </a:cubicBezTo>
                    <a:cubicBezTo>
                      <a:pt x="313" y="687"/>
                      <a:pt x="176" y="492"/>
                      <a:pt x="78" y="360"/>
                    </a:cubicBez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761" name="Google Shape;761;p33"/>
              <p:cNvSpPr/>
              <p:nvPr/>
            </p:nvSpPr>
            <p:spPr>
              <a:xfrm>
                <a:off x="5822951" y="2001838"/>
                <a:ext cx="428625" cy="446087"/>
              </a:xfrm>
              <a:custGeom>
                <a:avLst/>
                <a:gdLst/>
                <a:ahLst/>
                <a:cxnLst/>
                <a:rect l="l" t="t" r="r" b="b"/>
                <a:pathLst>
                  <a:path w="290" h="303" extrusionOk="0">
                    <a:moveTo>
                      <a:pt x="64" y="0"/>
                    </a:moveTo>
                    <a:cubicBezTo>
                      <a:pt x="57" y="0"/>
                      <a:pt x="51" y="2"/>
                      <a:pt x="45" y="6"/>
                    </a:cubicBezTo>
                    <a:cubicBezTo>
                      <a:pt x="0" y="39"/>
                      <a:pt x="37" y="108"/>
                      <a:pt x="75" y="154"/>
                    </a:cubicBezTo>
                    <a:cubicBezTo>
                      <a:pt x="108" y="196"/>
                      <a:pt x="177" y="301"/>
                      <a:pt x="238" y="303"/>
                    </a:cubicBezTo>
                    <a:cubicBezTo>
                      <a:pt x="238" y="303"/>
                      <a:pt x="239" y="303"/>
                      <a:pt x="239" y="303"/>
                    </a:cubicBezTo>
                    <a:cubicBezTo>
                      <a:pt x="290" y="303"/>
                      <a:pt x="273" y="233"/>
                      <a:pt x="255" y="198"/>
                    </a:cubicBezTo>
                    <a:cubicBezTo>
                      <a:pt x="227" y="137"/>
                      <a:pt x="180" y="81"/>
                      <a:pt x="128" y="38"/>
                    </a:cubicBezTo>
                    <a:cubicBezTo>
                      <a:pt x="115" y="27"/>
                      <a:pt x="88" y="0"/>
                      <a:pt x="64" y="0"/>
                    </a:cubicBezTo>
                  </a:path>
                </a:pathLst>
              </a:custGeom>
              <a:solidFill>
                <a:srgbClr val="FFFCF6">
                  <a:alpha val="2405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762" name="Google Shape;762;p33"/>
              <p:cNvSpPr/>
              <p:nvPr/>
            </p:nvSpPr>
            <p:spPr>
              <a:xfrm>
                <a:off x="5553076" y="1674813"/>
                <a:ext cx="434975" cy="339725"/>
              </a:xfrm>
              <a:custGeom>
                <a:avLst/>
                <a:gdLst/>
                <a:ahLst/>
                <a:cxnLst/>
                <a:rect l="l" t="t" r="r" b="b"/>
                <a:pathLst>
                  <a:path w="295" h="230" extrusionOk="0">
                    <a:moveTo>
                      <a:pt x="26" y="222"/>
                    </a:moveTo>
                    <a:cubicBezTo>
                      <a:pt x="121" y="172"/>
                      <a:pt x="197" y="95"/>
                      <a:pt x="282" y="30"/>
                    </a:cubicBezTo>
                    <a:cubicBezTo>
                      <a:pt x="295" y="20"/>
                      <a:pt x="283" y="0"/>
                      <a:pt x="270" y="9"/>
                    </a:cubicBezTo>
                    <a:cubicBezTo>
                      <a:pt x="185" y="74"/>
                      <a:pt x="109" y="151"/>
                      <a:pt x="14" y="202"/>
                    </a:cubicBezTo>
                    <a:cubicBezTo>
                      <a:pt x="0" y="209"/>
                      <a:pt x="12" y="230"/>
                      <a:pt x="26" y="222"/>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763" name="Google Shape;763;p33"/>
              <p:cNvSpPr/>
              <p:nvPr/>
            </p:nvSpPr>
            <p:spPr>
              <a:xfrm>
                <a:off x="5611813" y="1762125"/>
                <a:ext cx="433387" cy="328613"/>
              </a:xfrm>
              <a:custGeom>
                <a:avLst/>
                <a:gdLst/>
                <a:ahLst/>
                <a:cxnLst/>
                <a:rect l="l" t="t" r="r" b="b"/>
                <a:pathLst>
                  <a:path w="295" h="222" extrusionOk="0">
                    <a:moveTo>
                      <a:pt x="26" y="214"/>
                    </a:moveTo>
                    <a:cubicBezTo>
                      <a:pt x="119" y="163"/>
                      <a:pt x="201" y="94"/>
                      <a:pt x="283" y="27"/>
                    </a:cubicBezTo>
                    <a:cubicBezTo>
                      <a:pt x="295" y="17"/>
                      <a:pt x="278" y="0"/>
                      <a:pt x="266" y="10"/>
                    </a:cubicBezTo>
                    <a:cubicBezTo>
                      <a:pt x="185" y="76"/>
                      <a:pt x="105" y="143"/>
                      <a:pt x="14" y="194"/>
                    </a:cubicBezTo>
                    <a:cubicBezTo>
                      <a:pt x="0" y="201"/>
                      <a:pt x="13" y="222"/>
                      <a:pt x="26" y="214"/>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764" name="Google Shape;764;p33"/>
              <p:cNvSpPr/>
              <p:nvPr/>
            </p:nvSpPr>
            <p:spPr>
              <a:xfrm>
                <a:off x="6089651" y="2424113"/>
                <a:ext cx="458787" cy="320675"/>
              </a:xfrm>
              <a:custGeom>
                <a:avLst/>
                <a:gdLst/>
                <a:ahLst/>
                <a:cxnLst/>
                <a:rect l="l" t="t" r="r" b="b"/>
                <a:pathLst>
                  <a:path w="311" h="218" extrusionOk="0">
                    <a:moveTo>
                      <a:pt x="26" y="211"/>
                    </a:moveTo>
                    <a:cubicBezTo>
                      <a:pt x="122" y="160"/>
                      <a:pt x="208" y="91"/>
                      <a:pt x="298" y="30"/>
                    </a:cubicBezTo>
                    <a:cubicBezTo>
                      <a:pt x="311" y="21"/>
                      <a:pt x="299" y="0"/>
                      <a:pt x="286" y="9"/>
                    </a:cubicBezTo>
                    <a:cubicBezTo>
                      <a:pt x="196" y="70"/>
                      <a:pt x="110" y="139"/>
                      <a:pt x="14" y="190"/>
                    </a:cubicBezTo>
                    <a:cubicBezTo>
                      <a:pt x="0" y="198"/>
                      <a:pt x="12" y="218"/>
                      <a:pt x="26" y="211"/>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765" name="Google Shape;765;p33"/>
              <p:cNvSpPr/>
              <p:nvPr/>
            </p:nvSpPr>
            <p:spPr>
              <a:xfrm>
                <a:off x="6024563" y="2343150"/>
                <a:ext cx="476250" cy="320675"/>
              </a:xfrm>
              <a:custGeom>
                <a:avLst/>
                <a:gdLst/>
                <a:ahLst/>
                <a:cxnLst/>
                <a:rect l="l" t="t" r="r" b="b"/>
                <a:pathLst>
                  <a:path w="322" h="217" extrusionOk="0">
                    <a:moveTo>
                      <a:pt x="26" y="210"/>
                    </a:moveTo>
                    <a:cubicBezTo>
                      <a:pt x="76" y="186"/>
                      <a:pt x="126" y="160"/>
                      <a:pt x="173" y="129"/>
                    </a:cubicBezTo>
                    <a:cubicBezTo>
                      <a:pt x="220" y="97"/>
                      <a:pt x="265" y="62"/>
                      <a:pt x="310" y="26"/>
                    </a:cubicBezTo>
                    <a:cubicBezTo>
                      <a:pt x="322" y="17"/>
                      <a:pt x="305" y="0"/>
                      <a:pt x="293" y="9"/>
                    </a:cubicBezTo>
                    <a:cubicBezTo>
                      <a:pt x="249" y="45"/>
                      <a:pt x="204" y="79"/>
                      <a:pt x="157" y="110"/>
                    </a:cubicBezTo>
                    <a:cubicBezTo>
                      <a:pt x="111" y="140"/>
                      <a:pt x="63" y="166"/>
                      <a:pt x="14" y="190"/>
                    </a:cubicBezTo>
                    <a:cubicBezTo>
                      <a:pt x="0" y="196"/>
                      <a:pt x="12" y="217"/>
                      <a:pt x="26" y="21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grpSp>
        <p:grpSp>
          <p:nvGrpSpPr>
            <p:cNvPr id="766" name="Google Shape;766;p33"/>
            <p:cNvGrpSpPr/>
            <p:nvPr/>
          </p:nvGrpSpPr>
          <p:grpSpPr>
            <a:xfrm rot="-1799484">
              <a:off x="8616833" y="472087"/>
              <a:ext cx="634765" cy="784326"/>
              <a:chOff x="5465763" y="1457325"/>
              <a:chExt cx="1158874" cy="1431924"/>
            </a:xfrm>
          </p:grpSpPr>
          <p:sp>
            <p:nvSpPr>
              <p:cNvPr id="767" name="Google Shape;767;p33"/>
              <p:cNvSpPr/>
              <p:nvPr/>
            </p:nvSpPr>
            <p:spPr>
              <a:xfrm>
                <a:off x="5465763" y="1457325"/>
                <a:ext cx="1158874" cy="1431924"/>
              </a:xfrm>
              <a:custGeom>
                <a:avLst/>
                <a:gdLst/>
                <a:ahLst/>
                <a:cxnLst/>
                <a:rect l="l" t="t" r="r" b="b"/>
                <a:pathLst>
                  <a:path w="786" h="971" extrusionOk="0">
                    <a:moveTo>
                      <a:pt x="78" y="360"/>
                    </a:moveTo>
                    <a:cubicBezTo>
                      <a:pt x="32" y="180"/>
                      <a:pt x="0" y="38"/>
                      <a:pt x="36" y="11"/>
                    </a:cubicBezTo>
                    <a:cubicBezTo>
                      <a:pt x="51" y="0"/>
                      <a:pt x="196" y="82"/>
                      <a:pt x="339" y="170"/>
                    </a:cubicBezTo>
                    <a:cubicBezTo>
                      <a:pt x="778" y="749"/>
                      <a:pt x="778" y="749"/>
                      <a:pt x="778" y="749"/>
                    </a:cubicBezTo>
                    <a:cubicBezTo>
                      <a:pt x="786" y="765"/>
                      <a:pt x="737" y="815"/>
                      <a:pt x="618" y="893"/>
                    </a:cubicBezTo>
                    <a:cubicBezTo>
                      <a:pt x="498" y="971"/>
                      <a:pt x="520" y="956"/>
                      <a:pt x="428" y="837"/>
                    </a:cubicBezTo>
                    <a:cubicBezTo>
                      <a:pt x="313" y="687"/>
                      <a:pt x="176" y="492"/>
                      <a:pt x="78" y="360"/>
                    </a:cubicBezTo>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768" name="Google Shape;768;p33"/>
              <p:cNvSpPr/>
              <p:nvPr/>
            </p:nvSpPr>
            <p:spPr>
              <a:xfrm>
                <a:off x="5822951" y="2001838"/>
                <a:ext cx="428625" cy="446087"/>
              </a:xfrm>
              <a:custGeom>
                <a:avLst/>
                <a:gdLst/>
                <a:ahLst/>
                <a:cxnLst/>
                <a:rect l="l" t="t" r="r" b="b"/>
                <a:pathLst>
                  <a:path w="290" h="303" extrusionOk="0">
                    <a:moveTo>
                      <a:pt x="64" y="0"/>
                    </a:moveTo>
                    <a:cubicBezTo>
                      <a:pt x="57" y="0"/>
                      <a:pt x="51" y="2"/>
                      <a:pt x="45" y="6"/>
                    </a:cubicBezTo>
                    <a:cubicBezTo>
                      <a:pt x="0" y="39"/>
                      <a:pt x="37" y="108"/>
                      <a:pt x="75" y="154"/>
                    </a:cubicBezTo>
                    <a:cubicBezTo>
                      <a:pt x="108" y="196"/>
                      <a:pt x="177" y="301"/>
                      <a:pt x="238" y="303"/>
                    </a:cubicBezTo>
                    <a:cubicBezTo>
                      <a:pt x="238" y="303"/>
                      <a:pt x="239" y="303"/>
                      <a:pt x="239" y="303"/>
                    </a:cubicBezTo>
                    <a:cubicBezTo>
                      <a:pt x="290" y="303"/>
                      <a:pt x="273" y="233"/>
                      <a:pt x="255" y="198"/>
                    </a:cubicBezTo>
                    <a:cubicBezTo>
                      <a:pt x="227" y="137"/>
                      <a:pt x="180" y="81"/>
                      <a:pt x="128" y="38"/>
                    </a:cubicBezTo>
                    <a:cubicBezTo>
                      <a:pt x="115" y="27"/>
                      <a:pt x="88" y="0"/>
                      <a:pt x="64" y="0"/>
                    </a:cubicBezTo>
                  </a:path>
                </a:pathLst>
              </a:custGeom>
              <a:solidFill>
                <a:srgbClr val="FFFCF6">
                  <a:alpha val="2405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769" name="Google Shape;769;p33"/>
              <p:cNvSpPr/>
              <p:nvPr/>
            </p:nvSpPr>
            <p:spPr>
              <a:xfrm>
                <a:off x="5553076" y="1674813"/>
                <a:ext cx="434975" cy="339725"/>
              </a:xfrm>
              <a:custGeom>
                <a:avLst/>
                <a:gdLst/>
                <a:ahLst/>
                <a:cxnLst/>
                <a:rect l="l" t="t" r="r" b="b"/>
                <a:pathLst>
                  <a:path w="295" h="230" extrusionOk="0">
                    <a:moveTo>
                      <a:pt x="26" y="222"/>
                    </a:moveTo>
                    <a:cubicBezTo>
                      <a:pt x="121" y="172"/>
                      <a:pt x="197" y="95"/>
                      <a:pt x="282" y="30"/>
                    </a:cubicBezTo>
                    <a:cubicBezTo>
                      <a:pt x="295" y="20"/>
                      <a:pt x="283" y="0"/>
                      <a:pt x="270" y="9"/>
                    </a:cubicBezTo>
                    <a:cubicBezTo>
                      <a:pt x="185" y="74"/>
                      <a:pt x="109" y="151"/>
                      <a:pt x="14" y="202"/>
                    </a:cubicBezTo>
                    <a:cubicBezTo>
                      <a:pt x="0" y="209"/>
                      <a:pt x="12" y="230"/>
                      <a:pt x="26" y="222"/>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770" name="Google Shape;770;p33"/>
              <p:cNvSpPr/>
              <p:nvPr/>
            </p:nvSpPr>
            <p:spPr>
              <a:xfrm>
                <a:off x="5611813" y="1762125"/>
                <a:ext cx="433387" cy="328613"/>
              </a:xfrm>
              <a:custGeom>
                <a:avLst/>
                <a:gdLst/>
                <a:ahLst/>
                <a:cxnLst/>
                <a:rect l="l" t="t" r="r" b="b"/>
                <a:pathLst>
                  <a:path w="295" h="222" extrusionOk="0">
                    <a:moveTo>
                      <a:pt x="26" y="214"/>
                    </a:moveTo>
                    <a:cubicBezTo>
                      <a:pt x="119" y="163"/>
                      <a:pt x="201" y="94"/>
                      <a:pt x="283" y="27"/>
                    </a:cubicBezTo>
                    <a:cubicBezTo>
                      <a:pt x="295" y="17"/>
                      <a:pt x="278" y="0"/>
                      <a:pt x="266" y="10"/>
                    </a:cubicBezTo>
                    <a:cubicBezTo>
                      <a:pt x="185" y="76"/>
                      <a:pt x="105" y="143"/>
                      <a:pt x="14" y="194"/>
                    </a:cubicBezTo>
                    <a:cubicBezTo>
                      <a:pt x="0" y="201"/>
                      <a:pt x="13" y="222"/>
                      <a:pt x="26" y="214"/>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771" name="Google Shape;771;p33"/>
              <p:cNvSpPr/>
              <p:nvPr/>
            </p:nvSpPr>
            <p:spPr>
              <a:xfrm>
                <a:off x="6089651" y="2424113"/>
                <a:ext cx="458787" cy="320675"/>
              </a:xfrm>
              <a:custGeom>
                <a:avLst/>
                <a:gdLst/>
                <a:ahLst/>
                <a:cxnLst/>
                <a:rect l="l" t="t" r="r" b="b"/>
                <a:pathLst>
                  <a:path w="311" h="218" extrusionOk="0">
                    <a:moveTo>
                      <a:pt x="26" y="211"/>
                    </a:moveTo>
                    <a:cubicBezTo>
                      <a:pt x="122" y="160"/>
                      <a:pt x="208" y="91"/>
                      <a:pt x="298" y="30"/>
                    </a:cubicBezTo>
                    <a:cubicBezTo>
                      <a:pt x="311" y="21"/>
                      <a:pt x="299" y="0"/>
                      <a:pt x="286" y="9"/>
                    </a:cubicBezTo>
                    <a:cubicBezTo>
                      <a:pt x="196" y="70"/>
                      <a:pt x="110" y="139"/>
                      <a:pt x="14" y="190"/>
                    </a:cubicBezTo>
                    <a:cubicBezTo>
                      <a:pt x="0" y="198"/>
                      <a:pt x="12" y="218"/>
                      <a:pt x="26" y="211"/>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772" name="Google Shape;772;p33"/>
              <p:cNvSpPr/>
              <p:nvPr/>
            </p:nvSpPr>
            <p:spPr>
              <a:xfrm>
                <a:off x="6024563" y="2343150"/>
                <a:ext cx="476250" cy="320675"/>
              </a:xfrm>
              <a:custGeom>
                <a:avLst/>
                <a:gdLst/>
                <a:ahLst/>
                <a:cxnLst/>
                <a:rect l="l" t="t" r="r" b="b"/>
                <a:pathLst>
                  <a:path w="322" h="217" extrusionOk="0">
                    <a:moveTo>
                      <a:pt x="26" y="210"/>
                    </a:moveTo>
                    <a:cubicBezTo>
                      <a:pt x="76" y="186"/>
                      <a:pt x="126" y="160"/>
                      <a:pt x="173" y="129"/>
                    </a:cubicBezTo>
                    <a:cubicBezTo>
                      <a:pt x="220" y="97"/>
                      <a:pt x="265" y="62"/>
                      <a:pt x="310" y="26"/>
                    </a:cubicBezTo>
                    <a:cubicBezTo>
                      <a:pt x="322" y="17"/>
                      <a:pt x="305" y="0"/>
                      <a:pt x="293" y="9"/>
                    </a:cubicBezTo>
                    <a:cubicBezTo>
                      <a:pt x="249" y="45"/>
                      <a:pt x="204" y="79"/>
                      <a:pt x="157" y="110"/>
                    </a:cubicBezTo>
                    <a:cubicBezTo>
                      <a:pt x="111" y="140"/>
                      <a:pt x="63" y="166"/>
                      <a:pt x="14" y="190"/>
                    </a:cubicBezTo>
                    <a:cubicBezTo>
                      <a:pt x="0" y="196"/>
                      <a:pt x="12" y="217"/>
                      <a:pt x="26" y="21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grpSp>
      </p:grpSp>
      <p:grpSp>
        <p:nvGrpSpPr>
          <p:cNvPr id="773" name="Google Shape;773;p33"/>
          <p:cNvGrpSpPr/>
          <p:nvPr/>
        </p:nvGrpSpPr>
        <p:grpSpPr>
          <a:xfrm>
            <a:off x="151585" y="787600"/>
            <a:ext cx="8745600" cy="3501451"/>
            <a:chOff x="151585" y="178000"/>
            <a:chExt cx="8745600" cy="3501451"/>
          </a:xfrm>
        </p:grpSpPr>
        <p:sp>
          <p:nvSpPr>
            <p:cNvPr id="774" name="Google Shape;774;p33"/>
            <p:cNvSpPr/>
            <p:nvPr/>
          </p:nvSpPr>
          <p:spPr>
            <a:xfrm>
              <a:off x="8602435" y="1362276"/>
              <a:ext cx="294750" cy="296750"/>
            </a:xfrm>
            <a:custGeom>
              <a:avLst/>
              <a:gdLst/>
              <a:ahLst/>
              <a:cxnLst/>
              <a:rect l="l" t="t" r="r" b="b"/>
              <a:pathLst>
                <a:path w="127" h="128" extrusionOk="0">
                  <a:moveTo>
                    <a:pt x="117" y="55"/>
                  </a:moveTo>
                  <a:cubicBezTo>
                    <a:pt x="105" y="55"/>
                    <a:pt x="92" y="56"/>
                    <a:pt x="80" y="56"/>
                  </a:cubicBezTo>
                  <a:cubicBezTo>
                    <a:pt x="88" y="47"/>
                    <a:pt x="96" y="39"/>
                    <a:pt x="104" y="31"/>
                  </a:cubicBezTo>
                  <a:cubicBezTo>
                    <a:pt x="111" y="24"/>
                    <a:pt x="99" y="12"/>
                    <a:pt x="92" y="20"/>
                  </a:cubicBezTo>
                  <a:cubicBezTo>
                    <a:pt x="85" y="27"/>
                    <a:pt x="78" y="34"/>
                    <a:pt x="72" y="41"/>
                  </a:cubicBezTo>
                  <a:cubicBezTo>
                    <a:pt x="72" y="31"/>
                    <a:pt x="72" y="21"/>
                    <a:pt x="72" y="10"/>
                  </a:cubicBezTo>
                  <a:cubicBezTo>
                    <a:pt x="72" y="0"/>
                    <a:pt x="55" y="0"/>
                    <a:pt x="55" y="10"/>
                  </a:cubicBezTo>
                  <a:cubicBezTo>
                    <a:pt x="55" y="22"/>
                    <a:pt x="55" y="33"/>
                    <a:pt x="55" y="44"/>
                  </a:cubicBezTo>
                  <a:cubicBezTo>
                    <a:pt x="48" y="36"/>
                    <a:pt x="40" y="29"/>
                    <a:pt x="33" y="21"/>
                  </a:cubicBezTo>
                  <a:cubicBezTo>
                    <a:pt x="25" y="14"/>
                    <a:pt x="14" y="25"/>
                    <a:pt x="21" y="32"/>
                  </a:cubicBezTo>
                  <a:cubicBezTo>
                    <a:pt x="29" y="40"/>
                    <a:pt x="37" y="48"/>
                    <a:pt x="45" y="56"/>
                  </a:cubicBezTo>
                  <a:cubicBezTo>
                    <a:pt x="33" y="56"/>
                    <a:pt x="22" y="56"/>
                    <a:pt x="10" y="55"/>
                  </a:cubicBezTo>
                  <a:cubicBezTo>
                    <a:pt x="0" y="55"/>
                    <a:pt x="0" y="71"/>
                    <a:pt x="10" y="72"/>
                  </a:cubicBezTo>
                  <a:cubicBezTo>
                    <a:pt x="21" y="72"/>
                    <a:pt x="33" y="72"/>
                    <a:pt x="44" y="72"/>
                  </a:cubicBezTo>
                  <a:cubicBezTo>
                    <a:pt x="37" y="80"/>
                    <a:pt x="30" y="88"/>
                    <a:pt x="23" y="97"/>
                  </a:cubicBezTo>
                  <a:cubicBezTo>
                    <a:pt x="20" y="100"/>
                    <a:pt x="20" y="105"/>
                    <a:pt x="23" y="108"/>
                  </a:cubicBezTo>
                  <a:cubicBezTo>
                    <a:pt x="26" y="111"/>
                    <a:pt x="32" y="111"/>
                    <a:pt x="35" y="108"/>
                  </a:cubicBezTo>
                  <a:cubicBezTo>
                    <a:pt x="42" y="100"/>
                    <a:pt x="48" y="92"/>
                    <a:pt x="55" y="84"/>
                  </a:cubicBezTo>
                  <a:cubicBezTo>
                    <a:pt x="55" y="95"/>
                    <a:pt x="55" y="106"/>
                    <a:pt x="55" y="117"/>
                  </a:cubicBezTo>
                  <a:cubicBezTo>
                    <a:pt x="55" y="128"/>
                    <a:pt x="72" y="128"/>
                    <a:pt x="72" y="117"/>
                  </a:cubicBezTo>
                  <a:cubicBezTo>
                    <a:pt x="72" y="106"/>
                    <a:pt x="72" y="95"/>
                    <a:pt x="72" y="84"/>
                  </a:cubicBezTo>
                  <a:cubicBezTo>
                    <a:pt x="79" y="91"/>
                    <a:pt x="87" y="99"/>
                    <a:pt x="94" y="107"/>
                  </a:cubicBezTo>
                  <a:cubicBezTo>
                    <a:pt x="102" y="114"/>
                    <a:pt x="113" y="103"/>
                    <a:pt x="106" y="95"/>
                  </a:cubicBezTo>
                  <a:cubicBezTo>
                    <a:pt x="98" y="88"/>
                    <a:pt x="91" y="80"/>
                    <a:pt x="83" y="72"/>
                  </a:cubicBezTo>
                  <a:cubicBezTo>
                    <a:pt x="94" y="72"/>
                    <a:pt x="106" y="72"/>
                    <a:pt x="117" y="72"/>
                  </a:cubicBezTo>
                  <a:cubicBezTo>
                    <a:pt x="127" y="72"/>
                    <a:pt x="127" y="55"/>
                    <a:pt x="117" y="55"/>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775" name="Google Shape;775;p33"/>
            <p:cNvSpPr/>
            <p:nvPr/>
          </p:nvSpPr>
          <p:spPr>
            <a:xfrm>
              <a:off x="151585" y="3382701"/>
              <a:ext cx="294750" cy="296750"/>
            </a:xfrm>
            <a:custGeom>
              <a:avLst/>
              <a:gdLst/>
              <a:ahLst/>
              <a:cxnLst/>
              <a:rect l="l" t="t" r="r" b="b"/>
              <a:pathLst>
                <a:path w="127" h="128" extrusionOk="0">
                  <a:moveTo>
                    <a:pt x="117" y="55"/>
                  </a:moveTo>
                  <a:cubicBezTo>
                    <a:pt x="105" y="55"/>
                    <a:pt x="92" y="56"/>
                    <a:pt x="80" y="56"/>
                  </a:cubicBezTo>
                  <a:cubicBezTo>
                    <a:pt x="88" y="47"/>
                    <a:pt x="96" y="39"/>
                    <a:pt x="104" y="31"/>
                  </a:cubicBezTo>
                  <a:cubicBezTo>
                    <a:pt x="111" y="24"/>
                    <a:pt x="99" y="12"/>
                    <a:pt x="92" y="20"/>
                  </a:cubicBezTo>
                  <a:cubicBezTo>
                    <a:pt x="85" y="27"/>
                    <a:pt x="78" y="34"/>
                    <a:pt x="72" y="41"/>
                  </a:cubicBezTo>
                  <a:cubicBezTo>
                    <a:pt x="72" y="31"/>
                    <a:pt x="72" y="21"/>
                    <a:pt x="72" y="10"/>
                  </a:cubicBezTo>
                  <a:cubicBezTo>
                    <a:pt x="72" y="0"/>
                    <a:pt x="55" y="0"/>
                    <a:pt x="55" y="10"/>
                  </a:cubicBezTo>
                  <a:cubicBezTo>
                    <a:pt x="55" y="22"/>
                    <a:pt x="55" y="33"/>
                    <a:pt x="55" y="44"/>
                  </a:cubicBezTo>
                  <a:cubicBezTo>
                    <a:pt x="48" y="36"/>
                    <a:pt x="40" y="29"/>
                    <a:pt x="33" y="21"/>
                  </a:cubicBezTo>
                  <a:cubicBezTo>
                    <a:pt x="25" y="14"/>
                    <a:pt x="14" y="25"/>
                    <a:pt x="21" y="32"/>
                  </a:cubicBezTo>
                  <a:cubicBezTo>
                    <a:pt x="29" y="40"/>
                    <a:pt x="37" y="48"/>
                    <a:pt x="45" y="56"/>
                  </a:cubicBezTo>
                  <a:cubicBezTo>
                    <a:pt x="33" y="56"/>
                    <a:pt x="22" y="56"/>
                    <a:pt x="10" y="55"/>
                  </a:cubicBezTo>
                  <a:cubicBezTo>
                    <a:pt x="0" y="55"/>
                    <a:pt x="0" y="71"/>
                    <a:pt x="10" y="72"/>
                  </a:cubicBezTo>
                  <a:cubicBezTo>
                    <a:pt x="21" y="72"/>
                    <a:pt x="33" y="72"/>
                    <a:pt x="44" y="72"/>
                  </a:cubicBezTo>
                  <a:cubicBezTo>
                    <a:pt x="37" y="80"/>
                    <a:pt x="30" y="88"/>
                    <a:pt x="23" y="97"/>
                  </a:cubicBezTo>
                  <a:cubicBezTo>
                    <a:pt x="20" y="100"/>
                    <a:pt x="20" y="105"/>
                    <a:pt x="23" y="108"/>
                  </a:cubicBezTo>
                  <a:cubicBezTo>
                    <a:pt x="26" y="111"/>
                    <a:pt x="32" y="111"/>
                    <a:pt x="35" y="108"/>
                  </a:cubicBezTo>
                  <a:cubicBezTo>
                    <a:pt x="42" y="100"/>
                    <a:pt x="48" y="92"/>
                    <a:pt x="55" y="84"/>
                  </a:cubicBezTo>
                  <a:cubicBezTo>
                    <a:pt x="55" y="95"/>
                    <a:pt x="55" y="106"/>
                    <a:pt x="55" y="117"/>
                  </a:cubicBezTo>
                  <a:cubicBezTo>
                    <a:pt x="55" y="128"/>
                    <a:pt x="72" y="128"/>
                    <a:pt x="72" y="117"/>
                  </a:cubicBezTo>
                  <a:cubicBezTo>
                    <a:pt x="72" y="106"/>
                    <a:pt x="72" y="95"/>
                    <a:pt x="72" y="84"/>
                  </a:cubicBezTo>
                  <a:cubicBezTo>
                    <a:pt x="79" y="91"/>
                    <a:pt x="87" y="99"/>
                    <a:pt x="94" y="107"/>
                  </a:cubicBezTo>
                  <a:cubicBezTo>
                    <a:pt x="102" y="114"/>
                    <a:pt x="113" y="103"/>
                    <a:pt x="106" y="95"/>
                  </a:cubicBezTo>
                  <a:cubicBezTo>
                    <a:pt x="98" y="88"/>
                    <a:pt x="91" y="80"/>
                    <a:pt x="83" y="72"/>
                  </a:cubicBezTo>
                  <a:cubicBezTo>
                    <a:pt x="94" y="72"/>
                    <a:pt x="106" y="72"/>
                    <a:pt x="117" y="72"/>
                  </a:cubicBezTo>
                  <a:cubicBezTo>
                    <a:pt x="127" y="72"/>
                    <a:pt x="127" y="55"/>
                    <a:pt x="117" y="55"/>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776" name="Google Shape;776;p33"/>
            <p:cNvSpPr/>
            <p:nvPr/>
          </p:nvSpPr>
          <p:spPr>
            <a:xfrm>
              <a:off x="400305" y="2912901"/>
              <a:ext cx="140200" cy="141150"/>
            </a:xfrm>
            <a:custGeom>
              <a:avLst/>
              <a:gdLst/>
              <a:ahLst/>
              <a:cxnLst/>
              <a:rect l="l" t="t" r="r" b="b"/>
              <a:pathLst>
                <a:path w="127" h="128" extrusionOk="0">
                  <a:moveTo>
                    <a:pt x="117" y="55"/>
                  </a:moveTo>
                  <a:cubicBezTo>
                    <a:pt x="105" y="55"/>
                    <a:pt x="92" y="56"/>
                    <a:pt x="80" y="56"/>
                  </a:cubicBezTo>
                  <a:cubicBezTo>
                    <a:pt x="88" y="47"/>
                    <a:pt x="96" y="39"/>
                    <a:pt x="104" y="31"/>
                  </a:cubicBezTo>
                  <a:cubicBezTo>
                    <a:pt x="111" y="24"/>
                    <a:pt x="99" y="12"/>
                    <a:pt x="92" y="20"/>
                  </a:cubicBezTo>
                  <a:cubicBezTo>
                    <a:pt x="85" y="27"/>
                    <a:pt x="78" y="34"/>
                    <a:pt x="72" y="41"/>
                  </a:cubicBezTo>
                  <a:cubicBezTo>
                    <a:pt x="72" y="31"/>
                    <a:pt x="72" y="21"/>
                    <a:pt x="72" y="10"/>
                  </a:cubicBezTo>
                  <a:cubicBezTo>
                    <a:pt x="72" y="0"/>
                    <a:pt x="55" y="0"/>
                    <a:pt x="55" y="10"/>
                  </a:cubicBezTo>
                  <a:cubicBezTo>
                    <a:pt x="55" y="22"/>
                    <a:pt x="55" y="33"/>
                    <a:pt x="55" y="44"/>
                  </a:cubicBezTo>
                  <a:cubicBezTo>
                    <a:pt x="48" y="36"/>
                    <a:pt x="40" y="29"/>
                    <a:pt x="33" y="21"/>
                  </a:cubicBezTo>
                  <a:cubicBezTo>
                    <a:pt x="25" y="14"/>
                    <a:pt x="14" y="25"/>
                    <a:pt x="21" y="32"/>
                  </a:cubicBezTo>
                  <a:cubicBezTo>
                    <a:pt x="29" y="40"/>
                    <a:pt x="37" y="48"/>
                    <a:pt x="45" y="56"/>
                  </a:cubicBezTo>
                  <a:cubicBezTo>
                    <a:pt x="33" y="56"/>
                    <a:pt x="22" y="56"/>
                    <a:pt x="10" y="55"/>
                  </a:cubicBezTo>
                  <a:cubicBezTo>
                    <a:pt x="0" y="55"/>
                    <a:pt x="0" y="71"/>
                    <a:pt x="10" y="72"/>
                  </a:cubicBezTo>
                  <a:cubicBezTo>
                    <a:pt x="21" y="72"/>
                    <a:pt x="33" y="72"/>
                    <a:pt x="44" y="72"/>
                  </a:cubicBezTo>
                  <a:cubicBezTo>
                    <a:pt x="37" y="80"/>
                    <a:pt x="30" y="88"/>
                    <a:pt x="23" y="97"/>
                  </a:cubicBezTo>
                  <a:cubicBezTo>
                    <a:pt x="20" y="100"/>
                    <a:pt x="20" y="105"/>
                    <a:pt x="23" y="108"/>
                  </a:cubicBezTo>
                  <a:cubicBezTo>
                    <a:pt x="26" y="111"/>
                    <a:pt x="32" y="111"/>
                    <a:pt x="35" y="108"/>
                  </a:cubicBezTo>
                  <a:cubicBezTo>
                    <a:pt x="42" y="100"/>
                    <a:pt x="48" y="92"/>
                    <a:pt x="55" y="84"/>
                  </a:cubicBezTo>
                  <a:cubicBezTo>
                    <a:pt x="55" y="95"/>
                    <a:pt x="55" y="106"/>
                    <a:pt x="55" y="117"/>
                  </a:cubicBezTo>
                  <a:cubicBezTo>
                    <a:pt x="55" y="128"/>
                    <a:pt x="72" y="128"/>
                    <a:pt x="72" y="117"/>
                  </a:cubicBezTo>
                  <a:cubicBezTo>
                    <a:pt x="72" y="106"/>
                    <a:pt x="72" y="95"/>
                    <a:pt x="72" y="84"/>
                  </a:cubicBezTo>
                  <a:cubicBezTo>
                    <a:pt x="79" y="91"/>
                    <a:pt x="87" y="99"/>
                    <a:pt x="94" y="107"/>
                  </a:cubicBezTo>
                  <a:cubicBezTo>
                    <a:pt x="102" y="114"/>
                    <a:pt x="113" y="103"/>
                    <a:pt x="106" y="95"/>
                  </a:cubicBezTo>
                  <a:cubicBezTo>
                    <a:pt x="98" y="88"/>
                    <a:pt x="91" y="80"/>
                    <a:pt x="83" y="72"/>
                  </a:cubicBezTo>
                  <a:cubicBezTo>
                    <a:pt x="94" y="72"/>
                    <a:pt x="106" y="72"/>
                    <a:pt x="117" y="72"/>
                  </a:cubicBezTo>
                  <a:cubicBezTo>
                    <a:pt x="127" y="72"/>
                    <a:pt x="127" y="55"/>
                    <a:pt x="117" y="55"/>
                  </a:cubicBez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777" name="Google Shape;777;p33"/>
            <p:cNvSpPr/>
            <p:nvPr/>
          </p:nvSpPr>
          <p:spPr>
            <a:xfrm>
              <a:off x="8408236" y="178000"/>
              <a:ext cx="140200" cy="141151"/>
            </a:xfrm>
            <a:custGeom>
              <a:avLst/>
              <a:gdLst/>
              <a:ahLst/>
              <a:cxnLst/>
              <a:rect l="l" t="t" r="r" b="b"/>
              <a:pathLst>
                <a:path w="127" h="128" extrusionOk="0">
                  <a:moveTo>
                    <a:pt x="117" y="55"/>
                  </a:moveTo>
                  <a:cubicBezTo>
                    <a:pt x="105" y="55"/>
                    <a:pt x="92" y="56"/>
                    <a:pt x="80" y="56"/>
                  </a:cubicBezTo>
                  <a:cubicBezTo>
                    <a:pt x="88" y="47"/>
                    <a:pt x="96" y="39"/>
                    <a:pt x="104" y="31"/>
                  </a:cubicBezTo>
                  <a:cubicBezTo>
                    <a:pt x="111" y="24"/>
                    <a:pt x="99" y="12"/>
                    <a:pt x="92" y="20"/>
                  </a:cubicBezTo>
                  <a:cubicBezTo>
                    <a:pt x="85" y="27"/>
                    <a:pt x="78" y="34"/>
                    <a:pt x="72" y="41"/>
                  </a:cubicBezTo>
                  <a:cubicBezTo>
                    <a:pt x="72" y="31"/>
                    <a:pt x="72" y="21"/>
                    <a:pt x="72" y="10"/>
                  </a:cubicBezTo>
                  <a:cubicBezTo>
                    <a:pt x="72" y="0"/>
                    <a:pt x="55" y="0"/>
                    <a:pt x="55" y="10"/>
                  </a:cubicBezTo>
                  <a:cubicBezTo>
                    <a:pt x="55" y="22"/>
                    <a:pt x="55" y="33"/>
                    <a:pt x="55" y="44"/>
                  </a:cubicBezTo>
                  <a:cubicBezTo>
                    <a:pt x="48" y="36"/>
                    <a:pt x="40" y="29"/>
                    <a:pt x="33" y="21"/>
                  </a:cubicBezTo>
                  <a:cubicBezTo>
                    <a:pt x="25" y="14"/>
                    <a:pt x="14" y="25"/>
                    <a:pt x="21" y="32"/>
                  </a:cubicBezTo>
                  <a:cubicBezTo>
                    <a:pt x="29" y="40"/>
                    <a:pt x="37" y="48"/>
                    <a:pt x="45" y="56"/>
                  </a:cubicBezTo>
                  <a:cubicBezTo>
                    <a:pt x="33" y="56"/>
                    <a:pt x="22" y="56"/>
                    <a:pt x="10" y="55"/>
                  </a:cubicBezTo>
                  <a:cubicBezTo>
                    <a:pt x="0" y="55"/>
                    <a:pt x="0" y="71"/>
                    <a:pt x="10" y="72"/>
                  </a:cubicBezTo>
                  <a:cubicBezTo>
                    <a:pt x="21" y="72"/>
                    <a:pt x="33" y="72"/>
                    <a:pt x="44" y="72"/>
                  </a:cubicBezTo>
                  <a:cubicBezTo>
                    <a:pt x="37" y="80"/>
                    <a:pt x="30" y="88"/>
                    <a:pt x="23" y="97"/>
                  </a:cubicBezTo>
                  <a:cubicBezTo>
                    <a:pt x="20" y="100"/>
                    <a:pt x="20" y="105"/>
                    <a:pt x="23" y="108"/>
                  </a:cubicBezTo>
                  <a:cubicBezTo>
                    <a:pt x="26" y="111"/>
                    <a:pt x="32" y="111"/>
                    <a:pt x="35" y="108"/>
                  </a:cubicBezTo>
                  <a:cubicBezTo>
                    <a:pt x="42" y="100"/>
                    <a:pt x="48" y="92"/>
                    <a:pt x="55" y="84"/>
                  </a:cubicBezTo>
                  <a:cubicBezTo>
                    <a:pt x="55" y="95"/>
                    <a:pt x="55" y="106"/>
                    <a:pt x="55" y="117"/>
                  </a:cubicBezTo>
                  <a:cubicBezTo>
                    <a:pt x="55" y="128"/>
                    <a:pt x="72" y="128"/>
                    <a:pt x="72" y="117"/>
                  </a:cubicBezTo>
                  <a:cubicBezTo>
                    <a:pt x="72" y="106"/>
                    <a:pt x="72" y="95"/>
                    <a:pt x="72" y="84"/>
                  </a:cubicBezTo>
                  <a:cubicBezTo>
                    <a:pt x="79" y="91"/>
                    <a:pt x="87" y="99"/>
                    <a:pt x="94" y="107"/>
                  </a:cubicBezTo>
                  <a:cubicBezTo>
                    <a:pt x="102" y="114"/>
                    <a:pt x="113" y="103"/>
                    <a:pt x="106" y="95"/>
                  </a:cubicBezTo>
                  <a:cubicBezTo>
                    <a:pt x="98" y="88"/>
                    <a:pt x="91" y="80"/>
                    <a:pt x="83" y="72"/>
                  </a:cubicBezTo>
                  <a:cubicBezTo>
                    <a:pt x="94" y="72"/>
                    <a:pt x="106" y="72"/>
                    <a:pt x="117" y="72"/>
                  </a:cubicBezTo>
                  <a:cubicBezTo>
                    <a:pt x="127" y="72"/>
                    <a:pt x="127" y="55"/>
                    <a:pt x="117" y="55"/>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grpSp>
      <p:grpSp>
        <p:nvGrpSpPr>
          <p:cNvPr id="778" name="Google Shape;778;p33"/>
          <p:cNvGrpSpPr/>
          <p:nvPr/>
        </p:nvGrpSpPr>
        <p:grpSpPr>
          <a:xfrm>
            <a:off x="-4025393" y="-4918350"/>
            <a:ext cx="20474767" cy="14616101"/>
            <a:chOff x="-4025393" y="-4918350"/>
            <a:chExt cx="20474767" cy="14616101"/>
          </a:xfrm>
        </p:grpSpPr>
        <p:grpSp>
          <p:nvGrpSpPr>
            <p:cNvPr id="779" name="Google Shape;779;p33"/>
            <p:cNvGrpSpPr/>
            <p:nvPr/>
          </p:nvGrpSpPr>
          <p:grpSpPr>
            <a:xfrm>
              <a:off x="-4025393" y="-639970"/>
              <a:ext cx="20474767" cy="7689770"/>
              <a:chOff x="-4025393" y="-639970"/>
              <a:chExt cx="20474767" cy="7689770"/>
            </a:xfrm>
          </p:grpSpPr>
          <p:sp>
            <p:nvSpPr>
              <p:cNvPr id="780" name="Google Shape;780;p33"/>
              <p:cNvSpPr/>
              <p:nvPr/>
            </p:nvSpPr>
            <p:spPr>
              <a:xfrm rot="4728429">
                <a:off x="9869811" y="65662"/>
                <a:ext cx="4337628" cy="8134227"/>
              </a:xfrm>
              <a:custGeom>
                <a:avLst/>
                <a:gdLst/>
                <a:ahLst/>
                <a:cxnLst/>
                <a:rect l="l" t="t" r="r" b="b"/>
                <a:pathLst>
                  <a:path w="557" h="1044" extrusionOk="0">
                    <a:moveTo>
                      <a:pt x="71" y="189"/>
                    </a:moveTo>
                    <a:cubicBezTo>
                      <a:pt x="0" y="450"/>
                      <a:pt x="76" y="744"/>
                      <a:pt x="246" y="955"/>
                    </a:cubicBezTo>
                    <a:cubicBezTo>
                      <a:pt x="283" y="1000"/>
                      <a:pt x="334" y="1044"/>
                      <a:pt x="392" y="1035"/>
                    </a:cubicBezTo>
                    <a:cubicBezTo>
                      <a:pt x="414" y="1032"/>
                      <a:pt x="434" y="1021"/>
                      <a:pt x="452" y="1008"/>
                    </a:cubicBezTo>
                    <a:cubicBezTo>
                      <a:pt x="545" y="937"/>
                      <a:pt x="557" y="802"/>
                      <a:pt x="554" y="685"/>
                    </a:cubicBezTo>
                    <a:cubicBezTo>
                      <a:pt x="551" y="587"/>
                      <a:pt x="544" y="490"/>
                      <a:pt x="532" y="393"/>
                    </a:cubicBezTo>
                    <a:cubicBezTo>
                      <a:pt x="521" y="300"/>
                      <a:pt x="505" y="206"/>
                      <a:pt x="460" y="124"/>
                    </a:cubicBezTo>
                    <a:cubicBezTo>
                      <a:pt x="437" y="83"/>
                      <a:pt x="406" y="45"/>
                      <a:pt x="364" y="26"/>
                    </a:cubicBezTo>
                    <a:cubicBezTo>
                      <a:pt x="307" y="0"/>
                      <a:pt x="239" y="13"/>
                      <a:pt x="187" y="47"/>
                    </a:cubicBezTo>
                    <a:cubicBezTo>
                      <a:pt x="135" y="81"/>
                      <a:pt x="99" y="133"/>
                      <a:pt x="71" y="189"/>
                    </a:cubicBezTo>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81" name="Google Shape;781;p33"/>
              <p:cNvSpPr/>
              <p:nvPr/>
            </p:nvSpPr>
            <p:spPr>
              <a:xfrm rot="10799989">
                <a:off x="-4025393" y="-639961"/>
                <a:ext cx="5354436" cy="2358919"/>
              </a:xfrm>
              <a:custGeom>
                <a:avLst/>
                <a:gdLst/>
                <a:ahLst/>
                <a:cxnLst/>
                <a:rect l="l" t="t" r="r" b="b"/>
                <a:pathLst>
                  <a:path w="3399" h="1498" extrusionOk="0">
                    <a:moveTo>
                      <a:pt x="23" y="1182"/>
                    </a:moveTo>
                    <a:cubicBezTo>
                      <a:pt x="137" y="893"/>
                      <a:pt x="412" y="673"/>
                      <a:pt x="719" y="624"/>
                    </a:cubicBezTo>
                    <a:cubicBezTo>
                      <a:pt x="945" y="588"/>
                      <a:pt x="1174" y="639"/>
                      <a:pt x="1401" y="666"/>
                    </a:cubicBezTo>
                    <a:cubicBezTo>
                      <a:pt x="1628" y="694"/>
                      <a:pt x="1873" y="694"/>
                      <a:pt x="2066" y="572"/>
                    </a:cubicBezTo>
                    <a:cubicBezTo>
                      <a:pt x="2140" y="524"/>
                      <a:pt x="2203" y="461"/>
                      <a:pt x="2267" y="400"/>
                    </a:cubicBezTo>
                    <a:cubicBezTo>
                      <a:pt x="2489" y="191"/>
                      <a:pt x="2777" y="0"/>
                      <a:pt x="3078" y="52"/>
                    </a:cubicBezTo>
                    <a:cubicBezTo>
                      <a:pt x="3128" y="60"/>
                      <a:pt x="3177" y="76"/>
                      <a:pt x="3216" y="109"/>
                    </a:cubicBezTo>
                    <a:cubicBezTo>
                      <a:pt x="3263" y="149"/>
                      <a:pt x="3287" y="210"/>
                      <a:pt x="3305" y="270"/>
                    </a:cubicBezTo>
                    <a:cubicBezTo>
                      <a:pt x="3399" y="584"/>
                      <a:pt x="3350" y="966"/>
                      <a:pt x="3098" y="1176"/>
                    </a:cubicBezTo>
                    <a:cubicBezTo>
                      <a:pt x="2968" y="1285"/>
                      <a:pt x="2799" y="1336"/>
                      <a:pt x="2632" y="1372"/>
                    </a:cubicBezTo>
                    <a:cubicBezTo>
                      <a:pt x="2047" y="1498"/>
                      <a:pt x="1440" y="1464"/>
                      <a:pt x="842" y="1430"/>
                    </a:cubicBezTo>
                    <a:cubicBezTo>
                      <a:pt x="681" y="1421"/>
                      <a:pt x="519" y="1411"/>
                      <a:pt x="359" y="1387"/>
                    </a:cubicBezTo>
                    <a:cubicBezTo>
                      <a:pt x="244" y="1369"/>
                      <a:pt x="124" y="1341"/>
                      <a:pt x="33" y="1273"/>
                    </a:cubicBezTo>
                    <a:cubicBezTo>
                      <a:pt x="2" y="1250"/>
                      <a:pt x="0" y="1205"/>
                      <a:pt x="28" y="1179"/>
                    </a:cubicBezTo>
                    <a:cubicBezTo>
                      <a:pt x="73" y="1136"/>
                      <a:pt x="73" y="1136"/>
                      <a:pt x="73" y="1136"/>
                    </a:cubicBezTo>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782" name="Google Shape;782;p33"/>
            <p:cNvSpPr/>
            <p:nvPr/>
          </p:nvSpPr>
          <p:spPr>
            <a:xfrm rot="4728429">
              <a:off x="7431411" y="-6068438"/>
              <a:ext cx="4337628" cy="8134227"/>
            </a:xfrm>
            <a:custGeom>
              <a:avLst/>
              <a:gdLst/>
              <a:ahLst/>
              <a:cxnLst/>
              <a:rect l="l" t="t" r="r" b="b"/>
              <a:pathLst>
                <a:path w="557" h="1044" extrusionOk="0">
                  <a:moveTo>
                    <a:pt x="71" y="189"/>
                  </a:moveTo>
                  <a:cubicBezTo>
                    <a:pt x="0" y="450"/>
                    <a:pt x="76" y="744"/>
                    <a:pt x="246" y="955"/>
                  </a:cubicBezTo>
                  <a:cubicBezTo>
                    <a:pt x="283" y="1000"/>
                    <a:pt x="334" y="1044"/>
                    <a:pt x="392" y="1035"/>
                  </a:cubicBezTo>
                  <a:cubicBezTo>
                    <a:pt x="414" y="1032"/>
                    <a:pt x="434" y="1021"/>
                    <a:pt x="452" y="1008"/>
                  </a:cubicBezTo>
                  <a:cubicBezTo>
                    <a:pt x="545" y="937"/>
                    <a:pt x="557" y="802"/>
                    <a:pt x="554" y="685"/>
                  </a:cubicBezTo>
                  <a:cubicBezTo>
                    <a:pt x="551" y="587"/>
                    <a:pt x="544" y="490"/>
                    <a:pt x="532" y="393"/>
                  </a:cubicBezTo>
                  <a:cubicBezTo>
                    <a:pt x="521" y="300"/>
                    <a:pt x="505" y="206"/>
                    <a:pt x="460" y="124"/>
                  </a:cubicBezTo>
                  <a:cubicBezTo>
                    <a:pt x="437" y="83"/>
                    <a:pt x="406" y="45"/>
                    <a:pt x="364" y="26"/>
                  </a:cubicBezTo>
                  <a:cubicBezTo>
                    <a:pt x="307" y="0"/>
                    <a:pt x="239" y="13"/>
                    <a:pt x="187" y="47"/>
                  </a:cubicBezTo>
                  <a:cubicBezTo>
                    <a:pt x="135" y="81"/>
                    <a:pt x="99" y="133"/>
                    <a:pt x="71" y="189"/>
                  </a:cubicBez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83" name="Google Shape;783;p33"/>
            <p:cNvSpPr/>
            <p:nvPr/>
          </p:nvSpPr>
          <p:spPr>
            <a:xfrm rot="4728429">
              <a:off x="-1150789" y="2713612"/>
              <a:ext cx="4337628" cy="8134227"/>
            </a:xfrm>
            <a:custGeom>
              <a:avLst/>
              <a:gdLst/>
              <a:ahLst/>
              <a:cxnLst/>
              <a:rect l="l" t="t" r="r" b="b"/>
              <a:pathLst>
                <a:path w="557" h="1044" extrusionOk="0">
                  <a:moveTo>
                    <a:pt x="71" y="189"/>
                  </a:moveTo>
                  <a:cubicBezTo>
                    <a:pt x="0" y="450"/>
                    <a:pt x="76" y="744"/>
                    <a:pt x="246" y="955"/>
                  </a:cubicBezTo>
                  <a:cubicBezTo>
                    <a:pt x="283" y="1000"/>
                    <a:pt x="334" y="1044"/>
                    <a:pt x="392" y="1035"/>
                  </a:cubicBezTo>
                  <a:cubicBezTo>
                    <a:pt x="414" y="1032"/>
                    <a:pt x="434" y="1021"/>
                    <a:pt x="452" y="1008"/>
                  </a:cubicBezTo>
                  <a:cubicBezTo>
                    <a:pt x="545" y="937"/>
                    <a:pt x="557" y="802"/>
                    <a:pt x="554" y="685"/>
                  </a:cubicBezTo>
                  <a:cubicBezTo>
                    <a:pt x="551" y="587"/>
                    <a:pt x="544" y="490"/>
                    <a:pt x="532" y="393"/>
                  </a:cubicBezTo>
                  <a:cubicBezTo>
                    <a:pt x="521" y="300"/>
                    <a:pt x="505" y="206"/>
                    <a:pt x="460" y="124"/>
                  </a:cubicBezTo>
                  <a:cubicBezTo>
                    <a:pt x="437" y="83"/>
                    <a:pt x="406" y="45"/>
                    <a:pt x="364" y="26"/>
                  </a:cubicBezTo>
                  <a:cubicBezTo>
                    <a:pt x="307" y="0"/>
                    <a:pt x="239" y="13"/>
                    <a:pt x="187" y="47"/>
                  </a:cubicBezTo>
                  <a:cubicBezTo>
                    <a:pt x="135" y="81"/>
                    <a:pt x="99" y="133"/>
                    <a:pt x="71" y="189"/>
                  </a:cubicBezTo>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grpSp>
        <p:nvGrpSpPr>
          <p:cNvPr id="784" name="Google Shape;784;p33"/>
          <p:cNvGrpSpPr/>
          <p:nvPr/>
        </p:nvGrpSpPr>
        <p:grpSpPr>
          <a:xfrm flipH="1">
            <a:off x="-537194" y="-553187"/>
            <a:ext cx="10661392" cy="7130014"/>
            <a:chOff x="-404" y="-64"/>
            <a:chExt cx="6716" cy="4491"/>
          </a:xfrm>
        </p:grpSpPr>
        <p:sp>
          <p:nvSpPr>
            <p:cNvPr id="785" name="Google Shape;785;p33"/>
            <p:cNvSpPr/>
            <p:nvPr/>
          </p:nvSpPr>
          <p:spPr>
            <a:xfrm>
              <a:off x="500" y="180"/>
              <a:ext cx="420" cy="284"/>
            </a:xfrm>
            <a:custGeom>
              <a:avLst/>
              <a:gdLst/>
              <a:ahLst/>
              <a:cxnLst/>
              <a:rect l="l" t="t" r="r" b="b"/>
              <a:pathLst>
                <a:path w="542" h="366" extrusionOk="0">
                  <a:moveTo>
                    <a:pt x="0" y="32"/>
                  </a:moveTo>
                  <a:cubicBezTo>
                    <a:pt x="2" y="99"/>
                    <a:pt x="15" y="167"/>
                    <a:pt x="48" y="226"/>
                  </a:cubicBezTo>
                  <a:cubicBezTo>
                    <a:pt x="63" y="255"/>
                    <a:pt x="83" y="281"/>
                    <a:pt x="108" y="302"/>
                  </a:cubicBezTo>
                  <a:cubicBezTo>
                    <a:pt x="131" y="322"/>
                    <a:pt x="159" y="337"/>
                    <a:pt x="188" y="347"/>
                  </a:cubicBezTo>
                  <a:cubicBezTo>
                    <a:pt x="245" y="366"/>
                    <a:pt x="311" y="362"/>
                    <a:pt x="360" y="326"/>
                  </a:cubicBezTo>
                  <a:cubicBezTo>
                    <a:pt x="406" y="293"/>
                    <a:pt x="431" y="241"/>
                    <a:pt x="451" y="190"/>
                  </a:cubicBezTo>
                  <a:cubicBezTo>
                    <a:pt x="471" y="138"/>
                    <a:pt x="488" y="84"/>
                    <a:pt x="522" y="39"/>
                  </a:cubicBezTo>
                  <a:cubicBezTo>
                    <a:pt x="525" y="34"/>
                    <a:pt x="530" y="29"/>
                    <a:pt x="534" y="24"/>
                  </a:cubicBezTo>
                  <a:cubicBezTo>
                    <a:pt x="542" y="14"/>
                    <a:pt x="528" y="0"/>
                    <a:pt x="520" y="10"/>
                  </a:cubicBezTo>
                  <a:cubicBezTo>
                    <a:pt x="482" y="51"/>
                    <a:pt x="462" y="104"/>
                    <a:pt x="443" y="155"/>
                  </a:cubicBezTo>
                  <a:cubicBezTo>
                    <a:pt x="425" y="204"/>
                    <a:pt x="406" y="255"/>
                    <a:pt x="369" y="292"/>
                  </a:cubicBezTo>
                  <a:cubicBezTo>
                    <a:pt x="350" y="312"/>
                    <a:pt x="327" y="326"/>
                    <a:pt x="301" y="333"/>
                  </a:cubicBezTo>
                  <a:cubicBezTo>
                    <a:pt x="274" y="340"/>
                    <a:pt x="245" y="340"/>
                    <a:pt x="218" y="334"/>
                  </a:cubicBezTo>
                  <a:cubicBezTo>
                    <a:pt x="190" y="329"/>
                    <a:pt x="163" y="317"/>
                    <a:pt x="139" y="301"/>
                  </a:cubicBezTo>
                  <a:cubicBezTo>
                    <a:pt x="114" y="284"/>
                    <a:pt x="94" y="262"/>
                    <a:pt x="77" y="237"/>
                  </a:cubicBezTo>
                  <a:cubicBezTo>
                    <a:pt x="42" y="183"/>
                    <a:pt x="26" y="119"/>
                    <a:pt x="22" y="56"/>
                  </a:cubicBezTo>
                  <a:cubicBezTo>
                    <a:pt x="21" y="48"/>
                    <a:pt x="21" y="40"/>
                    <a:pt x="20" y="32"/>
                  </a:cubicBezTo>
                  <a:cubicBezTo>
                    <a:pt x="20" y="19"/>
                    <a:pt x="0" y="19"/>
                    <a:pt x="0" y="32"/>
                  </a:cubicBezTo>
                  <a:close/>
                </a:path>
              </a:pathLst>
            </a:custGeom>
            <a:solidFill>
              <a:schemeClr val="lt1"/>
            </a:solidFill>
            <a:ln w="19050"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786" name="Google Shape;786;p33"/>
            <p:cNvSpPr/>
            <p:nvPr/>
          </p:nvSpPr>
          <p:spPr>
            <a:xfrm>
              <a:off x="-152" y="-64"/>
              <a:ext cx="2341" cy="945"/>
            </a:xfrm>
            <a:custGeom>
              <a:avLst/>
              <a:gdLst/>
              <a:ahLst/>
              <a:cxnLst/>
              <a:rect l="l" t="t" r="r" b="b"/>
              <a:pathLst>
                <a:path w="3021" h="1219" extrusionOk="0">
                  <a:moveTo>
                    <a:pt x="3007" y="3"/>
                  </a:moveTo>
                  <a:cubicBezTo>
                    <a:pt x="3001" y="0"/>
                    <a:pt x="2993" y="0"/>
                    <a:pt x="2988" y="4"/>
                  </a:cubicBezTo>
                  <a:cubicBezTo>
                    <a:pt x="2983" y="7"/>
                    <a:pt x="2981" y="13"/>
                    <a:pt x="2981" y="19"/>
                  </a:cubicBezTo>
                  <a:cubicBezTo>
                    <a:pt x="2995" y="163"/>
                    <a:pt x="2921" y="309"/>
                    <a:pt x="2798" y="384"/>
                  </a:cubicBezTo>
                  <a:cubicBezTo>
                    <a:pt x="2737" y="420"/>
                    <a:pt x="2665" y="438"/>
                    <a:pt x="2590" y="435"/>
                  </a:cubicBezTo>
                  <a:cubicBezTo>
                    <a:pt x="2516" y="432"/>
                    <a:pt x="2443" y="408"/>
                    <a:pt x="2385" y="367"/>
                  </a:cubicBezTo>
                  <a:cubicBezTo>
                    <a:pt x="2362" y="352"/>
                    <a:pt x="2342" y="332"/>
                    <a:pt x="2322" y="312"/>
                  </a:cubicBezTo>
                  <a:cubicBezTo>
                    <a:pt x="2286" y="277"/>
                    <a:pt x="2249" y="241"/>
                    <a:pt x="2198" y="228"/>
                  </a:cubicBezTo>
                  <a:cubicBezTo>
                    <a:pt x="2153" y="216"/>
                    <a:pt x="2107" y="221"/>
                    <a:pt x="2067" y="228"/>
                  </a:cubicBezTo>
                  <a:cubicBezTo>
                    <a:pt x="2027" y="234"/>
                    <a:pt x="1987" y="245"/>
                    <a:pt x="1949" y="260"/>
                  </a:cubicBezTo>
                  <a:cubicBezTo>
                    <a:pt x="1864" y="291"/>
                    <a:pt x="1791" y="336"/>
                    <a:pt x="1738" y="389"/>
                  </a:cubicBezTo>
                  <a:cubicBezTo>
                    <a:pt x="1708" y="419"/>
                    <a:pt x="1690" y="451"/>
                    <a:pt x="1686" y="482"/>
                  </a:cubicBezTo>
                  <a:cubicBezTo>
                    <a:pt x="1680" y="522"/>
                    <a:pt x="1697" y="557"/>
                    <a:pt x="1714" y="591"/>
                  </a:cubicBezTo>
                  <a:cubicBezTo>
                    <a:pt x="1716" y="595"/>
                    <a:pt x="1717" y="599"/>
                    <a:pt x="1719" y="602"/>
                  </a:cubicBezTo>
                  <a:cubicBezTo>
                    <a:pt x="1803" y="777"/>
                    <a:pt x="1823" y="914"/>
                    <a:pt x="1783" y="1023"/>
                  </a:cubicBezTo>
                  <a:cubicBezTo>
                    <a:pt x="1758" y="1092"/>
                    <a:pt x="1705" y="1145"/>
                    <a:pt x="1637" y="1169"/>
                  </a:cubicBezTo>
                  <a:cubicBezTo>
                    <a:pt x="1568" y="1193"/>
                    <a:pt x="1494" y="1186"/>
                    <a:pt x="1433" y="1151"/>
                  </a:cubicBezTo>
                  <a:cubicBezTo>
                    <a:pt x="1358" y="1109"/>
                    <a:pt x="1306" y="1037"/>
                    <a:pt x="1257" y="968"/>
                  </a:cubicBezTo>
                  <a:cubicBezTo>
                    <a:pt x="1219" y="915"/>
                    <a:pt x="1180" y="860"/>
                    <a:pt x="1130" y="817"/>
                  </a:cubicBezTo>
                  <a:cubicBezTo>
                    <a:pt x="1085" y="778"/>
                    <a:pt x="1012" y="734"/>
                    <a:pt x="926" y="742"/>
                  </a:cubicBezTo>
                  <a:cubicBezTo>
                    <a:pt x="879" y="746"/>
                    <a:pt x="835" y="763"/>
                    <a:pt x="792" y="779"/>
                  </a:cubicBezTo>
                  <a:cubicBezTo>
                    <a:pt x="758" y="792"/>
                    <a:pt x="723" y="806"/>
                    <a:pt x="687" y="812"/>
                  </a:cubicBezTo>
                  <a:cubicBezTo>
                    <a:pt x="547" y="839"/>
                    <a:pt x="386" y="790"/>
                    <a:pt x="267" y="685"/>
                  </a:cubicBezTo>
                  <a:cubicBezTo>
                    <a:pt x="158" y="589"/>
                    <a:pt x="81" y="442"/>
                    <a:pt x="50" y="270"/>
                  </a:cubicBezTo>
                  <a:cubicBezTo>
                    <a:pt x="43" y="233"/>
                    <a:pt x="39" y="194"/>
                    <a:pt x="36" y="153"/>
                  </a:cubicBezTo>
                  <a:cubicBezTo>
                    <a:pt x="36" y="142"/>
                    <a:pt x="26" y="135"/>
                    <a:pt x="17" y="136"/>
                  </a:cubicBezTo>
                  <a:cubicBezTo>
                    <a:pt x="7" y="136"/>
                    <a:pt x="0" y="144"/>
                    <a:pt x="0" y="154"/>
                  </a:cubicBezTo>
                  <a:cubicBezTo>
                    <a:pt x="10" y="333"/>
                    <a:pt x="64" y="493"/>
                    <a:pt x="155" y="615"/>
                  </a:cubicBezTo>
                  <a:cubicBezTo>
                    <a:pt x="252" y="745"/>
                    <a:pt x="393" y="831"/>
                    <a:pt x="544" y="851"/>
                  </a:cubicBezTo>
                  <a:cubicBezTo>
                    <a:pt x="623" y="861"/>
                    <a:pt x="701" y="852"/>
                    <a:pt x="778" y="824"/>
                  </a:cubicBezTo>
                  <a:cubicBezTo>
                    <a:pt x="788" y="820"/>
                    <a:pt x="798" y="816"/>
                    <a:pt x="808" y="812"/>
                  </a:cubicBezTo>
                  <a:cubicBezTo>
                    <a:pt x="837" y="801"/>
                    <a:pt x="868" y="789"/>
                    <a:pt x="899" y="782"/>
                  </a:cubicBezTo>
                  <a:cubicBezTo>
                    <a:pt x="939" y="773"/>
                    <a:pt x="979" y="776"/>
                    <a:pt x="1016" y="789"/>
                  </a:cubicBezTo>
                  <a:cubicBezTo>
                    <a:pt x="1054" y="803"/>
                    <a:pt x="1113" y="833"/>
                    <a:pt x="1193" y="938"/>
                  </a:cubicBezTo>
                  <a:cubicBezTo>
                    <a:pt x="1207" y="956"/>
                    <a:pt x="1220" y="975"/>
                    <a:pt x="1233" y="993"/>
                  </a:cubicBezTo>
                  <a:cubicBezTo>
                    <a:pt x="1264" y="1037"/>
                    <a:pt x="1297" y="1082"/>
                    <a:pt x="1336" y="1121"/>
                  </a:cubicBezTo>
                  <a:cubicBezTo>
                    <a:pt x="1395" y="1180"/>
                    <a:pt x="1462" y="1213"/>
                    <a:pt x="1531" y="1218"/>
                  </a:cubicBezTo>
                  <a:cubicBezTo>
                    <a:pt x="1538" y="1219"/>
                    <a:pt x="1545" y="1219"/>
                    <a:pt x="1552" y="1219"/>
                  </a:cubicBezTo>
                  <a:cubicBezTo>
                    <a:pt x="1618" y="1219"/>
                    <a:pt x="1684" y="1196"/>
                    <a:pt x="1735" y="1154"/>
                  </a:cubicBezTo>
                  <a:cubicBezTo>
                    <a:pt x="1790" y="1108"/>
                    <a:pt x="1824" y="1043"/>
                    <a:pt x="1834" y="963"/>
                  </a:cubicBezTo>
                  <a:cubicBezTo>
                    <a:pt x="1844" y="881"/>
                    <a:pt x="1828" y="800"/>
                    <a:pt x="1813" y="746"/>
                  </a:cubicBezTo>
                  <a:cubicBezTo>
                    <a:pt x="1803" y="711"/>
                    <a:pt x="1790" y="676"/>
                    <a:pt x="1774" y="637"/>
                  </a:cubicBezTo>
                  <a:cubicBezTo>
                    <a:pt x="1768" y="623"/>
                    <a:pt x="1761" y="609"/>
                    <a:pt x="1755" y="595"/>
                  </a:cubicBezTo>
                  <a:cubicBezTo>
                    <a:pt x="1743" y="573"/>
                    <a:pt x="1732" y="549"/>
                    <a:pt x="1725" y="525"/>
                  </a:cubicBezTo>
                  <a:cubicBezTo>
                    <a:pt x="1703" y="449"/>
                    <a:pt x="1780" y="390"/>
                    <a:pt x="1859" y="343"/>
                  </a:cubicBezTo>
                  <a:cubicBezTo>
                    <a:pt x="1935" y="297"/>
                    <a:pt x="2019" y="268"/>
                    <a:pt x="2103" y="259"/>
                  </a:cubicBezTo>
                  <a:cubicBezTo>
                    <a:pt x="2156" y="253"/>
                    <a:pt x="2196" y="260"/>
                    <a:pt x="2229" y="280"/>
                  </a:cubicBezTo>
                  <a:cubicBezTo>
                    <a:pt x="2253" y="295"/>
                    <a:pt x="2274" y="316"/>
                    <a:pt x="2295" y="336"/>
                  </a:cubicBezTo>
                  <a:cubicBezTo>
                    <a:pt x="2303" y="344"/>
                    <a:pt x="2311" y="352"/>
                    <a:pt x="2319" y="360"/>
                  </a:cubicBezTo>
                  <a:cubicBezTo>
                    <a:pt x="2430" y="464"/>
                    <a:pt x="2596" y="499"/>
                    <a:pt x="2741" y="450"/>
                  </a:cubicBezTo>
                  <a:cubicBezTo>
                    <a:pt x="2879" y="403"/>
                    <a:pt x="2986" y="276"/>
                    <a:pt x="3013" y="127"/>
                  </a:cubicBezTo>
                  <a:cubicBezTo>
                    <a:pt x="3019" y="90"/>
                    <a:pt x="3021" y="54"/>
                    <a:pt x="3017" y="18"/>
                  </a:cubicBezTo>
                  <a:cubicBezTo>
                    <a:pt x="3017" y="11"/>
                    <a:pt x="3013" y="5"/>
                    <a:pt x="3007" y="3"/>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787" name="Google Shape;787;p33"/>
            <p:cNvSpPr/>
            <p:nvPr/>
          </p:nvSpPr>
          <p:spPr>
            <a:xfrm>
              <a:off x="5636" y="-64"/>
              <a:ext cx="675" cy="1328"/>
            </a:xfrm>
            <a:custGeom>
              <a:avLst/>
              <a:gdLst/>
              <a:ahLst/>
              <a:cxnLst/>
              <a:rect l="l" t="t" r="r" b="b"/>
              <a:pathLst>
                <a:path w="874" h="1714" extrusionOk="0">
                  <a:moveTo>
                    <a:pt x="769" y="1699"/>
                  </a:moveTo>
                  <a:cubicBezTo>
                    <a:pt x="796" y="1705"/>
                    <a:pt x="823" y="1710"/>
                    <a:pt x="851" y="1714"/>
                  </a:cubicBezTo>
                  <a:cubicBezTo>
                    <a:pt x="852" y="1714"/>
                    <a:pt x="853" y="1714"/>
                    <a:pt x="854" y="1714"/>
                  </a:cubicBezTo>
                  <a:cubicBezTo>
                    <a:pt x="864" y="1714"/>
                    <a:pt x="871" y="1707"/>
                    <a:pt x="873" y="1698"/>
                  </a:cubicBezTo>
                  <a:cubicBezTo>
                    <a:pt x="874" y="1689"/>
                    <a:pt x="868" y="1681"/>
                    <a:pt x="859" y="1679"/>
                  </a:cubicBezTo>
                  <a:cubicBezTo>
                    <a:pt x="750" y="1661"/>
                    <a:pt x="642" y="1636"/>
                    <a:pt x="537" y="1603"/>
                  </a:cubicBezTo>
                  <a:cubicBezTo>
                    <a:pt x="484" y="1586"/>
                    <a:pt x="431" y="1567"/>
                    <a:pt x="380" y="1547"/>
                  </a:cubicBezTo>
                  <a:cubicBezTo>
                    <a:pt x="336" y="1529"/>
                    <a:pt x="289" y="1509"/>
                    <a:pt x="245" y="1486"/>
                  </a:cubicBezTo>
                  <a:cubicBezTo>
                    <a:pt x="152" y="1436"/>
                    <a:pt x="94" y="1384"/>
                    <a:pt x="64" y="1323"/>
                  </a:cubicBezTo>
                  <a:cubicBezTo>
                    <a:pt x="48" y="1290"/>
                    <a:pt x="41" y="1253"/>
                    <a:pt x="46" y="1216"/>
                  </a:cubicBezTo>
                  <a:cubicBezTo>
                    <a:pt x="49" y="1188"/>
                    <a:pt x="59" y="1158"/>
                    <a:pt x="77" y="1128"/>
                  </a:cubicBezTo>
                  <a:cubicBezTo>
                    <a:pt x="104" y="1080"/>
                    <a:pt x="141" y="1039"/>
                    <a:pt x="177" y="998"/>
                  </a:cubicBezTo>
                  <a:cubicBezTo>
                    <a:pt x="187" y="988"/>
                    <a:pt x="197" y="977"/>
                    <a:pt x="206" y="966"/>
                  </a:cubicBezTo>
                  <a:cubicBezTo>
                    <a:pt x="251" y="915"/>
                    <a:pt x="296" y="859"/>
                    <a:pt x="313" y="792"/>
                  </a:cubicBezTo>
                  <a:cubicBezTo>
                    <a:pt x="323" y="755"/>
                    <a:pt x="323" y="717"/>
                    <a:pt x="314" y="680"/>
                  </a:cubicBezTo>
                  <a:cubicBezTo>
                    <a:pt x="303" y="638"/>
                    <a:pt x="281" y="599"/>
                    <a:pt x="259" y="564"/>
                  </a:cubicBezTo>
                  <a:cubicBezTo>
                    <a:pt x="254" y="556"/>
                    <a:pt x="249" y="548"/>
                    <a:pt x="244" y="540"/>
                  </a:cubicBezTo>
                  <a:cubicBezTo>
                    <a:pt x="203" y="477"/>
                    <a:pt x="162" y="412"/>
                    <a:pt x="168" y="335"/>
                  </a:cubicBezTo>
                  <a:cubicBezTo>
                    <a:pt x="175" y="256"/>
                    <a:pt x="229" y="175"/>
                    <a:pt x="309" y="124"/>
                  </a:cubicBezTo>
                  <a:cubicBezTo>
                    <a:pt x="396" y="68"/>
                    <a:pt x="501" y="52"/>
                    <a:pt x="600" y="43"/>
                  </a:cubicBezTo>
                  <a:cubicBezTo>
                    <a:pt x="626" y="40"/>
                    <a:pt x="651" y="38"/>
                    <a:pt x="677" y="36"/>
                  </a:cubicBezTo>
                  <a:cubicBezTo>
                    <a:pt x="684" y="36"/>
                    <a:pt x="689" y="32"/>
                    <a:pt x="692" y="26"/>
                  </a:cubicBezTo>
                  <a:cubicBezTo>
                    <a:pt x="695" y="20"/>
                    <a:pt x="695" y="13"/>
                    <a:pt x="691" y="7"/>
                  </a:cubicBezTo>
                  <a:cubicBezTo>
                    <a:pt x="688" y="2"/>
                    <a:pt x="682" y="0"/>
                    <a:pt x="676" y="0"/>
                  </a:cubicBezTo>
                  <a:cubicBezTo>
                    <a:pt x="570" y="8"/>
                    <a:pt x="460" y="16"/>
                    <a:pt x="360" y="58"/>
                  </a:cubicBezTo>
                  <a:cubicBezTo>
                    <a:pt x="263" y="98"/>
                    <a:pt x="189" y="166"/>
                    <a:pt x="153" y="250"/>
                  </a:cubicBezTo>
                  <a:cubicBezTo>
                    <a:pt x="134" y="295"/>
                    <a:pt x="128" y="342"/>
                    <a:pt x="134" y="386"/>
                  </a:cubicBezTo>
                  <a:cubicBezTo>
                    <a:pt x="139" y="424"/>
                    <a:pt x="154" y="462"/>
                    <a:pt x="182" y="509"/>
                  </a:cubicBezTo>
                  <a:cubicBezTo>
                    <a:pt x="191" y="525"/>
                    <a:pt x="201" y="540"/>
                    <a:pt x="211" y="555"/>
                  </a:cubicBezTo>
                  <a:cubicBezTo>
                    <a:pt x="247" y="611"/>
                    <a:pt x="285" y="669"/>
                    <a:pt x="285" y="735"/>
                  </a:cubicBezTo>
                  <a:cubicBezTo>
                    <a:pt x="285" y="805"/>
                    <a:pt x="243" y="865"/>
                    <a:pt x="207" y="910"/>
                  </a:cubicBezTo>
                  <a:cubicBezTo>
                    <a:pt x="189" y="931"/>
                    <a:pt x="170" y="952"/>
                    <a:pt x="152" y="973"/>
                  </a:cubicBezTo>
                  <a:cubicBezTo>
                    <a:pt x="123" y="1005"/>
                    <a:pt x="93" y="1039"/>
                    <a:pt x="67" y="1075"/>
                  </a:cubicBezTo>
                  <a:cubicBezTo>
                    <a:pt x="19" y="1145"/>
                    <a:pt x="0" y="1214"/>
                    <a:pt x="12" y="1280"/>
                  </a:cubicBezTo>
                  <a:cubicBezTo>
                    <a:pt x="26" y="1354"/>
                    <a:pt x="78" y="1421"/>
                    <a:pt x="166" y="1481"/>
                  </a:cubicBezTo>
                  <a:cubicBezTo>
                    <a:pt x="200" y="1504"/>
                    <a:pt x="239" y="1525"/>
                    <a:pt x="284" y="1545"/>
                  </a:cubicBezTo>
                  <a:cubicBezTo>
                    <a:pt x="335" y="1568"/>
                    <a:pt x="388" y="1589"/>
                    <a:pt x="441" y="1608"/>
                  </a:cubicBezTo>
                  <a:cubicBezTo>
                    <a:pt x="547" y="1647"/>
                    <a:pt x="658" y="1677"/>
                    <a:pt x="769" y="1699"/>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788" name="Google Shape;788;p33"/>
            <p:cNvSpPr/>
            <p:nvPr/>
          </p:nvSpPr>
          <p:spPr>
            <a:xfrm rot="-2700000">
              <a:off x="113" y="2645"/>
              <a:ext cx="754" cy="1776"/>
            </a:xfrm>
            <a:custGeom>
              <a:avLst/>
              <a:gdLst/>
              <a:ahLst/>
              <a:cxnLst/>
              <a:rect l="l" t="t" r="r" b="b"/>
              <a:pathLst>
                <a:path w="974" h="2294" extrusionOk="0">
                  <a:moveTo>
                    <a:pt x="970" y="749"/>
                  </a:moveTo>
                  <a:cubicBezTo>
                    <a:pt x="969" y="743"/>
                    <a:pt x="963" y="737"/>
                    <a:pt x="957" y="736"/>
                  </a:cubicBezTo>
                  <a:cubicBezTo>
                    <a:pt x="948" y="734"/>
                    <a:pt x="939" y="733"/>
                    <a:pt x="931" y="732"/>
                  </a:cubicBezTo>
                  <a:cubicBezTo>
                    <a:pt x="930" y="731"/>
                    <a:pt x="930" y="731"/>
                    <a:pt x="930" y="731"/>
                  </a:cubicBezTo>
                  <a:cubicBezTo>
                    <a:pt x="930" y="732"/>
                    <a:pt x="930" y="732"/>
                    <a:pt x="930" y="732"/>
                  </a:cubicBezTo>
                  <a:cubicBezTo>
                    <a:pt x="870" y="727"/>
                    <a:pt x="809" y="741"/>
                    <a:pt x="752" y="775"/>
                  </a:cubicBezTo>
                  <a:cubicBezTo>
                    <a:pt x="720" y="793"/>
                    <a:pt x="691" y="817"/>
                    <a:pt x="665" y="844"/>
                  </a:cubicBezTo>
                  <a:cubicBezTo>
                    <a:pt x="635" y="807"/>
                    <a:pt x="617" y="760"/>
                    <a:pt x="614" y="716"/>
                  </a:cubicBezTo>
                  <a:cubicBezTo>
                    <a:pt x="610" y="666"/>
                    <a:pt x="620" y="612"/>
                    <a:pt x="643" y="559"/>
                  </a:cubicBezTo>
                  <a:cubicBezTo>
                    <a:pt x="654" y="534"/>
                    <a:pt x="668" y="509"/>
                    <a:pt x="684" y="485"/>
                  </a:cubicBezTo>
                  <a:cubicBezTo>
                    <a:pt x="688" y="478"/>
                    <a:pt x="693" y="472"/>
                    <a:pt x="697" y="465"/>
                  </a:cubicBezTo>
                  <a:cubicBezTo>
                    <a:pt x="708" y="450"/>
                    <a:pt x="718" y="435"/>
                    <a:pt x="727" y="419"/>
                  </a:cubicBezTo>
                  <a:cubicBezTo>
                    <a:pt x="752" y="371"/>
                    <a:pt x="754" y="321"/>
                    <a:pt x="731" y="277"/>
                  </a:cubicBezTo>
                  <a:cubicBezTo>
                    <a:pt x="706" y="230"/>
                    <a:pt x="661" y="196"/>
                    <a:pt x="629" y="175"/>
                  </a:cubicBezTo>
                  <a:cubicBezTo>
                    <a:pt x="530" y="109"/>
                    <a:pt x="411" y="51"/>
                    <a:pt x="275" y="3"/>
                  </a:cubicBezTo>
                  <a:cubicBezTo>
                    <a:pt x="266" y="0"/>
                    <a:pt x="257" y="4"/>
                    <a:pt x="254" y="14"/>
                  </a:cubicBezTo>
                  <a:cubicBezTo>
                    <a:pt x="250" y="22"/>
                    <a:pt x="254" y="34"/>
                    <a:pt x="265" y="38"/>
                  </a:cubicBezTo>
                  <a:cubicBezTo>
                    <a:pt x="383" y="79"/>
                    <a:pt x="495" y="133"/>
                    <a:pt x="596" y="197"/>
                  </a:cubicBezTo>
                  <a:cubicBezTo>
                    <a:pt x="633" y="220"/>
                    <a:pt x="677" y="252"/>
                    <a:pt x="700" y="296"/>
                  </a:cubicBezTo>
                  <a:cubicBezTo>
                    <a:pt x="711" y="317"/>
                    <a:pt x="714" y="340"/>
                    <a:pt x="710" y="362"/>
                  </a:cubicBezTo>
                  <a:cubicBezTo>
                    <a:pt x="706" y="387"/>
                    <a:pt x="691" y="410"/>
                    <a:pt x="677" y="432"/>
                  </a:cubicBezTo>
                  <a:cubicBezTo>
                    <a:pt x="646" y="477"/>
                    <a:pt x="614" y="526"/>
                    <a:pt x="596" y="582"/>
                  </a:cubicBezTo>
                  <a:cubicBezTo>
                    <a:pt x="577" y="640"/>
                    <a:pt x="572" y="698"/>
                    <a:pt x="582" y="751"/>
                  </a:cubicBezTo>
                  <a:cubicBezTo>
                    <a:pt x="590" y="792"/>
                    <a:pt x="611" y="836"/>
                    <a:pt x="642" y="872"/>
                  </a:cubicBezTo>
                  <a:cubicBezTo>
                    <a:pt x="629" y="889"/>
                    <a:pt x="617" y="908"/>
                    <a:pt x="607" y="927"/>
                  </a:cubicBezTo>
                  <a:cubicBezTo>
                    <a:pt x="573" y="993"/>
                    <a:pt x="554" y="1072"/>
                    <a:pt x="552" y="1159"/>
                  </a:cubicBezTo>
                  <a:cubicBezTo>
                    <a:pt x="549" y="1244"/>
                    <a:pt x="564" y="1326"/>
                    <a:pt x="580" y="1409"/>
                  </a:cubicBezTo>
                  <a:cubicBezTo>
                    <a:pt x="598" y="1497"/>
                    <a:pt x="610" y="1575"/>
                    <a:pt x="594" y="1653"/>
                  </a:cubicBezTo>
                  <a:cubicBezTo>
                    <a:pt x="578" y="1725"/>
                    <a:pt x="540" y="1781"/>
                    <a:pt x="486" y="1810"/>
                  </a:cubicBezTo>
                  <a:cubicBezTo>
                    <a:pt x="430" y="1840"/>
                    <a:pt x="365" y="1846"/>
                    <a:pt x="303" y="1853"/>
                  </a:cubicBezTo>
                  <a:cubicBezTo>
                    <a:pt x="250" y="1858"/>
                    <a:pt x="195" y="1863"/>
                    <a:pt x="145" y="1883"/>
                  </a:cubicBezTo>
                  <a:cubicBezTo>
                    <a:pt x="83" y="1907"/>
                    <a:pt x="39" y="1952"/>
                    <a:pt x="22" y="2010"/>
                  </a:cubicBezTo>
                  <a:cubicBezTo>
                    <a:pt x="0" y="2087"/>
                    <a:pt x="26" y="2169"/>
                    <a:pt x="52" y="2232"/>
                  </a:cubicBezTo>
                  <a:cubicBezTo>
                    <a:pt x="59" y="2248"/>
                    <a:pt x="66" y="2265"/>
                    <a:pt x="75" y="2284"/>
                  </a:cubicBezTo>
                  <a:cubicBezTo>
                    <a:pt x="78" y="2290"/>
                    <a:pt x="83" y="2294"/>
                    <a:pt x="89" y="2294"/>
                  </a:cubicBezTo>
                  <a:cubicBezTo>
                    <a:pt x="92" y="2294"/>
                    <a:pt x="95" y="2293"/>
                    <a:pt x="97" y="2292"/>
                  </a:cubicBezTo>
                  <a:cubicBezTo>
                    <a:pt x="106" y="2288"/>
                    <a:pt x="111" y="2278"/>
                    <a:pt x="107" y="2267"/>
                  </a:cubicBezTo>
                  <a:cubicBezTo>
                    <a:pt x="76" y="2200"/>
                    <a:pt x="46" y="2128"/>
                    <a:pt x="51" y="2055"/>
                  </a:cubicBezTo>
                  <a:cubicBezTo>
                    <a:pt x="55" y="1997"/>
                    <a:pt x="90" y="1947"/>
                    <a:pt x="144" y="1922"/>
                  </a:cubicBezTo>
                  <a:cubicBezTo>
                    <a:pt x="190" y="1901"/>
                    <a:pt x="242" y="1895"/>
                    <a:pt x="292" y="1890"/>
                  </a:cubicBezTo>
                  <a:cubicBezTo>
                    <a:pt x="311" y="1888"/>
                    <a:pt x="311" y="1888"/>
                    <a:pt x="311" y="1888"/>
                  </a:cubicBezTo>
                  <a:cubicBezTo>
                    <a:pt x="367" y="1882"/>
                    <a:pt x="425" y="1875"/>
                    <a:pt x="478" y="1853"/>
                  </a:cubicBezTo>
                  <a:cubicBezTo>
                    <a:pt x="538" y="1828"/>
                    <a:pt x="584" y="1782"/>
                    <a:pt x="610" y="1721"/>
                  </a:cubicBezTo>
                  <a:cubicBezTo>
                    <a:pt x="636" y="1659"/>
                    <a:pt x="643" y="1587"/>
                    <a:pt x="632" y="1501"/>
                  </a:cubicBezTo>
                  <a:cubicBezTo>
                    <a:pt x="628" y="1463"/>
                    <a:pt x="620" y="1425"/>
                    <a:pt x="613" y="1388"/>
                  </a:cubicBezTo>
                  <a:cubicBezTo>
                    <a:pt x="604" y="1343"/>
                    <a:pt x="595" y="1296"/>
                    <a:pt x="591" y="1250"/>
                  </a:cubicBezTo>
                  <a:cubicBezTo>
                    <a:pt x="583" y="1164"/>
                    <a:pt x="589" y="1087"/>
                    <a:pt x="608" y="1020"/>
                  </a:cubicBezTo>
                  <a:cubicBezTo>
                    <a:pt x="622" y="975"/>
                    <a:pt x="642" y="933"/>
                    <a:pt x="668" y="898"/>
                  </a:cubicBezTo>
                  <a:cubicBezTo>
                    <a:pt x="697" y="923"/>
                    <a:pt x="733" y="941"/>
                    <a:pt x="773" y="946"/>
                  </a:cubicBezTo>
                  <a:cubicBezTo>
                    <a:pt x="828" y="953"/>
                    <a:pt x="888" y="931"/>
                    <a:pt x="929" y="887"/>
                  </a:cubicBezTo>
                  <a:cubicBezTo>
                    <a:pt x="959" y="854"/>
                    <a:pt x="974" y="815"/>
                    <a:pt x="973" y="776"/>
                  </a:cubicBezTo>
                  <a:cubicBezTo>
                    <a:pt x="974" y="776"/>
                    <a:pt x="974" y="776"/>
                    <a:pt x="974" y="776"/>
                  </a:cubicBezTo>
                  <a:cubicBezTo>
                    <a:pt x="973" y="775"/>
                    <a:pt x="973" y="775"/>
                    <a:pt x="973" y="775"/>
                  </a:cubicBezTo>
                  <a:cubicBezTo>
                    <a:pt x="973" y="766"/>
                    <a:pt x="972" y="758"/>
                    <a:pt x="970" y="749"/>
                  </a:cubicBezTo>
                  <a:close/>
                  <a:moveTo>
                    <a:pt x="719" y="842"/>
                  </a:moveTo>
                  <a:cubicBezTo>
                    <a:pt x="773" y="795"/>
                    <a:pt x="837" y="768"/>
                    <a:pt x="900" y="767"/>
                  </a:cubicBezTo>
                  <a:cubicBezTo>
                    <a:pt x="912" y="767"/>
                    <a:pt x="925" y="767"/>
                    <a:pt x="937" y="769"/>
                  </a:cubicBezTo>
                  <a:cubicBezTo>
                    <a:pt x="941" y="802"/>
                    <a:pt x="928" y="836"/>
                    <a:pt x="901" y="864"/>
                  </a:cubicBezTo>
                  <a:cubicBezTo>
                    <a:pt x="867" y="899"/>
                    <a:pt x="817" y="917"/>
                    <a:pt x="773" y="910"/>
                  </a:cubicBezTo>
                  <a:cubicBezTo>
                    <a:pt x="741" y="904"/>
                    <a:pt x="714" y="890"/>
                    <a:pt x="691" y="870"/>
                  </a:cubicBezTo>
                  <a:cubicBezTo>
                    <a:pt x="700" y="860"/>
                    <a:pt x="709" y="851"/>
                    <a:pt x="719" y="842"/>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789" name="Google Shape;789;p33"/>
            <p:cNvSpPr/>
            <p:nvPr/>
          </p:nvSpPr>
          <p:spPr>
            <a:xfrm flipH="1">
              <a:off x="3488" y="3335"/>
              <a:ext cx="1996" cy="515"/>
            </a:xfrm>
            <a:custGeom>
              <a:avLst/>
              <a:gdLst/>
              <a:ahLst/>
              <a:cxnLst/>
              <a:rect l="l" t="t" r="r" b="b"/>
              <a:pathLst>
                <a:path w="2575" h="667" extrusionOk="0">
                  <a:moveTo>
                    <a:pt x="2352" y="458"/>
                  </a:moveTo>
                  <a:cubicBezTo>
                    <a:pt x="2262" y="448"/>
                    <a:pt x="2176" y="477"/>
                    <a:pt x="2093" y="506"/>
                  </a:cubicBezTo>
                  <a:cubicBezTo>
                    <a:pt x="2050" y="520"/>
                    <a:pt x="2006" y="536"/>
                    <a:pt x="1962" y="545"/>
                  </a:cubicBezTo>
                  <a:cubicBezTo>
                    <a:pt x="1898" y="558"/>
                    <a:pt x="1841" y="558"/>
                    <a:pt x="1792" y="545"/>
                  </a:cubicBezTo>
                  <a:cubicBezTo>
                    <a:pt x="1738" y="531"/>
                    <a:pt x="1695" y="499"/>
                    <a:pt x="1667" y="452"/>
                  </a:cubicBezTo>
                  <a:cubicBezTo>
                    <a:pt x="1644" y="415"/>
                    <a:pt x="1631" y="371"/>
                    <a:pt x="1618" y="329"/>
                  </a:cubicBezTo>
                  <a:cubicBezTo>
                    <a:pt x="1602" y="276"/>
                    <a:pt x="1585" y="220"/>
                    <a:pt x="1549" y="175"/>
                  </a:cubicBezTo>
                  <a:cubicBezTo>
                    <a:pt x="1469" y="71"/>
                    <a:pt x="1323" y="85"/>
                    <a:pt x="1227" y="151"/>
                  </a:cubicBezTo>
                  <a:cubicBezTo>
                    <a:pt x="1171" y="189"/>
                    <a:pt x="1127" y="240"/>
                    <a:pt x="1089" y="290"/>
                  </a:cubicBezTo>
                  <a:cubicBezTo>
                    <a:pt x="1088" y="292"/>
                    <a:pt x="1088" y="292"/>
                    <a:pt x="1088" y="292"/>
                  </a:cubicBezTo>
                  <a:cubicBezTo>
                    <a:pt x="1053" y="337"/>
                    <a:pt x="1018" y="384"/>
                    <a:pt x="970" y="414"/>
                  </a:cubicBezTo>
                  <a:cubicBezTo>
                    <a:pt x="923" y="445"/>
                    <a:pt x="872" y="446"/>
                    <a:pt x="830" y="419"/>
                  </a:cubicBezTo>
                  <a:cubicBezTo>
                    <a:pt x="789" y="392"/>
                    <a:pt x="762" y="348"/>
                    <a:pt x="737" y="304"/>
                  </a:cubicBezTo>
                  <a:cubicBezTo>
                    <a:pt x="734" y="299"/>
                    <a:pt x="734" y="299"/>
                    <a:pt x="734" y="299"/>
                  </a:cubicBezTo>
                  <a:cubicBezTo>
                    <a:pt x="707" y="254"/>
                    <a:pt x="675" y="202"/>
                    <a:pt x="631" y="158"/>
                  </a:cubicBezTo>
                  <a:cubicBezTo>
                    <a:pt x="587" y="114"/>
                    <a:pt x="534" y="78"/>
                    <a:pt x="478" y="52"/>
                  </a:cubicBezTo>
                  <a:cubicBezTo>
                    <a:pt x="421" y="27"/>
                    <a:pt x="348" y="0"/>
                    <a:pt x="282" y="21"/>
                  </a:cubicBezTo>
                  <a:cubicBezTo>
                    <a:pt x="236" y="36"/>
                    <a:pt x="198" y="74"/>
                    <a:pt x="166" y="136"/>
                  </a:cubicBezTo>
                  <a:cubicBezTo>
                    <a:pt x="136" y="196"/>
                    <a:pt x="113" y="260"/>
                    <a:pt x="92" y="322"/>
                  </a:cubicBezTo>
                  <a:cubicBezTo>
                    <a:pt x="91" y="326"/>
                    <a:pt x="91" y="326"/>
                    <a:pt x="91" y="326"/>
                  </a:cubicBezTo>
                  <a:cubicBezTo>
                    <a:pt x="66" y="395"/>
                    <a:pt x="45" y="466"/>
                    <a:pt x="26" y="537"/>
                  </a:cubicBezTo>
                  <a:cubicBezTo>
                    <a:pt x="18" y="572"/>
                    <a:pt x="9" y="608"/>
                    <a:pt x="1" y="645"/>
                  </a:cubicBezTo>
                  <a:cubicBezTo>
                    <a:pt x="0" y="651"/>
                    <a:pt x="2" y="658"/>
                    <a:pt x="6" y="662"/>
                  </a:cubicBezTo>
                  <a:cubicBezTo>
                    <a:pt x="10" y="665"/>
                    <a:pt x="15" y="667"/>
                    <a:pt x="19" y="667"/>
                  </a:cubicBezTo>
                  <a:cubicBezTo>
                    <a:pt x="21" y="667"/>
                    <a:pt x="23" y="667"/>
                    <a:pt x="25" y="666"/>
                  </a:cubicBezTo>
                  <a:cubicBezTo>
                    <a:pt x="31" y="664"/>
                    <a:pt x="35" y="660"/>
                    <a:pt x="36" y="653"/>
                  </a:cubicBezTo>
                  <a:cubicBezTo>
                    <a:pt x="67" y="511"/>
                    <a:pt x="109" y="371"/>
                    <a:pt x="161" y="238"/>
                  </a:cubicBezTo>
                  <a:cubicBezTo>
                    <a:pt x="165" y="227"/>
                    <a:pt x="165" y="227"/>
                    <a:pt x="165" y="227"/>
                  </a:cubicBezTo>
                  <a:cubicBezTo>
                    <a:pt x="185" y="176"/>
                    <a:pt x="206" y="124"/>
                    <a:pt x="244" y="86"/>
                  </a:cubicBezTo>
                  <a:cubicBezTo>
                    <a:pt x="264" y="66"/>
                    <a:pt x="289" y="54"/>
                    <a:pt x="315" y="51"/>
                  </a:cubicBezTo>
                  <a:cubicBezTo>
                    <a:pt x="351" y="47"/>
                    <a:pt x="386" y="57"/>
                    <a:pt x="416" y="67"/>
                  </a:cubicBezTo>
                  <a:cubicBezTo>
                    <a:pt x="526" y="103"/>
                    <a:pt x="620" y="180"/>
                    <a:pt x="683" y="284"/>
                  </a:cubicBezTo>
                  <a:cubicBezTo>
                    <a:pt x="687" y="291"/>
                    <a:pt x="692" y="299"/>
                    <a:pt x="697" y="307"/>
                  </a:cubicBezTo>
                  <a:cubicBezTo>
                    <a:pt x="743" y="385"/>
                    <a:pt x="800" y="483"/>
                    <a:pt x="906" y="474"/>
                  </a:cubicBezTo>
                  <a:cubicBezTo>
                    <a:pt x="954" y="471"/>
                    <a:pt x="1000" y="445"/>
                    <a:pt x="1047" y="396"/>
                  </a:cubicBezTo>
                  <a:cubicBezTo>
                    <a:pt x="1072" y="371"/>
                    <a:pt x="1093" y="344"/>
                    <a:pt x="1114" y="317"/>
                  </a:cubicBezTo>
                  <a:cubicBezTo>
                    <a:pt x="1129" y="297"/>
                    <a:pt x="1145" y="276"/>
                    <a:pt x="1162" y="257"/>
                  </a:cubicBezTo>
                  <a:cubicBezTo>
                    <a:pt x="1212" y="201"/>
                    <a:pt x="1261" y="165"/>
                    <a:pt x="1311" y="147"/>
                  </a:cubicBezTo>
                  <a:cubicBezTo>
                    <a:pt x="1372" y="126"/>
                    <a:pt x="1433" y="130"/>
                    <a:pt x="1478" y="158"/>
                  </a:cubicBezTo>
                  <a:cubicBezTo>
                    <a:pt x="1541" y="197"/>
                    <a:pt x="1564" y="271"/>
                    <a:pt x="1586" y="343"/>
                  </a:cubicBezTo>
                  <a:cubicBezTo>
                    <a:pt x="1593" y="368"/>
                    <a:pt x="1600" y="392"/>
                    <a:pt x="1609" y="414"/>
                  </a:cubicBezTo>
                  <a:cubicBezTo>
                    <a:pt x="1631" y="470"/>
                    <a:pt x="1658" y="510"/>
                    <a:pt x="1694" y="537"/>
                  </a:cubicBezTo>
                  <a:cubicBezTo>
                    <a:pt x="1734" y="568"/>
                    <a:pt x="1787" y="587"/>
                    <a:pt x="1849" y="590"/>
                  </a:cubicBezTo>
                  <a:cubicBezTo>
                    <a:pt x="1938" y="595"/>
                    <a:pt x="2021" y="567"/>
                    <a:pt x="2102" y="541"/>
                  </a:cubicBezTo>
                  <a:cubicBezTo>
                    <a:pt x="2141" y="528"/>
                    <a:pt x="2182" y="514"/>
                    <a:pt x="2223" y="505"/>
                  </a:cubicBezTo>
                  <a:cubicBezTo>
                    <a:pt x="2291" y="489"/>
                    <a:pt x="2346" y="489"/>
                    <a:pt x="2397" y="504"/>
                  </a:cubicBezTo>
                  <a:cubicBezTo>
                    <a:pt x="2449" y="520"/>
                    <a:pt x="2491" y="549"/>
                    <a:pt x="2516" y="585"/>
                  </a:cubicBezTo>
                  <a:cubicBezTo>
                    <a:pt x="2529" y="605"/>
                    <a:pt x="2536" y="626"/>
                    <a:pt x="2539" y="649"/>
                  </a:cubicBezTo>
                  <a:cubicBezTo>
                    <a:pt x="2539" y="656"/>
                    <a:pt x="2543" y="661"/>
                    <a:pt x="2549" y="664"/>
                  </a:cubicBezTo>
                  <a:cubicBezTo>
                    <a:pt x="2555" y="667"/>
                    <a:pt x="2563" y="666"/>
                    <a:pt x="2568" y="663"/>
                  </a:cubicBezTo>
                  <a:cubicBezTo>
                    <a:pt x="2573" y="659"/>
                    <a:pt x="2575" y="654"/>
                    <a:pt x="2574" y="648"/>
                  </a:cubicBezTo>
                  <a:cubicBezTo>
                    <a:pt x="2564" y="534"/>
                    <a:pt x="2452" y="470"/>
                    <a:pt x="2352" y="458"/>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1"/>
        <p:cNvGrpSpPr/>
        <p:nvPr/>
      </p:nvGrpSpPr>
      <p:grpSpPr>
        <a:xfrm>
          <a:off x="0" y="0"/>
          <a:ext cx="0" cy="0"/>
          <a:chOff x="0" y="0"/>
          <a:chExt cx="0" cy="0"/>
        </a:xfrm>
      </p:grpSpPr>
      <p:sp>
        <p:nvSpPr>
          <p:cNvPr id="42" name="Google Shape;42;p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43" name="Google Shape;43;p4"/>
          <p:cNvSpPr txBox="1">
            <a:spLocks noGrp="1"/>
          </p:cNvSpPr>
          <p:nvPr>
            <p:ph type="body" idx="1"/>
          </p:nvPr>
        </p:nvSpPr>
        <p:spPr>
          <a:xfrm>
            <a:off x="720000" y="1215751"/>
            <a:ext cx="7704000" cy="3372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SzPts val="1400"/>
              <a:buFont typeface="Nunito Light"/>
              <a:buChar char="●"/>
              <a:defRPr/>
            </a:lvl1pPr>
            <a:lvl2pPr marL="914400" lvl="1" indent="-317500" rtl="0">
              <a:lnSpc>
                <a:spcPct val="100000"/>
              </a:lnSpc>
              <a:spcBef>
                <a:spcPts val="0"/>
              </a:spcBef>
              <a:spcAft>
                <a:spcPts val="0"/>
              </a:spcAft>
              <a:buSzPts val="1400"/>
              <a:buFont typeface="Nunito Light"/>
              <a:buChar char="○"/>
              <a:defRPr/>
            </a:lvl2pPr>
            <a:lvl3pPr marL="1371600" lvl="2" indent="-317500" rtl="0">
              <a:lnSpc>
                <a:spcPct val="100000"/>
              </a:lnSpc>
              <a:spcBef>
                <a:spcPts val="0"/>
              </a:spcBef>
              <a:spcAft>
                <a:spcPts val="0"/>
              </a:spcAft>
              <a:buSzPts val="1400"/>
              <a:buFont typeface="Nunito Light"/>
              <a:buChar char="■"/>
              <a:defRPr/>
            </a:lvl3pPr>
            <a:lvl4pPr marL="1828800" lvl="3" indent="-317500" rtl="0">
              <a:lnSpc>
                <a:spcPct val="100000"/>
              </a:lnSpc>
              <a:spcBef>
                <a:spcPts val="0"/>
              </a:spcBef>
              <a:spcAft>
                <a:spcPts val="0"/>
              </a:spcAft>
              <a:buSzPts val="1400"/>
              <a:buFont typeface="Nunito Light"/>
              <a:buChar char="●"/>
              <a:defRPr/>
            </a:lvl4pPr>
            <a:lvl5pPr marL="2286000" lvl="4" indent="-317500" rtl="0">
              <a:lnSpc>
                <a:spcPct val="100000"/>
              </a:lnSpc>
              <a:spcBef>
                <a:spcPts val="0"/>
              </a:spcBef>
              <a:spcAft>
                <a:spcPts val="0"/>
              </a:spcAft>
              <a:buSzPts val="1400"/>
              <a:buFont typeface="Nunito Light"/>
              <a:buChar char="○"/>
              <a:defRPr/>
            </a:lvl5pPr>
            <a:lvl6pPr marL="2743200" lvl="5" indent="-317500" rtl="0">
              <a:lnSpc>
                <a:spcPct val="100000"/>
              </a:lnSpc>
              <a:spcBef>
                <a:spcPts val="0"/>
              </a:spcBef>
              <a:spcAft>
                <a:spcPts val="0"/>
              </a:spcAft>
              <a:buSzPts val="1400"/>
              <a:buFont typeface="Nunito Light"/>
              <a:buChar char="■"/>
              <a:defRPr/>
            </a:lvl6pPr>
            <a:lvl7pPr marL="3200400" lvl="6" indent="-317500" rtl="0">
              <a:lnSpc>
                <a:spcPct val="100000"/>
              </a:lnSpc>
              <a:spcBef>
                <a:spcPts val="0"/>
              </a:spcBef>
              <a:spcAft>
                <a:spcPts val="0"/>
              </a:spcAft>
              <a:buSzPts val="1400"/>
              <a:buFont typeface="Nunito Light"/>
              <a:buChar char="●"/>
              <a:defRPr/>
            </a:lvl7pPr>
            <a:lvl8pPr marL="3657600" lvl="7" indent="-317500" rtl="0">
              <a:lnSpc>
                <a:spcPct val="100000"/>
              </a:lnSpc>
              <a:spcBef>
                <a:spcPts val="0"/>
              </a:spcBef>
              <a:spcAft>
                <a:spcPts val="0"/>
              </a:spcAft>
              <a:buSzPts val="1400"/>
              <a:buFont typeface="Nunito Light"/>
              <a:buChar char="○"/>
              <a:defRPr/>
            </a:lvl8pPr>
            <a:lvl9pPr marL="4114800" lvl="8" indent="-317500" rtl="0">
              <a:lnSpc>
                <a:spcPct val="100000"/>
              </a:lnSpc>
              <a:spcBef>
                <a:spcPts val="0"/>
              </a:spcBef>
              <a:spcAft>
                <a:spcPts val="0"/>
              </a:spcAft>
              <a:buSzPts val="1400"/>
              <a:buFont typeface="Nunito Light"/>
              <a:buChar char="■"/>
              <a:defRPr/>
            </a:lvl9pPr>
          </a:lstStyle>
          <a:p>
            <a:endParaRPr/>
          </a:p>
        </p:txBody>
      </p:sp>
      <p:grpSp>
        <p:nvGrpSpPr>
          <p:cNvPr id="44" name="Google Shape;44;p4"/>
          <p:cNvGrpSpPr/>
          <p:nvPr/>
        </p:nvGrpSpPr>
        <p:grpSpPr>
          <a:xfrm>
            <a:off x="-2684025" y="-1342282"/>
            <a:ext cx="12628689" cy="7159132"/>
            <a:chOff x="-2684024" y="-1342282"/>
            <a:chExt cx="12628689" cy="7159132"/>
          </a:xfrm>
        </p:grpSpPr>
        <p:sp>
          <p:nvSpPr>
            <p:cNvPr id="45" name="Google Shape;45;p4"/>
            <p:cNvSpPr/>
            <p:nvPr/>
          </p:nvSpPr>
          <p:spPr>
            <a:xfrm>
              <a:off x="-2684024" y="3391150"/>
              <a:ext cx="3702049" cy="2425700"/>
            </a:xfrm>
            <a:custGeom>
              <a:avLst/>
              <a:gdLst/>
              <a:ahLst/>
              <a:cxnLst/>
              <a:rect l="l" t="t" r="r" b="b"/>
              <a:pathLst>
                <a:path w="2747" h="1799" extrusionOk="0">
                  <a:moveTo>
                    <a:pt x="21" y="103"/>
                  </a:moveTo>
                  <a:cubicBezTo>
                    <a:pt x="321" y="0"/>
                    <a:pt x="670" y="78"/>
                    <a:pt x="898" y="298"/>
                  </a:cubicBezTo>
                  <a:cubicBezTo>
                    <a:pt x="1052" y="447"/>
                    <a:pt x="1156" y="655"/>
                    <a:pt x="1347" y="749"/>
                  </a:cubicBezTo>
                  <a:cubicBezTo>
                    <a:pt x="1567" y="858"/>
                    <a:pt x="1829" y="784"/>
                    <a:pt x="2073" y="804"/>
                  </a:cubicBezTo>
                  <a:cubicBezTo>
                    <a:pt x="2222" y="817"/>
                    <a:pt x="2368" y="866"/>
                    <a:pt x="2493" y="947"/>
                  </a:cubicBezTo>
                  <a:cubicBezTo>
                    <a:pt x="2554" y="986"/>
                    <a:pt x="2611" y="1033"/>
                    <a:pt x="2649" y="1094"/>
                  </a:cubicBezTo>
                  <a:cubicBezTo>
                    <a:pt x="2747" y="1250"/>
                    <a:pt x="2682" y="1484"/>
                    <a:pt x="2517" y="1567"/>
                  </a:cubicBezTo>
                  <a:cubicBezTo>
                    <a:pt x="2455" y="1599"/>
                    <a:pt x="2385" y="1610"/>
                    <a:pt x="2316" y="1620"/>
                  </a:cubicBezTo>
                  <a:cubicBezTo>
                    <a:pt x="1713" y="1714"/>
                    <a:pt x="1101" y="1799"/>
                    <a:pt x="495" y="1733"/>
                  </a:cubicBezTo>
                  <a:cubicBezTo>
                    <a:pt x="418" y="1725"/>
                    <a:pt x="339" y="1713"/>
                    <a:pt x="276" y="1670"/>
                  </a:cubicBezTo>
                  <a:cubicBezTo>
                    <a:pt x="183" y="1606"/>
                    <a:pt x="145" y="1490"/>
                    <a:pt x="120" y="1381"/>
                  </a:cubicBezTo>
                  <a:cubicBezTo>
                    <a:pt x="21" y="954"/>
                    <a:pt x="0" y="573"/>
                    <a:pt x="15" y="135"/>
                  </a:cubicBezTo>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6" name="Google Shape;46;p4"/>
            <p:cNvSpPr/>
            <p:nvPr/>
          </p:nvSpPr>
          <p:spPr>
            <a:xfrm rot="-10675605">
              <a:off x="6199950" y="-1276111"/>
              <a:ext cx="3702049" cy="2425700"/>
            </a:xfrm>
            <a:custGeom>
              <a:avLst/>
              <a:gdLst/>
              <a:ahLst/>
              <a:cxnLst/>
              <a:rect l="l" t="t" r="r" b="b"/>
              <a:pathLst>
                <a:path w="2747" h="1799" extrusionOk="0">
                  <a:moveTo>
                    <a:pt x="21" y="103"/>
                  </a:moveTo>
                  <a:cubicBezTo>
                    <a:pt x="321" y="0"/>
                    <a:pt x="670" y="78"/>
                    <a:pt x="898" y="298"/>
                  </a:cubicBezTo>
                  <a:cubicBezTo>
                    <a:pt x="1052" y="447"/>
                    <a:pt x="1156" y="655"/>
                    <a:pt x="1347" y="749"/>
                  </a:cubicBezTo>
                  <a:cubicBezTo>
                    <a:pt x="1567" y="858"/>
                    <a:pt x="1829" y="784"/>
                    <a:pt x="2073" y="804"/>
                  </a:cubicBezTo>
                  <a:cubicBezTo>
                    <a:pt x="2222" y="817"/>
                    <a:pt x="2368" y="866"/>
                    <a:pt x="2493" y="947"/>
                  </a:cubicBezTo>
                  <a:cubicBezTo>
                    <a:pt x="2554" y="986"/>
                    <a:pt x="2611" y="1033"/>
                    <a:pt x="2649" y="1094"/>
                  </a:cubicBezTo>
                  <a:cubicBezTo>
                    <a:pt x="2747" y="1250"/>
                    <a:pt x="2682" y="1484"/>
                    <a:pt x="2517" y="1567"/>
                  </a:cubicBezTo>
                  <a:cubicBezTo>
                    <a:pt x="2455" y="1599"/>
                    <a:pt x="2385" y="1610"/>
                    <a:pt x="2316" y="1620"/>
                  </a:cubicBezTo>
                  <a:cubicBezTo>
                    <a:pt x="1713" y="1714"/>
                    <a:pt x="1101" y="1799"/>
                    <a:pt x="495" y="1733"/>
                  </a:cubicBezTo>
                  <a:cubicBezTo>
                    <a:pt x="418" y="1725"/>
                    <a:pt x="339" y="1713"/>
                    <a:pt x="276" y="1670"/>
                  </a:cubicBezTo>
                  <a:cubicBezTo>
                    <a:pt x="183" y="1606"/>
                    <a:pt x="145" y="1490"/>
                    <a:pt x="120" y="1381"/>
                  </a:cubicBezTo>
                  <a:cubicBezTo>
                    <a:pt x="21" y="954"/>
                    <a:pt x="0" y="573"/>
                    <a:pt x="15" y="135"/>
                  </a:cubicBezTo>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grpSp>
        <p:nvGrpSpPr>
          <p:cNvPr id="47" name="Google Shape;47;p4"/>
          <p:cNvGrpSpPr/>
          <p:nvPr/>
        </p:nvGrpSpPr>
        <p:grpSpPr>
          <a:xfrm>
            <a:off x="-293422" y="563828"/>
            <a:ext cx="9685853" cy="4271775"/>
            <a:chOff x="-293422" y="563828"/>
            <a:chExt cx="9685853" cy="4271775"/>
          </a:xfrm>
        </p:grpSpPr>
        <p:grpSp>
          <p:nvGrpSpPr>
            <p:cNvPr id="48" name="Google Shape;48;p4"/>
            <p:cNvGrpSpPr/>
            <p:nvPr/>
          </p:nvGrpSpPr>
          <p:grpSpPr>
            <a:xfrm rot="4969952">
              <a:off x="-170936" y="532654"/>
              <a:ext cx="698465" cy="863035"/>
              <a:chOff x="5465763" y="1457325"/>
              <a:chExt cx="1158874" cy="1431924"/>
            </a:xfrm>
          </p:grpSpPr>
          <p:sp>
            <p:nvSpPr>
              <p:cNvPr id="49" name="Google Shape;49;p4"/>
              <p:cNvSpPr/>
              <p:nvPr/>
            </p:nvSpPr>
            <p:spPr>
              <a:xfrm>
                <a:off x="5465763" y="1457325"/>
                <a:ext cx="1158874" cy="1431924"/>
              </a:xfrm>
              <a:custGeom>
                <a:avLst/>
                <a:gdLst/>
                <a:ahLst/>
                <a:cxnLst/>
                <a:rect l="l" t="t" r="r" b="b"/>
                <a:pathLst>
                  <a:path w="786" h="971" extrusionOk="0">
                    <a:moveTo>
                      <a:pt x="78" y="360"/>
                    </a:moveTo>
                    <a:cubicBezTo>
                      <a:pt x="32" y="180"/>
                      <a:pt x="0" y="38"/>
                      <a:pt x="36" y="11"/>
                    </a:cubicBezTo>
                    <a:cubicBezTo>
                      <a:pt x="51" y="0"/>
                      <a:pt x="196" y="82"/>
                      <a:pt x="339" y="170"/>
                    </a:cubicBezTo>
                    <a:cubicBezTo>
                      <a:pt x="778" y="749"/>
                      <a:pt x="778" y="749"/>
                      <a:pt x="778" y="749"/>
                    </a:cubicBezTo>
                    <a:cubicBezTo>
                      <a:pt x="786" y="765"/>
                      <a:pt x="737" y="815"/>
                      <a:pt x="618" y="893"/>
                    </a:cubicBezTo>
                    <a:cubicBezTo>
                      <a:pt x="498" y="971"/>
                      <a:pt x="520" y="956"/>
                      <a:pt x="428" y="837"/>
                    </a:cubicBezTo>
                    <a:cubicBezTo>
                      <a:pt x="313" y="687"/>
                      <a:pt x="176" y="492"/>
                      <a:pt x="78" y="360"/>
                    </a:cubicBez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50" name="Google Shape;50;p4"/>
              <p:cNvSpPr/>
              <p:nvPr/>
            </p:nvSpPr>
            <p:spPr>
              <a:xfrm>
                <a:off x="5822951" y="2001838"/>
                <a:ext cx="428625" cy="446087"/>
              </a:xfrm>
              <a:custGeom>
                <a:avLst/>
                <a:gdLst/>
                <a:ahLst/>
                <a:cxnLst/>
                <a:rect l="l" t="t" r="r" b="b"/>
                <a:pathLst>
                  <a:path w="290" h="303" extrusionOk="0">
                    <a:moveTo>
                      <a:pt x="64" y="0"/>
                    </a:moveTo>
                    <a:cubicBezTo>
                      <a:pt x="57" y="0"/>
                      <a:pt x="51" y="2"/>
                      <a:pt x="45" y="6"/>
                    </a:cubicBezTo>
                    <a:cubicBezTo>
                      <a:pt x="0" y="39"/>
                      <a:pt x="37" y="108"/>
                      <a:pt x="75" y="154"/>
                    </a:cubicBezTo>
                    <a:cubicBezTo>
                      <a:pt x="108" y="196"/>
                      <a:pt x="177" y="301"/>
                      <a:pt x="238" y="303"/>
                    </a:cubicBezTo>
                    <a:cubicBezTo>
                      <a:pt x="238" y="303"/>
                      <a:pt x="239" y="303"/>
                      <a:pt x="239" y="303"/>
                    </a:cubicBezTo>
                    <a:cubicBezTo>
                      <a:pt x="290" y="303"/>
                      <a:pt x="273" y="233"/>
                      <a:pt x="255" y="198"/>
                    </a:cubicBezTo>
                    <a:cubicBezTo>
                      <a:pt x="227" y="137"/>
                      <a:pt x="180" y="81"/>
                      <a:pt x="128" y="38"/>
                    </a:cubicBezTo>
                    <a:cubicBezTo>
                      <a:pt x="115" y="27"/>
                      <a:pt x="88" y="0"/>
                      <a:pt x="64" y="0"/>
                    </a:cubicBezTo>
                  </a:path>
                </a:pathLst>
              </a:custGeom>
              <a:solidFill>
                <a:srgbClr val="FFFCF6">
                  <a:alpha val="2405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51" name="Google Shape;51;p4"/>
              <p:cNvSpPr/>
              <p:nvPr/>
            </p:nvSpPr>
            <p:spPr>
              <a:xfrm>
                <a:off x="5553076" y="1674813"/>
                <a:ext cx="434975" cy="339725"/>
              </a:xfrm>
              <a:custGeom>
                <a:avLst/>
                <a:gdLst/>
                <a:ahLst/>
                <a:cxnLst/>
                <a:rect l="l" t="t" r="r" b="b"/>
                <a:pathLst>
                  <a:path w="295" h="230" extrusionOk="0">
                    <a:moveTo>
                      <a:pt x="26" y="222"/>
                    </a:moveTo>
                    <a:cubicBezTo>
                      <a:pt x="121" y="172"/>
                      <a:pt x="197" y="95"/>
                      <a:pt x="282" y="30"/>
                    </a:cubicBezTo>
                    <a:cubicBezTo>
                      <a:pt x="295" y="20"/>
                      <a:pt x="283" y="0"/>
                      <a:pt x="270" y="9"/>
                    </a:cubicBezTo>
                    <a:cubicBezTo>
                      <a:pt x="185" y="74"/>
                      <a:pt x="109" y="151"/>
                      <a:pt x="14" y="202"/>
                    </a:cubicBezTo>
                    <a:cubicBezTo>
                      <a:pt x="0" y="209"/>
                      <a:pt x="12" y="230"/>
                      <a:pt x="26" y="222"/>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52" name="Google Shape;52;p4"/>
              <p:cNvSpPr/>
              <p:nvPr/>
            </p:nvSpPr>
            <p:spPr>
              <a:xfrm>
                <a:off x="5611813" y="1762125"/>
                <a:ext cx="433387" cy="328613"/>
              </a:xfrm>
              <a:custGeom>
                <a:avLst/>
                <a:gdLst/>
                <a:ahLst/>
                <a:cxnLst/>
                <a:rect l="l" t="t" r="r" b="b"/>
                <a:pathLst>
                  <a:path w="295" h="222" extrusionOk="0">
                    <a:moveTo>
                      <a:pt x="26" y="214"/>
                    </a:moveTo>
                    <a:cubicBezTo>
                      <a:pt x="119" y="163"/>
                      <a:pt x="201" y="94"/>
                      <a:pt x="283" y="27"/>
                    </a:cubicBezTo>
                    <a:cubicBezTo>
                      <a:pt x="295" y="17"/>
                      <a:pt x="278" y="0"/>
                      <a:pt x="266" y="10"/>
                    </a:cubicBezTo>
                    <a:cubicBezTo>
                      <a:pt x="185" y="76"/>
                      <a:pt x="105" y="143"/>
                      <a:pt x="14" y="194"/>
                    </a:cubicBezTo>
                    <a:cubicBezTo>
                      <a:pt x="0" y="201"/>
                      <a:pt x="13" y="222"/>
                      <a:pt x="26" y="214"/>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53" name="Google Shape;53;p4"/>
              <p:cNvSpPr/>
              <p:nvPr/>
            </p:nvSpPr>
            <p:spPr>
              <a:xfrm>
                <a:off x="6089651" y="2424113"/>
                <a:ext cx="458787" cy="320675"/>
              </a:xfrm>
              <a:custGeom>
                <a:avLst/>
                <a:gdLst/>
                <a:ahLst/>
                <a:cxnLst/>
                <a:rect l="l" t="t" r="r" b="b"/>
                <a:pathLst>
                  <a:path w="311" h="218" extrusionOk="0">
                    <a:moveTo>
                      <a:pt x="26" y="211"/>
                    </a:moveTo>
                    <a:cubicBezTo>
                      <a:pt x="122" y="160"/>
                      <a:pt x="208" y="91"/>
                      <a:pt x="298" y="30"/>
                    </a:cubicBezTo>
                    <a:cubicBezTo>
                      <a:pt x="311" y="21"/>
                      <a:pt x="299" y="0"/>
                      <a:pt x="286" y="9"/>
                    </a:cubicBezTo>
                    <a:cubicBezTo>
                      <a:pt x="196" y="70"/>
                      <a:pt x="110" y="139"/>
                      <a:pt x="14" y="190"/>
                    </a:cubicBezTo>
                    <a:cubicBezTo>
                      <a:pt x="0" y="198"/>
                      <a:pt x="12" y="218"/>
                      <a:pt x="26" y="211"/>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54" name="Google Shape;54;p4"/>
              <p:cNvSpPr/>
              <p:nvPr/>
            </p:nvSpPr>
            <p:spPr>
              <a:xfrm>
                <a:off x="6024563" y="2343150"/>
                <a:ext cx="476250" cy="320675"/>
              </a:xfrm>
              <a:custGeom>
                <a:avLst/>
                <a:gdLst/>
                <a:ahLst/>
                <a:cxnLst/>
                <a:rect l="l" t="t" r="r" b="b"/>
                <a:pathLst>
                  <a:path w="322" h="217" extrusionOk="0">
                    <a:moveTo>
                      <a:pt x="26" y="210"/>
                    </a:moveTo>
                    <a:cubicBezTo>
                      <a:pt x="76" y="186"/>
                      <a:pt x="126" y="160"/>
                      <a:pt x="173" y="129"/>
                    </a:cubicBezTo>
                    <a:cubicBezTo>
                      <a:pt x="220" y="97"/>
                      <a:pt x="265" y="62"/>
                      <a:pt x="310" y="26"/>
                    </a:cubicBezTo>
                    <a:cubicBezTo>
                      <a:pt x="322" y="17"/>
                      <a:pt x="305" y="0"/>
                      <a:pt x="293" y="9"/>
                    </a:cubicBezTo>
                    <a:cubicBezTo>
                      <a:pt x="249" y="45"/>
                      <a:pt x="204" y="79"/>
                      <a:pt x="157" y="110"/>
                    </a:cubicBezTo>
                    <a:cubicBezTo>
                      <a:pt x="111" y="140"/>
                      <a:pt x="63" y="166"/>
                      <a:pt x="14" y="190"/>
                    </a:cubicBezTo>
                    <a:cubicBezTo>
                      <a:pt x="0" y="196"/>
                      <a:pt x="12" y="217"/>
                      <a:pt x="26" y="21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grpSp>
        <p:grpSp>
          <p:nvGrpSpPr>
            <p:cNvPr id="55" name="Google Shape;55;p4"/>
            <p:cNvGrpSpPr/>
            <p:nvPr/>
          </p:nvGrpSpPr>
          <p:grpSpPr>
            <a:xfrm rot="-1799484">
              <a:off x="8604133" y="3945137"/>
              <a:ext cx="634765" cy="784326"/>
              <a:chOff x="5465763" y="1457325"/>
              <a:chExt cx="1158874" cy="1431924"/>
            </a:xfrm>
          </p:grpSpPr>
          <p:sp>
            <p:nvSpPr>
              <p:cNvPr id="56" name="Google Shape;56;p4"/>
              <p:cNvSpPr/>
              <p:nvPr/>
            </p:nvSpPr>
            <p:spPr>
              <a:xfrm>
                <a:off x="5465763" y="1457325"/>
                <a:ext cx="1158874" cy="1431924"/>
              </a:xfrm>
              <a:custGeom>
                <a:avLst/>
                <a:gdLst/>
                <a:ahLst/>
                <a:cxnLst/>
                <a:rect l="l" t="t" r="r" b="b"/>
                <a:pathLst>
                  <a:path w="786" h="971" extrusionOk="0">
                    <a:moveTo>
                      <a:pt x="78" y="360"/>
                    </a:moveTo>
                    <a:cubicBezTo>
                      <a:pt x="32" y="180"/>
                      <a:pt x="0" y="38"/>
                      <a:pt x="36" y="11"/>
                    </a:cubicBezTo>
                    <a:cubicBezTo>
                      <a:pt x="51" y="0"/>
                      <a:pt x="196" y="82"/>
                      <a:pt x="339" y="170"/>
                    </a:cubicBezTo>
                    <a:cubicBezTo>
                      <a:pt x="778" y="749"/>
                      <a:pt x="778" y="749"/>
                      <a:pt x="778" y="749"/>
                    </a:cubicBezTo>
                    <a:cubicBezTo>
                      <a:pt x="786" y="765"/>
                      <a:pt x="737" y="815"/>
                      <a:pt x="618" y="893"/>
                    </a:cubicBezTo>
                    <a:cubicBezTo>
                      <a:pt x="498" y="971"/>
                      <a:pt x="520" y="956"/>
                      <a:pt x="428" y="837"/>
                    </a:cubicBezTo>
                    <a:cubicBezTo>
                      <a:pt x="313" y="687"/>
                      <a:pt x="176" y="492"/>
                      <a:pt x="78" y="360"/>
                    </a:cubicBezTo>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57" name="Google Shape;57;p4"/>
              <p:cNvSpPr/>
              <p:nvPr/>
            </p:nvSpPr>
            <p:spPr>
              <a:xfrm>
                <a:off x="5822951" y="2001838"/>
                <a:ext cx="428625" cy="446087"/>
              </a:xfrm>
              <a:custGeom>
                <a:avLst/>
                <a:gdLst/>
                <a:ahLst/>
                <a:cxnLst/>
                <a:rect l="l" t="t" r="r" b="b"/>
                <a:pathLst>
                  <a:path w="290" h="303" extrusionOk="0">
                    <a:moveTo>
                      <a:pt x="64" y="0"/>
                    </a:moveTo>
                    <a:cubicBezTo>
                      <a:pt x="57" y="0"/>
                      <a:pt x="51" y="2"/>
                      <a:pt x="45" y="6"/>
                    </a:cubicBezTo>
                    <a:cubicBezTo>
                      <a:pt x="0" y="39"/>
                      <a:pt x="37" y="108"/>
                      <a:pt x="75" y="154"/>
                    </a:cubicBezTo>
                    <a:cubicBezTo>
                      <a:pt x="108" y="196"/>
                      <a:pt x="177" y="301"/>
                      <a:pt x="238" y="303"/>
                    </a:cubicBezTo>
                    <a:cubicBezTo>
                      <a:pt x="238" y="303"/>
                      <a:pt x="239" y="303"/>
                      <a:pt x="239" y="303"/>
                    </a:cubicBezTo>
                    <a:cubicBezTo>
                      <a:pt x="290" y="303"/>
                      <a:pt x="273" y="233"/>
                      <a:pt x="255" y="198"/>
                    </a:cubicBezTo>
                    <a:cubicBezTo>
                      <a:pt x="227" y="137"/>
                      <a:pt x="180" y="81"/>
                      <a:pt x="128" y="38"/>
                    </a:cubicBezTo>
                    <a:cubicBezTo>
                      <a:pt x="115" y="27"/>
                      <a:pt x="88" y="0"/>
                      <a:pt x="64" y="0"/>
                    </a:cubicBezTo>
                  </a:path>
                </a:pathLst>
              </a:custGeom>
              <a:solidFill>
                <a:srgbClr val="FFFCF6">
                  <a:alpha val="2405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58" name="Google Shape;58;p4"/>
              <p:cNvSpPr/>
              <p:nvPr/>
            </p:nvSpPr>
            <p:spPr>
              <a:xfrm>
                <a:off x="5553076" y="1674813"/>
                <a:ext cx="434975" cy="339725"/>
              </a:xfrm>
              <a:custGeom>
                <a:avLst/>
                <a:gdLst/>
                <a:ahLst/>
                <a:cxnLst/>
                <a:rect l="l" t="t" r="r" b="b"/>
                <a:pathLst>
                  <a:path w="295" h="230" extrusionOk="0">
                    <a:moveTo>
                      <a:pt x="26" y="222"/>
                    </a:moveTo>
                    <a:cubicBezTo>
                      <a:pt x="121" y="172"/>
                      <a:pt x="197" y="95"/>
                      <a:pt x="282" y="30"/>
                    </a:cubicBezTo>
                    <a:cubicBezTo>
                      <a:pt x="295" y="20"/>
                      <a:pt x="283" y="0"/>
                      <a:pt x="270" y="9"/>
                    </a:cubicBezTo>
                    <a:cubicBezTo>
                      <a:pt x="185" y="74"/>
                      <a:pt x="109" y="151"/>
                      <a:pt x="14" y="202"/>
                    </a:cubicBezTo>
                    <a:cubicBezTo>
                      <a:pt x="0" y="209"/>
                      <a:pt x="12" y="230"/>
                      <a:pt x="26" y="222"/>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59" name="Google Shape;59;p4"/>
              <p:cNvSpPr/>
              <p:nvPr/>
            </p:nvSpPr>
            <p:spPr>
              <a:xfrm>
                <a:off x="5611813" y="1762125"/>
                <a:ext cx="433387" cy="328613"/>
              </a:xfrm>
              <a:custGeom>
                <a:avLst/>
                <a:gdLst/>
                <a:ahLst/>
                <a:cxnLst/>
                <a:rect l="l" t="t" r="r" b="b"/>
                <a:pathLst>
                  <a:path w="295" h="222" extrusionOk="0">
                    <a:moveTo>
                      <a:pt x="26" y="214"/>
                    </a:moveTo>
                    <a:cubicBezTo>
                      <a:pt x="119" y="163"/>
                      <a:pt x="201" y="94"/>
                      <a:pt x="283" y="27"/>
                    </a:cubicBezTo>
                    <a:cubicBezTo>
                      <a:pt x="295" y="17"/>
                      <a:pt x="278" y="0"/>
                      <a:pt x="266" y="10"/>
                    </a:cubicBezTo>
                    <a:cubicBezTo>
                      <a:pt x="185" y="76"/>
                      <a:pt x="105" y="143"/>
                      <a:pt x="14" y="194"/>
                    </a:cubicBezTo>
                    <a:cubicBezTo>
                      <a:pt x="0" y="201"/>
                      <a:pt x="13" y="222"/>
                      <a:pt x="26" y="214"/>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60" name="Google Shape;60;p4"/>
              <p:cNvSpPr/>
              <p:nvPr/>
            </p:nvSpPr>
            <p:spPr>
              <a:xfrm>
                <a:off x="6089651" y="2424113"/>
                <a:ext cx="458787" cy="320675"/>
              </a:xfrm>
              <a:custGeom>
                <a:avLst/>
                <a:gdLst/>
                <a:ahLst/>
                <a:cxnLst/>
                <a:rect l="l" t="t" r="r" b="b"/>
                <a:pathLst>
                  <a:path w="311" h="218" extrusionOk="0">
                    <a:moveTo>
                      <a:pt x="26" y="211"/>
                    </a:moveTo>
                    <a:cubicBezTo>
                      <a:pt x="122" y="160"/>
                      <a:pt x="208" y="91"/>
                      <a:pt x="298" y="30"/>
                    </a:cubicBezTo>
                    <a:cubicBezTo>
                      <a:pt x="311" y="21"/>
                      <a:pt x="299" y="0"/>
                      <a:pt x="286" y="9"/>
                    </a:cubicBezTo>
                    <a:cubicBezTo>
                      <a:pt x="196" y="70"/>
                      <a:pt x="110" y="139"/>
                      <a:pt x="14" y="190"/>
                    </a:cubicBezTo>
                    <a:cubicBezTo>
                      <a:pt x="0" y="198"/>
                      <a:pt x="12" y="218"/>
                      <a:pt x="26" y="211"/>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61" name="Google Shape;61;p4"/>
              <p:cNvSpPr/>
              <p:nvPr/>
            </p:nvSpPr>
            <p:spPr>
              <a:xfrm>
                <a:off x="6024563" y="2343150"/>
                <a:ext cx="476250" cy="320675"/>
              </a:xfrm>
              <a:custGeom>
                <a:avLst/>
                <a:gdLst/>
                <a:ahLst/>
                <a:cxnLst/>
                <a:rect l="l" t="t" r="r" b="b"/>
                <a:pathLst>
                  <a:path w="322" h="217" extrusionOk="0">
                    <a:moveTo>
                      <a:pt x="26" y="210"/>
                    </a:moveTo>
                    <a:cubicBezTo>
                      <a:pt x="76" y="186"/>
                      <a:pt x="126" y="160"/>
                      <a:pt x="173" y="129"/>
                    </a:cubicBezTo>
                    <a:cubicBezTo>
                      <a:pt x="220" y="97"/>
                      <a:pt x="265" y="62"/>
                      <a:pt x="310" y="26"/>
                    </a:cubicBezTo>
                    <a:cubicBezTo>
                      <a:pt x="322" y="17"/>
                      <a:pt x="305" y="0"/>
                      <a:pt x="293" y="9"/>
                    </a:cubicBezTo>
                    <a:cubicBezTo>
                      <a:pt x="249" y="45"/>
                      <a:pt x="204" y="79"/>
                      <a:pt x="157" y="110"/>
                    </a:cubicBezTo>
                    <a:cubicBezTo>
                      <a:pt x="111" y="140"/>
                      <a:pt x="63" y="166"/>
                      <a:pt x="14" y="190"/>
                    </a:cubicBezTo>
                    <a:cubicBezTo>
                      <a:pt x="0" y="196"/>
                      <a:pt x="12" y="217"/>
                      <a:pt x="26" y="21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grpSp>
      </p:grpSp>
      <p:grpSp>
        <p:nvGrpSpPr>
          <p:cNvPr id="62" name="Google Shape;62;p4"/>
          <p:cNvGrpSpPr/>
          <p:nvPr/>
        </p:nvGrpSpPr>
        <p:grpSpPr>
          <a:xfrm>
            <a:off x="446330" y="267076"/>
            <a:ext cx="8449781" cy="4715550"/>
            <a:chOff x="446330" y="267076"/>
            <a:chExt cx="8449781" cy="4715550"/>
          </a:xfrm>
        </p:grpSpPr>
        <p:sp>
          <p:nvSpPr>
            <p:cNvPr id="63" name="Google Shape;63;p4"/>
            <p:cNvSpPr/>
            <p:nvPr/>
          </p:nvSpPr>
          <p:spPr>
            <a:xfrm>
              <a:off x="8424010" y="4685876"/>
              <a:ext cx="294750" cy="296750"/>
            </a:xfrm>
            <a:custGeom>
              <a:avLst/>
              <a:gdLst/>
              <a:ahLst/>
              <a:cxnLst/>
              <a:rect l="l" t="t" r="r" b="b"/>
              <a:pathLst>
                <a:path w="127" h="128" extrusionOk="0">
                  <a:moveTo>
                    <a:pt x="117" y="55"/>
                  </a:moveTo>
                  <a:cubicBezTo>
                    <a:pt x="105" y="55"/>
                    <a:pt x="92" y="56"/>
                    <a:pt x="80" y="56"/>
                  </a:cubicBezTo>
                  <a:cubicBezTo>
                    <a:pt x="88" y="47"/>
                    <a:pt x="96" y="39"/>
                    <a:pt x="104" y="31"/>
                  </a:cubicBezTo>
                  <a:cubicBezTo>
                    <a:pt x="111" y="24"/>
                    <a:pt x="99" y="12"/>
                    <a:pt x="92" y="20"/>
                  </a:cubicBezTo>
                  <a:cubicBezTo>
                    <a:pt x="85" y="27"/>
                    <a:pt x="78" y="34"/>
                    <a:pt x="72" y="41"/>
                  </a:cubicBezTo>
                  <a:cubicBezTo>
                    <a:pt x="72" y="31"/>
                    <a:pt x="72" y="21"/>
                    <a:pt x="72" y="10"/>
                  </a:cubicBezTo>
                  <a:cubicBezTo>
                    <a:pt x="72" y="0"/>
                    <a:pt x="55" y="0"/>
                    <a:pt x="55" y="10"/>
                  </a:cubicBezTo>
                  <a:cubicBezTo>
                    <a:pt x="55" y="22"/>
                    <a:pt x="55" y="33"/>
                    <a:pt x="55" y="44"/>
                  </a:cubicBezTo>
                  <a:cubicBezTo>
                    <a:pt x="48" y="36"/>
                    <a:pt x="40" y="29"/>
                    <a:pt x="33" y="21"/>
                  </a:cubicBezTo>
                  <a:cubicBezTo>
                    <a:pt x="25" y="14"/>
                    <a:pt x="14" y="25"/>
                    <a:pt x="21" y="32"/>
                  </a:cubicBezTo>
                  <a:cubicBezTo>
                    <a:pt x="29" y="40"/>
                    <a:pt x="37" y="48"/>
                    <a:pt x="45" y="56"/>
                  </a:cubicBezTo>
                  <a:cubicBezTo>
                    <a:pt x="33" y="56"/>
                    <a:pt x="22" y="56"/>
                    <a:pt x="10" y="55"/>
                  </a:cubicBezTo>
                  <a:cubicBezTo>
                    <a:pt x="0" y="55"/>
                    <a:pt x="0" y="71"/>
                    <a:pt x="10" y="72"/>
                  </a:cubicBezTo>
                  <a:cubicBezTo>
                    <a:pt x="21" y="72"/>
                    <a:pt x="33" y="72"/>
                    <a:pt x="44" y="72"/>
                  </a:cubicBezTo>
                  <a:cubicBezTo>
                    <a:pt x="37" y="80"/>
                    <a:pt x="30" y="88"/>
                    <a:pt x="23" y="97"/>
                  </a:cubicBezTo>
                  <a:cubicBezTo>
                    <a:pt x="20" y="100"/>
                    <a:pt x="20" y="105"/>
                    <a:pt x="23" y="108"/>
                  </a:cubicBezTo>
                  <a:cubicBezTo>
                    <a:pt x="26" y="111"/>
                    <a:pt x="32" y="111"/>
                    <a:pt x="35" y="108"/>
                  </a:cubicBezTo>
                  <a:cubicBezTo>
                    <a:pt x="42" y="100"/>
                    <a:pt x="48" y="92"/>
                    <a:pt x="55" y="84"/>
                  </a:cubicBezTo>
                  <a:cubicBezTo>
                    <a:pt x="55" y="95"/>
                    <a:pt x="55" y="106"/>
                    <a:pt x="55" y="117"/>
                  </a:cubicBezTo>
                  <a:cubicBezTo>
                    <a:pt x="55" y="128"/>
                    <a:pt x="72" y="128"/>
                    <a:pt x="72" y="117"/>
                  </a:cubicBezTo>
                  <a:cubicBezTo>
                    <a:pt x="72" y="106"/>
                    <a:pt x="72" y="95"/>
                    <a:pt x="72" y="84"/>
                  </a:cubicBezTo>
                  <a:cubicBezTo>
                    <a:pt x="79" y="91"/>
                    <a:pt x="87" y="99"/>
                    <a:pt x="94" y="107"/>
                  </a:cubicBezTo>
                  <a:cubicBezTo>
                    <a:pt x="102" y="114"/>
                    <a:pt x="113" y="103"/>
                    <a:pt x="106" y="95"/>
                  </a:cubicBezTo>
                  <a:cubicBezTo>
                    <a:pt x="98" y="88"/>
                    <a:pt x="91" y="80"/>
                    <a:pt x="83" y="72"/>
                  </a:cubicBezTo>
                  <a:cubicBezTo>
                    <a:pt x="94" y="72"/>
                    <a:pt x="106" y="72"/>
                    <a:pt x="117" y="72"/>
                  </a:cubicBezTo>
                  <a:cubicBezTo>
                    <a:pt x="127" y="72"/>
                    <a:pt x="127" y="55"/>
                    <a:pt x="117" y="55"/>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64" name="Google Shape;64;p4"/>
            <p:cNvSpPr/>
            <p:nvPr/>
          </p:nvSpPr>
          <p:spPr>
            <a:xfrm>
              <a:off x="720010" y="267076"/>
              <a:ext cx="294750" cy="296750"/>
            </a:xfrm>
            <a:custGeom>
              <a:avLst/>
              <a:gdLst/>
              <a:ahLst/>
              <a:cxnLst/>
              <a:rect l="l" t="t" r="r" b="b"/>
              <a:pathLst>
                <a:path w="127" h="128" extrusionOk="0">
                  <a:moveTo>
                    <a:pt x="117" y="55"/>
                  </a:moveTo>
                  <a:cubicBezTo>
                    <a:pt x="105" y="55"/>
                    <a:pt x="92" y="56"/>
                    <a:pt x="80" y="56"/>
                  </a:cubicBezTo>
                  <a:cubicBezTo>
                    <a:pt x="88" y="47"/>
                    <a:pt x="96" y="39"/>
                    <a:pt x="104" y="31"/>
                  </a:cubicBezTo>
                  <a:cubicBezTo>
                    <a:pt x="111" y="24"/>
                    <a:pt x="99" y="12"/>
                    <a:pt x="92" y="20"/>
                  </a:cubicBezTo>
                  <a:cubicBezTo>
                    <a:pt x="85" y="27"/>
                    <a:pt x="78" y="34"/>
                    <a:pt x="72" y="41"/>
                  </a:cubicBezTo>
                  <a:cubicBezTo>
                    <a:pt x="72" y="31"/>
                    <a:pt x="72" y="21"/>
                    <a:pt x="72" y="10"/>
                  </a:cubicBezTo>
                  <a:cubicBezTo>
                    <a:pt x="72" y="0"/>
                    <a:pt x="55" y="0"/>
                    <a:pt x="55" y="10"/>
                  </a:cubicBezTo>
                  <a:cubicBezTo>
                    <a:pt x="55" y="22"/>
                    <a:pt x="55" y="33"/>
                    <a:pt x="55" y="44"/>
                  </a:cubicBezTo>
                  <a:cubicBezTo>
                    <a:pt x="48" y="36"/>
                    <a:pt x="40" y="29"/>
                    <a:pt x="33" y="21"/>
                  </a:cubicBezTo>
                  <a:cubicBezTo>
                    <a:pt x="25" y="14"/>
                    <a:pt x="14" y="25"/>
                    <a:pt x="21" y="32"/>
                  </a:cubicBezTo>
                  <a:cubicBezTo>
                    <a:pt x="29" y="40"/>
                    <a:pt x="37" y="48"/>
                    <a:pt x="45" y="56"/>
                  </a:cubicBezTo>
                  <a:cubicBezTo>
                    <a:pt x="33" y="56"/>
                    <a:pt x="22" y="56"/>
                    <a:pt x="10" y="55"/>
                  </a:cubicBezTo>
                  <a:cubicBezTo>
                    <a:pt x="0" y="55"/>
                    <a:pt x="0" y="71"/>
                    <a:pt x="10" y="72"/>
                  </a:cubicBezTo>
                  <a:cubicBezTo>
                    <a:pt x="21" y="72"/>
                    <a:pt x="33" y="72"/>
                    <a:pt x="44" y="72"/>
                  </a:cubicBezTo>
                  <a:cubicBezTo>
                    <a:pt x="37" y="80"/>
                    <a:pt x="30" y="88"/>
                    <a:pt x="23" y="97"/>
                  </a:cubicBezTo>
                  <a:cubicBezTo>
                    <a:pt x="20" y="100"/>
                    <a:pt x="20" y="105"/>
                    <a:pt x="23" y="108"/>
                  </a:cubicBezTo>
                  <a:cubicBezTo>
                    <a:pt x="26" y="111"/>
                    <a:pt x="32" y="111"/>
                    <a:pt x="35" y="108"/>
                  </a:cubicBezTo>
                  <a:cubicBezTo>
                    <a:pt x="42" y="100"/>
                    <a:pt x="48" y="92"/>
                    <a:pt x="55" y="84"/>
                  </a:cubicBezTo>
                  <a:cubicBezTo>
                    <a:pt x="55" y="95"/>
                    <a:pt x="55" y="106"/>
                    <a:pt x="55" y="117"/>
                  </a:cubicBezTo>
                  <a:cubicBezTo>
                    <a:pt x="55" y="128"/>
                    <a:pt x="72" y="128"/>
                    <a:pt x="72" y="117"/>
                  </a:cubicBezTo>
                  <a:cubicBezTo>
                    <a:pt x="72" y="106"/>
                    <a:pt x="72" y="95"/>
                    <a:pt x="72" y="84"/>
                  </a:cubicBezTo>
                  <a:cubicBezTo>
                    <a:pt x="79" y="91"/>
                    <a:pt x="87" y="99"/>
                    <a:pt x="94" y="107"/>
                  </a:cubicBezTo>
                  <a:cubicBezTo>
                    <a:pt x="102" y="114"/>
                    <a:pt x="113" y="103"/>
                    <a:pt x="106" y="95"/>
                  </a:cubicBezTo>
                  <a:cubicBezTo>
                    <a:pt x="98" y="88"/>
                    <a:pt x="91" y="80"/>
                    <a:pt x="83" y="72"/>
                  </a:cubicBezTo>
                  <a:cubicBezTo>
                    <a:pt x="94" y="72"/>
                    <a:pt x="106" y="72"/>
                    <a:pt x="117" y="72"/>
                  </a:cubicBezTo>
                  <a:cubicBezTo>
                    <a:pt x="127" y="72"/>
                    <a:pt x="127" y="55"/>
                    <a:pt x="117" y="55"/>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65" name="Google Shape;65;p4"/>
            <p:cNvSpPr/>
            <p:nvPr/>
          </p:nvSpPr>
          <p:spPr>
            <a:xfrm>
              <a:off x="446330" y="1313776"/>
              <a:ext cx="140200" cy="141150"/>
            </a:xfrm>
            <a:custGeom>
              <a:avLst/>
              <a:gdLst/>
              <a:ahLst/>
              <a:cxnLst/>
              <a:rect l="l" t="t" r="r" b="b"/>
              <a:pathLst>
                <a:path w="127" h="128" extrusionOk="0">
                  <a:moveTo>
                    <a:pt x="117" y="55"/>
                  </a:moveTo>
                  <a:cubicBezTo>
                    <a:pt x="105" y="55"/>
                    <a:pt x="92" y="56"/>
                    <a:pt x="80" y="56"/>
                  </a:cubicBezTo>
                  <a:cubicBezTo>
                    <a:pt x="88" y="47"/>
                    <a:pt x="96" y="39"/>
                    <a:pt x="104" y="31"/>
                  </a:cubicBezTo>
                  <a:cubicBezTo>
                    <a:pt x="111" y="24"/>
                    <a:pt x="99" y="12"/>
                    <a:pt x="92" y="20"/>
                  </a:cubicBezTo>
                  <a:cubicBezTo>
                    <a:pt x="85" y="27"/>
                    <a:pt x="78" y="34"/>
                    <a:pt x="72" y="41"/>
                  </a:cubicBezTo>
                  <a:cubicBezTo>
                    <a:pt x="72" y="31"/>
                    <a:pt x="72" y="21"/>
                    <a:pt x="72" y="10"/>
                  </a:cubicBezTo>
                  <a:cubicBezTo>
                    <a:pt x="72" y="0"/>
                    <a:pt x="55" y="0"/>
                    <a:pt x="55" y="10"/>
                  </a:cubicBezTo>
                  <a:cubicBezTo>
                    <a:pt x="55" y="22"/>
                    <a:pt x="55" y="33"/>
                    <a:pt x="55" y="44"/>
                  </a:cubicBezTo>
                  <a:cubicBezTo>
                    <a:pt x="48" y="36"/>
                    <a:pt x="40" y="29"/>
                    <a:pt x="33" y="21"/>
                  </a:cubicBezTo>
                  <a:cubicBezTo>
                    <a:pt x="25" y="14"/>
                    <a:pt x="14" y="25"/>
                    <a:pt x="21" y="32"/>
                  </a:cubicBezTo>
                  <a:cubicBezTo>
                    <a:pt x="29" y="40"/>
                    <a:pt x="37" y="48"/>
                    <a:pt x="45" y="56"/>
                  </a:cubicBezTo>
                  <a:cubicBezTo>
                    <a:pt x="33" y="56"/>
                    <a:pt x="22" y="56"/>
                    <a:pt x="10" y="55"/>
                  </a:cubicBezTo>
                  <a:cubicBezTo>
                    <a:pt x="0" y="55"/>
                    <a:pt x="0" y="71"/>
                    <a:pt x="10" y="72"/>
                  </a:cubicBezTo>
                  <a:cubicBezTo>
                    <a:pt x="21" y="72"/>
                    <a:pt x="33" y="72"/>
                    <a:pt x="44" y="72"/>
                  </a:cubicBezTo>
                  <a:cubicBezTo>
                    <a:pt x="37" y="80"/>
                    <a:pt x="30" y="88"/>
                    <a:pt x="23" y="97"/>
                  </a:cubicBezTo>
                  <a:cubicBezTo>
                    <a:pt x="20" y="100"/>
                    <a:pt x="20" y="105"/>
                    <a:pt x="23" y="108"/>
                  </a:cubicBezTo>
                  <a:cubicBezTo>
                    <a:pt x="26" y="111"/>
                    <a:pt x="32" y="111"/>
                    <a:pt x="35" y="108"/>
                  </a:cubicBezTo>
                  <a:cubicBezTo>
                    <a:pt x="42" y="100"/>
                    <a:pt x="48" y="92"/>
                    <a:pt x="55" y="84"/>
                  </a:cubicBezTo>
                  <a:cubicBezTo>
                    <a:pt x="55" y="95"/>
                    <a:pt x="55" y="106"/>
                    <a:pt x="55" y="117"/>
                  </a:cubicBezTo>
                  <a:cubicBezTo>
                    <a:pt x="55" y="128"/>
                    <a:pt x="72" y="128"/>
                    <a:pt x="72" y="117"/>
                  </a:cubicBezTo>
                  <a:cubicBezTo>
                    <a:pt x="72" y="106"/>
                    <a:pt x="72" y="95"/>
                    <a:pt x="72" y="84"/>
                  </a:cubicBezTo>
                  <a:cubicBezTo>
                    <a:pt x="79" y="91"/>
                    <a:pt x="87" y="99"/>
                    <a:pt x="94" y="107"/>
                  </a:cubicBezTo>
                  <a:cubicBezTo>
                    <a:pt x="102" y="114"/>
                    <a:pt x="113" y="103"/>
                    <a:pt x="106" y="95"/>
                  </a:cubicBezTo>
                  <a:cubicBezTo>
                    <a:pt x="98" y="88"/>
                    <a:pt x="91" y="80"/>
                    <a:pt x="83" y="72"/>
                  </a:cubicBezTo>
                  <a:cubicBezTo>
                    <a:pt x="94" y="72"/>
                    <a:pt x="106" y="72"/>
                    <a:pt x="117" y="72"/>
                  </a:cubicBezTo>
                  <a:cubicBezTo>
                    <a:pt x="127" y="72"/>
                    <a:pt x="127" y="55"/>
                    <a:pt x="117" y="55"/>
                  </a:cubicBez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66" name="Google Shape;66;p4"/>
            <p:cNvSpPr/>
            <p:nvPr/>
          </p:nvSpPr>
          <p:spPr>
            <a:xfrm>
              <a:off x="8755911" y="3564475"/>
              <a:ext cx="140200" cy="141151"/>
            </a:xfrm>
            <a:custGeom>
              <a:avLst/>
              <a:gdLst/>
              <a:ahLst/>
              <a:cxnLst/>
              <a:rect l="l" t="t" r="r" b="b"/>
              <a:pathLst>
                <a:path w="127" h="128" extrusionOk="0">
                  <a:moveTo>
                    <a:pt x="117" y="55"/>
                  </a:moveTo>
                  <a:cubicBezTo>
                    <a:pt x="105" y="55"/>
                    <a:pt x="92" y="56"/>
                    <a:pt x="80" y="56"/>
                  </a:cubicBezTo>
                  <a:cubicBezTo>
                    <a:pt x="88" y="47"/>
                    <a:pt x="96" y="39"/>
                    <a:pt x="104" y="31"/>
                  </a:cubicBezTo>
                  <a:cubicBezTo>
                    <a:pt x="111" y="24"/>
                    <a:pt x="99" y="12"/>
                    <a:pt x="92" y="20"/>
                  </a:cubicBezTo>
                  <a:cubicBezTo>
                    <a:pt x="85" y="27"/>
                    <a:pt x="78" y="34"/>
                    <a:pt x="72" y="41"/>
                  </a:cubicBezTo>
                  <a:cubicBezTo>
                    <a:pt x="72" y="31"/>
                    <a:pt x="72" y="21"/>
                    <a:pt x="72" y="10"/>
                  </a:cubicBezTo>
                  <a:cubicBezTo>
                    <a:pt x="72" y="0"/>
                    <a:pt x="55" y="0"/>
                    <a:pt x="55" y="10"/>
                  </a:cubicBezTo>
                  <a:cubicBezTo>
                    <a:pt x="55" y="22"/>
                    <a:pt x="55" y="33"/>
                    <a:pt x="55" y="44"/>
                  </a:cubicBezTo>
                  <a:cubicBezTo>
                    <a:pt x="48" y="36"/>
                    <a:pt x="40" y="29"/>
                    <a:pt x="33" y="21"/>
                  </a:cubicBezTo>
                  <a:cubicBezTo>
                    <a:pt x="25" y="14"/>
                    <a:pt x="14" y="25"/>
                    <a:pt x="21" y="32"/>
                  </a:cubicBezTo>
                  <a:cubicBezTo>
                    <a:pt x="29" y="40"/>
                    <a:pt x="37" y="48"/>
                    <a:pt x="45" y="56"/>
                  </a:cubicBezTo>
                  <a:cubicBezTo>
                    <a:pt x="33" y="56"/>
                    <a:pt x="22" y="56"/>
                    <a:pt x="10" y="55"/>
                  </a:cubicBezTo>
                  <a:cubicBezTo>
                    <a:pt x="0" y="55"/>
                    <a:pt x="0" y="71"/>
                    <a:pt x="10" y="72"/>
                  </a:cubicBezTo>
                  <a:cubicBezTo>
                    <a:pt x="21" y="72"/>
                    <a:pt x="33" y="72"/>
                    <a:pt x="44" y="72"/>
                  </a:cubicBezTo>
                  <a:cubicBezTo>
                    <a:pt x="37" y="80"/>
                    <a:pt x="30" y="88"/>
                    <a:pt x="23" y="97"/>
                  </a:cubicBezTo>
                  <a:cubicBezTo>
                    <a:pt x="20" y="100"/>
                    <a:pt x="20" y="105"/>
                    <a:pt x="23" y="108"/>
                  </a:cubicBezTo>
                  <a:cubicBezTo>
                    <a:pt x="26" y="111"/>
                    <a:pt x="32" y="111"/>
                    <a:pt x="35" y="108"/>
                  </a:cubicBezTo>
                  <a:cubicBezTo>
                    <a:pt x="42" y="100"/>
                    <a:pt x="48" y="92"/>
                    <a:pt x="55" y="84"/>
                  </a:cubicBezTo>
                  <a:cubicBezTo>
                    <a:pt x="55" y="95"/>
                    <a:pt x="55" y="106"/>
                    <a:pt x="55" y="117"/>
                  </a:cubicBezTo>
                  <a:cubicBezTo>
                    <a:pt x="55" y="128"/>
                    <a:pt x="72" y="128"/>
                    <a:pt x="72" y="117"/>
                  </a:cubicBezTo>
                  <a:cubicBezTo>
                    <a:pt x="72" y="106"/>
                    <a:pt x="72" y="95"/>
                    <a:pt x="72" y="84"/>
                  </a:cubicBezTo>
                  <a:cubicBezTo>
                    <a:pt x="79" y="91"/>
                    <a:pt x="87" y="99"/>
                    <a:pt x="94" y="107"/>
                  </a:cubicBezTo>
                  <a:cubicBezTo>
                    <a:pt x="102" y="114"/>
                    <a:pt x="113" y="103"/>
                    <a:pt x="106" y="95"/>
                  </a:cubicBezTo>
                  <a:cubicBezTo>
                    <a:pt x="98" y="88"/>
                    <a:pt x="91" y="80"/>
                    <a:pt x="83" y="72"/>
                  </a:cubicBezTo>
                  <a:cubicBezTo>
                    <a:pt x="94" y="72"/>
                    <a:pt x="106" y="72"/>
                    <a:pt x="117" y="72"/>
                  </a:cubicBezTo>
                  <a:cubicBezTo>
                    <a:pt x="127" y="72"/>
                    <a:pt x="127" y="55"/>
                    <a:pt x="117" y="55"/>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grpSp>
      <p:grpSp>
        <p:nvGrpSpPr>
          <p:cNvPr id="67" name="Google Shape;67;p4"/>
          <p:cNvGrpSpPr/>
          <p:nvPr/>
        </p:nvGrpSpPr>
        <p:grpSpPr>
          <a:xfrm>
            <a:off x="-860469" y="-1162188"/>
            <a:ext cx="10624379" cy="8020439"/>
            <a:chOff x="27" y="-448"/>
            <a:chExt cx="6693" cy="5052"/>
          </a:xfrm>
        </p:grpSpPr>
        <p:sp>
          <p:nvSpPr>
            <p:cNvPr id="68" name="Google Shape;68;p4"/>
            <p:cNvSpPr/>
            <p:nvPr/>
          </p:nvSpPr>
          <p:spPr>
            <a:xfrm>
              <a:off x="5448" y="215"/>
              <a:ext cx="420" cy="284"/>
            </a:xfrm>
            <a:custGeom>
              <a:avLst/>
              <a:gdLst/>
              <a:ahLst/>
              <a:cxnLst/>
              <a:rect l="l" t="t" r="r" b="b"/>
              <a:pathLst>
                <a:path w="542" h="366" extrusionOk="0">
                  <a:moveTo>
                    <a:pt x="0" y="32"/>
                  </a:moveTo>
                  <a:cubicBezTo>
                    <a:pt x="2" y="99"/>
                    <a:pt x="15" y="167"/>
                    <a:pt x="48" y="226"/>
                  </a:cubicBezTo>
                  <a:cubicBezTo>
                    <a:pt x="63" y="255"/>
                    <a:pt x="83" y="281"/>
                    <a:pt x="108" y="302"/>
                  </a:cubicBezTo>
                  <a:cubicBezTo>
                    <a:pt x="131" y="322"/>
                    <a:pt x="159" y="337"/>
                    <a:pt x="188" y="347"/>
                  </a:cubicBezTo>
                  <a:cubicBezTo>
                    <a:pt x="245" y="366"/>
                    <a:pt x="311" y="362"/>
                    <a:pt x="360" y="326"/>
                  </a:cubicBezTo>
                  <a:cubicBezTo>
                    <a:pt x="406" y="293"/>
                    <a:pt x="431" y="241"/>
                    <a:pt x="451" y="190"/>
                  </a:cubicBezTo>
                  <a:cubicBezTo>
                    <a:pt x="471" y="138"/>
                    <a:pt x="488" y="84"/>
                    <a:pt x="522" y="39"/>
                  </a:cubicBezTo>
                  <a:cubicBezTo>
                    <a:pt x="525" y="34"/>
                    <a:pt x="530" y="29"/>
                    <a:pt x="534" y="24"/>
                  </a:cubicBezTo>
                  <a:cubicBezTo>
                    <a:pt x="542" y="14"/>
                    <a:pt x="528" y="0"/>
                    <a:pt x="520" y="10"/>
                  </a:cubicBezTo>
                  <a:cubicBezTo>
                    <a:pt x="482" y="51"/>
                    <a:pt x="462" y="104"/>
                    <a:pt x="443" y="155"/>
                  </a:cubicBezTo>
                  <a:cubicBezTo>
                    <a:pt x="425" y="204"/>
                    <a:pt x="406" y="255"/>
                    <a:pt x="369" y="292"/>
                  </a:cubicBezTo>
                  <a:cubicBezTo>
                    <a:pt x="350" y="312"/>
                    <a:pt x="327" y="326"/>
                    <a:pt x="301" y="333"/>
                  </a:cubicBezTo>
                  <a:cubicBezTo>
                    <a:pt x="274" y="340"/>
                    <a:pt x="245" y="340"/>
                    <a:pt x="218" y="334"/>
                  </a:cubicBezTo>
                  <a:cubicBezTo>
                    <a:pt x="190" y="329"/>
                    <a:pt x="163" y="317"/>
                    <a:pt x="139" y="301"/>
                  </a:cubicBezTo>
                  <a:cubicBezTo>
                    <a:pt x="114" y="284"/>
                    <a:pt x="94" y="262"/>
                    <a:pt x="77" y="237"/>
                  </a:cubicBezTo>
                  <a:cubicBezTo>
                    <a:pt x="42" y="183"/>
                    <a:pt x="26" y="119"/>
                    <a:pt x="22" y="56"/>
                  </a:cubicBezTo>
                  <a:cubicBezTo>
                    <a:pt x="21" y="48"/>
                    <a:pt x="21" y="40"/>
                    <a:pt x="20" y="32"/>
                  </a:cubicBezTo>
                  <a:cubicBezTo>
                    <a:pt x="20" y="19"/>
                    <a:pt x="0" y="19"/>
                    <a:pt x="0" y="32"/>
                  </a:cubicBezTo>
                  <a:close/>
                </a:path>
              </a:pathLst>
            </a:custGeom>
            <a:solidFill>
              <a:schemeClr val="lt1"/>
            </a:solidFill>
            <a:ln w="19050"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69" name="Google Shape;69;p4"/>
            <p:cNvSpPr/>
            <p:nvPr/>
          </p:nvSpPr>
          <p:spPr>
            <a:xfrm>
              <a:off x="6044" y="-448"/>
              <a:ext cx="675" cy="1328"/>
            </a:xfrm>
            <a:custGeom>
              <a:avLst/>
              <a:gdLst/>
              <a:ahLst/>
              <a:cxnLst/>
              <a:rect l="l" t="t" r="r" b="b"/>
              <a:pathLst>
                <a:path w="874" h="1714" extrusionOk="0">
                  <a:moveTo>
                    <a:pt x="769" y="1699"/>
                  </a:moveTo>
                  <a:cubicBezTo>
                    <a:pt x="796" y="1705"/>
                    <a:pt x="823" y="1710"/>
                    <a:pt x="851" y="1714"/>
                  </a:cubicBezTo>
                  <a:cubicBezTo>
                    <a:pt x="852" y="1714"/>
                    <a:pt x="853" y="1714"/>
                    <a:pt x="854" y="1714"/>
                  </a:cubicBezTo>
                  <a:cubicBezTo>
                    <a:pt x="864" y="1714"/>
                    <a:pt x="871" y="1707"/>
                    <a:pt x="873" y="1698"/>
                  </a:cubicBezTo>
                  <a:cubicBezTo>
                    <a:pt x="874" y="1689"/>
                    <a:pt x="868" y="1681"/>
                    <a:pt x="859" y="1679"/>
                  </a:cubicBezTo>
                  <a:cubicBezTo>
                    <a:pt x="750" y="1661"/>
                    <a:pt x="642" y="1636"/>
                    <a:pt x="537" y="1603"/>
                  </a:cubicBezTo>
                  <a:cubicBezTo>
                    <a:pt x="484" y="1586"/>
                    <a:pt x="431" y="1567"/>
                    <a:pt x="380" y="1547"/>
                  </a:cubicBezTo>
                  <a:cubicBezTo>
                    <a:pt x="336" y="1529"/>
                    <a:pt x="289" y="1509"/>
                    <a:pt x="245" y="1486"/>
                  </a:cubicBezTo>
                  <a:cubicBezTo>
                    <a:pt x="152" y="1436"/>
                    <a:pt x="94" y="1384"/>
                    <a:pt x="64" y="1323"/>
                  </a:cubicBezTo>
                  <a:cubicBezTo>
                    <a:pt x="48" y="1290"/>
                    <a:pt x="41" y="1253"/>
                    <a:pt x="46" y="1216"/>
                  </a:cubicBezTo>
                  <a:cubicBezTo>
                    <a:pt x="49" y="1188"/>
                    <a:pt x="59" y="1158"/>
                    <a:pt x="77" y="1128"/>
                  </a:cubicBezTo>
                  <a:cubicBezTo>
                    <a:pt x="104" y="1080"/>
                    <a:pt x="141" y="1039"/>
                    <a:pt x="177" y="998"/>
                  </a:cubicBezTo>
                  <a:cubicBezTo>
                    <a:pt x="187" y="988"/>
                    <a:pt x="197" y="977"/>
                    <a:pt x="206" y="966"/>
                  </a:cubicBezTo>
                  <a:cubicBezTo>
                    <a:pt x="251" y="915"/>
                    <a:pt x="296" y="859"/>
                    <a:pt x="313" y="792"/>
                  </a:cubicBezTo>
                  <a:cubicBezTo>
                    <a:pt x="323" y="755"/>
                    <a:pt x="323" y="717"/>
                    <a:pt x="314" y="680"/>
                  </a:cubicBezTo>
                  <a:cubicBezTo>
                    <a:pt x="303" y="638"/>
                    <a:pt x="281" y="599"/>
                    <a:pt x="259" y="564"/>
                  </a:cubicBezTo>
                  <a:cubicBezTo>
                    <a:pt x="254" y="556"/>
                    <a:pt x="249" y="548"/>
                    <a:pt x="244" y="540"/>
                  </a:cubicBezTo>
                  <a:cubicBezTo>
                    <a:pt x="203" y="477"/>
                    <a:pt x="162" y="412"/>
                    <a:pt x="168" y="335"/>
                  </a:cubicBezTo>
                  <a:cubicBezTo>
                    <a:pt x="175" y="256"/>
                    <a:pt x="229" y="175"/>
                    <a:pt x="309" y="124"/>
                  </a:cubicBezTo>
                  <a:cubicBezTo>
                    <a:pt x="396" y="68"/>
                    <a:pt x="501" y="52"/>
                    <a:pt x="600" y="43"/>
                  </a:cubicBezTo>
                  <a:cubicBezTo>
                    <a:pt x="626" y="40"/>
                    <a:pt x="651" y="38"/>
                    <a:pt x="677" y="36"/>
                  </a:cubicBezTo>
                  <a:cubicBezTo>
                    <a:pt x="684" y="36"/>
                    <a:pt x="689" y="32"/>
                    <a:pt x="692" y="26"/>
                  </a:cubicBezTo>
                  <a:cubicBezTo>
                    <a:pt x="695" y="20"/>
                    <a:pt x="695" y="13"/>
                    <a:pt x="691" y="7"/>
                  </a:cubicBezTo>
                  <a:cubicBezTo>
                    <a:pt x="688" y="2"/>
                    <a:pt x="682" y="0"/>
                    <a:pt x="676" y="0"/>
                  </a:cubicBezTo>
                  <a:cubicBezTo>
                    <a:pt x="570" y="8"/>
                    <a:pt x="460" y="16"/>
                    <a:pt x="360" y="58"/>
                  </a:cubicBezTo>
                  <a:cubicBezTo>
                    <a:pt x="263" y="98"/>
                    <a:pt x="189" y="166"/>
                    <a:pt x="153" y="250"/>
                  </a:cubicBezTo>
                  <a:cubicBezTo>
                    <a:pt x="134" y="295"/>
                    <a:pt x="128" y="342"/>
                    <a:pt x="134" y="386"/>
                  </a:cubicBezTo>
                  <a:cubicBezTo>
                    <a:pt x="139" y="424"/>
                    <a:pt x="154" y="462"/>
                    <a:pt x="182" y="509"/>
                  </a:cubicBezTo>
                  <a:cubicBezTo>
                    <a:pt x="191" y="525"/>
                    <a:pt x="201" y="540"/>
                    <a:pt x="211" y="555"/>
                  </a:cubicBezTo>
                  <a:cubicBezTo>
                    <a:pt x="247" y="611"/>
                    <a:pt x="285" y="669"/>
                    <a:pt x="285" y="735"/>
                  </a:cubicBezTo>
                  <a:cubicBezTo>
                    <a:pt x="285" y="805"/>
                    <a:pt x="243" y="865"/>
                    <a:pt x="207" y="910"/>
                  </a:cubicBezTo>
                  <a:cubicBezTo>
                    <a:pt x="189" y="931"/>
                    <a:pt x="170" y="952"/>
                    <a:pt x="152" y="973"/>
                  </a:cubicBezTo>
                  <a:cubicBezTo>
                    <a:pt x="123" y="1005"/>
                    <a:pt x="93" y="1039"/>
                    <a:pt x="67" y="1075"/>
                  </a:cubicBezTo>
                  <a:cubicBezTo>
                    <a:pt x="19" y="1145"/>
                    <a:pt x="0" y="1214"/>
                    <a:pt x="12" y="1280"/>
                  </a:cubicBezTo>
                  <a:cubicBezTo>
                    <a:pt x="26" y="1354"/>
                    <a:pt x="78" y="1421"/>
                    <a:pt x="166" y="1481"/>
                  </a:cubicBezTo>
                  <a:cubicBezTo>
                    <a:pt x="200" y="1504"/>
                    <a:pt x="239" y="1525"/>
                    <a:pt x="284" y="1545"/>
                  </a:cubicBezTo>
                  <a:cubicBezTo>
                    <a:pt x="335" y="1568"/>
                    <a:pt x="388" y="1589"/>
                    <a:pt x="441" y="1608"/>
                  </a:cubicBezTo>
                  <a:cubicBezTo>
                    <a:pt x="547" y="1647"/>
                    <a:pt x="658" y="1677"/>
                    <a:pt x="769" y="1699"/>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70" name="Google Shape;70;p4"/>
            <p:cNvSpPr/>
            <p:nvPr/>
          </p:nvSpPr>
          <p:spPr>
            <a:xfrm rot="-2700000">
              <a:off x="545" y="2822"/>
              <a:ext cx="754" cy="1776"/>
            </a:xfrm>
            <a:custGeom>
              <a:avLst/>
              <a:gdLst/>
              <a:ahLst/>
              <a:cxnLst/>
              <a:rect l="l" t="t" r="r" b="b"/>
              <a:pathLst>
                <a:path w="974" h="2294" extrusionOk="0">
                  <a:moveTo>
                    <a:pt x="970" y="749"/>
                  </a:moveTo>
                  <a:cubicBezTo>
                    <a:pt x="969" y="743"/>
                    <a:pt x="963" y="737"/>
                    <a:pt x="957" y="736"/>
                  </a:cubicBezTo>
                  <a:cubicBezTo>
                    <a:pt x="948" y="734"/>
                    <a:pt x="939" y="733"/>
                    <a:pt x="931" y="732"/>
                  </a:cubicBezTo>
                  <a:cubicBezTo>
                    <a:pt x="930" y="731"/>
                    <a:pt x="930" y="731"/>
                    <a:pt x="930" y="731"/>
                  </a:cubicBezTo>
                  <a:cubicBezTo>
                    <a:pt x="930" y="732"/>
                    <a:pt x="930" y="732"/>
                    <a:pt x="930" y="732"/>
                  </a:cubicBezTo>
                  <a:cubicBezTo>
                    <a:pt x="870" y="727"/>
                    <a:pt x="809" y="741"/>
                    <a:pt x="752" y="775"/>
                  </a:cubicBezTo>
                  <a:cubicBezTo>
                    <a:pt x="720" y="793"/>
                    <a:pt x="691" y="817"/>
                    <a:pt x="665" y="844"/>
                  </a:cubicBezTo>
                  <a:cubicBezTo>
                    <a:pt x="635" y="807"/>
                    <a:pt x="617" y="760"/>
                    <a:pt x="614" y="716"/>
                  </a:cubicBezTo>
                  <a:cubicBezTo>
                    <a:pt x="610" y="666"/>
                    <a:pt x="620" y="612"/>
                    <a:pt x="643" y="559"/>
                  </a:cubicBezTo>
                  <a:cubicBezTo>
                    <a:pt x="654" y="534"/>
                    <a:pt x="668" y="509"/>
                    <a:pt x="684" y="485"/>
                  </a:cubicBezTo>
                  <a:cubicBezTo>
                    <a:pt x="688" y="478"/>
                    <a:pt x="693" y="472"/>
                    <a:pt x="697" y="465"/>
                  </a:cubicBezTo>
                  <a:cubicBezTo>
                    <a:pt x="708" y="450"/>
                    <a:pt x="718" y="435"/>
                    <a:pt x="727" y="419"/>
                  </a:cubicBezTo>
                  <a:cubicBezTo>
                    <a:pt x="752" y="371"/>
                    <a:pt x="754" y="321"/>
                    <a:pt x="731" y="277"/>
                  </a:cubicBezTo>
                  <a:cubicBezTo>
                    <a:pt x="706" y="230"/>
                    <a:pt x="661" y="196"/>
                    <a:pt x="629" y="175"/>
                  </a:cubicBezTo>
                  <a:cubicBezTo>
                    <a:pt x="530" y="109"/>
                    <a:pt x="411" y="51"/>
                    <a:pt x="275" y="3"/>
                  </a:cubicBezTo>
                  <a:cubicBezTo>
                    <a:pt x="266" y="0"/>
                    <a:pt x="257" y="4"/>
                    <a:pt x="254" y="14"/>
                  </a:cubicBezTo>
                  <a:cubicBezTo>
                    <a:pt x="250" y="22"/>
                    <a:pt x="254" y="34"/>
                    <a:pt x="265" y="38"/>
                  </a:cubicBezTo>
                  <a:cubicBezTo>
                    <a:pt x="383" y="79"/>
                    <a:pt x="495" y="133"/>
                    <a:pt x="596" y="197"/>
                  </a:cubicBezTo>
                  <a:cubicBezTo>
                    <a:pt x="633" y="220"/>
                    <a:pt x="677" y="252"/>
                    <a:pt x="700" y="296"/>
                  </a:cubicBezTo>
                  <a:cubicBezTo>
                    <a:pt x="711" y="317"/>
                    <a:pt x="714" y="340"/>
                    <a:pt x="710" y="362"/>
                  </a:cubicBezTo>
                  <a:cubicBezTo>
                    <a:pt x="706" y="387"/>
                    <a:pt x="691" y="410"/>
                    <a:pt x="677" y="432"/>
                  </a:cubicBezTo>
                  <a:cubicBezTo>
                    <a:pt x="646" y="477"/>
                    <a:pt x="614" y="526"/>
                    <a:pt x="596" y="582"/>
                  </a:cubicBezTo>
                  <a:cubicBezTo>
                    <a:pt x="577" y="640"/>
                    <a:pt x="572" y="698"/>
                    <a:pt x="582" y="751"/>
                  </a:cubicBezTo>
                  <a:cubicBezTo>
                    <a:pt x="590" y="792"/>
                    <a:pt x="611" y="836"/>
                    <a:pt x="642" y="872"/>
                  </a:cubicBezTo>
                  <a:cubicBezTo>
                    <a:pt x="629" y="889"/>
                    <a:pt x="617" y="908"/>
                    <a:pt x="607" y="927"/>
                  </a:cubicBezTo>
                  <a:cubicBezTo>
                    <a:pt x="573" y="993"/>
                    <a:pt x="554" y="1072"/>
                    <a:pt x="552" y="1159"/>
                  </a:cubicBezTo>
                  <a:cubicBezTo>
                    <a:pt x="549" y="1244"/>
                    <a:pt x="564" y="1326"/>
                    <a:pt x="580" y="1409"/>
                  </a:cubicBezTo>
                  <a:cubicBezTo>
                    <a:pt x="598" y="1497"/>
                    <a:pt x="610" y="1575"/>
                    <a:pt x="594" y="1653"/>
                  </a:cubicBezTo>
                  <a:cubicBezTo>
                    <a:pt x="578" y="1725"/>
                    <a:pt x="540" y="1781"/>
                    <a:pt x="486" y="1810"/>
                  </a:cubicBezTo>
                  <a:cubicBezTo>
                    <a:pt x="430" y="1840"/>
                    <a:pt x="365" y="1846"/>
                    <a:pt x="303" y="1853"/>
                  </a:cubicBezTo>
                  <a:cubicBezTo>
                    <a:pt x="250" y="1858"/>
                    <a:pt x="195" y="1863"/>
                    <a:pt x="145" y="1883"/>
                  </a:cubicBezTo>
                  <a:cubicBezTo>
                    <a:pt x="83" y="1907"/>
                    <a:pt x="39" y="1952"/>
                    <a:pt x="22" y="2010"/>
                  </a:cubicBezTo>
                  <a:cubicBezTo>
                    <a:pt x="0" y="2087"/>
                    <a:pt x="26" y="2169"/>
                    <a:pt x="52" y="2232"/>
                  </a:cubicBezTo>
                  <a:cubicBezTo>
                    <a:pt x="59" y="2248"/>
                    <a:pt x="66" y="2265"/>
                    <a:pt x="75" y="2284"/>
                  </a:cubicBezTo>
                  <a:cubicBezTo>
                    <a:pt x="78" y="2290"/>
                    <a:pt x="83" y="2294"/>
                    <a:pt x="89" y="2294"/>
                  </a:cubicBezTo>
                  <a:cubicBezTo>
                    <a:pt x="92" y="2294"/>
                    <a:pt x="95" y="2293"/>
                    <a:pt x="97" y="2292"/>
                  </a:cubicBezTo>
                  <a:cubicBezTo>
                    <a:pt x="106" y="2288"/>
                    <a:pt x="111" y="2278"/>
                    <a:pt x="107" y="2267"/>
                  </a:cubicBezTo>
                  <a:cubicBezTo>
                    <a:pt x="76" y="2200"/>
                    <a:pt x="46" y="2128"/>
                    <a:pt x="51" y="2055"/>
                  </a:cubicBezTo>
                  <a:cubicBezTo>
                    <a:pt x="55" y="1997"/>
                    <a:pt x="90" y="1947"/>
                    <a:pt x="144" y="1922"/>
                  </a:cubicBezTo>
                  <a:cubicBezTo>
                    <a:pt x="190" y="1901"/>
                    <a:pt x="242" y="1895"/>
                    <a:pt x="292" y="1890"/>
                  </a:cubicBezTo>
                  <a:cubicBezTo>
                    <a:pt x="311" y="1888"/>
                    <a:pt x="311" y="1888"/>
                    <a:pt x="311" y="1888"/>
                  </a:cubicBezTo>
                  <a:cubicBezTo>
                    <a:pt x="367" y="1882"/>
                    <a:pt x="425" y="1875"/>
                    <a:pt x="478" y="1853"/>
                  </a:cubicBezTo>
                  <a:cubicBezTo>
                    <a:pt x="538" y="1828"/>
                    <a:pt x="584" y="1782"/>
                    <a:pt x="610" y="1721"/>
                  </a:cubicBezTo>
                  <a:cubicBezTo>
                    <a:pt x="636" y="1659"/>
                    <a:pt x="643" y="1587"/>
                    <a:pt x="632" y="1501"/>
                  </a:cubicBezTo>
                  <a:cubicBezTo>
                    <a:pt x="628" y="1463"/>
                    <a:pt x="620" y="1425"/>
                    <a:pt x="613" y="1388"/>
                  </a:cubicBezTo>
                  <a:cubicBezTo>
                    <a:pt x="604" y="1343"/>
                    <a:pt x="595" y="1296"/>
                    <a:pt x="591" y="1250"/>
                  </a:cubicBezTo>
                  <a:cubicBezTo>
                    <a:pt x="583" y="1164"/>
                    <a:pt x="589" y="1087"/>
                    <a:pt x="608" y="1020"/>
                  </a:cubicBezTo>
                  <a:cubicBezTo>
                    <a:pt x="622" y="975"/>
                    <a:pt x="642" y="933"/>
                    <a:pt x="668" y="898"/>
                  </a:cubicBezTo>
                  <a:cubicBezTo>
                    <a:pt x="697" y="923"/>
                    <a:pt x="733" y="941"/>
                    <a:pt x="773" y="946"/>
                  </a:cubicBezTo>
                  <a:cubicBezTo>
                    <a:pt x="828" y="953"/>
                    <a:pt x="888" y="931"/>
                    <a:pt x="929" y="887"/>
                  </a:cubicBezTo>
                  <a:cubicBezTo>
                    <a:pt x="959" y="854"/>
                    <a:pt x="974" y="815"/>
                    <a:pt x="973" y="776"/>
                  </a:cubicBezTo>
                  <a:cubicBezTo>
                    <a:pt x="974" y="776"/>
                    <a:pt x="974" y="776"/>
                    <a:pt x="974" y="776"/>
                  </a:cubicBezTo>
                  <a:cubicBezTo>
                    <a:pt x="973" y="775"/>
                    <a:pt x="973" y="775"/>
                    <a:pt x="973" y="775"/>
                  </a:cubicBezTo>
                  <a:cubicBezTo>
                    <a:pt x="973" y="766"/>
                    <a:pt x="972" y="758"/>
                    <a:pt x="970" y="749"/>
                  </a:cubicBezTo>
                  <a:close/>
                  <a:moveTo>
                    <a:pt x="719" y="842"/>
                  </a:moveTo>
                  <a:cubicBezTo>
                    <a:pt x="773" y="795"/>
                    <a:pt x="837" y="768"/>
                    <a:pt x="900" y="767"/>
                  </a:cubicBezTo>
                  <a:cubicBezTo>
                    <a:pt x="912" y="767"/>
                    <a:pt x="925" y="767"/>
                    <a:pt x="937" y="769"/>
                  </a:cubicBezTo>
                  <a:cubicBezTo>
                    <a:pt x="941" y="802"/>
                    <a:pt x="928" y="836"/>
                    <a:pt x="901" y="864"/>
                  </a:cubicBezTo>
                  <a:cubicBezTo>
                    <a:pt x="867" y="899"/>
                    <a:pt x="817" y="917"/>
                    <a:pt x="773" y="910"/>
                  </a:cubicBezTo>
                  <a:cubicBezTo>
                    <a:pt x="741" y="904"/>
                    <a:pt x="714" y="890"/>
                    <a:pt x="691" y="870"/>
                  </a:cubicBezTo>
                  <a:cubicBezTo>
                    <a:pt x="700" y="860"/>
                    <a:pt x="709" y="851"/>
                    <a:pt x="719" y="842"/>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33"/>
        <p:cNvGrpSpPr/>
        <p:nvPr/>
      </p:nvGrpSpPr>
      <p:grpSpPr>
        <a:xfrm>
          <a:off x="0" y="0"/>
          <a:ext cx="0" cy="0"/>
          <a:chOff x="0" y="0"/>
          <a:chExt cx="0" cy="0"/>
        </a:xfrm>
      </p:grpSpPr>
      <p:grpSp>
        <p:nvGrpSpPr>
          <p:cNvPr id="134" name="Google Shape;134;p7"/>
          <p:cNvGrpSpPr/>
          <p:nvPr/>
        </p:nvGrpSpPr>
        <p:grpSpPr>
          <a:xfrm>
            <a:off x="-3661918" y="-1047495"/>
            <a:ext cx="16092480" cy="10459495"/>
            <a:chOff x="-3661918" y="-1047495"/>
            <a:chExt cx="16092480" cy="10459495"/>
          </a:xfrm>
        </p:grpSpPr>
        <p:sp>
          <p:nvSpPr>
            <p:cNvPr id="135" name="Google Shape;135;p7"/>
            <p:cNvSpPr/>
            <p:nvPr/>
          </p:nvSpPr>
          <p:spPr>
            <a:xfrm rot="4728429">
              <a:off x="5850999" y="2427862"/>
              <a:ext cx="4337628" cy="8134227"/>
            </a:xfrm>
            <a:custGeom>
              <a:avLst/>
              <a:gdLst/>
              <a:ahLst/>
              <a:cxnLst/>
              <a:rect l="l" t="t" r="r" b="b"/>
              <a:pathLst>
                <a:path w="557" h="1044" extrusionOk="0">
                  <a:moveTo>
                    <a:pt x="71" y="189"/>
                  </a:moveTo>
                  <a:cubicBezTo>
                    <a:pt x="0" y="450"/>
                    <a:pt x="76" y="744"/>
                    <a:pt x="246" y="955"/>
                  </a:cubicBezTo>
                  <a:cubicBezTo>
                    <a:pt x="283" y="1000"/>
                    <a:pt x="334" y="1044"/>
                    <a:pt x="392" y="1035"/>
                  </a:cubicBezTo>
                  <a:cubicBezTo>
                    <a:pt x="414" y="1032"/>
                    <a:pt x="434" y="1021"/>
                    <a:pt x="452" y="1008"/>
                  </a:cubicBezTo>
                  <a:cubicBezTo>
                    <a:pt x="545" y="937"/>
                    <a:pt x="557" y="802"/>
                    <a:pt x="554" y="685"/>
                  </a:cubicBezTo>
                  <a:cubicBezTo>
                    <a:pt x="551" y="587"/>
                    <a:pt x="544" y="490"/>
                    <a:pt x="532" y="393"/>
                  </a:cubicBezTo>
                  <a:cubicBezTo>
                    <a:pt x="521" y="300"/>
                    <a:pt x="505" y="206"/>
                    <a:pt x="460" y="124"/>
                  </a:cubicBezTo>
                  <a:cubicBezTo>
                    <a:pt x="437" y="83"/>
                    <a:pt x="406" y="45"/>
                    <a:pt x="364" y="26"/>
                  </a:cubicBezTo>
                  <a:cubicBezTo>
                    <a:pt x="307" y="0"/>
                    <a:pt x="239" y="13"/>
                    <a:pt x="187" y="47"/>
                  </a:cubicBezTo>
                  <a:cubicBezTo>
                    <a:pt x="135" y="81"/>
                    <a:pt x="99" y="133"/>
                    <a:pt x="71" y="189"/>
                  </a:cubicBez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36" name="Google Shape;136;p7"/>
            <p:cNvSpPr/>
            <p:nvPr/>
          </p:nvSpPr>
          <p:spPr>
            <a:xfrm rot="10799989">
              <a:off x="-3661918" y="-1047486"/>
              <a:ext cx="5354436" cy="2358919"/>
            </a:xfrm>
            <a:custGeom>
              <a:avLst/>
              <a:gdLst/>
              <a:ahLst/>
              <a:cxnLst/>
              <a:rect l="l" t="t" r="r" b="b"/>
              <a:pathLst>
                <a:path w="3399" h="1498" extrusionOk="0">
                  <a:moveTo>
                    <a:pt x="23" y="1182"/>
                  </a:moveTo>
                  <a:cubicBezTo>
                    <a:pt x="137" y="893"/>
                    <a:pt x="412" y="673"/>
                    <a:pt x="719" y="624"/>
                  </a:cubicBezTo>
                  <a:cubicBezTo>
                    <a:pt x="945" y="588"/>
                    <a:pt x="1174" y="639"/>
                    <a:pt x="1401" y="666"/>
                  </a:cubicBezTo>
                  <a:cubicBezTo>
                    <a:pt x="1628" y="694"/>
                    <a:pt x="1873" y="694"/>
                    <a:pt x="2066" y="572"/>
                  </a:cubicBezTo>
                  <a:cubicBezTo>
                    <a:pt x="2140" y="524"/>
                    <a:pt x="2203" y="461"/>
                    <a:pt x="2267" y="400"/>
                  </a:cubicBezTo>
                  <a:cubicBezTo>
                    <a:pt x="2489" y="191"/>
                    <a:pt x="2777" y="0"/>
                    <a:pt x="3078" y="52"/>
                  </a:cubicBezTo>
                  <a:cubicBezTo>
                    <a:pt x="3128" y="60"/>
                    <a:pt x="3177" y="76"/>
                    <a:pt x="3216" y="109"/>
                  </a:cubicBezTo>
                  <a:cubicBezTo>
                    <a:pt x="3263" y="149"/>
                    <a:pt x="3287" y="210"/>
                    <a:pt x="3305" y="270"/>
                  </a:cubicBezTo>
                  <a:cubicBezTo>
                    <a:pt x="3399" y="584"/>
                    <a:pt x="3350" y="966"/>
                    <a:pt x="3098" y="1176"/>
                  </a:cubicBezTo>
                  <a:cubicBezTo>
                    <a:pt x="2968" y="1285"/>
                    <a:pt x="2799" y="1336"/>
                    <a:pt x="2632" y="1372"/>
                  </a:cubicBezTo>
                  <a:cubicBezTo>
                    <a:pt x="2047" y="1498"/>
                    <a:pt x="1440" y="1464"/>
                    <a:pt x="842" y="1430"/>
                  </a:cubicBezTo>
                  <a:cubicBezTo>
                    <a:pt x="681" y="1421"/>
                    <a:pt x="519" y="1411"/>
                    <a:pt x="359" y="1387"/>
                  </a:cubicBezTo>
                  <a:cubicBezTo>
                    <a:pt x="244" y="1369"/>
                    <a:pt x="124" y="1341"/>
                    <a:pt x="33" y="1273"/>
                  </a:cubicBezTo>
                  <a:cubicBezTo>
                    <a:pt x="2" y="1250"/>
                    <a:pt x="0" y="1205"/>
                    <a:pt x="28" y="1179"/>
                  </a:cubicBezTo>
                  <a:cubicBezTo>
                    <a:pt x="73" y="1136"/>
                    <a:pt x="73" y="1136"/>
                    <a:pt x="73" y="1136"/>
                  </a:cubicBezTo>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grpSp>
        <p:nvGrpSpPr>
          <p:cNvPr id="137" name="Google Shape;137;p7"/>
          <p:cNvGrpSpPr/>
          <p:nvPr/>
        </p:nvGrpSpPr>
        <p:grpSpPr>
          <a:xfrm>
            <a:off x="-306172" y="300948"/>
            <a:ext cx="9685903" cy="4801243"/>
            <a:chOff x="-306172" y="300948"/>
            <a:chExt cx="9685903" cy="4801243"/>
          </a:xfrm>
        </p:grpSpPr>
        <p:grpSp>
          <p:nvGrpSpPr>
            <p:cNvPr id="138" name="Google Shape;138;p7"/>
            <p:cNvGrpSpPr/>
            <p:nvPr/>
          </p:nvGrpSpPr>
          <p:grpSpPr>
            <a:xfrm rot="4969952">
              <a:off x="-183686" y="4270329"/>
              <a:ext cx="698465" cy="863035"/>
              <a:chOff x="5465763" y="1457325"/>
              <a:chExt cx="1158874" cy="1431924"/>
            </a:xfrm>
          </p:grpSpPr>
          <p:sp>
            <p:nvSpPr>
              <p:cNvPr id="139" name="Google Shape;139;p7"/>
              <p:cNvSpPr/>
              <p:nvPr/>
            </p:nvSpPr>
            <p:spPr>
              <a:xfrm>
                <a:off x="5465763" y="1457325"/>
                <a:ext cx="1158874" cy="1431924"/>
              </a:xfrm>
              <a:custGeom>
                <a:avLst/>
                <a:gdLst/>
                <a:ahLst/>
                <a:cxnLst/>
                <a:rect l="l" t="t" r="r" b="b"/>
                <a:pathLst>
                  <a:path w="786" h="971" extrusionOk="0">
                    <a:moveTo>
                      <a:pt x="78" y="360"/>
                    </a:moveTo>
                    <a:cubicBezTo>
                      <a:pt x="32" y="180"/>
                      <a:pt x="0" y="38"/>
                      <a:pt x="36" y="11"/>
                    </a:cubicBezTo>
                    <a:cubicBezTo>
                      <a:pt x="51" y="0"/>
                      <a:pt x="196" y="82"/>
                      <a:pt x="339" y="170"/>
                    </a:cubicBezTo>
                    <a:cubicBezTo>
                      <a:pt x="778" y="749"/>
                      <a:pt x="778" y="749"/>
                      <a:pt x="778" y="749"/>
                    </a:cubicBezTo>
                    <a:cubicBezTo>
                      <a:pt x="786" y="765"/>
                      <a:pt x="737" y="815"/>
                      <a:pt x="618" y="893"/>
                    </a:cubicBezTo>
                    <a:cubicBezTo>
                      <a:pt x="498" y="971"/>
                      <a:pt x="520" y="956"/>
                      <a:pt x="428" y="837"/>
                    </a:cubicBezTo>
                    <a:cubicBezTo>
                      <a:pt x="313" y="687"/>
                      <a:pt x="176" y="492"/>
                      <a:pt x="78" y="360"/>
                    </a:cubicBezTo>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40" name="Google Shape;140;p7"/>
              <p:cNvSpPr/>
              <p:nvPr/>
            </p:nvSpPr>
            <p:spPr>
              <a:xfrm>
                <a:off x="5822951" y="2001838"/>
                <a:ext cx="428625" cy="446087"/>
              </a:xfrm>
              <a:custGeom>
                <a:avLst/>
                <a:gdLst/>
                <a:ahLst/>
                <a:cxnLst/>
                <a:rect l="l" t="t" r="r" b="b"/>
                <a:pathLst>
                  <a:path w="290" h="303" extrusionOk="0">
                    <a:moveTo>
                      <a:pt x="64" y="0"/>
                    </a:moveTo>
                    <a:cubicBezTo>
                      <a:pt x="57" y="0"/>
                      <a:pt x="51" y="2"/>
                      <a:pt x="45" y="6"/>
                    </a:cubicBezTo>
                    <a:cubicBezTo>
                      <a:pt x="0" y="39"/>
                      <a:pt x="37" y="108"/>
                      <a:pt x="75" y="154"/>
                    </a:cubicBezTo>
                    <a:cubicBezTo>
                      <a:pt x="108" y="196"/>
                      <a:pt x="177" y="301"/>
                      <a:pt x="238" y="303"/>
                    </a:cubicBezTo>
                    <a:cubicBezTo>
                      <a:pt x="238" y="303"/>
                      <a:pt x="239" y="303"/>
                      <a:pt x="239" y="303"/>
                    </a:cubicBezTo>
                    <a:cubicBezTo>
                      <a:pt x="290" y="303"/>
                      <a:pt x="273" y="233"/>
                      <a:pt x="255" y="198"/>
                    </a:cubicBezTo>
                    <a:cubicBezTo>
                      <a:pt x="227" y="137"/>
                      <a:pt x="180" y="81"/>
                      <a:pt x="128" y="38"/>
                    </a:cubicBezTo>
                    <a:cubicBezTo>
                      <a:pt x="115" y="27"/>
                      <a:pt x="88" y="0"/>
                      <a:pt x="64" y="0"/>
                    </a:cubicBezTo>
                  </a:path>
                </a:pathLst>
              </a:custGeom>
              <a:solidFill>
                <a:srgbClr val="FFFCF6">
                  <a:alpha val="2405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41" name="Google Shape;141;p7"/>
              <p:cNvSpPr/>
              <p:nvPr/>
            </p:nvSpPr>
            <p:spPr>
              <a:xfrm>
                <a:off x="5553076" y="1674813"/>
                <a:ext cx="434975" cy="339725"/>
              </a:xfrm>
              <a:custGeom>
                <a:avLst/>
                <a:gdLst/>
                <a:ahLst/>
                <a:cxnLst/>
                <a:rect l="l" t="t" r="r" b="b"/>
                <a:pathLst>
                  <a:path w="295" h="230" extrusionOk="0">
                    <a:moveTo>
                      <a:pt x="26" y="222"/>
                    </a:moveTo>
                    <a:cubicBezTo>
                      <a:pt x="121" y="172"/>
                      <a:pt x="197" y="95"/>
                      <a:pt x="282" y="30"/>
                    </a:cubicBezTo>
                    <a:cubicBezTo>
                      <a:pt x="295" y="20"/>
                      <a:pt x="283" y="0"/>
                      <a:pt x="270" y="9"/>
                    </a:cubicBezTo>
                    <a:cubicBezTo>
                      <a:pt x="185" y="74"/>
                      <a:pt x="109" y="151"/>
                      <a:pt x="14" y="202"/>
                    </a:cubicBezTo>
                    <a:cubicBezTo>
                      <a:pt x="0" y="209"/>
                      <a:pt x="12" y="230"/>
                      <a:pt x="26" y="222"/>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42" name="Google Shape;142;p7"/>
              <p:cNvSpPr/>
              <p:nvPr/>
            </p:nvSpPr>
            <p:spPr>
              <a:xfrm>
                <a:off x="5611813" y="1762125"/>
                <a:ext cx="433387" cy="328613"/>
              </a:xfrm>
              <a:custGeom>
                <a:avLst/>
                <a:gdLst/>
                <a:ahLst/>
                <a:cxnLst/>
                <a:rect l="l" t="t" r="r" b="b"/>
                <a:pathLst>
                  <a:path w="295" h="222" extrusionOk="0">
                    <a:moveTo>
                      <a:pt x="26" y="214"/>
                    </a:moveTo>
                    <a:cubicBezTo>
                      <a:pt x="119" y="163"/>
                      <a:pt x="201" y="94"/>
                      <a:pt x="283" y="27"/>
                    </a:cubicBezTo>
                    <a:cubicBezTo>
                      <a:pt x="295" y="17"/>
                      <a:pt x="278" y="0"/>
                      <a:pt x="266" y="10"/>
                    </a:cubicBezTo>
                    <a:cubicBezTo>
                      <a:pt x="185" y="76"/>
                      <a:pt x="105" y="143"/>
                      <a:pt x="14" y="194"/>
                    </a:cubicBezTo>
                    <a:cubicBezTo>
                      <a:pt x="0" y="201"/>
                      <a:pt x="13" y="222"/>
                      <a:pt x="26" y="214"/>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43" name="Google Shape;143;p7"/>
              <p:cNvSpPr/>
              <p:nvPr/>
            </p:nvSpPr>
            <p:spPr>
              <a:xfrm>
                <a:off x="6089651" y="2424113"/>
                <a:ext cx="458787" cy="320675"/>
              </a:xfrm>
              <a:custGeom>
                <a:avLst/>
                <a:gdLst/>
                <a:ahLst/>
                <a:cxnLst/>
                <a:rect l="l" t="t" r="r" b="b"/>
                <a:pathLst>
                  <a:path w="311" h="218" extrusionOk="0">
                    <a:moveTo>
                      <a:pt x="26" y="211"/>
                    </a:moveTo>
                    <a:cubicBezTo>
                      <a:pt x="122" y="160"/>
                      <a:pt x="208" y="91"/>
                      <a:pt x="298" y="30"/>
                    </a:cubicBezTo>
                    <a:cubicBezTo>
                      <a:pt x="311" y="21"/>
                      <a:pt x="299" y="0"/>
                      <a:pt x="286" y="9"/>
                    </a:cubicBezTo>
                    <a:cubicBezTo>
                      <a:pt x="196" y="70"/>
                      <a:pt x="110" y="139"/>
                      <a:pt x="14" y="190"/>
                    </a:cubicBezTo>
                    <a:cubicBezTo>
                      <a:pt x="0" y="198"/>
                      <a:pt x="12" y="218"/>
                      <a:pt x="26" y="211"/>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44" name="Google Shape;144;p7"/>
              <p:cNvSpPr/>
              <p:nvPr/>
            </p:nvSpPr>
            <p:spPr>
              <a:xfrm>
                <a:off x="6024563" y="2343150"/>
                <a:ext cx="476250" cy="320675"/>
              </a:xfrm>
              <a:custGeom>
                <a:avLst/>
                <a:gdLst/>
                <a:ahLst/>
                <a:cxnLst/>
                <a:rect l="l" t="t" r="r" b="b"/>
                <a:pathLst>
                  <a:path w="322" h="217" extrusionOk="0">
                    <a:moveTo>
                      <a:pt x="26" y="210"/>
                    </a:moveTo>
                    <a:cubicBezTo>
                      <a:pt x="76" y="186"/>
                      <a:pt x="126" y="160"/>
                      <a:pt x="173" y="129"/>
                    </a:cubicBezTo>
                    <a:cubicBezTo>
                      <a:pt x="220" y="97"/>
                      <a:pt x="265" y="62"/>
                      <a:pt x="310" y="26"/>
                    </a:cubicBezTo>
                    <a:cubicBezTo>
                      <a:pt x="322" y="17"/>
                      <a:pt x="305" y="0"/>
                      <a:pt x="293" y="9"/>
                    </a:cubicBezTo>
                    <a:cubicBezTo>
                      <a:pt x="249" y="45"/>
                      <a:pt x="204" y="79"/>
                      <a:pt x="157" y="110"/>
                    </a:cubicBezTo>
                    <a:cubicBezTo>
                      <a:pt x="111" y="140"/>
                      <a:pt x="63" y="166"/>
                      <a:pt x="14" y="190"/>
                    </a:cubicBezTo>
                    <a:cubicBezTo>
                      <a:pt x="0" y="196"/>
                      <a:pt x="12" y="217"/>
                      <a:pt x="26" y="21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grpSp>
        <p:grpSp>
          <p:nvGrpSpPr>
            <p:cNvPr id="145" name="Google Shape;145;p7"/>
            <p:cNvGrpSpPr/>
            <p:nvPr/>
          </p:nvGrpSpPr>
          <p:grpSpPr>
            <a:xfrm rot="-1799484">
              <a:off x="8591433" y="407087"/>
              <a:ext cx="634765" cy="784326"/>
              <a:chOff x="5465763" y="1457325"/>
              <a:chExt cx="1158874" cy="1431924"/>
            </a:xfrm>
          </p:grpSpPr>
          <p:sp>
            <p:nvSpPr>
              <p:cNvPr id="146" name="Google Shape;146;p7"/>
              <p:cNvSpPr/>
              <p:nvPr/>
            </p:nvSpPr>
            <p:spPr>
              <a:xfrm>
                <a:off x="5465763" y="1457325"/>
                <a:ext cx="1158874" cy="1431924"/>
              </a:xfrm>
              <a:custGeom>
                <a:avLst/>
                <a:gdLst/>
                <a:ahLst/>
                <a:cxnLst/>
                <a:rect l="l" t="t" r="r" b="b"/>
                <a:pathLst>
                  <a:path w="786" h="971" extrusionOk="0">
                    <a:moveTo>
                      <a:pt x="78" y="360"/>
                    </a:moveTo>
                    <a:cubicBezTo>
                      <a:pt x="32" y="180"/>
                      <a:pt x="0" y="38"/>
                      <a:pt x="36" y="11"/>
                    </a:cubicBezTo>
                    <a:cubicBezTo>
                      <a:pt x="51" y="0"/>
                      <a:pt x="196" y="82"/>
                      <a:pt x="339" y="170"/>
                    </a:cubicBezTo>
                    <a:cubicBezTo>
                      <a:pt x="778" y="749"/>
                      <a:pt x="778" y="749"/>
                      <a:pt x="778" y="749"/>
                    </a:cubicBezTo>
                    <a:cubicBezTo>
                      <a:pt x="786" y="765"/>
                      <a:pt x="737" y="815"/>
                      <a:pt x="618" y="893"/>
                    </a:cubicBezTo>
                    <a:cubicBezTo>
                      <a:pt x="498" y="971"/>
                      <a:pt x="520" y="956"/>
                      <a:pt x="428" y="837"/>
                    </a:cubicBezTo>
                    <a:cubicBezTo>
                      <a:pt x="313" y="687"/>
                      <a:pt x="176" y="492"/>
                      <a:pt x="78" y="360"/>
                    </a:cubicBezTo>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47" name="Google Shape;147;p7"/>
              <p:cNvSpPr/>
              <p:nvPr/>
            </p:nvSpPr>
            <p:spPr>
              <a:xfrm>
                <a:off x="5822951" y="2001838"/>
                <a:ext cx="428625" cy="446087"/>
              </a:xfrm>
              <a:custGeom>
                <a:avLst/>
                <a:gdLst/>
                <a:ahLst/>
                <a:cxnLst/>
                <a:rect l="l" t="t" r="r" b="b"/>
                <a:pathLst>
                  <a:path w="290" h="303" extrusionOk="0">
                    <a:moveTo>
                      <a:pt x="64" y="0"/>
                    </a:moveTo>
                    <a:cubicBezTo>
                      <a:pt x="57" y="0"/>
                      <a:pt x="51" y="2"/>
                      <a:pt x="45" y="6"/>
                    </a:cubicBezTo>
                    <a:cubicBezTo>
                      <a:pt x="0" y="39"/>
                      <a:pt x="37" y="108"/>
                      <a:pt x="75" y="154"/>
                    </a:cubicBezTo>
                    <a:cubicBezTo>
                      <a:pt x="108" y="196"/>
                      <a:pt x="177" y="301"/>
                      <a:pt x="238" y="303"/>
                    </a:cubicBezTo>
                    <a:cubicBezTo>
                      <a:pt x="238" y="303"/>
                      <a:pt x="239" y="303"/>
                      <a:pt x="239" y="303"/>
                    </a:cubicBezTo>
                    <a:cubicBezTo>
                      <a:pt x="290" y="303"/>
                      <a:pt x="273" y="233"/>
                      <a:pt x="255" y="198"/>
                    </a:cubicBezTo>
                    <a:cubicBezTo>
                      <a:pt x="227" y="137"/>
                      <a:pt x="180" y="81"/>
                      <a:pt x="128" y="38"/>
                    </a:cubicBezTo>
                    <a:cubicBezTo>
                      <a:pt x="115" y="27"/>
                      <a:pt x="88" y="0"/>
                      <a:pt x="64" y="0"/>
                    </a:cubicBezTo>
                  </a:path>
                </a:pathLst>
              </a:custGeom>
              <a:solidFill>
                <a:srgbClr val="FFFCF6">
                  <a:alpha val="2405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48" name="Google Shape;148;p7"/>
              <p:cNvSpPr/>
              <p:nvPr/>
            </p:nvSpPr>
            <p:spPr>
              <a:xfrm>
                <a:off x="5553076" y="1674813"/>
                <a:ext cx="434975" cy="339725"/>
              </a:xfrm>
              <a:custGeom>
                <a:avLst/>
                <a:gdLst/>
                <a:ahLst/>
                <a:cxnLst/>
                <a:rect l="l" t="t" r="r" b="b"/>
                <a:pathLst>
                  <a:path w="295" h="230" extrusionOk="0">
                    <a:moveTo>
                      <a:pt x="26" y="222"/>
                    </a:moveTo>
                    <a:cubicBezTo>
                      <a:pt x="121" y="172"/>
                      <a:pt x="197" y="95"/>
                      <a:pt x="282" y="30"/>
                    </a:cubicBezTo>
                    <a:cubicBezTo>
                      <a:pt x="295" y="20"/>
                      <a:pt x="283" y="0"/>
                      <a:pt x="270" y="9"/>
                    </a:cubicBezTo>
                    <a:cubicBezTo>
                      <a:pt x="185" y="74"/>
                      <a:pt x="109" y="151"/>
                      <a:pt x="14" y="202"/>
                    </a:cubicBezTo>
                    <a:cubicBezTo>
                      <a:pt x="0" y="209"/>
                      <a:pt x="12" y="230"/>
                      <a:pt x="26" y="222"/>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49" name="Google Shape;149;p7"/>
              <p:cNvSpPr/>
              <p:nvPr/>
            </p:nvSpPr>
            <p:spPr>
              <a:xfrm>
                <a:off x="5611813" y="1762125"/>
                <a:ext cx="433387" cy="328613"/>
              </a:xfrm>
              <a:custGeom>
                <a:avLst/>
                <a:gdLst/>
                <a:ahLst/>
                <a:cxnLst/>
                <a:rect l="l" t="t" r="r" b="b"/>
                <a:pathLst>
                  <a:path w="295" h="222" extrusionOk="0">
                    <a:moveTo>
                      <a:pt x="26" y="214"/>
                    </a:moveTo>
                    <a:cubicBezTo>
                      <a:pt x="119" y="163"/>
                      <a:pt x="201" y="94"/>
                      <a:pt x="283" y="27"/>
                    </a:cubicBezTo>
                    <a:cubicBezTo>
                      <a:pt x="295" y="17"/>
                      <a:pt x="278" y="0"/>
                      <a:pt x="266" y="10"/>
                    </a:cubicBezTo>
                    <a:cubicBezTo>
                      <a:pt x="185" y="76"/>
                      <a:pt x="105" y="143"/>
                      <a:pt x="14" y="194"/>
                    </a:cubicBezTo>
                    <a:cubicBezTo>
                      <a:pt x="0" y="201"/>
                      <a:pt x="13" y="222"/>
                      <a:pt x="26" y="214"/>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50" name="Google Shape;150;p7"/>
              <p:cNvSpPr/>
              <p:nvPr/>
            </p:nvSpPr>
            <p:spPr>
              <a:xfrm>
                <a:off x="6089651" y="2424113"/>
                <a:ext cx="458787" cy="320675"/>
              </a:xfrm>
              <a:custGeom>
                <a:avLst/>
                <a:gdLst/>
                <a:ahLst/>
                <a:cxnLst/>
                <a:rect l="l" t="t" r="r" b="b"/>
                <a:pathLst>
                  <a:path w="311" h="218" extrusionOk="0">
                    <a:moveTo>
                      <a:pt x="26" y="211"/>
                    </a:moveTo>
                    <a:cubicBezTo>
                      <a:pt x="122" y="160"/>
                      <a:pt x="208" y="91"/>
                      <a:pt x="298" y="30"/>
                    </a:cubicBezTo>
                    <a:cubicBezTo>
                      <a:pt x="311" y="21"/>
                      <a:pt x="299" y="0"/>
                      <a:pt x="286" y="9"/>
                    </a:cubicBezTo>
                    <a:cubicBezTo>
                      <a:pt x="196" y="70"/>
                      <a:pt x="110" y="139"/>
                      <a:pt x="14" y="190"/>
                    </a:cubicBezTo>
                    <a:cubicBezTo>
                      <a:pt x="0" y="198"/>
                      <a:pt x="12" y="218"/>
                      <a:pt x="26" y="211"/>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51" name="Google Shape;151;p7"/>
              <p:cNvSpPr/>
              <p:nvPr/>
            </p:nvSpPr>
            <p:spPr>
              <a:xfrm>
                <a:off x="6024563" y="2343150"/>
                <a:ext cx="476250" cy="320675"/>
              </a:xfrm>
              <a:custGeom>
                <a:avLst/>
                <a:gdLst/>
                <a:ahLst/>
                <a:cxnLst/>
                <a:rect l="l" t="t" r="r" b="b"/>
                <a:pathLst>
                  <a:path w="322" h="217" extrusionOk="0">
                    <a:moveTo>
                      <a:pt x="26" y="210"/>
                    </a:moveTo>
                    <a:cubicBezTo>
                      <a:pt x="76" y="186"/>
                      <a:pt x="126" y="160"/>
                      <a:pt x="173" y="129"/>
                    </a:cubicBezTo>
                    <a:cubicBezTo>
                      <a:pt x="220" y="97"/>
                      <a:pt x="265" y="62"/>
                      <a:pt x="310" y="26"/>
                    </a:cubicBezTo>
                    <a:cubicBezTo>
                      <a:pt x="322" y="17"/>
                      <a:pt x="305" y="0"/>
                      <a:pt x="293" y="9"/>
                    </a:cubicBezTo>
                    <a:cubicBezTo>
                      <a:pt x="249" y="45"/>
                      <a:pt x="204" y="79"/>
                      <a:pt x="157" y="110"/>
                    </a:cubicBezTo>
                    <a:cubicBezTo>
                      <a:pt x="111" y="140"/>
                      <a:pt x="63" y="166"/>
                      <a:pt x="14" y="190"/>
                    </a:cubicBezTo>
                    <a:cubicBezTo>
                      <a:pt x="0" y="196"/>
                      <a:pt x="12" y="217"/>
                      <a:pt x="26" y="21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grpSp>
      </p:grpSp>
      <p:grpSp>
        <p:nvGrpSpPr>
          <p:cNvPr id="152" name="Google Shape;152;p7"/>
          <p:cNvGrpSpPr/>
          <p:nvPr/>
        </p:nvGrpSpPr>
        <p:grpSpPr>
          <a:xfrm>
            <a:off x="132535" y="265400"/>
            <a:ext cx="8764650" cy="4720401"/>
            <a:chOff x="132535" y="265400"/>
            <a:chExt cx="8764650" cy="4720401"/>
          </a:xfrm>
        </p:grpSpPr>
        <p:sp>
          <p:nvSpPr>
            <p:cNvPr id="153" name="Google Shape;153;p7"/>
            <p:cNvSpPr/>
            <p:nvPr/>
          </p:nvSpPr>
          <p:spPr>
            <a:xfrm>
              <a:off x="8602435" y="1297276"/>
              <a:ext cx="294750" cy="296750"/>
            </a:xfrm>
            <a:custGeom>
              <a:avLst/>
              <a:gdLst/>
              <a:ahLst/>
              <a:cxnLst/>
              <a:rect l="l" t="t" r="r" b="b"/>
              <a:pathLst>
                <a:path w="127" h="128" extrusionOk="0">
                  <a:moveTo>
                    <a:pt x="117" y="55"/>
                  </a:moveTo>
                  <a:cubicBezTo>
                    <a:pt x="105" y="55"/>
                    <a:pt x="92" y="56"/>
                    <a:pt x="80" y="56"/>
                  </a:cubicBezTo>
                  <a:cubicBezTo>
                    <a:pt x="88" y="47"/>
                    <a:pt x="96" y="39"/>
                    <a:pt x="104" y="31"/>
                  </a:cubicBezTo>
                  <a:cubicBezTo>
                    <a:pt x="111" y="24"/>
                    <a:pt x="99" y="12"/>
                    <a:pt x="92" y="20"/>
                  </a:cubicBezTo>
                  <a:cubicBezTo>
                    <a:pt x="85" y="27"/>
                    <a:pt x="78" y="34"/>
                    <a:pt x="72" y="41"/>
                  </a:cubicBezTo>
                  <a:cubicBezTo>
                    <a:pt x="72" y="31"/>
                    <a:pt x="72" y="21"/>
                    <a:pt x="72" y="10"/>
                  </a:cubicBezTo>
                  <a:cubicBezTo>
                    <a:pt x="72" y="0"/>
                    <a:pt x="55" y="0"/>
                    <a:pt x="55" y="10"/>
                  </a:cubicBezTo>
                  <a:cubicBezTo>
                    <a:pt x="55" y="22"/>
                    <a:pt x="55" y="33"/>
                    <a:pt x="55" y="44"/>
                  </a:cubicBezTo>
                  <a:cubicBezTo>
                    <a:pt x="48" y="36"/>
                    <a:pt x="40" y="29"/>
                    <a:pt x="33" y="21"/>
                  </a:cubicBezTo>
                  <a:cubicBezTo>
                    <a:pt x="25" y="14"/>
                    <a:pt x="14" y="25"/>
                    <a:pt x="21" y="32"/>
                  </a:cubicBezTo>
                  <a:cubicBezTo>
                    <a:pt x="29" y="40"/>
                    <a:pt x="37" y="48"/>
                    <a:pt x="45" y="56"/>
                  </a:cubicBezTo>
                  <a:cubicBezTo>
                    <a:pt x="33" y="56"/>
                    <a:pt x="22" y="56"/>
                    <a:pt x="10" y="55"/>
                  </a:cubicBezTo>
                  <a:cubicBezTo>
                    <a:pt x="0" y="55"/>
                    <a:pt x="0" y="71"/>
                    <a:pt x="10" y="72"/>
                  </a:cubicBezTo>
                  <a:cubicBezTo>
                    <a:pt x="21" y="72"/>
                    <a:pt x="33" y="72"/>
                    <a:pt x="44" y="72"/>
                  </a:cubicBezTo>
                  <a:cubicBezTo>
                    <a:pt x="37" y="80"/>
                    <a:pt x="30" y="88"/>
                    <a:pt x="23" y="97"/>
                  </a:cubicBezTo>
                  <a:cubicBezTo>
                    <a:pt x="20" y="100"/>
                    <a:pt x="20" y="105"/>
                    <a:pt x="23" y="108"/>
                  </a:cubicBezTo>
                  <a:cubicBezTo>
                    <a:pt x="26" y="111"/>
                    <a:pt x="32" y="111"/>
                    <a:pt x="35" y="108"/>
                  </a:cubicBezTo>
                  <a:cubicBezTo>
                    <a:pt x="42" y="100"/>
                    <a:pt x="48" y="92"/>
                    <a:pt x="55" y="84"/>
                  </a:cubicBezTo>
                  <a:cubicBezTo>
                    <a:pt x="55" y="95"/>
                    <a:pt x="55" y="106"/>
                    <a:pt x="55" y="117"/>
                  </a:cubicBezTo>
                  <a:cubicBezTo>
                    <a:pt x="55" y="128"/>
                    <a:pt x="72" y="128"/>
                    <a:pt x="72" y="117"/>
                  </a:cubicBezTo>
                  <a:cubicBezTo>
                    <a:pt x="72" y="106"/>
                    <a:pt x="72" y="95"/>
                    <a:pt x="72" y="84"/>
                  </a:cubicBezTo>
                  <a:cubicBezTo>
                    <a:pt x="79" y="91"/>
                    <a:pt x="87" y="99"/>
                    <a:pt x="94" y="107"/>
                  </a:cubicBezTo>
                  <a:cubicBezTo>
                    <a:pt x="102" y="114"/>
                    <a:pt x="113" y="103"/>
                    <a:pt x="106" y="95"/>
                  </a:cubicBezTo>
                  <a:cubicBezTo>
                    <a:pt x="98" y="88"/>
                    <a:pt x="91" y="80"/>
                    <a:pt x="83" y="72"/>
                  </a:cubicBezTo>
                  <a:cubicBezTo>
                    <a:pt x="94" y="72"/>
                    <a:pt x="106" y="72"/>
                    <a:pt x="117" y="72"/>
                  </a:cubicBezTo>
                  <a:cubicBezTo>
                    <a:pt x="127" y="72"/>
                    <a:pt x="127" y="55"/>
                    <a:pt x="117" y="55"/>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54" name="Google Shape;154;p7"/>
            <p:cNvSpPr/>
            <p:nvPr/>
          </p:nvSpPr>
          <p:spPr>
            <a:xfrm>
              <a:off x="132535" y="3808651"/>
              <a:ext cx="294750" cy="296750"/>
            </a:xfrm>
            <a:custGeom>
              <a:avLst/>
              <a:gdLst/>
              <a:ahLst/>
              <a:cxnLst/>
              <a:rect l="l" t="t" r="r" b="b"/>
              <a:pathLst>
                <a:path w="127" h="128" extrusionOk="0">
                  <a:moveTo>
                    <a:pt x="117" y="55"/>
                  </a:moveTo>
                  <a:cubicBezTo>
                    <a:pt x="105" y="55"/>
                    <a:pt x="92" y="56"/>
                    <a:pt x="80" y="56"/>
                  </a:cubicBezTo>
                  <a:cubicBezTo>
                    <a:pt x="88" y="47"/>
                    <a:pt x="96" y="39"/>
                    <a:pt x="104" y="31"/>
                  </a:cubicBezTo>
                  <a:cubicBezTo>
                    <a:pt x="111" y="24"/>
                    <a:pt x="99" y="12"/>
                    <a:pt x="92" y="20"/>
                  </a:cubicBezTo>
                  <a:cubicBezTo>
                    <a:pt x="85" y="27"/>
                    <a:pt x="78" y="34"/>
                    <a:pt x="72" y="41"/>
                  </a:cubicBezTo>
                  <a:cubicBezTo>
                    <a:pt x="72" y="31"/>
                    <a:pt x="72" y="21"/>
                    <a:pt x="72" y="10"/>
                  </a:cubicBezTo>
                  <a:cubicBezTo>
                    <a:pt x="72" y="0"/>
                    <a:pt x="55" y="0"/>
                    <a:pt x="55" y="10"/>
                  </a:cubicBezTo>
                  <a:cubicBezTo>
                    <a:pt x="55" y="22"/>
                    <a:pt x="55" y="33"/>
                    <a:pt x="55" y="44"/>
                  </a:cubicBezTo>
                  <a:cubicBezTo>
                    <a:pt x="48" y="36"/>
                    <a:pt x="40" y="29"/>
                    <a:pt x="33" y="21"/>
                  </a:cubicBezTo>
                  <a:cubicBezTo>
                    <a:pt x="25" y="14"/>
                    <a:pt x="14" y="25"/>
                    <a:pt x="21" y="32"/>
                  </a:cubicBezTo>
                  <a:cubicBezTo>
                    <a:pt x="29" y="40"/>
                    <a:pt x="37" y="48"/>
                    <a:pt x="45" y="56"/>
                  </a:cubicBezTo>
                  <a:cubicBezTo>
                    <a:pt x="33" y="56"/>
                    <a:pt x="22" y="56"/>
                    <a:pt x="10" y="55"/>
                  </a:cubicBezTo>
                  <a:cubicBezTo>
                    <a:pt x="0" y="55"/>
                    <a:pt x="0" y="71"/>
                    <a:pt x="10" y="72"/>
                  </a:cubicBezTo>
                  <a:cubicBezTo>
                    <a:pt x="21" y="72"/>
                    <a:pt x="33" y="72"/>
                    <a:pt x="44" y="72"/>
                  </a:cubicBezTo>
                  <a:cubicBezTo>
                    <a:pt x="37" y="80"/>
                    <a:pt x="30" y="88"/>
                    <a:pt x="23" y="97"/>
                  </a:cubicBezTo>
                  <a:cubicBezTo>
                    <a:pt x="20" y="100"/>
                    <a:pt x="20" y="105"/>
                    <a:pt x="23" y="108"/>
                  </a:cubicBezTo>
                  <a:cubicBezTo>
                    <a:pt x="26" y="111"/>
                    <a:pt x="32" y="111"/>
                    <a:pt x="35" y="108"/>
                  </a:cubicBezTo>
                  <a:cubicBezTo>
                    <a:pt x="42" y="100"/>
                    <a:pt x="48" y="92"/>
                    <a:pt x="55" y="84"/>
                  </a:cubicBezTo>
                  <a:cubicBezTo>
                    <a:pt x="55" y="95"/>
                    <a:pt x="55" y="106"/>
                    <a:pt x="55" y="117"/>
                  </a:cubicBezTo>
                  <a:cubicBezTo>
                    <a:pt x="55" y="128"/>
                    <a:pt x="72" y="128"/>
                    <a:pt x="72" y="117"/>
                  </a:cubicBezTo>
                  <a:cubicBezTo>
                    <a:pt x="72" y="106"/>
                    <a:pt x="72" y="95"/>
                    <a:pt x="72" y="84"/>
                  </a:cubicBezTo>
                  <a:cubicBezTo>
                    <a:pt x="79" y="91"/>
                    <a:pt x="87" y="99"/>
                    <a:pt x="94" y="107"/>
                  </a:cubicBezTo>
                  <a:cubicBezTo>
                    <a:pt x="102" y="114"/>
                    <a:pt x="113" y="103"/>
                    <a:pt x="106" y="95"/>
                  </a:cubicBezTo>
                  <a:cubicBezTo>
                    <a:pt x="98" y="88"/>
                    <a:pt x="91" y="80"/>
                    <a:pt x="83" y="72"/>
                  </a:cubicBezTo>
                  <a:cubicBezTo>
                    <a:pt x="94" y="72"/>
                    <a:pt x="106" y="72"/>
                    <a:pt x="117" y="72"/>
                  </a:cubicBezTo>
                  <a:cubicBezTo>
                    <a:pt x="127" y="72"/>
                    <a:pt x="127" y="55"/>
                    <a:pt x="117" y="55"/>
                  </a:cubicBez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55" name="Google Shape;155;p7"/>
            <p:cNvSpPr/>
            <p:nvPr/>
          </p:nvSpPr>
          <p:spPr>
            <a:xfrm>
              <a:off x="643130" y="4844651"/>
              <a:ext cx="140200" cy="141150"/>
            </a:xfrm>
            <a:custGeom>
              <a:avLst/>
              <a:gdLst/>
              <a:ahLst/>
              <a:cxnLst/>
              <a:rect l="l" t="t" r="r" b="b"/>
              <a:pathLst>
                <a:path w="127" h="128" extrusionOk="0">
                  <a:moveTo>
                    <a:pt x="117" y="55"/>
                  </a:moveTo>
                  <a:cubicBezTo>
                    <a:pt x="105" y="55"/>
                    <a:pt x="92" y="56"/>
                    <a:pt x="80" y="56"/>
                  </a:cubicBezTo>
                  <a:cubicBezTo>
                    <a:pt x="88" y="47"/>
                    <a:pt x="96" y="39"/>
                    <a:pt x="104" y="31"/>
                  </a:cubicBezTo>
                  <a:cubicBezTo>
                    <a:pt x="111" y="24"/>
                    <a:pt x="99" y="12"/>
                    <a:pt x="92" y="20"/>
                  </a:cubicBezTo>
                  <a:cubicBezTo>
                    <a:pt x="85" y="27"/>
                    <a:pt x="78" y="34"/>
                    <a:pt x="72" y="41"/>
                  </a:cubicBezTo>
                  <a:cubicBezTo>
                    <a:pt x="72" y="31"/>
                    <a:pt x="72" y="21"/>
                    <a:pt x="72" y="10"/>
                  </a:cubicBezTo>
                  <a:cubicBezTo>
                    <a:pt x="72" y="0"/>
                    <a:pt x="55" y="0"/>
                    <a:pt x="55" y="10"/>
                  </a:cubicBezTo>
                  <a:cubicBezTo>
                    <a:pt x="55" y="22"/>
                    <a:pt x="55" y="33"/>
                    <a:pt x="55" y="44"/>
                  </a:cubicBezTo>
                  <a:cubicBezTo>
                    <a:pt x="48" y="36"/>
                    <a:pt x="40" y="29"/>
                    <a:pt x="33" y="21"/>
                  </a:cubicBezTo>
                  <a:cubicBezTo>
                    <a:pt x="25" y="14"/>
                    <a:pt x="14" y="25"/>
                    <a:pt x="21" y="32"/>
                  </a:cubicBezTo>
                  <a:cubicBezTo>
                    <a:pt x="29" y="40"/>
                    <a:pt x="37" y="48"/>
                    <a:pt x="45" y="56"/>
                  </a:cubicBezTo>
                  <a:cubicBezTo>
                    <a:pt x="33" y="56"/>
                    <a:pt x="22" y="56"/>
                    <a:pt x="10" y="55"/>
                  </a:cubicBezTo>
                  <a:cubicBezTo>
                    <a:pt x="0" y="55"/>
                    <a:pt x="0" y="71"/>
                    <a:pt x="10" y="72"/>
                  </a:cubicBezTo>
                  <a:cubicBezTo>
                    <a:pt x="21" y="72"/>
                    <a:pt x="33" y="72"/>
                    <a:pt x="44" y="72"/>
                  </a:cubicBezTo>
                  <a:cubicBezTo>
                    <a:pt x="37" y="80"/>
                    <a:pt x="30" y="88"/>
                    <a:pt x="23" y="97"/>
                  </a:cubicBezTo>
                  <a:cubicBezTo>
                    <a:pt x="20" y="100"/>
                    <a:pt x="20" y="105"/>
                    <a:pt x="23" y="108"/>
                  </a:cubicBezTo>
                  <a:cubicBezTo>
                    <a:pt x="26" y="111"/>
                    <a:pt x="32" y="111"/>
                    <a:pt x="35" y="108"/>
                  </a:cubicBezTo>
                  <a:cubicBezTo>
                    <a:pt x="42" y="100"/>
                    <a:pt x="48" y="92"/>
                    <a:pt x="55" y="84"/>
                  </a:cubicBezTo>
                  <a:cubicBezTo>
                    <a:pt x="55" y="95"/>
                    <a:pt x="55" y="106"/>
                    <a:pt x="55" y="117"/>
                  </a:cubicBezTo>
                  <a:cubicBezTo>
                    <a:pt x="55" y="128"/>
                    <a:pt x="72" y="128"/>
                    <a:pt x="72" y="117"/>
                  </a:cubicBezTo>
                  <a:cubicBezTo>
                    <a:pt x="72" y="106"/>
                    <a:pt x="72" y="95"/>
                    <a:pt x="72" y="84"/>
                  </a:cubicBezTo>
                  <a:cubicBezTo>
                    <a:pt x="79" y="91"/>
                    <a:pt x="87" y="99"/>
                    <a:pt x="94" y="107"/>
                  </a:cubicBezTo>
                  <a:cubicBezTo>
                    <a:pt x="102" y="114"/>
                    <a:pt x="113" y="103"/>
                    <a:pt x="106" y="95"/>
                  </a:cubicBezTo>
                  <a:cubicBezTo>
                    <a:pt x="98" y="88"/>
                    <a:pt x="91" y="80"/>
                    <a:pt x="83" y="72"/>
                  </a:cubicBezTo>
                  <a:cubicBezTo>
                    <a:pt x="94" y="72"/>
                    <a:pt x="106" y="72"/>
                    <a:pt x="117" y="72"/>
                  </a:cubicBezTo>
                  <a:cubicBezTo>
                    <a:pt x="127" y="72"/>
                    <a:pt x="127" y="55"/>
                    <a:pt x="117" y="55"/>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56" name="Google Shape;156;p7"/>
            <p:cNvSpPr/>
            <p:nvPr/>
          </p:nvSpPr>
          <p:spPr>
            <a:xfrm>
              <a:off x="8179636" y="265400"/>
              <a:ext cx="140200" cy="141151"/>
            </a:xfrm>
            <a:custGeom>
              <a:avLst/>
              <a:gdLst/>
              <a:ahLst/>
              <a:cxnLst/>
              <a:rect l="l" t="t" r="r" b="b"/>
              <a:pathLst>
                <a:path w="127" h="128" extrusionOk="0">
                  <a:moveTo>
                    <a:pt x="117" y="55"/>
                  </a:moveTo>
                  <a:cubicBezTo>
                    <a:pt x="105" y="55"/>
                    <a:pt x="92" y="56"/>
                    <a:pt x="80" y="56"/>
                  </a:cubicBezTo>
                  <a:cubicBezTo>
                    <a:pt x="88" y="47"/>
                    <a:pt x="96" y="39"/>
                    <a:pt x="104" y="31"/>
                  </a:cubicBezTo>
                  <a:cubicBezTo>
                    <a:pt x="111" y="24"/>
                    <a:pt x="99" y="12"/>
                    <a:pt x="92" y="20"/>
                  </a:cubicBezTo>
                  <a:cubicBezTo>
                    <a:pt x="85" y="27"/>
                    <a:pt x="78" y="34"/>
                    <a:pt x="72" y="41"/>
                  </a:cubicBezTo>
                  <a:cubicBezTo>
                    <a:pt x="72" y="31"/>
                    <a:pt x="72" y="21"/>
                    <a:pt x="72" y="10"/>
                  </a:cubicBezTo>
                  <a:cubicBezTo>
                    <a:pt x="72" y="0"/>
                    <a:pt x="55" y="0"/>
                    <a:pt x="55" y="10"/>
                  </a:cubicBezTo>
                  <a:cubicBezTo>
                    <a:pt x="55" y="22"/>
                    <a:pt x="55" y="33"/>
                    <a:pt x="55" y="44"/>
                  </a:cubicBezTo>
                  <a:cubicBezTo>
                    <a:pt x="48" y="36"/>
                    <a:pt x="40" y="29"/>
                    <a:pt x="33" y="21"/>
                  </a:cubicBezTo>
                  <a:cubicBezTo>
                    <a:pt x="25" y="14"/>
                    <a:pt x="14" y="25"/>
                    <a:pt x="21" y="32"/>
                  </a:cubicBezTo>
                  <a:cubicBezTo>
                    <a:pt x="29" y="40"/>
                    <a:pt x="37" y="48"/>
                    <a:pt x="45" y="56"/>
                  </a:cubicBezTo>
                  <a:cubicBezTo>
                    <a:pt x="33" y="56"/>
                    <a:pt x="22" y="56"/>
                    <a:pt x="10" y="55"/>
                  </a:cubicBezTo>
                  <a:cubicBezTo>
                    <a:pt x="0" y="55"/>
                    <a:pt x="0" y="71"/>
                    <a:pt x="10" y="72"/>
                  </a:cubicBezTo>
                  <a:cubicBezTo>
                    <a:pt x="21" y="72"/>
                    <a:pt x="33" y="72"/>
                    <a:pt x="44" y="72"/>
                  </a:cubicBezTo>
                  <a:cubicBezTo>
                    <a:pt x="37" y="80"/>
                    <a:pt x="30" y="88"/>
                    <a:pt x="23" y="97"/>
                  </a:cubicBezTo>
                  <a:cubicBezTo>
                    <a:pt x="20" y="100"/>
                    <a:pt x="20" y="105"/>
                    <a:pt x="23" y="108"/>
                  </a:cubicBezTo>
                  <a:cubicBezTo>
                    <a:pt x="26" y="111"/>
                    <a:pt x="32" y="111"/>
                    <a:pt x="35" y="108"/>
                  </a:cubicBezTo>
                  <a:cubicBezTo>
                    <a:pt x="42" y="100"/>
                    <a:pt x="48" y="92"/>
                    <a:pt x="55" y="84"/>
                  </a:cubicBezTo>
                  <a:cubicBezTo>
                    <a:pt x="55" y="95"/>
                    <a:pt x="55" y="106"/>
                    <a:pt x="55" y="117"/>
                  </a:cubicBezTo>
                  <a:cubicBezTo>
                    <a:pt x="55" y="128"/>
                    <a:pt x="72" y="128"/>
                    <a:pt x="72" y="117"/>
                  </a:cubicBezTo>
                  <a:cubicBezTo>
                    <a:pt x="72" y="106"/>
                    <a:pt x="72" y="95"/>
                    <a:pt x="72" y="84"/>
                  </a:cubicBezTo>
                  <a:cubicBezTo>
                    <a:pt x="79" y="91"/>
                    <a:pt x="87" y="99"/>
                    <a:pt x="94" y="107"/>
                  </a:cubicBezTo>
                  <a:cubicBezTo>
                    <a:pt x="102" y="114"/>
                    <a:pt x="113" y="103"/>
                    <a:pt x="106" y="95"/>
                  </a:cubicBezTo>
                  <a:cubicBezTo>
                    <a:pt x="98" y="88"/>
                    <a:pt x="91" y="80"/>
                    <a:pt x="83" y="72"/>
                  </a:cubicBezTo>
                  <a:cubicBezTo>
                    <a:pt x="94" y="72"/>
                    <a:pt x="106" y="72"/>
                    <a:pt x="117" y="72"/>
                  </a:cubicBezTo>
                  <a:cubicBezTo>
                    <a:pt x="127" y="72"/>
                    <a:pt x="127" y="55"/>
                    <a:pt x="117" y="55"/>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grpSp>
      <p:sp>
        <p:nvSpPr>
          <p:cNvPr id="157" name="Google Shape;157;p7"/>
          <p:cNvSpPr txBox="1">
            <a:spLocks noGrp="1"/>
          </p:cNvSpPr>
          <p:nvPr>
            <p:ph type="title"/>
          </p:nvPr>
        </p:nvSpPr>
        <p:spPr>
          <a:xfrm>
            <a:off x="720000" y="445025"/>
            <a:ext cx="3432300" cy="1074900"/>
          </a:xfrm>
          <a:prstGeom prst="rect">
            <a:avLst/>
          </a:prstGeom>
        </p:spPr>
        <p:txBody>
          <a:bodyPr spcFirstLastPara="1" wrap="square" lIns="91425" tIns="91425" rIns="91425" bIns="91425" anchor="t" anchorCtr="0">
            <a:noAutofit/>
          </a:bodyPr>
          <a:lstStyle>
            <a:lvl1pPr lvl="0" algn="l"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58" name="Google Shape;158;p7"/>
          <p:cNvSpPr txBox="1">
            <a:spLocks noGrp="1"/>
          </p:cNvSpPr>
          <p:nvPr>
            <p:ph type="subTitle" idx="1"/>
          </p:nvPr>
        </p:nvSpPr>
        <p:spPr>
          <a:xfrm>
            <a:off x="720000" y="1928900"/>
            <a:ext cx="3927900" cy="22983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Font typeface="Nunito Light"/>
              <a:buChar char="●"/>
              <a:defRPr/>
            </a:lvl1pPr>
            <a:lvl2pPr lvl="1" algn="ctr" rtl="0">
              <a:lnSpc>
                <a:spcPct val="100000"/>
              </a:lnSpc>
              <a:spcBef>
                <a:spcPts val="0"/>
              </a:spcBef>
              <a:spcAft>
                <a:spcPts val="0"/>
              </a:spcAft>
              <a:buClr>
                <a:srgbClr val="E76A28"/>
              </a:buClr>
              <a:buSzPts val="1600"/>
              <a:buFont typeface="Nunito Light"/>
              <a:buChar char="○"/>
              <a:defRPr/>
            </a:lvl2pPr>
            <a:lvl3pPr lvl="2" algn="ctr" rtl="0">
              <a:lnSpc>
                <a:spcPct val="100000"/>
              </a:lnSpc>
              <a:spcBef>
                <a:spcPts val="0"/>
              </a:spcBef>
              <a:spcAft>
                <a:spcPts val="0"/>
              </a:spcAft>
              <a:buClr>
                <a:srgbClr val="E76A28"/>
              </a:buClr>
              <a:buSzPts val="1500"/>
              <a:buFont typeface="Nunito Light"/>
              <a:buChar char="■"/>
              <a:defRPr/>
            </a:lvl3pPr>
            <a:lvl4pPr lvl="3" algn="ctr" rtl="0">
              <a:lnSpc>
                <a:spcPct val="100000"/>
              </a:lnSpc>
              <a:spcBef>
                <a:spcPts val="0"/>
              </a:spcBef>
              <a:spcAft>
                <a:spcPts val="0"/>
              </a:spcAft>
              <a:buClr>
                <a:srgbClr val="E76A28"/>
              </a:buClr>
              <a:buSzPts val="1500"/>
              <a:buFont typeface="Nunito Light"/>
              <a:buChar char="●"/>
              <a:defRPr/>
            </a:lvl4pPr>
            <a:lvl5pPr lvl="4" algn="ctr" rtl="0">
              <a:lnSpc>
                <a:spcPct val="100000"/>
              </a:lnSpc>
              <a:spcBef>
                <a:spcPts val="0"/>
              </a:spcBef>
              <a:spcAft>
                <a:spcPts val="0"/>
              </a:spcAft>
              <a:buClr>
                <a:srgbClr val="E76A28"/>
              </a:buClr>
              <a:buSzPts val="1400"/>
              <a:buFont typeface="Nunito Light"/>
              <a:buChar char="○"/>
              <a:defRPr/>
            </a:lvl5pPr>
            <a:lvl6pPr lvl="5" algn="ctr" rtl="0">
              <a:lnSpc>
                <a:spcPct val="100000"/>
              </a:lnSpc>
              <a:spcBef>
                <a:spcPts val="0"/>
              </a:spcBef>
              <a:spcAft>
                <a:spcPts val="0"/>
              </a:spcAft>
              <a:buClr>
                <a:srgbClr val="999999"/>
              </a:buClr>
              <a:buSzPts val="1400"/>
              <a:buFont typeface="Nunito Light"/>
              <a:buChar char="■"/>
              <a:defRPr/>
            </a:lvl6pPr>
            <a:lvl7pPr lvl="6" algn="ctr" rtl="0">
              <a:lnSpc>
                <a:spcPct val="100000"/>
              </a:lnSpc>
              <a:spcBef>
                <a:spcPts val="0"/>
              </a:spcBef>
              <a:spcAft>
                <a:spcPts val="0"/>
              </a:spcAft>
              <a:buClr>
                <a:srgbClr val="999999"/>
              </a:buClr>
              <a:buSzPts val="1300"/>
              <a:buFont typeface="Nunito Light"/>
              <a:buChar char="●"/>
              <a:defRPr/>
            </a:lvl7pPr>
            <a:lvl8pPr lvl="7" algn="ctr" rtl="0">
              <a:lnSpc>
                <a:spcPct val="100000"/>
              </a:lnSpc>
              <a:spcBef>
                <a:spcPts val="0"/>
              </a:spcBef>
              <a:spcAft>
                <a:spcPts val="0"/>
              </a:spcAft>
              <a:buClr>
                <a:srgbClr val="999999"/>
              </a:buClr>
              <a:buSzPts val="1300"/>
              <a:buFont typeface="Nunito Light"/>
              <a:buChar char="○"/>
              <a:defRPr/>
            </a:lvl8pPr>
            <a:lvl9pPr lvl="8" algn="ctr" rtl="0">
              <a:lnSpc>
                <a:spcPct val="100000"/>
              </a:lnSpc>
              <a:spcBef>
                <a:spcPts val="0"/>
              </a:spcBef>
              <a:spcAft>
                <a:spcPts val="0"/>
              </a:spcAft>
              <a:buClr>
                <a:srgbClr val="999999"/>
              </a:buClr>
              <a:buSzPts val="1400"/>
              <a:buFont typeface="Nunito Light"/>
              <a:buChar char="■"/>
              <a:defRPr/>
            </a:lvl9pPr>
          </a:lstStyle>
          <a:p>
            <a:endParaRPr/>
          </a:p>
        </p:txBody>
      </p:sp>
      <p:grpSp>
        <p:nvGrpSpPr>
          <p:cNvPr id="159" name="Google Shape;159;p7"/>
          <p:cNvGrpSpPr/>
          <p:nvPr/>
        </p:nvGrpSpPr>
        <p:grpSpPr>
          <a:xfrm>
            <a:off x="-694623" y="-667086"/>
            <a:ext cx="10854630" cy="6657372"/>
            <a:chOff x="131" y="-136"/>
            <a:chExt cx="6838" cy="4194"/>
          </a:xfrm>
        </p:grpSpPr>
        <p:sp>
          <p:nvSpPr>
            <p:cNvPr id="160" name="Google Shape;160;p7"/>
            <p:cNvSpPr/>
            <p:nvPr/>
          </p:nvSpPr>
          <p:spPr>
            <a:xfrm rot="3326045">
              <a:off x="5895" y="2739"/>
              <a:ext cx="674" cy="1328"/>
            </a:xfrm>
            <a:custGeom>
              <a:avLst/>
              <a:gdLst/>
              <a:ahLst/>
              <a:cxnLst/>
              <a:rect l="l" t="t" r="r" b="b"/>
              <a:pathLst>
                <a:path w="874" h="1714" extrusionOk="0">
                  <a:moveTo>
                    <a:pt x="769" y="1699"/>
                  </a:moveTo>
                  <a:cubicBezTo>
                    <a:pt x="796" y="1705"/>
                    <a:pt x="823" y="1710"/>
                    <a:pt x="851" y="1714"/>
                  </a:cubicBezTo>
                  <a:cubicBezTo>
                    <a:pt x="852" y="1714"/>
                    <a:pt x="853" y="1714"/>
                    <a:pt x="854" y="1714"/>
                  </a:cubicBezTo>
                  <a:cubicBezTo>
                    <a:pt x="864" y="1714"/>
                    <a:pt x="871" y="1707"/>
                    <a:pt x="873" y="1698"/>
                  </a:cubicBezTo>
                  <a:cubicBezTo>
                    <a:pt x="874" y="1689"/>
                    <a:pt x="868" y="1681"/>
                    <a:pt x="859" y="1679"/>
                  </a:cubicBezTo>
                  <a:cubicBezTo>
                    <a:pt x="750" y="1661"/>
                    <a:pt x="642" y="1636"/>
                    <a:pt x="537" y="1603"/>
                  </a:cubicBezTo>
                  <a:cubicBezTo>
                    <a:pt x="484" y="1586"/>
                    <a:pt x="431" y="1567"/>
                    <a:pt x="380" y="1547"/>
                  </a:cubicBezTo>
                  <a:cubicBezTo>
                    <a:pt x="336" y="1529"/>
                    <a:pt x="289" y="1509"/>
                    <a:pt x="245" y="1486"/>
                  </a:cubicBezTo>
                  <a:cubicBezTo>
                    <a:pt x="152" y="1436"/>
                    <a:pt x="94" y="1384"/>
                    <a:pt x="64" y="1323"/>
                  </a:cubicBezTo>
                  <a:cubicBezTo>
                    <a:pt x="48" y="1290"/>
                    <a:pt x="41" y="1253"/>
                    <a:pt x="46" y="1216"/>
                  </a:cubicBezTo>
                  <a:cubicBezTo>
                    <a:pt x="49" y="1188"/>
                    <a:pt x="59" y="1158"/>
                    <a:pt x="77" y="1128"/>
                  </a:cubicBezTo>
                  <a:cubicBezTo>
                    <a:pt x="104" y="1080"/>
                    <a:pt x="141" y="1039"/>
                    <a:pt x="177" y="998"/>
                  </a:cubicBezTo>
                  <a:cubicBezTo>
                    <a:pt x="187" y="988"/>
                    <a:pt x="197" y="977"/>
                    <a:pt x="206" y="966"/>
                  </a:cubicBezTo>
                  <a:cubicBezTo>
                    <a:pt x="251" y="915"/>
                    <a:pt x="296" y="859"/>
                    <a:pt x="313" y="792"/>
                  </a:cubicBezTo>
                  <a:cubicBezTo>
                    <a:pt x="323" y="755"/>
                    <a:pt x="323" y="717"/>
                    <a:pt x="314" y="680"/>
                  </a:cubicBezTo>
                  <a:cubicBezTo>
                    <a:pt x="303" y="638"/>
                    <a:pt x="281" y="599"/>
                    <a:pt x="259" y="564"/>
                  </a:cubicBezTo>
                  <a:cubicBezTo>
                    <a:pt x="254" y="556"/>
                    <a:pt x="249" y="548"/>
                    <a:pt x="244" y="540"/>
                  </a:cubicBezTo>
                  <a:cubicBezTo>
                    <a:pt x="203" y="477"/>
                    <a:pt x="162" y="412"/>
                    <a:pt x="168" y="335"/>
                  </a:cubicBezTo>
                  <a:cubicBezTo>
                    <a:pt x="175" y="256"/>
                    <a:pt x="229" y="175"/>
                    <a:pt x="309" y="124"/>
                  </a:cubicBezTo>
                  <a:cubicBezTo>
                    <a:pt x="396" y="68"/>
                    <a:pt x="501" y="52"/>
                    <a:pt x="600" y="43"/>
                  </a:cubicBezTo>
                  <a:cubicBezTo>
                    <a:pt x="626" y="40"/>
                    <a:pt x="651" y="38"/>
                    <a:pt x="677" y="36"/>
                  </a:cubicBezTo>
                  <a:cubicBezTo>
                    <a:pt x="684" y="36"/>
                    <a:pt x="689" y="32"/>
                    <a:pt x="692" y="26"/>
                  </a:cubicBezTo>
                  <a:cubicBezTo>
                    <a:pt x="695" y="20"/>
                    <a:pt x="695" y="13"/>
                    <a:pt x="691" y="7"/>
                  </a:cubicBezTo>
                  <a:cubicBezTo>
                    <a:pt x="688" y="2"/>
                    <a:pt x="682" y="0"/>
                    <a:pt x="676" y="0"/>
                  </a:cubicBezTo>
                  <a:cubicBezTo>
                    <a:pt x="570" y="8"/>
                    <a:pt x="460" y="16"/>
                    <a:pt x="360" y="58"/>
                  </a:cubicBezTo>
                  <a:cubicBezTo>
                    <a:pt x="263" y="98"/>
                    <a:pt x="189" y="166"/>
                    <a:pt x="153" y="250"/>
                  </a:cubicBezTo>
                  <a:cubicBezTo>
                    <a:pt x="134" y="295"/>
                    <a:pt x="128" y="342"/>
                    <a:pt x="134" y="386"/>
                  </a:cubicBezTo>
                  <a:cubicBezTo>
                    <a:pt x="139" y="424"/>
                    <a:pt x="154" y="462"/>
                    <a:pt x="182" y="509"/>
                  </a:cubicBezTo>
                  <a:cubicBezTo>
                    <a:pt x="191" y="525"/>
                    <a:pt x="201" y="540"/>
                    <a:pt x="211" y="555"/>
                  </a:cubicBezTo>
                  <a:cubicBezTo>
                    <a:pt x="247" y="611"/>
                    <a:pt x="285" y="669"/>
                    <a:pt x="285" y="735"/>
                  </a:cubicBezTo>
                  <a:cubicBezTo>
                    <a:pt x="285" y="805"/>
                    <a:pt x="243" y="865"/>
                    <a:pt x="207" y="910"/>
                  </a:cubicBezTo>
                  <a:cubicBezTo>
                    <a:pt x="189" y="931"/>
                    <a:pt x="170" y="952"/>
                    <a:pt x="152" y="973"/>
                  </a:cubicBezTo>
                  <a:cubicBezTo>
                    <a:pt x="123" y="1005"/>
                    <a:pt x="93" y="1039"/>
                    <a:pt x="67" y="1075"/>
                  </a:cubicBezTo>
                  <a:cubicBezTo>
                    <a:pt x="19" y="1145"/>
                    <a:pt x="0" y="1214"/>
                    <a:pt x="12" y="1280"/>
                  </a:cubicBezTo>
                  <a:cubicBezTo>
                    <a:pt x="26" y="1354"/>
                    <a:pt x="78" y="1421"/>
                    <a:pt x="166" y="1481"/>
                  </a:cubicBezTo>
                  <a:cubicBezTo>
                    <a:pt x="200" y="1504"/>
                    <a:pt x="239" y="1525"/>
                    <a:pt x="284" y="1545"/>
                  </a:cubicBezTo>
                  <a:cubicBezTo>
                    <a:pt x="335" y="1568"/>
                    <a:pt x="388" y="1589"/>
                    <a:pt x="441" y="1608"/>
                  </a:cubicBezTo>
                  <a:cubicBezTo>
                    <a:pt x="547" y="1647"/>
                    <a:pt x="658" y="1677"/>
                    <a:pt x="769" y="1699"/>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61" name="Google Shape;161;p7"/>
            <p:cNvSpPr/>
            <p:nvPr/>
          </p:nvSpPr>
          <p:spPr>
            <a:xfrm rot="9532986">
              <a:off x="137" y="127"/>
              <a:ext cx="1520" cy="316"/>
            </a:xfrm>
            <a:custGeom>
              <a:avLst/>
              <a:gdLst/>
              <a:ahLst/>
              <a:cxnLst/>
              <a:rect l="l" t="t" r="r" b="b"/>
              <a:pathLst>
                <a:path w="1956" h="406" extrusionOk="0">
                  <a:moveTo>
                    <a:pt x="1733" y="169"/>
                  </a:moveTo>
                  <a:cubicBezTo>
                    <a:pt x="1644" y="117"/>
                    <a:pt x="1544" y="84"/>
                    <a:pt x="1437" y="72"/>
                  </a:cubicBezTo>
                  <a:cubicBezTo>
                    <a:pt x="1336" y="61"/>
                    <a:pt x="1227" y="67"/>
                    <a:pt x="1085" y="90"/>
                  </a:cubicBezTo>
                  <a:cubicBezTo>
                    <a:pt x="1079" y="91"/>
                    <a:pt x="1074" y="92"/>
                    <a:pt x="1068" y="93"/>
                  </a:cubicBezTo>
                  <a:cubicBezTo>
                    <a:pt x="1025" y="30"/>
                    <a:pt x="925" y="19"/>
                    <a:pt x="874" y="13"/>
                  </a:cubicBezTo>
                  <a:cubicBezTo>
                    <a:pt x="745" y="0"/>
                    <a:pt x="633" y="1"/>
                    <a:pt x="529" y="17"/>
                  </a:cubicBezTo>
                  <a:cubicBezTo>
                    <a:pt x="313" y="52"/>
                    <a:pt x="134" y="161"/>
                    <a:pt x="37" y="317"/>
                  </a:cubicBezTo>
                  <a:cubicBezTo>
                    <a:pt x="25" y="337"/>
                    <a:pt x="14" y="358"/>
                    <a:pt x="4" y="379"/>
                  </a:cubicBezTo>
                  <a:cubicBezTo>
                    <a:pt x="0" y="390"/>
                    <a:pt x="6" y="400"/>
                    <a:pt x="14" y="404"/>
                  </a:cubicBezTo>
                  <a:cubicBezTo>
                    <a:pt x="17" y="405"/>
                    <a:pt x="19" y="406"/>
                    <a:pt x="22" y="406"/>
                  </a:cubicBezTo>
                  <a:cubicBezTo>
                    <a:pt x="28" y="406"/>
                    <a:pt x="34" y="402"/>
                    <a:pt x="36" y="396"/>
                  </a:cubicBezTo>
                  <a:cubicBezTo>
                    <a:pt x="103" y="245"/>
                    <a:pt x="248" y="128"/>
                    <a:pt x="434" y="75"/>
                  </a:cubicBezTo>
                  <a:cubicBezTo>
                    <a:pt x="529" y="48"/>
                    <a:pt x="633" y="37"/>
                    <a:pt x="752" y="41"/>
                  </a:cubicBezTo>
                  <a:cubicBezTo>
                    <a:pt x="810" y="43"/>
                    <a:pt x="861" y="47"/>
                    <a:pt x="906" y="53"/>
                  </a:cubicBezTo>
                  <a:cubicBezTo>
                    <a:pt x="935" y="58"/>
                    <a:pt x="979" y="66"/>
                    <a:pt x="1012" y="89"/>
                  </a:cubicBezTo>
                  <a:cubicBezTo>
                    <a:pt x="1018" y="92"/>
                    <a:pt x="1022" y="96"/>
                    <a:pt x="1027" y="100"/>
                  </a:cubicBezTo>
                  <a:cubicBezTo>
                    <a:pt x="987" y="108"/>
                    <a:pt x="949" y="116"/>
                    <a:pt x="911" y="123"/>
                  </a:cubicBezTo>
                  <a:cubicBezTo>
                    <a:pt x="910" y="123"/>
                    <a:pt x="910" y="123"/>
                    <a:pt x="910" y="123"/>
                  </a:cubicBezTo>
                  <a:cubicBezTo>
                    <a:pt x="862" y="133"/>
                    <a:pt x="807" y="145"/>
                    <a:pt x="778" y="192"/>
                  </a:cubicBezTo>
                  <a:cubicBezTo>
                    <a:pt x="765" y="214"/>
                    <a:pt x="761" y="241"/>
                    <a:pt x="768" y="264"/>
                  </a:cubicBezTo>
                  <a:cubicBezTo>
                    <a:pt x="774" y="284"/>
                    <a:pt x="788" y="300"/>
                    <a:pt x="807" y="309"/>
                  </a:cubicBezTo>
                  <a:cubicBezTo>
                    <a:pt x="840" y="324"/>
                    <a:pt x="883" y="323"/>
                    <a:pt x="937" y="306"/>
                  </a:cubicBezTo>
                  <a:cubicBezTo>
                    <a:pt x="1026" y="279"/>
                    <a:pt x="1105" y="214"/>
                    <a:pt x="1084" y="130"/>
                  </a:cubicBezTo>
                  <a:cubicBezTo>
                    <a:pt x="1084" y="129"/>
                    <a:pt x="1084" y="128"/>
                    <a:pt x="1084" y="127"/>
                  </a:cubicBezTo>
                  <a:cubicBezTo>
                    <a:pt x="1168" y="112"/>
                    <a:pt x="1271" y="99"/>
                    <a:pt x="1374" y="103"/>
                  </a:cubicBezTo>
                  <a:cubicBezTo>
                    <a:pt x="1481" y="108"/>
                    <a:pt x="1578" y="131"/>
                    <a:pt x="1665" y="173"/>
                  </a:cubicBezTo>
                  <a:cubicBezTo>
                    <a:pt x="1746" y="213"/>
                    <a:pt x="1821" y="269"/>
                    <a:pt x="1880" y="337"/>
                  </a:cubicBezTo>
                  <a:cubicBezTo>
                    <a:pt x="1895" y="353"/>
                    <a:pt x="1909" y="370"/>
                    <a:pt x="1922" y="388"/>
                  </a:cubicBezTo>
                  <a:cubicBezTo>
                    <a:pt x="1926" y="394"/>
                    <a:pt x="1932" y="397"/>
                    <a:pt x="1939" y="396"/>
                  </a:cubicBezTo>
                  <a:cubicBezTo>
                    <a:pt x="1945" y="395"/>
                    <a:pt x="1951" y="391"/>
                    <a:pt x="1954" y="385"/>
                  </a:cubicBezTo>
                  <a:cubicBezTo>
                    <a:pt x="1956" y="380"/>
                    <a:pt x="1956" y="374"/>
                    <a:pt x="1952" y="369"/>
                  </a:cubicBezTo>
                  <a:cubicBezTo>
                    <a:pt x="1894" y="289"/>
                    <a:pt x="1818" y="219"/>
                    <a:pt x="1733" y="169"/>
                  </a:cubicBezTo>
                  <a:close/>
                  <a:moveTo>
                    <a:pt x="1050" y="170"/>
                  </a:moveTo>
                  <a:cubicBezTo>
                    <a:pt x="1045" y="199"/>
                    <a:pt x="1022" y="225"/>
                    <a:pt x="984" y="247"/>
                  </a:cubicBezTo>
                  <a:cubicBezTo>
                    <a:pt x="951" y="267"/>
                    <a:pt x="912" y="279"/>
                    <a:pt x="876" y="283"/>
                  </a:cubicBezTo>
                  <a:cubicBezTo>
                    <a:pt x="865" y="283"/>
                    <a:pt x="829" y="285"/>
                    <a:pt x="810" y="267"/>
                  </a:cubicBezTo>
                  <a:cubicBezTo>
                    <a:pt x="803" y="260"/>
                    <a:pt x="799" y="251"/>
                    <a:pt x="799" y="240"/>
                  </a:cubicBezTo>
                  <a:cubicBezTo>
                    <a:pt x="801" y="195"/>
                    <a:pt x="849" y="174"/>
                    <a:pt x="889" y="165"/>
                  </a:cubicBezTo>
                  <a:cubicBezTo>
                    <a:pt x="939" y="153"/>
                    <a:pt x="991" y="143"/>
                    <a:pt x="1041" y="134"/>
                  </a:cubicBezTo>
                  <a:cubicBezTo>
                    <a:pt x="1046" y="133"/>
                    <a:pt x="1046" y="133"/>
                    <a:pt x="1046" y="133"/>
                  </a:cubicBezTo>
                  <a:cubicBezTo>
                    <a:pt x="1046" y="133"/>
                    <a:pt x="1047" y="133"/>
                    <a:pt x="1048" y="133"/>
                  </a:cubicBezTo>
                  <a:cubicBezTo>
                    <a:pt x="1052" y="145"/>
                    <a:pt x="1053" y="158"/>
                    <a:pt x="1050" y="17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62" name="Google Shape;162;p7"/>
            <p:cNvSpPr/>
            <p:nvPr/>
          </p:nvSpPr>
          <p:spPr>
            <a:xfrm rot="344846" flipH="1">
              <a:off x="3640" y="3242"/>
              <a:ext cx="1993" cy="515"/>
            </a:xfrm>
            <a:custGeom>
              <a:avLst/>
              <a:gdLst/>
              <a:ahLst/>
              <a:cxnLst/>
              <a:rect l="l" t="t" r="r" b="b"/>
              <a:pathLst>
                <a:path w="2575" h="667" extrusionOk="0">
                  <a:moveTo>
                    <a:pt x="2352" y="458"/>
                  </a:moveTo>
                  <a:cubicBezTo>
                    <a:pt x="2262" y="448"/>
                    <a:pt x="2176" y="477"/>
                    <a:pt x="2093" y="506"/>
                  </a:cubicBezTo>
                  <a:cubicBezTo>
                    <a:pt x="2050" y="520"/>
                    <a:pt x="2006" y="536"/>
                    <a:pt x="1962" y="545"/>
                  </a:cubicBezTo>
                  <a:cubicBezTo>
                    <a:pt x="1898" y="558"/>
                    <a:pt x="1841" y="558"/>
                    <a:pt x="1792" y="545"/>
                  </a:cubicBezTo>
                  <a:cubicBezTo>
                    <a:pt x="1738" y="531"/>
                    <a:pt x="1695" y="499"/>
                    <a:pt x="1667" y="452"/>
                  </a:cubicBezTo>
                  <a:cubicBezTo>
                    <a:pt x="1644" y="415"/>
                    <a:pt x="1631" y="371"/>
                    <a:pt x="1618" y="329"/>
                  </a:cubicBezTo>
                  <a:cubicBezTo>
                    <a:pt x="1602" y="276"/>
                    <a:pt x="1585" y="220"/>
                    <a:pt x="1549" y="175"/>
                  </a:cubicBezTo>
                  <a:cubicBezTo>
                    <a:pt x="1469" y="71"/>
                    <a:pt x="1323" y="85"/>
                    <a:pt x="1227" y="151"/>
                  </a:cubicBezTo>
                  <a:cubicBezTo>
                    <a:pt x="1171" y="189"/>
                    <a:pt x="1127" y="240"/>
                    <a:pt x="1089" y="290"/>
                  </a:cubicBezTo>
                  <a:cubicBezTo>
                    <a:pt x="1088" y="292"/>
                    <a:pt x="1088" y="292"/>
                    <a:pt x="1088" y="292"/>
                  </a:cubicBezTo>
                  <a:cubicBezTo>
                    <a:pt x="1053" y="337"/>
                    <a:pt x="1018" y="384"/>
                    <a:pt x="970" y="414"/>
                  </a:cubicBezTo>
                  <a:cubicBezTo>
                    <a:pt x="923" y="445"/>
                    <a:pt x="872" y="446"/>
                    <a:pt x="830" y="419"/>
                  </a:cubicBezTo>
                  <a:cubicBezTo>
                    <a:pt x="789" y="392"/>
                    <a:pt x="762" y="348"/>
                    <a:pt x="737" y="304"/>
                  </a:cubicBezTo>
                  <a:cubicBezTo>
                    <a:pt x="734" y="299"/>
                    <a:pt x="734" y="299"/>
                    <a:pt x="734" y="299"/>
                  </a:cubicBezTo>
                  <a:cubicBezTo>
                    <a:pt x="707" y="254"/>
                    <a:pt x="675" y="202"/>
                    <a:pt x="631" y="158"/>
                  </a:cubicBezTo>
                  <a:cubicBezTo>
                    <a:pt x="587" y="114"/>
                    <a:pt x="534" y="78"/>
                    <a:pt x="478" y="52"/>
                  </a:cubicBezTo>
                  <a:cubicBezTo>
                    <a:pt x="421" y="27"/>
                    <a:pt x="348" y="0"/>
                    <a:pt x="282" y="21"/>
                  </a:cubicBezTo>
                  <a:cubicBezTo>
                    <a:pt x="236" y="36"/>
                    <a:pt x="198" y="74"/>
                    <a:pt x="166" y="136"/>
                  </a:cubicBezTo>
                  <a:cubicBezTo>
                    <a:pt x="136" y="196"/>
                    <a:pt x="113" y="260"/>
                    <a:pt x="92" y="322"/>
                  </a:cubicBezTo>
                  <a:cubicBezTo>
                    <a:pt x="91" y="326"/>
                    <a:pt x="91" y="326"/>
                    <a:pt x="91" y="326"/>
                  </a:cubicBezTo>
                  <a:cubicBezTo>
                    <a:pt x="66" y="395"/>
                    <a:pt x="45" y="466"/>
                    <a:pt x="26" y="537"/>
                  </a:cubicBezTo>
                  <a:cubicBezTo>
                    <a:pt x="18" y="572"/>
                    <a:pt x="9" y="608"/>
                    <a:pt x="1" y="645"/>
                  </a:cubicBezTo>
                  <a:cubicBezTo>
                    <a:pt x="0" y="651"/>
                    <a:pt x="2" y="658"/>
                    <a:pt x="6" y="662"/>
                  </a:cubicBezTo>
                  <a:cubicBezTo>
                    <a:pt x="10" y="665"/>
                    <a:pt x="15" y="667"/>
                    <a:pt x="19" y="667"/>
                  </a:cubicBezTo>
                  <a:cubicBezTo>
                    <a:pt x="21" y="667"/>
                    <a:pt x="23" y="667"/>
                    <a:pt x="25" y="666"/>
                  </a:cubicBezTo>
                  <a:cubicBezTo>
                    <a:pt x="31" y="664"/>
                    <a:pt x="35" y="660"/>
                    <a:pt x="36" y="653"/>
                  </a:cubicBezTo>
                  <a:cubicBezTo>
                    <a:pt x="67" y="511"/>
                    <a:pt x="109" y="371"/>
                    <a:pt x="161" y="238"/>
                  </a:cubicBezTo>
                  <a:cubicBezTo>
                    <a:pt x="165" y="227"/>
                    <a:pt x="165" y="227"/>
                    <a:pt x="165" y="227"/>
                  </a:cubicBezTo>
                  <a:cubicBezTo>
                    <a:pt x="185" y="176"/>
                    <a:pt x="206" y="124"/>
                    <a:pt x="244" y="86"/>
                  </a:cubicBezTo>
                  <a:cubicBezTo>
                    <a:pt x="264" y="66"/>
                    <a:pt x="289" y="54"/>
                    <a:pt x="315" y="51"/>
                  </a:cubicBezTo>
                  <a:cubicBezTo>
                    <a:pt x="351" y="47"/>
                    <a:pt x="386" y="57"/>
                    <a:pt x="416" y="67"/>
                  </a:cubicBezTo>
                  <a:cubicBezTo>
                    <a:pt x="526" y="103"/>
                    <a:pt x="620" y="180"/>
                    <a:pt x="683" y="284"/>
                  </a:cubicBezTo>
                  <a:cubicBezTo>
                    <a:pt x="687" y="291"/>
                    <a:pt x="692" y="299"/>
                    <a:pt x="697" y="307"/>
                  </a:cubicBezTo>
                  <a:cubicBezTo>
                    <a:pt x="743" y="385"/>
                    <a:pt x="800" y="483"/>
                    <a:pt x="906" y="474"/>
                  </a:cubicBezTo>
                  <a:cubicBezTo>
                    <a:pt x="954" y="471"/>
                    <a:pt x="1000" y="445"/>
                    <a:pt x="1047" y="396"/>
                  </a:cubicBezTo>
                  <a:cubicBezTo>
                    <a:pt x="1072" y="371"/>
                    <a:pt x="1093" y="344"/>
                    <a:pt x="1114" y="317"/>
                  </a:cubicBezTo>
                  <a:cubicBezTo>
                    <a:pt x="1129" y="297"/>
                    <a:pt x="1145" y="276"/>
                    <a:pt x="1162" y="257"/>
                  </a:cubicBezTo>
                  <a:cubicBezTo>
                    <a:pt x="1212" y="201"/>
                    <a:pt x="1261" y="165"/>
                    <a:pt x="1311" y="147"/>
                  </a:cubicBezTo>
                  <a:cubicBezTo>
                    <a:pt x="1372" y="126"/>
                    <a:pt x="1433" y="130"/>
                    <a:pt x="1478" y="158"/>
                  </a:cubicBezTo>
                  <a:cubicBezTo>
                    <a:pt x="1541" y="197"/>
                    <a:pt x="1564" y="271"/>
                    <a:pt x="1586" y="343"/>
                  </a:cubicBezTo>
                  <a:cubicBezTo>
                    <a:pt x="1593" y="368"/>
                    <a:pt x="1600" y="392"/>
                    <a:pt x="1609" y="414"/>
                  </a:cubicBezTo>
                  <a:cubicBezTo>
                    <a:pt x="1631" y="470"/>
                    <a:pt x="1658" y="510"/>
                    <a:pt x="1694" y="537"/>
                  </a:cubicBezTo>
                  <a:cubicBezTo>
                    <a:pt x="1734" y="568"/>
                    <a:pt x="1787" y="587"/>
                    <a:pt x="1849" y="590"/>
                  </a:cubicBezTo>
                  <a:cubicBezTo>
                    <a:pt x="1938" y="595"/>
                    <a:pt x="2021" y="567"/>
                    <a:pt x="2102" y="541"/>
                  </a:cubicBezTo>
                  <a:cubicBezTo>
                    <a:pt x="2141" y="528"/>
                    <a:pt x="2182" y="514"/>
                    <a:pt x="2223" y="505"/>
                  </a:cubicBezTo>
                  <a:cubicBezTo>
                    <a:pt x="2291" y="489"/>
                    <a:pt x="2346" y="489"/>
                    <a:pt x="2397" y="504"/>
                  </a:cubicBezTo>
                  <a:cubicBezTo>
                    <a:pt x="2449" y="520"/>
                    <a:pt x="2491" y="549"/>
                    <a:pt x="2516" y="585"/>
                  </a:cubicBezTo>
                  <a:cubicBezTo>
                    <a:pt x="2529" y="605"/>
                    <a:pt x="2536" y="626"/>
                    <a:pt x="2539" y="649"/>
                  </a:cubicBezTo>
                  <a:cubicBezTo>
                    <a:pt x="2539" y="656"/>
                    <a:pt x="2543" y="661"/>
                    <a:pt x="2549" y="664"/>
                  </a:cubicBezTo>
                  <a:cubicBezTo>
                    <a:pt x="2555" y="667"/>
                    <a:pt x="2563" y="666"/>
                    <a:pt x="2568" y="663"/>
                  </a:cubicBezTo>
                  <a:cubicBezTo>
                    <a:pt x="2573" y="659"/>
                    <a:pt x="2575" y="654"/>
                    <a:pt x="2574" y="648"/>
                  </a:cubicBezTo>
                  <a:cubicBezTo>
                    <a:pt x="2564" y="534"/>
                    <a:pt x="2452" y="470"/>
                    <a:pt x="2352" y="458"/>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63"/>
        <p:cNvGrpSpPr/>
        <p:nvPr/>
      </p:nvGrpSpPr>
      <p:grpSpPr>
        <a:xfrm>
          <a:off x="0" y="0"/>
          <a:ext cx="0" cy="0"/>
          <a:chOff x="0" y="0"/>
          <a:chExt cx="0" cy="0"/>
        </a:xfrm>
      </p:grpSpPr>
      <p:grpSp>
        <p:nvGrpSpPr>
          <p:cNvPr id="164" name="Google Shape;164;p8"/>
          <p:cNvGrpSpPr/>
          <p:nvPr/>
        </p:nvGrpSpPr>
        <p:grpSpPr>
          <a:xfrm>
            <a:off x="-2298072" y="-1432468"/>
            <a:ext cx="13906672" cy="7383197"/>
            <a:chOff x="-2298072" y="-1432468"/>
            <a:chExt cx="13906672" cy="7383197"/>
          </a:xfrm>
        </p:grpSpPr>
        <p:sp>
          <p:nvSpPr>
            <p:cNvPr id="165" name="Google Shape;165;p8"/>
            <p:cNvSpPr/>
            <p:nvPr/>
          </p:nvSpPr>
          <p:spPr>
            <a:xfrm rot="10675603" flipH="1">
              <a:off x="-1485484" y="-1340904"/>
              <a:ext cx="5122676" cy="3356550"/>
            </a:xfrm>
            <a:custGeom>
              <a:avLst/>
              <a:gdLst/>
              <a:ahLst/>
              <a:cxnLst/>
              <a:rect l="l" t="t" r="r" b="b"/>
              <a:pathLst>
                <a:path w="2747" h="1799" extrusionOk="0">
                  <a:moveTo>
                    <a:pt x="21" y="103"/>
                  </a:moveTo>
                  <a:cubicBezTo>
                    <a:pt x="321" y="0"/>
                    <a:pt x="670" y="78"/>
                    <a:pt x="898" y="298"/>
                  </a:cubicBezTo>
                  <a:cubicBezTo>
                    <a:pt x="1052" y="447"/>
                    <a:pt x="1156" y="655"/>
                    <a:pt x="1347" y="749"/>
                  </a:cubicBezTo>
                  <a:cubicBezTo>
                    <a:pt x="1567" y="858"/>
                    <a:pt x="1829" y="784"/>
                    <a:pt x="2073" y="804"/>
                  </a:cubicBezTo>
                  <a:cubicBezTo>
                    <a:pt x="2222" y="817"/>
                    <a:pt x="2368" y="866"/>
                    <a:pt x="2493" y="947"/>
                  </a:cubicBezTo>
                  <a:cubicBezTo>
                    <a:pt x="2554" y="986"/>
                    <a:pt x="2611" y="1033"/>
                    <a:pt x="2649" y="1094"/>
                  </a:cubicBezTo>
                  <a:cubicBezTo>
                    <a:pt x="2747" y="1250"/>
                    <a:pt x="2682" y="1484"/>
                    <a:pt x="2517" y="1567"/>
                  </a:cubicBezTo>
                  <a:cubicBezTo>
                    <a:pt x="2455" y="1599"/>
                    <a:pt x="2385" y="1610"/>
                    <a:pt x="2316" y="1620"/>
                  </a:cubicBezTo>
                  <a:cubicBezTo>
                    <a:pt x="1713" y="1714"/>
                    <a:pt x="1101" y="1799"/>
                    <a:pt x="495" y="1733"/>
                  </a:cubicBezTo>
                  <a:cubicBezTo>
                    <a:pt x="418" y="1725"/>
                    <a:pt x="339" y="1713"/>
                    <a:pt x="276" y="1670"/>
                  </a:cubicBezTo>
                  <a:cubicBezTo>
                    <a:pt x="183" y="1606"/>
                    <a:pt x="145" y="1490"/>
                    <a:pt x="120" y="1381"/>
                  </a:cubicBezTo>
                  <a:cubicBezTo>
                    <a:pt x="21" y="954"/>
                    <a:pt x="0" y="573"/>
                    <a:pt x="15" y="135"/>
                  </a:cubicBezTo>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66" name="Google Shape;166;p8"/>
            <p:cNvSpPr/>
            <p:nvPr/>
          </p:nvSpPr>
          <p:spPr>
            <a:xfrm flipH="1">
              <a:off x="6487650" y="3525029"/>
              <a:ext cx="3702049" cy="2425700"/>
            </a:xfrm>
            <a:custGeom>
              <a:avLst/>
              <a:gdLst/>
              <a:ahLst/>
              <a:cxnLst/>
              <a:rect l="l" t="t" r="r" b="b"/>
              <a:pathLst>
                <a:path w="2747" h="1799" extrusionOk="0">
                  <a:moveTo>
                    <a:pt x="21" y="103"/>
                  </a:moveTo>
                  <a:cubicBezTo>
                    <a:pt x="321" y="0"/>
                    <a:pt x="670" y="78"/>
                    <a:pt x="898" y="298"/>
                  </a:cubicBezTo>
                  <a:cubicBezTo>
                    <a:pt x="1052" y="447"/>
                    <a:pt x="1156" y="655"/>
                    <a:pt x="1347" y="749"/>
                  </a:cubicBezTo>
                  <a:cubicBezTo>
                    <a:pt x="1567" y="858"/>
                    <a:pt x="1829" y="784"/>
                    <a:pt x="2073" y="804"/>
                  </a:cubicBezTo>
                  <a:cubicBezTo>
                    <a:pt x="2222" y="817"/>
                    <a:pt x="2368" y="866"/>
                    <a:pt x="2493" y="947"/>
                  </a:cubicBezTo>
                  <a:cubicBezTo>
                    <a:pt x="2554" y="986"/>
                    <a:pt x="2611" y="1033"/>
                    <a:pt x="2649" y="1094"/>
                  </a:cubicBezTo>
                  <a:cubicBezTo>
                    <a:pt x="2747" y="1250"/>
                    <a:pt x="2682" y="1484"/>
                    <a:pt x="2517" y="1567"/>
                  </a:cubicBezTo>
                  <a:cubicBezTo>
                    <a:pt x="2455" y="1599"/>
                    <a:pt x="2385" y="1610"/>
                    <a:pt x="2316" y="1620"/>
                  </a:cubicBezTo>
                  <a:cubicBezTo>
                    <a:pt x="1713" y="1714"/>
                    <a:pt x="1101" y="1799"/>
                    <a:pt x="495" y="1733"/>
                  </a:cubicBezTo>
                  <a:cubicBezTo>
                    <a:pt x="418" y="1725"/>
                    <a:pt x="339" y="1713"/>
                    <a:pt x="276" y="1670"/>
                  </a:cubicBezTo>
                  <a:cubicBezTo>
                    <a:pt x="183" y="1606"/>
                    <a:pt x="145" y="1490"/>
                    <a:pt x="120" y="1381"/>
                  </a:cubicBezTo>
                  <a:cubicBezTo>
                    <a:pt x="21" y="954"/>
                    <a:pt x="0" y="573"/>
                    <a:pt x="15" y="135"/>
                  </a:cubicBez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67" name="Google Shape;167;p8"/>
            <p:cNvSpPr/>
            <p:nvPr/>
          </p:nvSpPr>
          <p:spPr>
            <a:xfrm rot="10800000">
              <a:off x="7906550" y="-505368"/>
              <a:ext cx="3702049" cy="2425700"/>
            </a:xfrm>
            <a:custGeom>
              <a:avLst/>
              <a:gdLst/>
              <a:ahLst/>
              <a:cxnLst/>
              <a:rect l="l" t="t" r="r" b="b"/>
              <a:pathLst>
                <a:path w="2747" h="1799" extrusionOk="0">
                  <a:moveTo>
                    <a:pt x="21" y="103"/>
                  </a:moveTo>
                  <a:cubicBezTo>
                    <a:pt x="321" y="0"/>
                    <a:pt x="670" y="78"/>
                    <a:pt x="898" y="298"/>
                  </a:cubicBezTo>
                  <a:cubicBezTo>
                    <a:pt x="1052" y="447"/>
                    <a:pt x="1156" y="655"/>
                    <a:pt x="1347" y="749"/>
                  </a:cubicBezTo>
                  <a:cubicBezTo>
                    <a:pt x="1567" y="858"/>
                    <a:pt x="1829" y="784"/>
                    <a:pt x="2073" y="804"/>
                  </a:cubicBezTo>
                  <a:cubicBezTo>
                    <a:pt x="2222" y="817"/>
                    <a:pt x="2368" y="866"/>
                    <a:pt x="2493" y="947"/>
                  </a:cubicBezTo>
                  <a:cubicBezTo>
                    <a:pt x="2554" y="986"/>
                    <a:pt x="2611" y="1033"/>
                    <a:pt x="2649" y="1094"/>
                  </a:cubicBezTo>
                  <a:cubicBezTo>
                    <a:pt x="2747" y="1250"/>
                    <a:pt x="2682" y="1484"/>
                    <a:pt x="2517" y="1567"/>
                  </a:cubicBezTo>
                  <a:cubicBezTo>
                    <a:pt x="2455" y="1599"/>
                    <a:pt x="2385" y="1610"/>
                    <a:pt x="2316" y="1620"/>
                  </a:cubicBezTo>
                  <a:cubicBezTo>
                    <a:pt x="1713" y="1714"/>
                    <a:pt x="1101" y="1799"/>
                    <a:pt x="495" y="1733"/>
                  </a:cubicBezTo>
                  <a:cubicBezTo>
                    <a:pt x="418" y="1725"/>
                    <a:pt x="339" y="1713"/>
                    <a:pt x="276" y="1670"/>
                  </a:cubicBezTo>
                  <a:cubicBezTo>
                    <a:pt x="183" y="1606"/>
                    <a:pt x="145" y="1490"/>
                    <a:pt x="120" y="1381"/>
                  </a:cubicBezTo>
                  <a:cubicBezTo>
                    <a:pt x="21" y="954"/>
                    <a:pt x="0" y="573"/>
                    <a:pt x="15" y="135"/>
                  </a:cubicBezTo>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68" name="Google Shape;168;p8"/>
            <p:cNvSpPr/>
            <p:nvPr/>
          </p:nvSpPr>
          <p:spPr>
            <a:xfrm rot="1405307">
              <a:off x="-1968488" y="2806958"/>
              <a:ext cx="3702052" cy="2425699"/>
            </a:xfrm>
            <a:custGeom>
              <a:avLst/>
              <a:gdLst/>
              <a:ahLst/>
              <a:cxnLst/>
              <a:rect l="l" t="t" r="r" b="b"/>
              <a:pathLst>
                <a:path w="2747" h="1799" extrusionOk="0">
                  <a:moveTo>
                    <a:pt x="21" y="103"/>
                  </a:moveTo>
                  <a:cubicBezTo>
                    <a:pt x="321" y="0"/>
                    <a:pt x="670" y="78"/>
                    <a:pt x="898" y="298"/>
                  </a:cubicBezTo>
                  <a:cubicBezTo>
                    <a:pt x="1052" y="447"/>
                    <a:pt x="1156" y="655"/>
                    <a:pt x="1347" y="749"/>
                  </a:cubicBezTo>
                  <a:cubicBezTo>
                    <a:pt x="1567" y="858"/>
                    <a:pt x="1829" y="784"/>
                    <a:pt x="2073" y="804"/>
                  </a:cubicBezTo>
                  <a:cubicBezTo>
                    <a:pt x="2222" y="817"/>
                    <a:pt x="2368" y="866"/>
                    <a:pt x="2493" y="947"/>
                  </a:cubicBezTo>
                  <a:cubicBezTo>
                    <a:pt x="2554" y="986"/>
                    <a:pt x="2611" y="1033"/>
                    <a:pt x="2649" y="1094"/>
                  </a:cubicBezTo>
                  <a:cubicBezTo>
                    <a:pt x="2747" y="1250"/>
                    <a:pt x="2682" y="1484"/>
                    <a:pt x="2517" y="1567"/>
                  </a:cubicBezTo>
                  <a:cubicBezTo>
                    <a:pt x="2455" y="1599"/>
                    <a:pt x="2385" y="1610"/>
                    <a:pt x="2316" y="1620"/>
                  </a:cubicBezTo>
                  <a:cubicBezTo>
                    <a:pt x="1713" y="1714"/>
                    <a:pt x="1101" y="1799"/>
                    <a:pt x="495" y="1733"/>
                  </a:cubicBezTo>
                  <a:cubicBezTo>
                    <a:pt x="418" y="1725"/>
                    <a:pt x="339" y="1713"/>
                    <a:pt x="276" y="1670"/>
                  </a:cubicBezTo>
                  <a:cubicBezTo>
                    <a:pt x="183" y="1606"/>
                    <a:pt x="145" y="1490"/>
                    <a:pt x="120" y="1381"/>
                  </a:cubicBezTo>
                  <a:cubicBezTo>
                    <a:pt x="21" y="954"/>
                    <a:pt x="0" y="573"/>
                    <a:pt x="15" y="135"/>
                  </a:cubicBezTo>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grpSp>
        <p:nvGrpSpPr>
          <p:cNvPr id="169" name="Google Shape;169;p8"/>
          <p:cNvGrpSpPr/>
          <p:nvPr/>
        </p:nvGrpSpPr>
        <p:grpSpPr>
          <a:xfrm rot="10800000" flipH="1">
            <a:off x="-1989332" y="-1004402"/>
            <a:ext cx="12193028" cy="7550174"/>
            <a:chOff x="-591" y="-836"/>
            <a:chExt cx="7681" cy="4756"/>
          </a:xfrm>
        </p:grpSpPr>
        <p:sp>
          <p:nvSpPr>
            <p:cNvPr id="170" name="Google Shape;170;p8"/>
            <p:cNvSpPr/>
            <p:nvPr/>
          </p:nvSpPr>
          <p:spPr>
            <a:xfrm>
              <a:off x="5168" y="-25"/>
              <a:ext cx="420" cy="284"/>
            </a:xfrm>
            <a:custGeom>
              <a:avLst/>
              <a:gdLst/>
              <a:ahLst/>
              <a:cxnLst/>
              <a:rect l="l" t="t" r="r" b="b"/>
              <a:pathLst>
                <a:path w="542" h="366" extrusionOk="0">
                  <a:moveTo>
                    <a:pt x="0" y="32"/>
                  </a:moveTo>
                  <a:cubicBezTo>
                    <a:pt x="2" y="99"/>
                    <a:pt x="15" y="167"/>
                    <a:pt x="48" y="226"/>
                  </a:cubicBezTo>
                  <a:cubicBezTo>
                    <a:pt x="63" y="255"/>
                    <a:pt x="83" y="281"/>
                    <a:pt x="108" y="302"/>
                  </a:cubicBezTo>
                  <a:cubicBezTo>
                    <a:pt x="131" y="322"/>
                    <a:pt x="159" y="337"/>
                    <a:pt x="188" y="347"/>
                  </a:cubicBezTo>
                  <a:cubicBezTo>
                    <a:pt x="245" y="366"/>
                    <a:pt x="311" y="362"/>
                    <a:pt x="360" y="326"/>
                  </a:cubicBezTo>
                  <a:cubicBezTo>
                    <a:pt x="406" y="293"/>
                    <a:pt x="431" y="241"/>
                    <a:pt x="451" y="190"/>
                  </a:cubicBezTo>
                  <a:cubicBezTo>
                    <a:pt x="471" y="138"/>
                    <a:pt x="488" y="84"/>
                    <a:pt x="522" y="39"/>
                  </a:cubicBezTo>
                  <a:cubicBezTo>
                    <a:pt x="525" y="34"/>
                    <a:pt x="530" y="29"/>
                    <a:pt x="534" y="24"/>
                  </a:cubicBezTo>
                  <a:cubicBezTo>
                    <a:pt x="542" y="14"/>
                    <a:pt x="528" y="0"/>
                    <a:pt x="520" y="10"/>
                  </a:cubicBezTo>
                  <a:cubicBezTo>
                    <a:pt x="482" y="51"/>
                    <a:pt x="462" y="104"/>
                    <a:pt x="443" y="155"/>
                  </a:cubicBezTo>
                  <a:cubicBezTo>
                    <a:pt x="425" y="204"/>
                    <a:pt x="406" y="255"/>
                    <a:pt x="369" y="292"/>
                  </a:cubicBezTo>
                  <a:cubicBezTo>
                    <a:pt x="350" y="312"/>
                    <a:pt x="327" y="326"/>
                    <a:pt x="301" y="333"/>
                  </a:cubicBezTo>
                  <a:cubicBezTo>
                    <a:pt x="274" y="340"/>
                    <a:pt x="245" y="340"/>
                    <a:pt x="218" y="334"/>
                  </a:cubicBezTo>
                  <a:cubicBezTo>
                    <a:pt x="190" y="329"/>
                    <a:pt x="163" y="317"/>
                    <a:pt x="139" y="301"/>
                  </a:cubicBezTo>
                  <a:cubicBezTo>
                    <a:pt x="114" y="284"/>
                    <a:pt x="94" y="262"/>
                    <a:pt x="77" y="237"/>
                  </a:cubicBezTo>
                  <a:cubicBezTo>
                    <a:pt x="42" y="183"/>
                    <a:pt x="26" y="119"/>
                    <a:pt x="22" y="56"/>
                  </a:cubicBezTo>
                  <a:cubicBezTo>
                    <a:pt x="21" y="48"/>
                    <a:pt x="21" y="40"/>
                    <a:pt x="20" y="32"/>
                  </a:cubicBezTo>
                  <a:cubicBezTo>
                    <a:pt x="20" y="19"/>
                    <a:pt x="0" y="19"/>
                    <a:pt x="0" y="32"/>
                  </a:cubicBezTo>
                  <a:close/>
                </a:path>
              </a:pathLst>
            </a:custGeom>
            <a:solidFill>
              <a:schemeClr val="lt1"/>
            </a:solidFill>
            <a:ln w="19050"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71" name="Google Shape;171;p8"/>
            <p:cNvSpPr/>
            <p:nvPr/>
          </p:nvSpPr>
          <p:spPr>
            <a:xfrm rot="-3532652">
              <a:off x="-752" y="-63"/>
              <a:ext cx="2338" cy="943"/>
            </a:xfrm>
            <a:custGeom>
              <a:avLst/>
              <a:gdLst/>
              <a:ahLst/>
              <a:cxnLst/>
              <a:rect l="l" t="t" r="r" b="b"/>
              <a:pathLst>
                <a:path w="3021" h="1219" extrusionOk="0">
                  <a:moveTo>
                    <a:pt x="3007" y="3"/>
                  </a:moveTo>
                  <a:cubicBezTo>
                    <a:pt x="3001" y="0"/>
                    <a:pt x="2993" y="0"/>
                    <a:pt x="2988" y="4"/>
                  </a:cubicBezTo>
                  <a:cubicBezTo>
                    <a:pt x="2983" y="7"/>
                    <a:pt x="2981" y="13"/>
                    <a:pt x="2981" y="19"/>
                  </a:cubicBezTo>
                  <a:cubicBezTo>
                    <a:pt x="2995" y="163"/>
                    <a:pt x="2921" y="309"/>
                    <a:pt x="2798" y="384"/>
                  </a:cubicBezTo>
                  <a:cubicBezTo>
                    <a:pt x="2737" y="420"/>
                    <a:pt x="2665" y="438"/>
                    <a:pt x="2590" y="435"/>
                  </a:cubicBezTo>
                  <a:cubicBezTo>
                    <a:pt x="2516" y="432"/>
                    <a:pt x="2443" y="408"/>
                    <a:pt x="2385" y="367"/>
                  </a:cubicBezTo>
                  <a:cubicBezTo>
                    <a:pt x="2362" y="352"/>
                    <a:pt x="2342" y="332"/>
                    <a:pt x="2322" y="312"/>
                  </a:cubicBezTo>
                  <a:cubicBezTo>
                    <a:pt x="2286" y="277"/>
                    <a:pt x="2249" y="241"/>
                    <a:pt x="2198" y="228"/>
                  </a:cubicBezTo>
                  <a:cubicBezTo>
                    <a:pt x="2153" y="216"/>
                    <a:pt x="2107" y="221"/>
                    <a:pt x="2067" y="228"/>
                  </a:cubicBezTo>
                  <a:cubicBezTo>
                    <a:pt x="2027" y="234"/>
                    <a:pt x="1987" y="245"/>
                    <a:pt x="1949" y="260"/>
                  </a:cubicBezTo>
                  <a:cubicBezTo>
                    <a:pt x="1864" y="291"/>
                    <a:pt x="1791" y="336"/>
                    <a:pt x="1738" y="389"/>
                  </a:cubicBezTo>
                  <a:cubicBezTo>
                    <a:pt x="1708" y="419"/>
                    <a:pt x="1690" y="451"/>
                    <a:pt x="1686" y="482"/>
                  </a:cubicBezTo>
                  <a:cubicBezTo>
                    <a:pt x="1680" y="522"/>
                    <a:pt x="1697" y="557"/>
                    <a:pt x="1714" y="591"/>
                  </a:cubicBezTo>
                  <a:cubicBezTo>
                    <a:pt x="1716" y="595"/>
                    <a:pt x="1717" y="599"/>
                    <a:pt x="1719" y="602"/>
                  </a:cubicBezTo>
                  <a:cubicBezTo>
                    <a:pt x="1803" y="777"/>
                    <a:pt x="1823" y="914"/>
                    <a:pt x="1783" y="1023"/>
                  </a:cubicBezTo>
                  <a:cubicBezTo>
                    <a:pt x="1758" y="1092"/>
                    <a:pt x="1705" y="1145"/>
                    <a:pt x="1637" y="1169"/>
                  </a:cubicBezTo>
                  <a:cubicBezTo>
                    <a:pt x="1568" y="1193"/>
                    <a:pt x="1494" y="1186"/>
                    <a:pt x="1433" y="1151"/>
                  </a:cubicBezTo>
                  <a:cubicBezTo>
                    <a:pt x="1358" y="1109"/>
                    <a:pt x="1306" y="1037"/>
                    <a:pt x="1257" y="968"/>
                  </a:cubicBezTo>
                  <a:cubicBezTo>
                    <a:pt x="1219" y="915"/>
                    <a:pt x="1180" y="860"/>
                    <a:pt x="1130" y="817"/>
                  </a:cubicBezTo>
                  <a:cubicBezTo>
                    <a:pt x="1085" y="778"/>
                    <a:pt x="1012" y="734"/>
                    <a:pt x="926" y="742"/>
                  </a:cubicBezTo>
                  <a:cubicBezTo>
                    <a:pt x="879" y="746"/>
                    <a:pt x="835" y="763"/>
                    <a:pt x="792" y="779"/>
                  </a:cubicBezTo>
                  <a:cubicBezTo>
                    <a:pt x="758" y="792"/>
                    <a:pt x="723" y="806"/>
                    <a:pt x="687" y="812"/>
                  </a:cubicBezTo>
                  <a:cubicBezTo>
                    <a:pt x="547" y="839"/>
                    <a:pt x="386" y="790"/>
                    <a:pt x="267" y="685"/>
                  </a:cubicBezTo>
                  <a:cubicBezTo>
                    <a:pt x="158" y="589"/>
                    <a:pt x="81" y="442"/>
                    <a:pt x="50" y="270"/>
                  </a:cubicBezTo>
                  <a:cubicBezTo>
                    <a:pt x="43" y="233"/>
                    <a:pt x="39" y="194"/>
                    <a:pt x="36" y="153"/>
                  </a:cubicBezTo>
                  <a:cubicBezTo>
                    <a:pt x="36" y="142"/>
                    <a:pt x="26" y="135"/>
                    <a:pt x="17" y="136"/>
                  </a:cubicBezTo>
                  <a:cubicBezTo>
                    <a:pt x="7" y="136"/>
                    <a:pt x="0" y="144"/>
                    <a:pt x="0" y="154"/>
                  </a:cubicBezTo>
                  <a:cubicBezTo>
                    <a:pt x="10" y="333"/>
                    <a:pt x="64" y="493"/>
                    <a:pt x="155" y="615"/>
                  </a:cubicBezTo>
                  <a:cubicBezTo>
                    <a:pt x="252" y="745"/>
                    <a:pt x="393" y="831"/>
                    <a:pt x="544" y="851"/>
                  </a:cubicBezTo>
                  <a:cubicBezTo>
                    <a:pt x="623" y="861"/>
                    <a:pt x="701" y="852"/>
                    <a:pt x="778" y="824"/>
                  </a:cubicBezTo>
                  <a:cubicBezTo>
                    <a:pt x="788" y="820"/>
                    <a:pt x="798" y="816"/>
                    <a:pt x="808" y="812"/>
                  </a:cubicBezTo>
                  <a:cubicBezTo>
                    <a:pt x="837" y="801"/>
                    <a:pt x="868" y="789"/>
                    <a:pt x="899" y="782"/>
                  </a:cubicBezTo>
                  <a:cubicBezTo>
                    <a:pt x="939" y="773"/>
                    <a:pt x="979" y="776"/>
                    <a:pt x="1016" y="789"/>
                  </a:cubicBezTo>
                  <a:cubicBezTo>
                    <a:pt x="1054" y="803"/>
                    <a:pt x="1113" y="833"/>
                    <a:pt x="1193" y="938"/>
                  </a:cubicBezTo>
                  <a:cubicBezTo>
                    <a:pt x="1207" y="956"/>
                    <a:pt x="1220" y="975"/>
                    <a:pt x="1233" y="993"/>
                  </a:cubicBezTo>
                  <a:cubicBezTo>
                    <a:pt x="1264" y="1037"/>
                    <a:pt x="1297" y="1082"/>
                    <a:pt x="1336" y="1121"/>
                  </a:cubicBezTo>
                  <a:cubicBezTo>
                    <a:pt x="1395" y="1180"/>
                    <a:pt x="1462" y="1213"/>
                    <a:pt x="1531" y="1218"/>
                  </a:cubicBezTo>
                  <a:cubicBezTo>
                    <a:pt x="1538" y="1219"/>
                    <a:pt x="1545" y="1219"/>
                    <a:pt x="1552" y="1219"/>
                  </a:cubicBezTo>
                  <a:cubicBezTo>
                    <a:pt x="1618" y="1219"/>
                    <a:pt x="1684" y="1196"/>
                    <a:pt x="1735" y="1154"/>
                  </a:cubicBezTo>
                  <a:cubicBezTo>
                    <a:pt x="1790" y="1108"/>
                    <a:pt x="1824" y="1043"/>
                    <a:pt x="1834" y="963"/>
                  </a:cubicBezTo>
                  <a:cubicBezTo>
                    <a:pt x="1844" y="881"/>
                    <a:pt x="1828" y="800"/>
                    <a:pt x="1813" y="746"/>
                  </a:cubicBezTo>
                  <a:cubicBezTo>
                    <a:pt x="1803" y="711"/>
                    <a:pt x="1790" y="676"/>
                    <a:pt x="1774" y="637"/>
                  </a:cubicBezTo>
                  <a:cubicBezTo>
                    <a:pt x="1768" y="623"/>
                    <a:pt x="1761" y="609"/>
                    <a:pt x="1755" y="595"/>
                  </a:cubicBezTo>
                  <a:cubicBezTo>
                    <a:pt x="1743" y="573"/>
                    <a:pt x="1732" y="549"/>
                    <a:pt x="1725" y="525"/>
                  </a:cubicBezTo>
                  <a:cubicBezTo>
                    <a:pt x="1703" y="449"/>
                    <a:pt x="1780" y="390"/>
                    <a:pt x="1859" y="343"/>
                  </a:cubicBezTo>
                  <a:cubicBezTo>
                    <a:pt x="1935" y="297"/>
                    <a:pt x="2019" y="268"/>
                    <a:pt x="2103" y="259"/>
                  </a:cubicBezTo>
                  <a:cubicBezTo>
                    <a:pt x="2156" y="253"/>
                    <a:pt x="2196" y="260"/>
                    <a:pt x="2229" y="280"/>
                  </a:cubicBezTo>
                  <a:cubicBezTo>
                    <a:pt x="2253" y="295"/>
                    <a:pt x="2274" y="316"/>
                    <a:pt x="2295" y="336"/>
                  </a:cubicBezTo>
                  <a:cubicBezTo>
                    <a:pt x="2303" y="344"/>
                    <a:pt x="2311" y="352"/>
                    <a:pt x="2319" y="360"/>
                  </a:cubicBezTo>
                  <a:cubicBezTo>
                    <a:pt x="2430" y="464"/>
                    <a:pt x="2596" y="499"/>
                    <a:pt x="2741" y="450"/>
                  </a:cubicBezTo>
                  <a:cubicBezTo>
                    <a:pt x="2879" y="403"/>
                    <a:pt x="2986" y="276"/>
                    <a:pt x="3013" y="127"/>
                  </a:cubicBezTo>
                  <a:cubicBezTo>
                    <a:pt x="3019" y="90"/>
                    <a:pt x="3021" y="54"/>
                    <a:pt x="3017" y="18"/>
                  </a:cubicBezTo>
                  <a:cubicBezTo>
                    <a:pt x="3017" y="11"/>
                    <a:pt x="3013" y="5"/>
                    <a:pt x="3007" y="3"/>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72" name="Google Shape;172;p8"/>
            <p:cNvSpPr/>
            <p:nvPr/>
          </p:nvSpPr>
          <p:spPr>
            <a:xfrm rot="-3566989">
              <a:off x="6008" y="-411"/>
              <a:ext cx="675" cy="1327"/>
            </a:xfrm>
            <a:custGeom>
              <a:avLst/>
              <a:gdLst/>
              <a:ahLst/>
              <a:cxnLst/>
              <a:rect l="l" t="t" r="r" b="b"/>
              <a:pathLst>
                <a:path w="874" h="1714" extrusionOk="0">
                  <a:moveTo>
                    <a:pt x="769" y="1699"/>
                  </a:moveTo>
                  <a:cubicBezTo>
                    <a:pt x="796" y="1705"/>
                    <a:pt x="823" y="1710"/>
                    <a:pt x="851" y="1714"/>
                  </a:cubicBezTo>
                  <a:cubicBezTo>
                    <a:pt x="852" y="1714"/>
                    <a:pt x="853" y="1714"/>
                    <a:pt x="854" y="1714"/>
                  </a:cubicBezTo>
                  <a:cubicBezTo>
                    <a:pt x="864" y="1714"/>
                    <a:pt x="871" y="1707"/>
                    <a:pt x="873" y="1698"/>
                  </a:cubicBezTo>
                  <a:cubicBezTo>
                    <a:pt x="874" y="1689"/>
                    <a:pt x="868" y="1681"/>
                    <a:pt x="859" y="1679"/>
                  </a:cubicBezTo>
                  <a:cubicBezTo>
                    <a:pt x="750" y="1661"/>
                    <a:pt x="642" y="1636"/>
                    <a:pt x="537" y="1603"/>
                  </a:cubicBezTo>
                  <a:cubicBezTo>
                    <a:pt x="484" y="1586"/>
                    <a:pt x="431" y="1567"/>
                    <a:pt x="380" y="1547"/>
                  </a:cubicBezTo>
                  <a:cubicBezTo>
                    <a:pt x="336" y="1529"/>
                    <a:pt x="289" y="1509"/>
                    <a:pt x="245" y="1486"/>
                  </a:cubicBezTo>
                  <a:cubicBezTo>
                    <a:pt x="152" y="1436"/>
                    <a:pt x="94" y="1384"/>
                    <a:pt x="64" y="1323"/>
                  </a:cubicBezTo>
                  <a:cubicBezTo>
                    <a:pt x="48" y="1290"/>
                    <a:pt x="41" y="1253"/>
                    <a:pt x="46" y="1216"/>
                  </a:cubicBezTo>
                  <a:cubicBezTo>
                    <a:pt x="49" y="1188"/>
                    <a:pt x="59" y="1158"/>
                    <a:pt x="77" y="1128"/>
                  </a:cubicBezTo>
                  <a:cubicBezTo>
                    <a:pt x="104" y="1080"/>
                    <a:pt x="141" y="1039"/>
                    <a:pt x="177" y="998"/>
                  </a:cubicBezTo>
                  <a:cubicBezTo>
                    <a:pt x="187" y="988"/>
                    <a:pt x="197" y="977"/>
                    <a:pt x="206" y="966"/>
                  </a:cubicBezTo>
                  <a:cubicBezTo>
                    <a:pt x="251" y="915"/>
                    <a:pt x="296" y="859"/>
                    <a:pt x="313" y="792"/>
                  </a:cubicBezTo>
                  <a:cubicBezTo>
                    <a:pt x="323" y="755"/>
                    <a:pt x="323" y="717"/>
                    <a:pt x="314" y="680"/>
                  </a:cubicBezTo>
                  <a:cubicBezTo>
                    <a:pt x="303" y="638"/>
                    <a:pt x="281" y="599"/>
                    <a:pt x="259" y="564"/>
                  </a:cubicBezTo>
                  <a:cubicBezTo>
                    <a:pt x="254" y="556"/>
                    <a:pt x="249" y="548"/>
                    <a:pt x="244" y="540"/>
                  </a:cubicBezTo>
                  <a:cubicBezTo>
                    <a:pt x="203" y="477"/>
                    <a:pt x="162" y="412"/>
                    <a:pt x="168" y="335"/>
                  </a:cubicBezTo>
                  <a:cubicBezTo>
                    <a:pt x="175" y="256"/>
                    <a:pt x="229" y="175"/>
                    <a:pt x="309" y="124"/>
                  </a:cubicBezTo>
                  <a:cubicBezTo>
                    <a:pt x="396" y="68"/>
                    <a:pt x="501" y="52"/>
                    <a:pt x="600" y="43"/>
                  </a:cubicBezTo>
                  <a:cubicBezTo>
                    <a:pt x="626" y="40"/>
                    <a:pt x="651" y="38"/>
                    <a:pt x="677" y="36"/>
                  </a:cubicBezTo>
                  <a:cubicBezTo>
                    <a:pt x="684" y="36"/>
                    <a:pt x="689" y="32"/>
                    <a:pt x="692" y="26"/>
                  </a:cubicBezTo>
                  <a:cubicBezTo>
                    <a:pt x="695" y="20"/>
                    <a:pt x="695" y="13"/>
                    <a:pt x="691" y="7"/>
                  </a:cubicBezTo>
                  <a:cubicBezTo>
                    <a:pt x="688" y="2"/>
                    <a:pt x="682" y="0"/>
                    <a:pt x="676" y="0"/>
                  </a:cubicBezTo>
                  <a:cubicBezTo>
                    <a:pt x="570" y="8"/>
                    <a:pt x="460" y="16"/>
                    <a:pt x="360" y="58"/>
                  </a:cubicBezTo>
                  <a:cubicBezTo>
                    <a:pt x="263" y="98"/>
                    <a:pt x="189" y="166"/>
                    <a:pt x="153" y="250"/>
                  </a:cubicBezTo>
                  <a:cubicBezTo>
                    <a:pt x="134" y="295"/>
                    <a:pt x="128" y="342"/>
                    <a:pt x="134" y="386"/>
                  </a:cubicBezTo>
                  <a:cubicBezTo>
                    <a:pt x="139" y="424"/>
                    <a:pt x="154" y="462"/>
                    <a:pt x="182" y="509"/>
                  </a:cubicBezTo>
                  <a:cubicBezTo>
                    <a:pt x="191" y="525"/>
                    <a:pt x="201" y="540"/>
                    <a:pt x="211" y="555"/>
                  </a:cubicBezTo>
                  <a:cubicBezTo>
                    <a:pt x="247" y="611"/>
                    <a:pt x="285" y="669"/>
                    <a:pt x="285" y="735"/>
                  </a:cubicBezTo>
                  <a:cubicBezTo>
                    <a:pt x="285" y="805"/>
                    <a:pt x="243" y="865"/>
                    <a:pt x="207" y="910"/>
                  </a:cubicBezTo>
                  <a:cubicBezTo>
                    <a:pt x="189" y="931"/>
                    <a:pt x="170" y="952"/>
                    <a:pt x="152" y="973"/>
                  </a:cubicBezTo>
                  <a:cubicBezTo>
                    <a:pt x="123" y="1005"/>
                    <a:pt x="93" y="1039"/>
                    <a:pt x="67" y="1075"/>
                  </a:cubicBezTo>
                  <a:cubicBezTo>
                    <a:pt x="19" y="1145"/>
                    <a:pt x="0" y="1214"/>
                    <a:pt x="12" y="1280"/>
                  </a:cubicBezTo>
                  <a:cubicBezTo>
                    <a:pt x="26" y="1354"/>
                    <a:pt x="78" y="1421"/>
                    <a:pt x="166" y="1481"/>
                  </a:cubicBezTo>
                  <a:cubicBezTo>
                    <a:pt x="200" y="1504"/>
                    <a:pt x="239" y="1525"/>
                    <a:pt x="284" y="1545"/>
                  </a:cubicBezTo>
                  <a:cubicBezTo>
                    <a:pt x="335" y="1568"/>
                    <a:pt x="388" y="1589"/>
                    <a:pt x="441" y="1608"/>
                  </a:cubicBezTo>
                  <a:cubicBezTo>
                    <a:pt x="547" y="1647"/>
                    <a:pt x="658" y="1677"/>
                    <a:pt x="769" y="1699"/>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73" name="Google Shape;173;p8"/>
            <p:cNvSpPr/>
            <p:nvPr/>
          </p:nvSpPr>
          <p:spPr>
            <a:xfrm rot="10800000">
              <a:off x="305" y="-40"/>
              <a:ext cx="1516" cy="315"/>
            </a:xfrm>
            <a:custGeom>
              <a:avLst/>
              <a:gdLst/>
              <a:ahLst/>
              <a:cxnLst/>
              <a:rect l="l" t="t" r="r" b="b"/>
              <a:pathLst>
                <a:path w="1956" h="406" extrusionOk="0">
                  <a:moveTo>
                    <a:pt x="1733" y="169"/>
                  </a:moveTo>
                  <a:cubicBezTo>
                    <a:pt x="1644" y="117"/>
                    <a:pt x="1544" y="84"/>
                    <a:pt x="1437" y="72"/>
                  </a:cubicBezTo>
                  <a:cubicBezTo>
                    <a:pt x="1336" y="61"/>
                    <a:pt x="1227" y="67"/>
                    <a:pt x="1085" y="90"/>
                  </a:cubicBezTo>
                  <a:cubicBezTo>
                    <a:pt x="1079" y="91"/>
                    <a:pt x="1074" y="92"/>
                    <a:pt x="1068" y="93"/>
                  </a:cubicBezTo>
                  <a:cubicBezTo>
                    <a:pt x="1025" y="30"/>
                    <a:pt x="925" y="19"/>
                    <a:pt x="874" y="13"/>
                  </a:cubicBezTo>
                  <a:cubicBezTo>
                    <a:pt x="745" y="0"/>
                    <a:pt x="633" y="1"/>
                    <a:pt x="529" y="17"/>
                  </a:cubicBezTo>
                  <a:cubicBezTo>
                    <a:pt x="313" y="52"/>
                    <a:pt x="134" y="161"/>
                    <a:pt x="37" y="317"/>
                  </a:cubicBezTo>
                  <a:cubicBezTo>
                    <a:pt x="25" y="337"/>
                    <a:pt x="14" y="358"/>
                    <a:pt x="4" y="379"/>
                  </a:cubicBezTo>
                  <a:cubicBezTo>
                    <a:pt x="0" y="390"/>
                    <a:pt x="6" y="400"/>
                    <a:pt x="14" y="404"/>
                  </a:cubicBezTo>
                  <a:cubicBezTo>
                    <a:pt x="17" y="405"/>
                    <a:pt x="19" y="406"/>
                    <a:pt x="22" y="406"/>
                  </a:cubicBezTo>
                  <a:cubicBezTo>
                    <a:pt x="28" y="406"/>
                    <a:pt x="34" y="402"/>
                    <a:pt x="36" y="396"/>
                  </a:cubicBezTo>
                  <a:cubicBezTo>
                    <a:pt x="103" y="245"/>
                    <a:pt x="248" y="128"/>
                    <a:pt x="434" y="75"/>
                  </a:cubicBezTo>
                  <a:cubicBezTo>
                    <a:pt x="529" y="48"/>
                    <a:pt x="633" y="37"/>
                    <a:pt x="752" y="41"/>
                  </a:cubicBezTo>
                  <a:cubicBezTo>
                    <a:pt x="810" y="43"/>
                    <a:pt x="861" y="47"/>
                    <a:pt x="906" y="53"/>
                  </a:cubicBezTo>
                  <a:cubicBezTo>
                    <a:pt x="935" y="58"/>
                    <a:pt x="979" y="66"/>
                    <a:pt x="1012" y="89"/>
                  </a:cubicBezTo>
                  <a:cubicBezTo>
                    <a:pt x="1018" y="92"/>
                    <a:pt x="1022" y="96"/>
                    <a:pt x="1027" y="100"/>
                  </a:cubicBezTo>
                  <a:cubicBezTo>
                    <a:pt x="987" y="108"/>
                    <a:pt x="949" y="116"/>
                    <a:pt x="911" y="123"/>
                  </a:cubicBezTo>
                  <a:cubicBezTo>
                    <a:pt x="910" y="123"/>
                    <a:pt x="910" y="123"/>
                    <a:pt x="910" y="123"/>
                  </a:cubicBezTo>
                  <a:cubicBezTo>
                    <a:pt x="862" y="133"/>
                    <a:pt x="807" y="145"/>
                    <a:pt x="778" y="192"/>
                  </a:cubicBezTo>
                  <a:cubicBezTo>
                    <a:pt x="765" y="214"/>
                    <a:pt x="761" y="241"/>
                    <a:pt x="768" y="264"/>
                  </a:cubicBezTo>
                  <a:cubicBezTo>
                    <a:pt x="774" y="284"/>
                    <a:pt x="788" y="300"/>
                    <a:pt x="807" y="309"/>
                  </a:cubicBezTo>
                  <a:cubicBezTo>
                    <a:pt x="840" y="324"/>
                    <a:pt x="883" y="323"/>
                    <a:pt x="937" y="306"/>
                  </a:cubicBezTo>
                  <a:cubicBezTo>
                    <a:pt x="1026" y="279"/>
                    <a:pt x="1105" y="214"/>
                    <a:pt x="1084" y="130"/>
                  </a:cubicBezTo>
                  <a:cubicBezTo>
                    <a:pt x="1084" y="129"/>
                    <a:pt x="1084" y="128"/>
                    <a:pt x="1084" y="127"/>
                  </a:cubicBezTo>
                  <a:cubicBezTo>
                    <a:pt x="1168" y="112"/>
                    <a:pt x="1271" y="99"/>
                    <a:pt x="1374" y="103"/>
                  </a:cubicBezTo>
                  <a:cubicBezTo>
                    <a:pt x="1481" y="108"/>
                    <a:pt x="1578" y="131"/>
                    <a:pt x="1665" y="173"/>
                  </a:cubicBezTo>
                  <a:cubicBezTo>
                    <a:pt x="1746" y="213"/>
                    <a:pt x="1821" y="269"/>
                    <a:pt x="1880" y="337"/>
                  </a:cubicBezTo>
                  <a:cubicBezTo>
                    <a:pt x="1895" y="353"/>
                    <a:pt x="1909" y="370"/>
                    <a:pt x="1922" y="388"/>
                  </a:cubicBezTo>
                  <a:cubicBezTo>
                    <a:pt x="1926" y="394"/>
                    <a:pt x="1932" y="397"/>
                    <a:pt x="1939" y="396"/>
                  </a:cubicBezTo>
                  <a:cubicBezTo>
                    <a:pt x="1945" y="395"/>
                    <a:pt x="1951" y="391"/>
                    <a:pt x="1954" y="385"/>
                  </a:cubicBezTo>
                  <a:cubicBezTo>
                    <a:pt x="1956" y="380"/>
                    <a:pt x="1956" y="374"/>
                    <a:pt x="1952" y="369"/>
                  </a:cubicBezTo>
                  <a:cubicBezTo>
                    <a:pt x="1894" y="289"/>
                    <a:pt x="1818" y="219"/>
                    <a:pt x="1733" y="169"/>
                  </a:cubicBezTo>
                  <a:close/>
                  <a:moveTo>
                    <a:pt x="1050" y="170"/>
                  </a:moveTo>
                  <a:cubicBezTo>
                    <a:pt x="1045" y="199"/>
                    <a:pt x="1022" y="225"/>
                    <a:pt x="984" y="247"/>
                  </a:cubicBezTo>
                  <a:cubicBezTo>
                    <a:pt x="951" y="267"/>
                    <a:pt x="912" y="279"/>
                    <a:pt x="876" y="283"/>
                  </a:cubicBezTo>
                  <a:cubicBezTo>
                    <a:pt x="865" y="283"/>
                    <a:pt x="829" y="285"/>
                    <a:pt x="810" y="267"/>
                  </a:cubicBezTo>
                  <a:cubicBezTo>
                    <a:pt x="803" y="260"/>
                    <a:pt x="799" y="251"/>
                    <a:pt x="799" y="240"/>
                  </a:cubicBezTo>
                  <a:cubicBezTo>
                    <a:pt x="801" y="195"/>
                    <a:pt x="849" y="174"/>
                    <a:pt x="889" y="165"/>
                  </a:cubicBezTo>
                  <a:cubicBezTo>
                    <a:pt x="939" y="153"/>
                    <a:pt x="991" y="143"/>
                    <a:pt x="1041" y="134"/>
                  </a:cubicBezTo>
                  <a:cubicBezTo>
                    <a:pt x="1046" y="133"/>
                    <a:pt x="1046" y="133"/>
                    <a:pt x="1046" y="133"/>
                  </a:cubicBezTo>
                  <a:cubicBezTo>
                    <a:pt x="1046" y="133"/>
                    <a:pt x="1047" y="133"/>
                    <a:pt x="1048" y="133"/>
                  </a:cubicBezTo>
                  <a:cubicBezTo>
                    <a:pt x="1052" y="145"/>
                    <a:pt x="1053" y="158"/>
                    <a:pt x="1050" y="17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74" name="Google Shape;174;p8"/>
            <p:cNvSpPr/>
            <p:nvPr/>
          </p:nvSpPr>
          <p:spPr>
            <a:xfrm rot="-4479830">
              <a:off x="478" y="2212"/>
              <a:ext cx="755" cy="1778"/>
            </a:xfrm>
            <a:custGeom>
              <a:avLst/>
              <a:gdLst/>
              <a:ahLst/>
              <a:cxnLst/>
              <a:rect l="l" t="t" r="r" b="b"/>
              <a:pathLst>
                <a:path w="974" h="2294" extrusionOk="0">
                  <a:moveTo>
                    <a:pt x="970" y="749"/>
                  </a:moveTo>
                  <a:cubicBezTo>
                    <a:pt x="969" y="743"/>
                    <a:pt x="963" y="737"/>
                    <a:pt x="957" y="736"/>
                  </a:cubicBezTo>
                  <a:cubicBezTo>
                    <a:pt x="948" y="734"/>
                    <a:pt x="939" y="733"/>
                    <a:pt x="931" y="732"/>
                  </a:cubicBezTo>
                  <a:cubicBezTo>
                    <a:pt x="930" y="731"/>
                    <a:pt x="930" y="731"/>
                    <a:pt x="930" y="731"/>
                  </a:cubicBezTo>
                  <a:cubicBezTo>
                    <a:pt x="930" y="732"/>
                    <a:pt x="930" y="732"/>
                    <a:pt x="930" y="732"/>
                  </a:cubicBezTo>
                  <a:cubicBezTo>
                    <a:pt x="870" y="727"/>
                    <a:pt x="809" y="741"/>
                    <a:pt x="752" y="775"/>
                  </a:cubicBezTo>
                  <a:cubicBezTo>
                    <a:pt x="720" y="793"/>
                    <a:pt x="691" y="817"/>
                    <a:pt x="665" y="844"/>
                  </a:cubicBezTo>
                  <a:cubicBezTo>
                    <a:pt x="635" y="807"/>
                    <a:pt x="617" y="760"/>
                    <a:pt x="614" y="716"/>
                  </a:cubicBezTo>
                  <a:cubicBezTo>
                    <a:pt x="610" y="666"/>
                    <a:pt x="620" y="612"/>
                    <a:pt x="643" y="559"/>
                  </a:cubicBezTo>
                  <a:cubicBezTo>
                    <a:pt x="654" y="534"/>
                    <a:pt x="668" y="509"/>
                    <a:pt x="684" y="485"/>
                  </a:cubicBezTo>
                  <a:cubicBezTo>
                    <a:pt x="688" y="478"/>
                    <a:pt x="693" y="472"/>
                    <a:pt x="697" y="465"/>
                  </a:cubicBezTo>
                  <a:cubicBezTo>
                    <a:pt x="708" y="450"/>
                    <a:pt x="718" y="435"/>
                    <a:pt x="727" y="419"/>
                  </a:cubicBezTo>
                  <a:cubicBezTo>
                    <a:pt x="752" y="371"/>
                    <a:pt x="754" y="321"/>
                    <a:pt x="731" y="277"/>
                  </a:cubicBezTo>
                  <a:cubicBezTo>
                    <a:pt x="706" y="230"/>
                    <a:pt x="661" y="196"/>
                    <a:pt x="629" y="175"/>
                  </a:cubicBezTo>
                  <a:cubicBezTo>
                    <a:pt x="530" y="109"/>
                    <a:pt x="411" y="51"/>
                    <a:pt x="275" y="3"/>
                  </a:cubicBezTo>
                  <a:cubicBezTo>
                    <a:pt x="266" y="0"/>
                    <a:pt x="257" y="4"/>
                    <a:pt x="254" y="14"/>
                  </a:cubicBezTo>
                  <a:cubicBezTo>
                    <a:pt x="250" y="22"/>
                    <a:pt x="254" y="34"/>
                    <a:pt x="265" y="38"/>
                  </a:cubicBezTo>
                  <a:cubicBezTo>
                    <a:pt x="383" y="79"/>
                    <a:pt x="495" y="133"/>
                    <a:pt x="596" y="197"/>
                  </a:cubicBezTo>
                  <a:cubicBezTo>
                    <a:pt x="633" y="220"/>
                    <a:pt x="677" y="252"/>
                    <a:pt x="700" y="296"/>
                  </a:cubicBezTo>
                  <a:cubicBezTo>
                    <a:pt x="711" y="317"/>
                    <a:pt x="714" y="340"/>
                    <a:pt x="710" y="362"/>
                  </a:cubicBezTo>
                  <a:cubicBezTo>
                    <a:pt x="706" y="387"/>
                    <a:pt x="691" y="410"/>
                    <a:pt x="677" y="432"/>
                  </a:cubicBezTo>
                  <a:cubicBezTo>
                    <a:pt x="646" y="477"/>
                    <a:pt x="614" y="526"/>
                    <a:pt x="596" y="582"/>
                  </a:cubicBezTo>
                  <a:cubicBezTo>
                    <a:pt x="577" y="640"/>
                    <a:pt x="572" y="698"/>
                    <a:pt x="582" y="751"/>
                  </a:cubicBezTo>
                  <a:cubicBezTo>
                    <a:pt x="590" y="792"/>
                    <a:pt x="611" y="836"/>
                    <a:pt x="642" y="872"/>
                  </a:cubicBezTo>
                  <a:cubicBezTo>
                    <a:pt x="629" y="889"/>
                    <a:pt x="617" y="908"/>
                    <a:pt x="607" y="927"/>
                  </a:cubicBezTo>
                  <a:cubicBezTo>
                    <a:pt x="573" y="993"/>
                    <a:pt x="554" y="1072"/>
                    <a:pt x="552" y="1159"/>
                  </a:cubicBezTo>
                  <a:cubicBezTo>
                    <a:pt x="549" y="1244"/>
                    <a:pt x="564" y="1326"/>
                    <a:pt x="580" y="1409"/>
                  </a:cubicBezTo>
                  <a:cubicBezTo>
                    <a:pt x="598" y="1497"/>
                    <a:pt x="610" y="1575"/>
                    <a:pt x="594" y="1653"/>
                  </a:cubicBezTo>
                  <a:cubicBezTo>
                    <a:pt x="578" y="1725"/>
                    <a:pt x="540" y="1781"/>
                    <a:pt x="486" y="1810"/>
                  </a:cubicBezTo>
                  <a:cubicBezTo>
                    <a:pt x="430" y="1840"/>
                    <a:pt x="365" y="1846"/>
                    <a:pt x="303" y="1853"/>
                  </a:cubicBezTo>
                  <a:cubicBezTo>
                    <a:pt x="250" y="1858"/>
                    <a:pt x="195" y="1863"/>
                    <a:pt x="145" y="1883"/>
                  </a:cubicBezTo>
                  <a:cubicBezTo>
                    <a:pt x="83" y="1907"/>
                    <a:pt x="39" y="1952"/>
                    <a:pt x="22" y="2010"/>
                  </a:cubicBezTo>
                  <a:cubicBezTo>
                    <a:pt x="0" y="2087"/>
                    <a:pt x="26" y="2169"/>
                    <a:pt x="52" y="2232"/>
                  </a:cubicBezTo>
                  <a:cubicBezTo>
                    <a:pt x="59" y="2248"/>
                    <a:pt x="66" y="2265"/>
                    <a:pt x="75" y="2284"/>
                  </a:cubicBezTo>
                  <a:cubicBezTo>
                    <a:pt x="78" y="2290"/>
                    <a:pt x="83" y="2294"/>
                    <a:pt x="89" y="2294"/>
                  </a:cubicBezTo>
                  <a:cubicBezTo>
                    <a:pt x="92" y="2294"/>
                    <a:pt x="95" y="2293"/>
                    <a:pt x="97" y="2292"/>
                  </a:cubicBezTo>
                  <a:cubicBezTo>
                    <a:pt x="106" y="2288"/>
                    <a:pt x="111" y="2278"/>
                    <a:pt x="107" y="2267"/>
                  </a:cubicBezTo>
                  <a:cubicBezTo>
                    <a:pt x="76" y="2200"/>
                    <a:pt x="46" y="2128"/>
                    <a:pt x="51" y="2055"/>
                  </a:cubicBezTo>
                  <a:cubicBezTo>
                    <a:pt x="55" y="1997"/>
                    <a:pt x="90" y="1947"/>
                    <a:pt x="144" y="1922"/>
                  </a:cubicBezTo>
                  <a:cubicBezTo>
                    <a:pt x="190" y="1901"/>
                    <a:pt x="242" y="1895"/>
                    <a:pt x="292" y="1890"/>
                  </a:cubicBezTo>
                  <a:cubicBezTo>
                    <a:pt x="311" y="1888"/>
                    <a:pt x="311" y="1888"/>
                    <a:pt x="311" y="1888"/>
                  </a:cubicBezTo>
                  <a:cubicBezTo>
                    <a:pt x="367" y="1882"/>
                    <a:pt x="425" y="1875"/>
                    <a:pt x="478" y="1853"/>
                  </a:cubicBezTo>
                  <a:cubicBezTo>
                    <a:pt x="538" y="1828"/>
                    <a:pt x="584" y="1782"/>
                    <a:pt x="610" y="1721"/>
                  </a:cubicBezTo>
                  <a:cubicBezTo>
                    <a:pt x="636" y="1659"/>
                    <a:pt x="643" y="1587"/>
                    <a:pt x="632" y="1501"/>
                  </a:cubicBezTo>
                  <a:cubicBezTo>
                    <a:pt x="628" y="1463"/>
                    <a:pt x="620" y="1425"/>
                    <a:pt x="613" y="1388"/>
                  </a:cubicBezTo>
                  <a:cubicBezTo>
                    <a:pt x="604" y="1343"/>
                    <a:pt x="595" y="1296"/>
                    <a:pt x="591" y="1250"/>
                  </a:cubicBezTo>
                  <a:cubicBezTo>
                    <a:pt x="583" y="1164"/>
                    <a:pt x="589" y="1087"/>
                    <a:pt x="608" y="1020"/>
                  </a:cubicBezTo>
                  <a:cubicBezTo>
                    <a:pt x="622" y="975"/>
                    <a:pt x="642" y="933"/>
                    <a:pt x="668" y="898"/>
                  </a:cubicBezTo>
                  <a:cubicBezTo>
                    <a:pt x="697" y="923"/>
                    <a:pt x="733" y="941"/>
                    <a:pt x="773" y="946"/>
                  </a:cubicBezTo>
                  <a:cubicBezTo>
                    <a:pt x="828" y="953"/>
                    <a:pt x="888" y="931"/>
                    <a:pt x="929" y="887"/>
                  </a:cubicBezTo>
                  <a:cubicBezTo>
                    <a:pt x="959" y="854"/>
                    <a:pt x="974" y="815"/>
                    <a:pt x="973" y="776"/>
                  </a:cubicBezTo>
                  <a:cubicBezTo>
                    <a:pt x="974" y="776"/>
                    <a:pt x="974" y="776"/>
                    <a:pt x="974" y="776"/>
                  </a:cubicBezTo>
                  <a:cubicBezTo>
                    <a:pt x="973" y="775"/>
                    <a:pt x="973" y="775"/>
                    <a:pt x="973" y="775"/>
                  </a:cubicBezTo>
                  <a:cubicBezTo>
                    <a:pt x="973" y="766"/>
                    <a:pt x="972" y="758"/>
                    <a:pt x="970" y="749"/>
                  </a:cubicBezTo>
                  <a:close/>
                  <a:moveTo>
                    <a:pt x="719" y="842"/>
                  </a:moveTo>
                  <a:cubicBezTo>
                    <a:pt x="773" y="795"/>
                    <a:pt x="837" y="768"/>
                    <a:pt x="900" y="767"/>
                  </a:cubicBezTo>
                  <a:cubicBezTo>
                    <a:pt x="912" y="767"/>
                    <a:pt x="925" y="767"/>
                    <a:pt x="937" y="769"/>
                  </a:cubicBezTo>
                  <a:cubicBezTo>
                    <a:pt x="941" y="802"/>
                    <a:pt x="928" y="836"/>
                    <a:pt x="901" y="864"/>
                  </a:cubicBezTo>
                  <a:cubicBezTo>
                    <a:pt x="867" y="899"/>
                    <a:pt x="817" y="917"/>
                    <a:pt x="773" y="910"/>
                  </a:cubicBezTo>
                  <a:cubicBezTo>
                    <a:pt x="741" y="904"/>
                    <a:pt x="714" y="890"/>
                    <a:pt x="691" y="870"/>
                  </a:cubicBezTo>
                  <a:cubicBezTo>
                    <a:pt x="700" y="860"/>
                    <a:pt x="709" y="851"/>
                    <a:pt x="719" y="842"/>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75" name="Google Shape;175;p8"/>
            <p:cNvSpPr/>
            <p:nvPr/>
          </p:nvSpPr>
          <p:spPr>
            <a:xfrm flipH="1">
              <a:off x="917" y="2918"/>
              <a:ext cx="1996" cy="515"/>
            </a:xfrm>
            <a:custGeom>
              <a:avLst/>
              <a:gdLst/>
              <a:ahLst/>
              <a:cxnLst/>
              <a:rect l="l" t="t" r="r" b="b"/>
              <a:pathLst>
                <a:path w="2575" h="667" extrusionOk="0">
                  <a:moveTo>
                    <a:pt x="2352" y="458"/>
                  </a:moveTo>
                  <a:cubicBezTo>
                    <a:pt x="2262" y="448"/>
                    <a:pt x="2176" y="477"/>
                    <a:pt x="2093" y="506"/>
                  </a:cubicBezTo>
                  <a:cubicBezTo>
                    <a:pt x="2050" y="520"/>
                    <a:pt x="2006" y="536"/>
                    <a:pt x="1962" y="545"/>
                  </a:cubicBezTo>
                  <a:cubicBezTo>
                    <a:pt x="1898" y="558"/>
                    <a:pt x="1841" y="558"/>
                    <a:pt x="1792" y="545"/>
                  </a:cubicBezTo>
                  <a:cubicBezTo>
                    <a:pt x="1738" y="531"/>
                    <a:pt x="1695" y="499"/>
                    <a:pt x="1667" y="452"/>
                  </a:cubicBezTo>
                  <a:cubicBezTo>
                    <a:pt x="1644" y="415"/>
                    <a:pt x="1631" y="371"/>
                    <a:pt x="1618" y="329"/>
                  </a:cubicBezTo>
                  <a:cubicBezTo>
                    <a:pt x="1602" y="276"/>
                    <a:pt x="1585" y="220"/>
                    <a:pt x="1549" y="175"/>
                  </a:cubicBezTo>
                  <a:cubicBezTo>
                    <a:pt x="1469" y="71"/>
                    <a:pt x="1323" y="85"/>
                    <a:pt x="1227" y="151"/>
                  </a:cubicBezTo>
                  <a:cubicBezTo>
                    <a:pt x="1171" y="189"/>
                    <a:pt x="1127" y="240"/>
                    <a:pt x="1089" y="290"/>
                  </a:cubicBezTo>
                  <a:cubicBezTo>
                    <a:pt x="1088" y="292"/>
                    <a:pt x="1088" y="292"/>
                    <a:pt x="1088" y="292"/>
                  </a:cubicBezTo>
                  <a:cubicBezTo>
                    <a:pt x="1053" y="337"/>
                    <a:pt x="1018" y="384"/>
                    <a:pt x="970" y="414"/>
                  </a:cubicBezTo>
                  <a:cubicBezTo>
                    <a:pt x="923" y="445"/>
                    <a:pt x="872" y="446"/>
                    <a:pt x="830" y="419"/>
                  </a:cubicBezTo>
                  <a:cubicBezTo>
                    <a:pt x="789" y="392"/>
                    <a:pt x="762" y="348"/>
                    <a:pt x="737" y="304"/>
                  </a:cubicBezTo>
                  <a:cubicBezTo>
                    <a:pt x="734" y="299"/>
                    <a:pt x="734" y="299"/>
                    <a:pt x="734" y="299"/>
                  </a:cubicBezTo>
                  <a:cubicBezTo>
                    <a:pt x="707" y="254"/>
                    <a:pt x="675" y="202"/>
                    <a:pt x="631" y="158"/>
                  </a:cubicBezTo>
                  <a:cubicBezTo>
                    <a:pt x="587" y="114"/>
                    <a:pt x="534" y="78"/>
                    <a:pt x="478" y="52"/>
                  </a:cubicBezTo>
                  <a:cubicBezTo>
                    <a:pt x="421" y="27"/>
                    <a:pt x="348" y="0"/>
                    <a:pt x="282" y="21"/>
                  </a:cubicBezTo>
                  <a:cubicBezTo>
                    <a:pt x="236" y="36"/>
                    <a:pt x="198" y="74"/>
                    <a:pt x="166" y="136"/>
                  </a:cubicBezTo>
                  <a:cubicBezTo>
                    <a:pt x="136" y="196"/>
                    <a:pt x="113" y="260"/>
                    <a:pt x="92" y="322"/>
                  </a:cubicBezTo>
                  <a:cubicBezTo>
                    <a:pt x="91" y="326"/>
                    <a:pt x="91" y="326"/>
                    <a:pt x="91" y="326"/>
                  </a:cubicBezTo>
                  <a:cubicBezTo>
                    <a:pt x="66" y="395"/>
                    <a:pt x="45" y="466"/>
                    <a:pt x="26" y="537"/>
                  </a:cubicBezTo>
                  <a:cubicBezTo>
                    <a:pt x="18" y="572"/>
                    <a:pt x="9" y="608"/>
                    <a:pt x="1" y="645"/>
                  </a:cubicBezTo>
                  <a:cubicBezTo>
                    <a:pt x="0" y="651"/>
                    <a:pt x="2" y="658"/>
                    <a:pt x="6" y="662"/>
                  </a:cubicBezTo>
                  <a:cubicBezTo>
                    <a:pt x="10" y="665"/>
                    <a:pt x="15" y="667"/>
                    <a:pt x="19" y="667"/>
                  </a:cubicBezTo>
                  <a:cubicBezTo>
                    <a:pt x="21" y="667"/>
                    <a:pt x="23" y="667"/>
                    <a:pt x="25" y="666"/>
                  </a:cubicBezTo>
                  <a:cubicBezTo>
                    <a:pt x="31" y="664"/>
                    <a:pt x="35" y="660"/>
                    <a:pt x="36" y="653"/>
                  </a:cubicBezTo>
                  <a:cubicBezTo>
                    <a:pt x="67" y="511"/>
                    <a:pt x="109" y="371"/>
                    <a:pt x="161" y="238"/>
                  </a:cubicBezTo>
                  <a:cubicBezTo>
                    <a:pt x="165" y="227"/>
                    <a:pt x="165" y="227"/>
                    <a:pt x="165" y="227"/>
                  </a:cubicBezTo>
                  <a:cubicBezTo>
                    <a:pt x="185" y="176"/>
                    <a:pt x="206" y="124"/>
                    <a:pt x="244" y="86"/>
                  </a:cubicBezTo>
                  <a:cubicBezTo>
                    <a:pt x="264" y="66"/>
                    <a:pt x="289" y="54"/>
                    <a:pt x="315" y="51"/>
                  </a:cubicBezTo>
                  <a:cubicBezTo>
                    <a:pt x="351" y="47"/>
                    <a:pt x="386" y="57"/>
                    <a:pt x="416" y="67"/>
                  </a:cubicBezTo>
                  <a:cubicBezTo>
                    <a:pt x="526" y="103"/>
                    <a:pt x="620" y="180"/>
                    <a:pt x="683" y="284"/>
                  </a:cubicBezTo>
                  <a:cubicBezTo>
                    <a:pt x="687" y="291"/>
                    <a:pt x="692" y="299"/>
                    <a:pt x="697" y="307"/>
                  </a:cubicBezTo>
                  <a:cubicBezTo>
                    <a:pt x="743" y="385"/>
                    <a:pt x="800" y="483"/>
                    <a:pt x="906" y="474"/>
                  </a:cubicBezTo>
                  <a:cubicBezTo>
                    <a:pt x="954" y="471"/>
                    <a:pt x="1000" y="445"/>
                    <a:pt x="1047" y="396"/>
                  </a:cubicBezTo>
                  <a:cubicBezTo>
                    <a:pt x="1072" y="371"/>
                    <a:pt x="1093" y="344"/>
                    <a:pt x="1114" y="317"/>
                  </a:cubicBezTo>
                  <a:cubicBezTo>
                    <a:pt x="1129" y="297"/>
                    <a:pt x="1145" y="276"/>
                    <a:pt x="1162" y="257"/>
                  </a:cubicBezTo>
                  <a:cubicBezTo>
                    <a:pt x="1212" y="201"/>
                    <a:pt x="1261" y="165"/>
                    <a:pt x="1311" y="147"/>
                  </a:cubicBezTo>
                  <a:cubicBezTo>
                    <a:pt x="1372" y="126"/>
                    <a:pt x="1433" y="130"/>
                    <a:pt x="1478" y="158"/>
                  </a:cubicBezTo>
                  <a:cubicBezTo>
                    <a:pt x="1541" y="197"/>
                    <a:pt x="1564" y="271"/>
                    <a:pt x="1586" y="343"/>
                  </a:cubicBezTo>
                  <a:cubicBezTo>
                    <a:pt x="1593" y="368"/>
                    <a:pt x="1600" y="392"/>
                    <a:pt x="1609" y="414"/>
                  </a:cubicBezTo>
                  <a:cubicBezTo>
                    <a:pt x="1631" y="470"/>
                    <a:pt x="1658" y="510"/>
                    <a:pt x="1694" y="537"/>
                  </a:cubicBezTo>
                  <a:cubicBezTo>
                    <a:pt x="1734" y="568"/>
                    <a:pt x="1787" y="587"/>
                    <a:pt x="1849" y="590"/>
                  </a:cubicBezTo>
                  <a:cubicBezTo>
                    <a:pt x="1938" y="595"/>
                    <a:pt x="2021" y="567"/>
                    <a:pt x="2102" y="541"/>
                  </a:cubicBezTo>
                  <a:cubicBezTo>
                    <a:pt x="2141" y="528"/>
                    <a:pt x="2182" y="514"/>
                    <a:pt x="2223" y="505"/>
                  </a:cubicBezTo>
                  <a:cubicBezTo>
                    <a:pt x="2291" y="489"/>
                    <a:pt x="2346" y="489"/>
                    <a:pt x="2397" y="504"/>
                  </a:cubicBezTo>
                  <a:cubicBezTo>
                    <a:pt x="2449" y="520"/>
                    <a:pt x="2491" y="549"/>
                    <a:pt x="2516" y="585"/>
                  </a:cubicBezTo>
                  <a:cubicBezTo>
                    <a:pt x="2529" y="605"/>
                    <a:pt x="2536" y="626"/>
                    <a:pt x="2539" y="649"/>
                  </a:cubicBezTo>
                  <a:cubicBezTo>
                    <a:pt x="2539" y="656"/>
                    <a:pt x="2543" y="661"/>
                    <a:pt x="2549" y="664"/>
                  </a:cubicBezTo>
                  <a:cubicBezTo>
                    <a:pt x="2555" y="667"/>
                    <a:pt x="2563" y="666"/>
                    <a:pt x="2568" y="663"/>
                  </a:cubicBezTo>
                  <a:cubicBezTo>
                    <a:pt x="2573" y="659"/>
                    <a:pt x="2575" y="654"/>
                    <a:pt x="2574" y="648"/>
                  </a:cubicBezTo>
                  <a:cubicBezTo>
                    <a:pt x="2564" y="534"/>
                    <a:pt x="2452" y="470"/>
                    <a:pt x="2352" y="458"/>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76" name="Google Shape;176;p8"/>
            <p:cNvSpPr/>
            <p:nvPr/>
          </p:nvSpPr>
          <p:spPr>
            <a:xfrm rot="3545449">
              <a:off x="5752" y="2695"/>
              <a:ext cx="659" cy="1245"/>
            </a:xfrm>
            <a:custGeom>
              <a:avLst/>
              <a:gdLst/>
              <a:ahLst/>
              <a:cxnLst/>
              <a:rect l="l" t="t" r="r" b="b"/>
              <a:pathLst>
                <a:path w="732" h="1383" extrusionOk="0">
                  <a:moveTo>
                    <a:pt x="730" y="1351"/>
                  </a:moveTo>
                  <a:cubicBezTo>
                    <a:pt x="729" y="1341"/>
                    <a:pt x="720" y="1333"/>
                    <a:pt x="709" y="1335"/>
                  </a:cubicBezTo>
                  <a:cubicBezTo>
                    <a:pt x="672" y="1342"/>
                    <a:pt x="625" y="1349"/>
                    <a:pt x="577" y="1347"/>
                  </a:cubicBezTo>
                  <a:cubicBezTo>
                    <a:pt x="529" y="1344"/>
                    <a:pt x="492" y="1332"/>
                    <a:pt x="467" y="1310"/>
                  </a:cubicBezTo>
                  <a:cubicBezTo>
                    <a:pt x="428" y="1277"/>
                    <a:pt x="419" y="1225"/>
                    <a:pt x="414" y="1180"/>
                  </a:cubicBezTo>
                  <a:cubicBezTo>
                    <a:pt x="411" y="1154"/>
                    <a:pt x="409" y="1128"/>
                    <a:pt x="407" y="1103"/>
                  </a:cubicBezTo>
                  <a:cubicBezTo>
                    <a:pt x="404" y="1069"/>
                    <a:pt x="400" y="1032"/>
                    <a:pt x="395" y="997"/>
                  </a:cubicBezTo>
                  <a:cubicBezTo>
                    <a:pt x="381" y="893"/>
                    <a:pt x="352" y="813"/>
                    <a:pt x="306" y="754"/>
                  </a:cubicBezTo>
                  <a:cubicBezTo>
                    <a:pt x="307" y="752"/>
                    <a:pt x="308" y="751"/>
                    <a:pt x="308" y="749"/>
                  </a:cubicBezTo>
                  <a:cubicBezTo>
                    <a:pt x="326" y="705"/>
                    <a:pt x="329" y="653"/>
                    <a:pt x="316" y="604"/>
                  </a:cubicBezTo>
                  <a:cubicBezTo>
                    <a:pt x="304" y="556"/>
                    <a:pt x="278" y="514"/>
                    <a:pt x="240" y="481"/>
                  </a:cubicBezTo>
                  <a:cubicBezTo>
                    <a:pt x="220" y="465"/>
                    <a:pt x="197" y="450"/>
                    <a:pt x="176" y="437"/>
                  </a:cubicBezTo>
                  <a:cubicBezTo>
                    <a:pt x="157" y="425"/>
                    <a:pt x="139" y="413"/>
                    <a:pt x="121" y="399"/>
                  </a:cubicBezTo>
                  <a:cubicBezTo>
                    <a:pt x="101" y="383"/>
                    <a:pt x="86" y="367"/>
                    <a:pt x="75" y="350"/>
                  </a:cubicBezTo>
                  <a:cubicBezTo>
                    <a:pt x="65" y="334"/>
                    <a:pt x="58" y="316"/>
                    <a:pt x="55" y="296"/>
                  </a:cubicBezTo>
                  <a:cubicBezTo>
                    <a:pt x="48" y="257"/>
                    <a:pt x="55" y="215"/>
                    <a:pt x="75" y="176"/>
                  </a:cubicBezTo>
                  <a:cubicBezTo>
                    <a:pt x="94" y="137"/>
                    <a:pt x="125" y="105"/>
                    <a:pt x="165" y="84"/>
                  </a:cubicBezTo>
                  <a:cubicBezTo>
                    <a:pt x="204" y="62"/>
                    <a:pt x="252" y="50"/>
                    <a:pt x="304" y="49"/>
                  </a:cubicBezTo>
                  <a:cubicBezTo>
                    <a:pt x="418" y="46"/>
                    <a:pt x="523" y="96"/>
                    <a:pt x="610" y="145"/>
                  </a:cubicBezTo>
                  <a:cubicBezTo>
                    <a:pt x="635" y="160"/>
                    <a:pt x="661" y="175"/>
                    <a:pt x="683" y="188"/>
                  </a:cubicBezTo>
                  <a:cubicBezTo>
                    <a:pt x="689" y="192"/>
                    <a:pt x="695" y="192"/>
                    <a:pt x="701" y="189"/>
                  </a:cubicBezTo>
                  <a:cubicBezTo>
                    <a:pt x="707" y="186"/>
                    <a:pt x="710" y="179"/>
                    <a:pt x="710" y="173"/>
                  </a:cubicBezTo>
                  <a:cubicBezTo>
                    <a:pt x="711" y="166"/>
                    <a:pt x="707" y="161"/>
                    <a:pt x="702" y="157"/>
                  </a:cubicBezTo>
                  <a:cubicBezTo>
                    <a:pt x="700" y="157"/>
                    <a:pt x="700" y="157"/>
                    <a:pt x="700" y="157"/>
                  </a:cubicBezTo>
                  <a:cubicBezTo>
                    <a:pt x="604" y="99"/>
                    <a:pt x="504" y="39"/>
                    <a:pt x="391" y="19"/>
                  </a:cubicBezTo>
                  <a:cubicBezTo>
                    <a:pt x="278" y="0"/>
                    <a:pt x="172" y="23"/>
                    <a:pt x="101" y="84"/>
                  </a:cubicBezTo>
                  <a:cubicBezTo>
                    <a:pt x="32" y="143"/>
                    <a:pt x="0" y="246"/>
                    <a:pt x="26" y="328"/>
                  </a:cubicBezTo>
                  <a:cubicBezTo>
                    <a:pt x="39" y="369"/>
                    <a:pt x="67" y="405"/>
                    <a:pt x="113" y="438"/>
                  </a:cubicBezTo>
                  <a:cubicBezTo>
                    <a:pt x="126" y="448"/>
                    <a:pt x="141" y="457"/>
                    <a:pt x="154" y="465"/>
                  </a:cubicBezTo>
                  <a:cubicBezTo>
                    <a:pt x="180" y="482"/>
                    <a:pt x="206" y="498"/>
                    <a:pt x="228" y="519"/>
                  </a:cubicBezTo>
                  <a:cubicBezTo>
                    <a:pt x="282" y="571"/>
                    <a:pt x="301" y="654"/>
                    <a:pt x="279" y="723"/>
                  </a:cubicBezTo>
                  <a:cubicBezTo>
                    <a:pt x="275" y="718"/>
                    <a:pt x="271" y="714"/>
                    <a:pt x="266" y="710"/>
                  </a:cubicBezTo>
                  <a:cubicBezTo>
                    <a:pt x="238" y="685"/>
                    <a:pt x="192" y="654"/>
                    <a:pt x="136" y="654"/>
                  </a:cubicBezTo>
                  <a:cubicBezTo>
                    <a:pt x="136" y="654"/>
                    <a:pt x="136" y="654"/>
                    <a:pt x="135" y="654"/>
                  </a:cubicBezTo>
                  <a:cubicBezTo>
                    <a:pt x="77" y="655"/>
                    <a:pt x="42" y="692"/>
                    <a:pt x="34" y="727"/>
                  </a:cubicBezTo>
                  <a:cubicBezTo>
                    <a:pt x="25" y="765"/>
                    <a:pt x="41" y="811"/>
                    <a:pt x="74" y="840"/>
                  </a:cubicBezTo>
                  <a:cubicBezTo>
                    <a:pt x="108" y="870"/>
                    <a:pt x="159" y="877"/>
                    <a:pt x="205" y="857"/>
                  </a:cubicBezTo>
                  <a:cubicBezTo>
                    <a:pt x="238" y="844"/>
                    <a:pt x="267" y="819"/>
                    <a:pt x="287" y="788"/>
                  </a:cubicBezTo>
                  <a:cubicBezTo>
                    <a:pt x="323" y="841"/>
                    <a:pt x="342" y="905"/>
                    <a:pt x="352" y="957"/>
                  </a:cubicBezTo>
                  <a:cubicBezTo>
                    <a:pt x="362" y="1006"/>
                    <a:pt x="366" y="1056"/>
                    <a:pt x="371" y="1105"/>
                  </a:cubicBezTo>
                  <a:cubicBezTo>
                    <a:pt x="372" y="1116"/>
                    <a:pt x="373" y="1126"/>
                    <a:pt x="374" y="1136"/>
                  </a:cubicBezTo>
                  <a:cubicBezTo>
                    <a:pt x="374" y="1142"/>
                    <a:pt x="375" y="1147"/>
                    <a:pt x="375" y="1152"/>
                  </a:cubicBezTo>
                  <a:cubicBezTo>
                    <a:pt x="380" y="1203"/>
                    <a:pt x="384" y="1255"/>
                    <a:pt x="411" y="1299"/>
                  </a:cubicBezTo>
                  <a:cubicBezTo>
                    <a:pt x="445" y="1355"/>
                    <a:pt x="508" y="1383"/>
                    <a:pt x="597" y="1383"/>
                  </a:cubicBezTo>
                  <a:cubicBezTo>
                    <a:pt x="615" y="1383"/>
                    <a:pt x="633" y="1382"/>
                    <a:pt x="652" y="1380"/>
                  </a:cubicBezTo>
                  <a:cubicBezTo>
                    <a:pt x="672" y="1378"/>
                    <a:pt x="693" y="1375"/>
                    <a:pt x="717" y="1370"/>
                  </a:cubicBezTo>
                  <a:cubicBezTo>
                    <a:pt x="727" y="1369"/>
                    <a:pt x="732" y="1360"/>
                    <a:pt x="730" y="1351"/>
                  </a:cubicBezTo>
                  <a:close/>
                  <a:moveTo>
                    <a:pt x="262" y="762"/>
                  </a:moveTo>
                  <a:cubicBezTo>
                    <a:pt x="242" y="795"/>
                    <a:pt x="204" y="830"/>
                    <a:pt x="157" y="832"/>
                  </a:cubicBezTo>
                  <a:cubicBezTo>
                    <a:pt x="137" y="834"/>
                    <a:pt x="120" y="829"/>
                    <a:pt x="106" y="819"/>
                  </a:cubicBezTo>
                  <a:cubicBezTo>
                    <a:pt x="93" y="810"/>
                    <a:pt x="81" y="796"/>
                    <a:pt x="74" y="780"/>
                  </a:cubicBezTo>
                  <a:cubicBezTo>
                    <a:pt x="68" y="765"/>
                    <a:pt x="65" y="749"/>
                    <a:pt x="69" y="736"/>
                  </a:cubicBezTo>
                  <a:cubicBezTo>
                    <a:pt x="72" y="720"/>
                    <a:pt x="82" y="707"/>
                    <a:pt x="98" y="699"/>
                  </a:cubicBezTo>
                  <a:cubicBezTo>
                    <a:pt x="109" y="693"/>
                    <a:pt x="122" y="690"/>
                    <a:pt x="136" y="690"/>
                  </a:cubicBezTo>
                  <a:cubicBezTo>
                    <a:pt x="162" y="690"/>
                    <a:pt x="189" y="700"/>
                    <a:pt x="209" y="712"/>
                  </a:cubicBezTo>
                  <a:cubicBezTo>
                    <a:pt x="230" y="725"/>
                    <a:pt x="248" y="740"/>
                    <a:pt x="264" y="758"/>
                  </a:cubicBezTo>
                  <a:cubicBezTo>
                    <a:pt x="263" y="760"/>
                    <a:pt x="262" y="761"/>
                    <a:pt x="262" y="762"/>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grpSp>
      <p:sp>
        <p:nvSpPr>
          <p:cNvPr id="177" name="Google Shape;177;p8"/>
          <p:cNvSpPr txBox="1">
            <a:spLocks noGrp="1"/>
          </p:cNvSpPr>
          <p:nvPr>
            <p:ph type="title"/>
          </p:nvPr>
        </p:nvSpPr>
        <p:spPr>
          <a:xfrm>
            <a:off x="4075150" y="1666800"/>
            <a:ext cx="4355700" cy="1809900"/>
          </a:xfrm>
          <a:prstGeom prst="rect">
            <a:avLst/>
          </a:prstGeom>
        </p:spPr>
        <p:txBody>
          <a:bodyPr spcFirstLastPara="1" wrap="square" lIns="91425" tIns="91425" rIns="91425" bIns="91425" anchor="b" anchorCtr="0">
            <a:noAutofit/>
          </a:bodyPr>
          <a:lstStyle>
            <a:lvl1pPr lvl="0" algn="r">
              <a:spcBef>
                <a:spcPts val="0"/>
              </a:spcBef>
              <a:spcAft>
                <a:spcPts val="0"/>
              </a:spcAft>
              <a:buSzPts val="4800"/>
              <a:buNone/>
              <a:defRPr sz="6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78"/>
        <p:cNvGrpSpPr/>
        <p:nvPr/>
      </p:nvGrpSpPr>
      <p:grpSpPr>
        <a:xfrm>
          <a:off x="0" y="0"/>
          <a:ext cx="0" cy="0"/>
          <a:chOff x="0" y="0"/>
          <a:chExt cx="0" cy="0"/>
        </a:xfrm>
      </p:grpSpPr>
      <p:grpSp>
        <p:nvGrpSpPr>
          <p:cNvPr id="179" name="Google Shape;179;p9"/>
          <p:cNvGrpSpPr/>
          <p:nvPr/>
        </p:nvGrpSpPr>
        <p:grpSpPr>
          <a:xfrm>
            <a:off x="-1544524" y="-1655682"/>
            <a:ext cx="16209548" cy="10146283"/>
            <a:chOff x="-1544524" y="-1655682"/>
            <a:chExt cx="16209548" cy="10146283"/>
          </a:xfrm>
        </p:grpSpPr>
        <p:sp>
          <p:nvSpPr>
            <p:cNvPr id="180" name="Google Shape;180;p9"/>
            <p:cNvSpPr/>
            <p:nvPr/>
          </p:nvSpPr>
          <p:spPr>
            <a:xfrm rot="124397">
              <a:off x="-1485484" y="3102664"/>
              <a:ext cx="5122676" cy="3356550"/>
            </a:xfrm>
            <a:custGeom>
              <a:avLst/>
              <a:gdLst/>
              <a:ahLst/>
              <a:cxnLst/>
              <a:rect l="l" t="t" r="r" b="b"/>
              <a:pathLst>
                <a:path w="2747" h="1799" extrusionOk="0">
                  <a:moveTo>
                    <a:pt x="21" y="103"/>
                  </a:moveTo>
                  <a:cubicBezTo>
                    <a:pt x="321" y="0"/>
                    <a:pt x="670" y="78"/>
                    <a:pt x="898" y="298"/>
                  </a:cubicBezTo>
                  <a:cubicBezTo>
                    <a:pt x="1052" y="447"/>
                    <a:pt x="1156" y="655"/>
                    <a:pt x="1347" y="749"/>
                  </a:cubicBezTo>
                  <a:cubicBezTo>
                    <a:pt x="1567" y="858"/>
                    <a:pt x="1829" y="784"/>
                    <a:pt x="2073" y="804"/>
                  </a:cubicBezTo>
                  <a:cubicBezTo>
                    <a:pt x="2222" y="817"/>
                    <a:pt x="2368" y="866"/>
                    <a:pt x="2493" y="947"/>
                  </a:cubicBezTo>
                  <a:cubicBezTo>
                    <a:pt x="2554" y="986"/>
                    <a:pt x="2611" y="1033"/>
                    <a:pt x="2649" y="1094"/>
                  </a:cubicBezTo>
                  <a:cubicBezTo>
                    <a:pt x="2747" y="1250"/>
                    <a:pt x="2682" y="1484"/>
                    <a:pt x="2517" y="1567"/>
                  </a:cubicBezTo>
                  <a:cubicBezTo>
                    <a:pt x="2455" y="1599"/>
                    <a:pt x="2385" y="1610"/>
                    <a:pt x="2316" y="1620"/>
                  </a:cubicBezTo>
                  <a:cubicBezTo>
                    <a:pt x="1713" y="1714"/>
                    <a:pt x="1101" y="1799"/>
                    <a:pt x="495" y="1733"/>
                  </a:cubicBezTo>
                  <a:cubicBezTo>
                    <a:pt x="418" y="1725"/>
                    <a:pt x="339" y="1713"/>
                    <a:pt x="276" y="1670"/>
                  </a:cubicBezTo>
                  <a:cubicBezTo>
                    <a:pt x="183" y="1606"/>
                    <a:pt x="145" y="1490"/>
                    <a:pt x="120" y="1381"/>
                  </a:cubicBezTo>
                  <a:cubicBezTo>
                    <a:pt x="21" y="954"/>
                    <a:pt x="0" y="573"/>
                    <a:pt x="15" y="135"/>
                  </a:cubicBez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1" name="Google Shape;181;p9"/>
            <p:cNvSpPr/>
            <p:nvPr/>
          </p:nvSpPr>
          <p:spPr>
            <a:xfrm rot="10800000">
              <a:off x="6586775" y="-975268"/>
              <a:ext cx="3702049" cy="2425700"/>
            </a:xfrm>
            <a:custGeom>
              <a:avLst/>
              <a:gdLst/>
              <a:ahLst/>
              <a:cxnLst/>
              <a:rect l="l" t="t" r="r" b="b"/>
              <a:pathLst>
                <a:path w="2747" h="1799" extrusionOk="0">
                  <a:moveTo>
                    <a:pt x="21" y="103"/>
                  </a:moveTo>
                  <a:cubicBezTo>
                    <a:pt x="321" y="0"/>
                    <a:pt x="670" y="78"/>
                    <a:pt x="898" y="298"/>
                  </a:cubicBezTo>
                  <a:cubicBezTo>
                    <a:pt x="1052" y="447"/>
                    <a:pt x="1156" y="655"/>
                    <a:pt x="1347" y="749"/>
                  </a:cubicBezTo>
                  <a:cubicBezTo>
                    <a:pt x="1567" y="858"/>
                    <a:pt x="1829" y="784"/>
                    <a:pt x="2073" y="804"/>
                  </a:cubicBezTo>
                  <a:cubicBezTo>
                    <a:pt x="2222" y="817"/>
                    <a:pt x="2368" y="866"/>
                    <a:pt x="2493" y="947"/>
                  </a:cubicBezTo>
                  <a:cubicBezTo>
                    <a:pt x="2554" y="986"/>
                    <a:pt x="2611" y="1033"/>
                    <a:pt x="2649" y="1094"/>
                  </a:cubicBezTo>
                  <a:cubicBezTo>
                    <a:pt x="2747" y="1250"/>
                    <a:pt x="2682" y="1484"/>
                    <a:pt x="2517" y="1567"/>
                  </a:cubicBezTo>
                  <a:cubicBezTo>
                    <a:pt x="2455" y="1599"/>
                    <a:pt x="2385" y="1610"/>
                    <a:pt x="2316" y="1620"/>
                  </a:cubicBezTo>
                  <a:cubicBezTo>
                    <a:pt x="1713" y="1714"/>
                    <a:pt x="1101" y="1799"/>
                    <a:pt x="495" y="1733"/>
                  </a:cubicBezTo>
                  <a:cubicBezTo>
                    <a:pt x="418" y="1725"/>
                    <a:pt x="339" y="1713"/>
                    <a:pt x="276" y="1670"/>
                  </a:cubicBezTo>
                  <a:cubicBezTo>
                    <a:pt x="183" y="1606"/>
                    <a:pt x="145" y="1490"/>
                    <a:pt x="120" y="1381"/>
                  </a:cubicBezTo>
                  <a:cubicBezTo>
                    <a:pt x="21" y="954"/>
                    <a:pt x="0" y="573"/>
                    <a:pt x="15" y="135"/>
                  </a:cubicBezTo>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2" name="Google Shape;182;p9"/>
            <p:cNvSpPr/>
            <p:nvPr/>
          </p:nvSpPr>
          <p:spPr>
            <a:xfrm rot="4728429">
              <a:off x="8085461" y="1506462"/>
              <a:ext cx="4337628" cy="8134227"/>
            </a:xfrm>
            <a:custGeom>
              <a:avLst/>
              <a:gdLst/>
              <a:ahLst/>
              <a:cxnLst/>
              <a:rect l="l" t="t" r="r" b="b"/>
              <a:pathLst>
                <a:path w="557" h="1044" extrusionOk="0">
                  <a:moveTo>
                    <a:pt x="71" y="189"/>
                  </a:moveTo>
                  <a:cubicBezTo>
                    <a:pt x="0" y="450"/>
                    <a:pt x="76" y="744"/>
                    <a:pt x="246" y="955"/>
                  </a:cubicBezTo>
                  <a:cubicBezTo>
                    <a:pt x="283" y="1000"/>
                    <a:pt x="334" y="1044"/>
                    <a:pt x="392" y="1035"/>
                  </a:cubicBezTo>
                  <a:cubicBezTo>
                    <a:pt x="414" y="1032"/>
                    <a:pt x="434" y="1021"/>
                    <a:pt x="452" y="1008"/>
                  </a:cubicBezTo>
                  <a:cubicBezTo>
                    <a:pt x="545" y="937"/>
                    <a:pt x="557" y="802"/>
                    <a:pt x="554" y="685"/>
                  </a:cubicBezTo>
                  <a:cubicBezTo>
                    <a:pt x="551" y="587"/>
                    <a:pt x="544" y="490"/>
                    <a:pt x="532" y="393"/>
                  </a:cubicBezTo>
                  <a:cubicBezTo>
                    <a:pt x="521" y="300"/>
                    <a:pt x="505" y="206"/>
                    <a:pt x="460" y="124"/>
                  </a:cubicBezTo>
                  <a:cubicBezTo>
                    <a:pt x="437" y="83"/>
                    <a:pt x="406" y="45"/>
                    <a:pt x="364" y="26"/>
                  </a:cubicBezTo>
                  <a:cubicBezTo>
                    <a:pt x="307" y="0"/>
                    <a:pt x="239" y="13"/>
                    <a:pt x="187" y="47"/>
                  </a:cubicBezTo>
                  <a:cubicBezTo>
                    <a:pt x="135" y="81"/>
                    <a:pt x="99" y="133"/>
                    <a:pt x="71" y="189"/>
                  </a:cubicBezTo>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3" name="Google Shape;183;p9"/>
            <p:cNvSpPr/>
            <p:nvPr/>
          </p:nvSpPr>
          <p:spPr>
            <a:xfrm rot="10799989">
              <a:off x="-342393" y="-1655674"/>
              <a:ext cx="5354436" cy="2358919"/>
            </a:xfrm>
            <a:custGeom>
              <a:avLst/>
              <a:gdLst/>
              <a:ahLst/>
              <a:cxnLst/>
              <a:rect l="l" t="t" r="r" b="b"/>
              <a:pathLst>
                <a:path w="3399" h="1498" extrusionOk="0">
                  <a:moveTo>
                    <a:pt x="23" y="1182"/>
                  </a:moveTo>
                  <a:cubicBezTo>
                    <a:pt x="137" y="893"/>
                    <a:pt x="412" y="673"/>
                    <a:pt x="719" y="624"/>
                  </a:cubicBezTo>
                  <a:cubicBezTo>
                    <a:pt x="945" y="588"/>
                    <a:pt x="1174" y="639"/>
                    <a:pt x="1401" y="666"/>
                  </a:cubicBezTo>
                  <a:cubicBezTo>
                    <a:pt x="1628" y="694"/>
                    <a:pt x="1873" y="694"/>
                    <a:pt x="2066" y="572"/>
                  </a:cubicBezTo>
                  <a:cubicBezTo>
                    <a:pt x="2140" y="524"/>
                    <a:pt x="2203" y="461"/>
                    <a:pt x="2267" y="400"/>
                  </a:cubicBezTo>
                  <a:cubicBezTo>
                    <a:pt x="2489" y="191"/>
                    <a:pt x="2777" y="0"/>
                    <a:pt x="3078" y="52"/>
                  </a:cubicBezTo>
                  <a:cubicBezTo>
                    <a:pt x="3128" y="60"/>
                    <a:pt x="3177" y="76"/>
                    <a:pt x="3216" y="109"/>
                  </a:cubicBezTo>
                  <a:cubicBezTo>
                    <a:pt x="3263" y="149"/>
                    <a:pt x="3287" y="210"/>
                    <a:pt x="3305" y="270"/>
                  </a:cubicBezTo>
                  <a:cubicBezTo>
                    <a:pt x="3399" y="584"/>
                    <a:pt x="3350" y="966"/>
                    <a:pt x="3098" y="1176"/>
                  </a:cubicBezTo>
                  <a:cubicBezTo>
                    <a:pt x="2968" y="1285"/>
                    <a:pt x="2799" y="1336"/>
                    <a:pt x="2632" y="1372"/>
                  </a:cubicBezTo>
                  <a:cubicBezTo>
                    <a:pt x="2047" y="1498"/>
                    <a:pt x="1440" y="1464"/>
                    <a:pt x="842" y="1430"/>
                  </a:cubicBezTo>
                  <a:cubicBezTo>
                    <a:pt x="681" y="1421"/>
                    <a:pt x="519" y="1411"/>
                    <a:pt x="359" y="1387"/>
                  </a:cubicBezTo>
                  <a:cubicBezTo>
                    <a:pt x="244" y="1369"/>
                    <a:pt x="124" y="1341"/>
                    <a:pt x="33" y="1273"/>
                  </a:cubicBezTo>
                  <a:cubicBezTo>
                    <a:pt x="2" y="1250"/>
                    <a:pt x="0" y="1205"/>
                    <a:pt x="28" y="1179"/>
                  </a:cubicBezTo>
                  <a:cubicBezTo>
                    <a:pt x="73" y="1136"/>
                    <a:pt x="73" y="1136"/>
                    <a:pt x="73" y="1136"/>
                  </a:cubicBezTo>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184" name="Google Shape;184;p9"/>
          <p:cNvSpPr txBox="1">
            <a:spLocks noGrp="1"/>
          </p:cNvSpPr>
          <p:nvPr>
            <p:ph type="title"/>
          </p:nvPr>
        </p:nvSpPr>
        <p:spPr>
          <a:xfrm>
            <a:off x="2135550" y="1655488"/>
            <a:ext cx="4872900" cy="1161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000"/>
              <a:buNone/>
              <a:defRPr sz="65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185" name="Google Shape;185;p9"/>
          <p:cNvSpPr txBox="1">
            <a:spLocks noGrp="1"/>
          </p:cNvSpPr>
          <p:nvPr>
            <p:ph type="subTitle" idx="1"/>
          </p:nvPr>
        </p:nvSpPr>
        <p:spPr>
          <a:xfrm>
            <a:off x="2135550" y="2816913"/>
            <a:ext cx="4872900" cy="671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186" name="Google Shape;186;p9"/>
          <p:cNvGrpSpPr/>
          <p:nvPr/>
        </p:nvGrpSpPr>
        <p:grpSpPr>
          <a:xfrm flipH="1">
            <a:off x="-922532" y="-1777943"/>
            <a:ext cx="11840778" cy="7825966"/>
            <a:chOff x="-543" y="-836"/>
            <a:chExt cx="7459" cy="4930"/>
          </a:xfrm>
        </p:grpSpPr>
        <p:sp>
          <p:nvSpPr>
            <p:cNvPr id="187" name="Google Shape;187;p9"/>
            <p:cNvSpPr/>
            <p:nvPr/>
          </p:nvSpPr>
          <p:spPr>
            <a:xfrm>
              <a:off x="5552" y="215"/>
              <a:ext cx="420" cy="284"/>
            </a:xfrm>
            <a:custGeom>
              <a:avLst/>
              <a:gdLst/>
              <a:ahLst/>
              <a:cxnLst/>
              <a:rect l="l" t="t" r="r" b="b"/>
              <a:pathLst>
                <a:path w="542" h="366" extrusionOk="0">
                  <a:moveTo>
                    <a:pt x="0" y="32"/>
                  </a:moveTo>
                  <a:cubicBezTo>
                    <a:pt x="2" y="99"/>
                    <a:pt x="15" y="167"/>
                    <a:pt x="48" y="226"/>
                  </a:cubicBezTo>
                  <a:cubicBezTo>
                    <a:pt x="63" y="255"/>
                    <a:pt x="83" y="281"/>
                    <a:pt x="108" y="302"/>
                  </a:cubicBezTo>
                  <a:cubicBezTo>
                    <a:pt x="131" y="322"/>
                    <a:pt x="159" y="337"/>
                    <a:pt x="188" y="347"/>
                  </a:cubicBezTo>
                  <a:cubicBezTo>
                    <a:pt x="245" y="366"/>
                    <a:pt x="311" y="362"/>
                    <a:pt x="360" y="326"/>
                  </a:cubicBezTo>
                  <a:cubicBezTo>
                    <a:pt x="406" y="293"/>
                    <a:pt x="431" y="241"/>
                    <a:pt x="451" y="190"/>
                  </a:cubicBezTo>
                  <a:cubicBezTo>
                    <a:pt x="471" y="138"/>
                    <a:pt x="488" y="84"/>
                    <a:pt x="522" y="39"/>
                  </a:cubicBezTo>
                  <a:cubicBezTo>
                    <a:pt x="525" y="34"/>
                    <a:pt x="530" y="29"/>
                    <a:pt x="534" y="24"/>
                  </a:cubicBezTo>
                  <a:cubicBezTo>
                    <a:pt x="542" y="14"/>
                    <a:pt x="528" y="0"/>
                    <a:pt x="520" y="10"/>
                  </a:cubicBezTo>
                  <a:cubicBezTo>
                    <a:pt x="482" y="51"/>
                    <a:pt x="462" y="104"/>
                    <a:pt x="443" y="155"/>
                  </a:cubicBezTo>
                  <a:cubicBezTo>
                    <a:pt x="425" y="204"/>
                    <a:pt x="406" y="255"/>
                    <a:pt x="369" y="292"/>
                  </a:cubicBezTo>
                  <a:cubicBezTo>
                    <a:pt x="350" y="312"/>
                    <a:pt x="327" y="326"/>
                    <a:pt x="301" y="333"/>
                  </a:cubicBezTo>
                  <a:cubicBezTo>
                    <a:pt x="274" y="340"/>
                    <a:pt x="245" y="340"/>
                    <a:pt x="218" y="334"/>
                  </a:cubicBezTo>
                  <a:cubicBezTo>
                    <a:pt x="190" y="329"/>
                    <a:pt x="163" y="317"/>
                    <a:pt x="139" y="301"/>
                  </a:cubicBezTo>
                  <a:cubicBezTo>
                    <a:pt x="114" y="284"/>
                    <a:pt x="94" y="262"/>
                    <a:pt x="77" y="237"/>
                  </a:cubicBezTo>
                  <a:cubicBezTo>
                    <a:pt x="42" y="183"/>
                    <a:pt x="26" y="119"/>
                    <a:pt x="22" y="56"/>
                  </a:cubicBezTo>
                  <a:cubicBezTo>
                    <a:pt x="21" y="48"/>
                    <a:pt x="21" y="40"/>
                    <a:pt x="20" y="32"/>
                  </a:cubicBezTo>
                  <a:cubicBezTo>
                    <a:pt x="20" y="19"/>
                    <a:pt x="0" y="19"/>
                    <a:pt x="0" y="32"/>
                  </a:cubicBezTo>
                  <a:close/>
                </a:path>
              </a:pathLst>
            </a:custGeom>
            <a:solidFill>
              <a:schemeClr val="lt1"/>
            </a:solidFill>
            <a:ln w="19050"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88" name="Google Shape;188;p9"/>
            <p:cNvSpPr/>
            <p:nvPr/>
          </p:nvSpPr>
          <p:spPr>
            <a:xfrm rot="-3532652">
              <a:off x="-704" y="-63"/>
              <a:ext cx="2338" cy="943"/>
            </a:xfrm>
            <a:custGeom>
              <a:avLst/>
              <a:gdLst/>
              <a:ahLst/>
              <a:cxnLst/>
              <a:rect l="l" t="t" r="r" b="b"/>
              <a:pathLst>
                <a:path w="3021" h="1219" extrusionOk="0">
                  <a:moveTo>
                    <a:pt x="3007" y="3"/>
                  </a:moveTo>
                  <a:cubicBezTo>
                    <a:pt x="3001" y="0"/>
                    <a:pt x="2993" y="0"/>
                    <a:pt x="2988" y="4"/>
                  </a:cubicBezTo>
                  <a:cubicBezTo>
                    <a:pt x="2983" y="7"/>
                    <a:pt x="2981" y="13"/>
                    <a:pt x="2981" y="19"/>
                  </a:cubicBezTo>
                  <a:cubicBezTo>
                    <a:pt x="2995" y="163"/>
                    <a:pt x="2921" y="309"/>
                    <a:pt x="2798" y="384"/>
                  </a:cubicBezTo>
                  <a:cubicBezTo>
                    <a:pt x="2737" y="420"/>
                    <a:pt x="2665" y="438"/>
                    <a:pt x="2590" y="435"/>
                  </a:cubicBezTo>
                  <a:cubicBezTo>
                    <a:pt x="2516" y="432"/>
                    <a:pt x="2443" y="408"/>
                    <a:pt x="2385" y="367"/>
                  </a:cubicBezTo>
                  <a:cubicBezTo>
                    <a:pt x="2362" y="352"/>
                    <a:pt x="2342" y="332"/>
                    <a:pt x="2322" y="312"/>
                  </a:cubicBezTo>
                  <a:cubicBezTo>
                    <a:pt x="2286" y="277"/>
                    <a:pt x="2249" y="241"/>
                    <a:pt x="2198" y="228"/>
                  </a:cubicBezTo>
                  <a:cubicBezTo>
                    <a:pt x="2153" y="216"/>
                    <a:pt x="2107" y="221"/>
                    <a:pt x="2067" y="228"/>
                  </a:cubicBezTo>
                  <a:cubicBezTo>
                    <a:pt x="2027" y="234"/>
                    <a:pt x="1987" y="245"/>
                    <a:pt x="1949" y="260"/>
                  </a:cubicBezTo>
                  <a:cubicBezTo>
                    <a:pt x="1864" y="291"/>
                    <a:pt x="1791" y="336"/>
                    <a:pt x="1738" y="389"/>
                  </a:cubicBezTo>
                  <a:cubicBezTo>
                    <a:pt x="1708" y="419"/>
                    <a:pt x="1690" y="451"/>
                    <a:pt x="1686" y="482"/>
                  </a:cubicBezTo>
                  <a:cubicBezTo>
                    <a:pt x="1680" y="522"/>
                    <a:pt x="1697" y="557"/>
                    <a:pt x="1714" y="591"/>
                  </a:cubicBezTo>
                  <a:cubicBezTo>
                    <a:pt x="1716" y="595"/>
                    <a:pt x="1717" y="599"/>
                    <a:pt x="1719" y="602"/>
                  </a:cubicBezTo>
                  <a:cubicBezTo>
                    <a:pt x="1803" y="777"/>
                    <a:pt x="1823" y="914"/>
                    <a:pt x="1783" y="1023"/>
                  </a:cubicBezTo>
                  <a:cubicBezTo>
                    <a:pt x="1758" y="1092"/>
                    <a:pt x="1705" y="1145"/>
                    <a:pt x="1637" y="1169"/>
                  </a:cubicBezTo>
                  <a:cubicBezTo>
                    <a:pt x="1568" y="1193"/>
                    <a:pt x="1494" y="1186"/>
                    <a:pt x="1433" y="1151"/>
                  </a:cubicBezTo>
                  <a:cubicBezTo>
                    <a:pt x="1358" y="1109"/>
                    <a:pt x="1306" y="1037"/>
                    <a:pt x="1257" y="968"/>
                  </a:cubicBezTo>
                  <a:cubicBezTo>
                    <a:pt x="1219" y="915"/>
                    <a:pt x="1180" y="860"/>
                    <a:pt x="1130" y="817"/>
                  </a:cubicBezTo>
                  <a:cubicBezTo>
                    <a:pt x="1085" y="778"/>
                    <a:pt x="1012" y="734"/>
                    <a:pt x="926" y="742"/>
                  </a:cubicBezTo>
                  <a:cubicBezTo>
                    <a:pt x="879" y="746"/>
                    <a:pt x="835" y="763"/>
                    <a:pt x="792" y="779"/>
                  </a:cubicBezTo>
                  <a:cubicBezTo>
                    <a:pt x="758" y="792"/>
                    <a:pt x="723" y="806"/>
                    <a:pt x="687" y="812"/>
                  </a:cubicBezTo>
                  <a:cubicBezTo>
                    <a:pt x="547" y="839"/>
                    <a:pt x="386" y="790"/>
                    <a:pt x="267" y="685"/>
                  </a:cubicBezTo>
                  <a:cubicBezTo>
                    <a:pt x="158" y="589"/>
                    <a:pt x="81" y="442"/>
                    <a:pt x="50" y="270"/>
                  </a:cubicBezTo>
                  <a:cubicBezTo>
                    <a:pt x="43" y="233"/>
                    <a:pt x="39" y="194"/>
                    <a:pt x="36" y="153"/>
                  </a:cubicBezTo>
                  <a:cubicBezTo>
                    <a:pt x="36" y="142"/>
                    <a:pt x="26" y="135"/>
                    <a:pt x="17" y="136"/>
                  </a:cubicBezTo>
                  <a:cubicBezTo>
                    <a:pt x="7" y="136"/>
                    <a:pt x="0" y="144"/>
                    <a:pt x="0" y="154"/>
                  </a:cubicBezTo>
                  <a:cubicBezTo>
                    <a:pt x="10" y="333"/>
                    <a:pt x="64" y="493"/>
                    <a:pt x="155" y="615"/>
                  </a:cubicBezTo>
                  <a:cubicBezTo>
                    <a:pt x="252" y="745"/>
                    <a:pt x="393" y="831"/>
                    <a:pt x="544" y="851"/>
                  </a:cubicBezTo>
                  <a:cubicBezTo>
                    <a:pt x="623" y="861"/>
                    <a:pt x="701" y="852"/>
                    <a:pt x="778" y="824"/>
                  </a:cubicBezTo>
                  <a:cubicBezTo>
                    <a:pt x="788" y="820"/>
                    <a:pt x="798" y="816"/>
                    <a:pt x="808" y="812"/>
                  </a:cubicBezTo>
                  <a:cubicBezTo>
                    <a:pt x="837" y="801"/>
                    <a:pt x="868" y="789"/>
                    <a:pt x="899" y="782"/>
                  </a:cubicBezTo>
                  <a:cubicBezTo>
                    <a:pt x="939" y="773"/>
                    <a:pt x="979" y="776"/>
                    <a:pt x="1016" y="789"/>
                  </a:cubicBezTo>
                  <a:cubicBezTo>
                    <a:pt x="1054" y="803"/>
                    <a:pt x="1113" y="833"/>
                    <a:pt x="1193" y="938"/>
                  </a:cubicBezTo>
                  <a:cubicBezTo>
                    <a:pt x="1207" y="956"/>
                    <a:pt x="1220" y="975"/>
                    <a:pt x="1233" y="993"/>
                  </a:cubicBezTo>
                  <a:cubicBezTo>
                    <a:pt x="1264" y="1037"/>
                    <a:pt x="1297" y="1082"/>
                    <a:pt x="1336" y="1121"/>
                  </a:cubicBezTo>
                  <a:cubicBezTo>
                    <a:pt x="1395" y="1180"/>
                    <a:pt x="1462" y="1213"/>
                    <a:pt x="1531" y="1218"/>
                  </a:cubicBezTo>
                  <a:cubicBezTo>
                    <a:pt x="1538" y="1219"/>
                    <a:pt x="1545" y="1219"/>
                    <a:pt x="1552" y="1219"/>
                  </a:cubicBezTo>
                  <a:cubicBezTo>
                    <a:pt x="1618" y="1219"/>
                    <a:pt x="1684" y="1196"/>
                    <a:pt x="1735" y="1154"/>
                  </a:cubicBezTo>
                  <a:cubicBezTo>
                    <a:pt x="1790" y="1108"/>
                    <a:pt x="1824" y="1043"/>
                    <a:pt x="1834" y="963"/>
                  </a:cubicBezTo>
                  <a:cubicBezTo>
                    <a:pt x="1844" y="881"/>
                    <a:pt x="1828" y="800"/>
                    <a:pt x="1813" y="746"/>
                  </a:cubicBezTo>
                  <a:cubicBezTo>
                    <a:pt x="1803" y="711"/>
                    <a:pt x="1790" y="676"/>
                    <a:pt x="1774" y="637"/>
                  </a:cubicBezTo>
                  <a:cubicBezTo>
                    <a:pt x="1768" y="623"/>
                    <a:pt x="1761" y="609"/>
                    <a:pt x="1755" y="595"/>
                  </a:cubicBezTo>
                  <a:cubicBezTo>
                    <a:pt x="1743" y="573"/>
                    <a:pt x="1732" y="549"/>
                    <a:pt x="1725" y="525"/>
                  </a:cubicBezTo>
                  <a:cubicBezTo>
                    <a:pt x="1703" y="449"/>
                    <a:pt x="1780" y="390"/>
                    <a:pt x="1859" y="343"/>
                  </a:cubicBezTo>
                  <a:cubicBezTo>
                    <a:pt x="1935" y="297"/>
                    <a:pt x="2019" y="268"/>
                    <a:pt x="2103" y="259"/>
                  </a:cubicBezTo>
                  <a:cubicBezTo>
                    <a:pt x="2156" y="253"/>
                    <a:pt x="2196" y="260"/>
                    <a:pt x="2229" y="280"/>
                  </a:cubicBezTo>
                  <a:cubicBezTo>
                    <a:pt x="2253" y="295"/>
                    <a:pt x="2274" y="316"/>
                    <a:pt x="2295" y="336"/>
                  </a:cubicBezTo>
                  <a:cubicBezTo>
                    <a:pt x="2303" y="344"/>
                    <a:pt x="2311" y="352"/>
                    <a:pt x="2319" y="360"/>
                  </a:cubicBezTo>
                  <a:cubicBezTo>
                    <a:pt x="2430" y="464"/>
                    <a:pt x="2596" y="499"/>
                    <a:pt x="2741" y="450"/>
                  </a:cubicBezTo>
                  <a:cubicBezTo>
                    <a:pt x="2879" y="403"/>
                    <a:pt x="2986" y="276"/>
                    <a:pt x="3013" y="127"/>
                  </a:cubicBezTo>
                  <a:cubicBezTo>
                    <a:pt x="3019" y="90"/>
                    <a:pt x="3021" y="54"/>
                    <a:pt x="3017" y="18"/>
                  </a:cubicBezTo>
                  <a:cubicBezTo>
                    <a:pt x="3017" y="11"/>
                    <a:pt x="3013" y="5"/>
                    <a:pt x="3007" y="3"/>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89" name="Google Shape;189;p9"/>
            <p:cNvSpPr/>
            <p:nvPr/>
          </p:nvSpPr>
          <p:spPr>
            <a:xfrm>
              <a:off x="5972" y="-256"/>
              <a:ext cx="675" cy="1328"/>
            </a:xfrm>
            <a:custGeom>
              <a:avLst/>
              <a:gdLst/>
              <a:ahLst/>
              <a:cxnLst/>
              <a:rect l="l" t="t" r="r" b="b"/>
              <a:pathLst>
                <a:path w="874" h="1714" extrusionOk="0">
                  <a:moveTo>
                    <a:pt x="769" y="1699"/>
                  </a:moveTo>
                  <a:cubicBezTo>
                    <a:pt x="796" y="1705"/>
                    <a:pt x="823" y="1710"/>
                    <a:pt x="851" y="1714"/>
                  </a:cubicBezTo>
                  <a:cubicBezTo>
                    <a:pt x="852" y="1714"/>
                    <a:pt x="853" y="1714"/>
                    <a:pt x="854" y="1714"/>
                  </a:cubicBezTo>
                  <a:cubicBezTo>
                    <a:pt x="864" y="1714"/>
                    <a:pt x="871" y="1707"/>
                    <a:pt x="873" y="1698"/>
                  </a:cubicBezTo>
                  <a:cubicBezTo>
                    <a:pt x="874" y="1689"/>
                    <a:pt x="868" y="1681"/>
                    <a:pt x="859" y="1679"/>
                  </a:cubicBezTo>
                  <a:cubicBezTo>
                    <a:pt x="750" y="1661"/>
                    <a:pt x="642" y="1636"/>
                    <a:pt x="537" y="1603"/>
                  </a:cubicBezTo>
                  <a:cubicBezTo>
                    <a:pt x="484" y="1586"/>
                    <a:pt x="431" y="1567"/>
                    <a:pt x="380" y="1547"/>
                  </a:cubicBezTo>
                  <a:cubicBezTo>
                    <a:pt x="336" y="1529"/>
                    <a:pt x="289" y="1509"/>
                    <a:pt x="245" y="1486"/>
                  </a:cubicBezTo>
                  <a:cubicBezTo>
                    <a:pt x="152" y="1436"/>
                    <a:pt x="94" y="1384"/>
                    <a:pt x="64" y="1323"/>
                  </a:cubicBezTo>
                  <a:cubicBezTo>
                    <a:pt x="48" y="1290"/>
                    <a:pt x="41" y="1253"/>
                    <a:pt x="46" y="1216"/>
                  </a:cubicBezTo>
                  <a:cubicBezTo>
                    <a:pt x="49" y="1188"/>
                    <a:pt x="59" y="1158"/>
                    <a:pt x="77" y="1128"/>
                  </a:cubicBezTo>
                  <a:cubicBezTo>
                    <a:pt x="104" y="1080"/>
                    <a:pt x="141" y="1039"/>
                    <a:pt x="177" y="998"/>
                  </a:cubicBezTo>
                  <a:cubicBezTo>
                    <a:pt x="187" y="988"/>
                    <a:pt x="197" y="977"/>
                    <a:pt x="206" y="966"/>
                  </a:cubicBezTo>
                  <a:cubicBezTo>
                    <a:pt x="251" y="915"/>
                    <a:pt x="296" y="859"/>
                    <a:pt x="313" y="792"/>
                  </a:cubicBezTo>
                  <a:cubicBezTo>
                    <a:pt x="323" y="755"/>
                    <a:pt x="323" y="717"/>
                    <a:pt x="314" y="680"/>
                  </a:cubicBezTo>
                  <a:cubicBezTo>
                    <a:pt x="303" y="638"/>
                    <a:pt x="281" y="599"/>
                    <a:pt x="259" y="564"/>
                  </a:cubicBezTo>
                  <a:cubicBezTo>
                    <a:pt x="254" y="556"/>
                    <a:pt x="249" y="548"/>
                    <a:pt x="244" y="540"/>
                  </a:cubicBezTo>
                  <a:cubicBezTo>
                    <a:pt x="203" y="477"/>
                    <a:pt x="162" y="412"/>
                    <a:pt x="168" y="335"/>
                  </a:cubicBezTo>
                  <a:cubicBezTo>
                    <a:pt x="175" y="256"/>
                    <a:pt x="229" y="175"/>
                    <a:pt x="309" y="124"/>
                  </a:cubicBezTo>
                  <a:cubicBezTo>
                    <a:pt x="396" y="68"/>
                    <a:pt x="501" y="52"/>
                    <a:pt x="600" y="43"/>
                  </a:cubicBezTo>
                  <a:cubicBezTo>
                    <a:pt x="626" y="40"/>
                    <a:pt x="651" y="38"/>
                    <a:pt x="677" y="36"/>
                  </a:cubicBezTo>
                  <a:cubicBezTo>
                    <a:pt x="684" y="36"/>
                    <a:pt x="689" y="32"/>
                    <a:pt x="692" y="26"/>
                  </a:cubicBezTo>
                  <a:cubicBezTo>
                    <a:pt x="695" y="20"/>
                    <a:pt x="695" y="13"/>
                    <a:pt x="691" y="7"/>
                  </a:cubicBezTo>
                  <a:cubicBezTo>
                    <a:pt x="688" y="2"/>
                    <a:pt x="682" y="0"/>
                    <a:pt x="676" y="0"/>
                  </a:cubicBezTo>
                  <a:cubicBezTo>
                    <a:pt x="570" y="8"/>
                    <a:pt x="460" y="16"/>
                    <a:pt x="360" y="58"/>
                  </a:cubicBezTo>
                  <a:cubicBezTo>
                    <a:pt x="263" y="98"/>
                    <a:pt x="189" y="166"/>
                    <a:pt x="153" y="250"/>
                  </a:cubicBezTo>
                  <a:cubicBezTo>
                    <a:pt x="134" y="295"/>
                    <a:pt x="128" y="342"/>
                    <a:pt x="134" y="386"/>
                  </a:cubicBezTo>
                  <a:cubicBezTo>
                    <a:pt x="139" y="424"/>
                    <a:pt x="154" y="462"/>
                    <a:pt x="182" y="509"/>
                  </a:cubicBezTo>
                  <a:cubicBezTo>
                    <a:pt x="191" y="525"/>
                    <a:pt x="201" y="540"/>
                    <a:pt x="211" y="555"/>
                  </a:cubicBezTo>
                  <a:cubicBezTo>
                    <a:pt x="247" y="611"/>
                    <a:pt x="285" y="669"/>
                    <a:pt x="285" y="735"/>
                  </a:cubicBezTo>
                  <a:cubicBezTo>
                    <a:pt x="285" y="805"/>
                    <a:pt x="243" y="865"/>
                    <a:pt x="207" y="910"/>
                  </a:cubicBezTo>
                  <a:cubicBezTo>
                    <a:pt x="189" y="931"/>
                    <a:pt x="170" y="952"/>
                    <a:pt x="152" y="973"/>
                  </a:cubicBezTo>
                  <a:cubicBezTo>
                    <a:pt x="123" y="1005"/>
                    <a:pt x="93" y="1039"/>
                    <a:pt x="67" y="1075"/>
                  </a:cubicBezTo>
                  <a:cubicBezTo>
                    <a:pt x="19" y="1145"/>
                    <a:pt x="0" y="1214"/>
                    <a:pt x="12" y="1280"/>
                  </a:cubicBezTo>
                  <a:cubicBezTo>
                    <a:pt x="26" y="1354"/>
                    <a:pt x="78" y="1421"/>
                    <a:pt x="166" y="1481"/>
                  </a:cubicBezTo>
                  <a:cubicBezTo>
                    <a:pt x="200" y="1504"/>
                    <a:pt x="239" y="1525"/>
                    <a:pt x="284" y="1545"/>
                  </a:cubicBezTo>
                  <a:cubicBezTo>
                    <a:pt x="335" y="1568"/>
                    <a:pt x="388" y="1589"/>
                    <a:pt x="441" y="1608"/>
                  </a:cubicBezTo>
                  <a:cubicBezTo>
                    <a:pt x="547" y="1647"/>
                    <a:pt x="658" y="1677"/>
                    <a:pt x="769" y="1699"/>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90" name="Google Shape;190;p9"/>
            <p:cNvSpPr/>
            <p:nvPr/>
          </p:nvSpPr>
          <p:spPr>
            <a:xfrm rot="10800000">
              <a:off x="869" y="164"/>
              <a:ext cx="1516" cy="315"/>
            </a:xfrm>
            <a:custGeom>
              <a:avLst/>
              <a:gdLst/>
              <a:ahLst/>
              <a:cxnLst/>
              <a:rect l="l" t="t" r="r" b="b"/>
              <a:pathLst>
                <a:path w="1956" h="406" extrusionOk="0">
                  <a:moveTo>
                    <a:pt x="1733" y="169"/>
                  </a:moveTo>
                  <a:cubicBezTo>
                    <a:pt x="1644" y="117"/>
                    <a:pt x="1544" y="84"/>
                    <a:pt x="1437" y="72"/>
                  </a:cubicBezTo>
                  <a:cubicBezTo>
                    <a:pt x="1336" y="61"/>
                    <a:pt x="1227" y="67"/>
                    <a:pt x="1085" y="90"/>
                  </a:cubicBezTo>
                  <a:cubicBezTo>
                    <a:pt x="1079" y="91"/>
                    <a:pt x="1074" y="92"/>
                    <a:pt x="1068" y="93"/>
                  </a:cubicBezTo>
                  <a:cubicBezTo>
                    <a:pt x="1025" y="30"/>
                    <a:pt x="925" y="19"/>
                    <a:pt x="874" y="13"/>
                  </a:cubicBezTo>
                  <a:cubicBezTo>
                    <a:pt x="745" y="0"/>
                    <a:pt x="633" y="1"/>
                    <a:pt x="529" y="17"/>
                  </a:cubicBezTo>
                  <a:cubicBezTo>
                    <a:pt x="313" y="52"/>
                    <a:pt x="134" y="161"/>
                    <a:pt x="37" y="317"/>
                  </a:cubicBezTo>
                  <a:cubicBezTo>
                    <a:pt x="25" y="337"/>
                    <a:pt x="14" y="358"/>
                    <a:pt x="4" y="379"/>
                  </a:cubicBezTo>
                  <a:cubicBezTo>
                    <a:pt x="0" y="390"/>
                    <a:pt x="6" y="400"/>
                    <a:pt x="14" y="404"/>
                  </a:cubicBezTo>
                  <a:cubicBezTo>
                    <a:pt x="17" y="405"/>
                    <a:pt x="19" y="406"/>
                    <a:pt x="22" y="406"/>
                  </a:cubicBezTo>
                  <a:cubicBezTo>
                    <a:pt x="28" y="406"/>
                    <a:pt x="34" y="402"/>
                    <a:pt x="36" y="396"/>
                  </a:cubicBezTo>
                  <a:cubicBezTo>
                    <a:pt x="103" y="245"/>
                    <a:pt x="248" y="128"/>
                    <a:pt x="434" y="75"/>
                  </a:cubicBezTo>
                  <a:cubicBezTo>
                    <a:pt x="529" y="48"/>
                    <a:pt x="633" y="37"/>
                    <a:pt x="752" y="41"/>
                  </a:cubicBezTo>
                  <a:cubicBezTo>
                    <a:pt x="810" y="43"/>
                    <a:pt x="861" y="47"/>
                    <a:pt x="906" y="53"/>
                  </a:cubicBezTo>
                  <a:cubicBezTo>
                    <a:pt x="935" y="58"/>
                    <a:pt x="979" y="66"/>
                    <a:pt x="1012" y="89"/>
                  </a:cubicBezTo>
                  <a:cubicBezTo>
                    <a:pt x="1018" y="92"/>
                    <a:pt x="1022" y="96"/>
                    <a:pt x="1027" y="100"/>
                  </a:cubicBezTo>
                  <a:cubicBezTo>
                    <a:pt x="987" y="108"/>
                    <a:pt x="949" y="116"/>
                    <a:pt x="911" y="123"/>
                  </a:cubicBezTo>
                  <a:cubicBezTo>
                    <a:pt x="910" y="123"/>
                    <a:pt x="910" y="123"/>
                    <a:pt x="910" y="123"/>
                  </a:cubicBezTo>
                  <a:cubicBezTo>
                    <a:pt x="862" y="133"/>
                    <a:pt x="807" y="145"/>
                    <a:pt x="778" y="192"/>
                  </a:cubicBezTo>
                  <a:cubicBezTo>
                    <a:pt x="765" y="214"/>
                    <a:pt x="761" y="241"/>
                    <a:pt x="768" y="264"/>
                  </a:cubicBezTo>
                  <a:cubicBezTo>
                    <a:pt x="774" y="284"/>
                    <a:pt x="788" y="300"/>
                    <a:pt x="807" y="309"/>
                  </a:cubicBezTo>
                  <a:cubicBezTo>
                    <a:pt x="840" y="324"/>
                    <a:pt x="883" y="323"/>
                    <a:pt x="937" y="306"/>
                  </a:cubicBezTo>
                  <a:cubicBezTo>
                    <a:pt x="1026" y="279"/>
                    <a:pt x="1105" y="214"/>
                    <a:pt x="1084" y="130"/>
                  </a:cubicBezTo>
                  <a:cubicBezTo>
                    <a:pt x="1084" y="129"/>
                    <a:pt x="1084" y="128"/>
                    <a:pt x="1084" y="127"/>
                  </a:cubicBezTo>
                  <a:cubicBezTo>
                    <a:pt x="1168" y="112"/>
                    <a:pt x="1271" y="99"/>
                    <a:pt x="1374" y="103"/>
                  </a:cubicBezTo>
                  <a:cubicBezTo>
                    <a:pt x="1481" y="108"/>
                    <a:pt x="1578" y="131"/>
                    <a:pt x="1665" y="173"/>
                  </a:cubicBezTo>
                  <a:cubicBezTo>
                    <a:pt x="1746" y="213"/>
                    <a:pt x="1821" y="269"/>
                    <a:pt x="1880" y="337"/>
                  </a:cubicBezTo>
                  <a:cubicBezTo>
                    <a:pt x="1895" y="353"/>
                    <a:pt x="1909" y="370"/>
                    <a:pt x="1922" y="388"/>
                  </a:cubicBezTo>
                  <a:cubicBezTo>
                    <a:pt x="1926" y="394"/>
                    <a:pt x="1932" y="397"/>
                    <a:pt x="1939" y="396"/>
                  </a:cubicBezTo>
                  <a:cubicBezTo>
                    <a:pt x="1945" y="395"/>
                    <a:pt x="1951" y="391"/>
                    <a:pt x="1954" y="385"/>
                  </a:cubicBezTo>
                  <a:cubicBezTo>
                    <a:pt x="1956" y="380"/>
                    <a:pt x="1956" y="374"/>
                    <a:pt x="1952" y="369"/>
                  </a:cubicBezTo>
                  <a:cubicBezTo>
                    <a:pt x="1894" y="289"/>
                    <a:pt x="1818" y="219"/>
                    <a:pt x="1733" y="169"/>
                  </a:cubicBezTo>
                  <a:close/>
                  <a:moveTo>
                    <a:pt x="1050" y="170"/>
                  </a:moveTo>
                  <a:cubicBezTo>
                    <a:pt x="1045" y="199"/>
                    <a:pt x="1022" y="225"/>
                    <a:pt x="984" y="247"/>
                  </a:cubicBezTo>
                  <a:cubicBezTo>
                    <a:pt x="951" y="267"/>
                    <a:pt x="912" y="279"/>
                    <a:pt x="876" y="283"/>
                  </a:cubicBezTo>
                  <a:cubicBezTo>
                    <a:pt x="865" y="283"/>
                    <a:pt x="829" y="285"/>
                    <a:pt x="810" y="267"/>
                  </a:cubicBezTo>
                  <a:cubicBezTo>
                    <a:pt x="803" y="260"/>
                    <a:pt x="799" y="251"/>
                    <a:pt x="799" y="240"/>
                  </a:cubicBezTo>
                  <a:cubicBezTo>
                    <a:pt x="801" y="195"/>
                    <a:pt x="849" y="174"/>
                    <a:pt x="889" y="165"/>
                  </a:cubicBezTo>
                  <a:cubicBezTo>
                    <a:pt x="939" y="153"/>
                    <a:pt x="991" y="143"/>
                    <a:pt x="1041" y="134"/>
                  </a:cubicBezTo>
                  <a:cubicBezTo>
                    <a:pt x="1046" y="133"/>
                    <a:pt x="1046" y="133"/>
                    <a:pt x="1046" y="133"/>
                  </a:cubicBezTo>
                  <a:cubicBezTo>
                    <a:pt x="1046" y="133"/>
                    <a:pt x="1047" y="133"/>
                    <a:pt x="1048" y="133"/>
                  </a:cubicBezTo>
                  <a:cubicBezTo>
                    <a:pt x="1052" y="145"/>
                    <a:pt x="1053" y="158"/>
                    <a:pt x="1050" y="17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91" name="Google Shape;191;p9"/>
            <p:cNvSpPr/>
            <p:nvPr/>
          </p:nvSpPr>
          <p:spPr>
            <a:xfrm rot="-4479830">
              <a:off x="646" y="2606"/>
              <a:ext cx="755" cy="1778"/>
            </a:xfrm>
            <a:custGeom>
              <a:avLst/>
              <a:gdLst/>
              <a:ahLst/>
              <a:cxnLst/>
              <a:rect l="l" t="t" r="r" b="b"/>
              <a:pathLst>
                <a:path w="974" h="2294" extrusionOk="0">
                  <a:moveTo>
                    <a:pt x="970" y="749"/>
                  </a:moveTo>
                  <a:cubicBezTo>
                    <a:pt x="969" y="743"/>
                    <a:pt x="963" y="737"/>
                    <a:pt x="957" y="736"/>
                  </a:cubicBezTo>
                  <a:cubicBezTo>
                    <a:pt x="948" y="734"/>
                    <a:pt x="939" y="733"/>
                    <a:pt x="931" y="732"/>
                  </a:cubicBezTo>
                  <a:cubicBezTo>
                    <a:pt x="930" y="731"/>
                    <a:pt x="930" y="731"/>
                    <a:pt x="930" y="731"/>
                  </a:cubicBezTo>
                  <a:cubicBezTo>
                    <a:pt x="930" y="732"/>
                    <a:pt x="930" y="732"/>
                    <a:pt x="930" y="732"/>
                  </a:cubicBezTo>
                  <a:cubicBezTo>
                    <a:pt x="870" y="727"/>
                    <a:pt x="809" y="741"/>
                    <a:pt x="752" y="775"/>
                  </a:cubicBezTo>
                  <a:cubicBezTo>
                    <a:pt x="720" y="793"/>
                    <a:pt x="691" y="817"/>
                    <a:pt x="665" y="844"/>
                  </a:cubicBezTo>
                  <a:cubicBezTo>
                    <a:pt x="635" y="807"/>
                    <a:pt x="617" y="760"/>
                    <a:pt x="614" y="716"/>
                  </a:cubicBezTo>
                  <a:cubicBezTo>
                    <a:pt x="610" y="666"/>
                    <a:pt x="620" y="612"/>
                    <a:pt x="643" y="559"/>
                  </a:cubicBezTo>
                  <a:cubicBezTo>
                    <a:pt x="654" y="534"/>
                    <a:pt x="668" y="509"/>
                    <a:pt x="684" y="485"/>
                  </a:cubicBezTo>
                  <a:cubicBezTo>
                    <a:pt x="688" y="478"/>
                    <a:pt x="693" y="472"/>
                    <a:pt x="697" y="465"/>
                  </a:cubicBezTo>
                  <a:cubicBezTo>
                    <a:pt x="708" y="450"/>
                    <a:pt x="718" y="435"/>
                    <a:pt x="727" y="419"/>
                  </a:cubicBezTo>
                  <a:cubicBezTo>
                    <a:pt x="752" y="371"/>
                    <a:pt x="754" y="321"/>
                    <a:pt x="731" y="277"/>
                  </a:cubicBezTo>
                  <a:cubicBezTo>
                    <a:pt x="706" y="230"/>
                    <a:pt x="661" y="196"/>
                    <a:pt x="629" y="175"/>
                  </a:cubicBezTo>
                  <a:cubicBezTo>
                    <a:pt x="530" y="109"/>
                    <a:pt x="411" y="51"/>
                    <a:pt x="275" y="3"/>
                  </a:cubicBezTo>
                  <a:cubicBezTo>
                    <a:pt x="266" y="0"/>
                    <a:pt x="257" y="4"/>
                    <a:pt x="254" y="14"/>
                  </a:cubicBezTo>
                  <a:cubicBezTo>
                    <a:pt x="250" y="22"/>
                    <a:pt x="254" y="34"/>
                    <a:pt x="265" y="38"/>
                  </a:cubicBezTo>
                  <a:cubicBezTo>
                    <a:pt x="383" y="79"/>
                    <a:pt x="495" y="133"/>
                    <a:pt x="596" y="197"/>
                  </a:cubicBezTo>
                  <a:cubicBezTo>
                    <a:pt x="633" y="220"/>
                    <a:pt x="677" y="252"/>
                    <a:pt x="700" y="296"/>
                  </a:cubicBezTo>
                  <a:cubicBezTo>
                    <a:pt x="711" y="317"/>
                    <a:pt x="714" y="340"/>
                    <a:pt x="710" y="362"/>
                  </a:cubicBezTo>
                  <a:cubicBezTo>
                    <a:pt x="706" y="387"/>
                    <a:pt x="691" y="410"/>
                    <a:pt x="677" y="432"/>
                  </a:cubicBezTo>
                  <a:cubicBezTo>
                    <a:pt x="646" y="477"/>
                    <a:pt x="614" y="526"/>
                    <a:pt x="596" y="582"/>
                  </a:cubicBezTo>
                  <a:cubicBezTo>
                    <a:pt x="577" y="640"/>
                    <a:pt x="572" y="698"/>
                    <a:pt x="582" y="751"/>
                  </a:cubicBezTo>
                  <a:cubicBezTo>
                    <a:pt x="590" y="792"/>
                    <a:pt x="611" y="836"/>
                    <a:pt x="642" y="872"/>
                  </a:cubicBezTo>
                  <a:cubicBezTo>
                    <a:pt x="629" y="889"/>
                    <a:pt x="617" y="908"/>
                    <a:pt x="607" y="927"/>
                  </a:cubicBezTo>
                  <a:cubicBezTo>
                    <a:pt x="573" y="993"/>
                    <a:pt x="554" y="1072"/>
                    <a:pt x="552" y="1159"/>
                  </a:cubicBezTo>
                  <a:cubicBezTo>
                    <a:pt x="549" y="1244"/>
                    <a:pt x="564" y="1326"/>
                    <a:pt x="580" y="1409"/>
                  </a:cubicBezTo>
                  <a:cubicBezTo>
                    <a:pt x="598" y="1497"/>
                    <a:pt x="610" y="1575"/>
                    <a:pt x="594" y="1653"/>
                  </a:cubicBezTo>
                  <a:cubicBezTo>
                    <a:pt x="578" y="1725"/>
                    <a:pt x="540" y="1781"/>
                    <a:pt x="486" y="1810"/>
                  </a:cubicBezTo>
                  <a:cubicBezTo>
                    <a:pt x="430" y="1840"/>
                    <a:pt x="365" y="1846"/>
                    <a:pt x="303" y="1853"/>
                  </a:cubicBezTo>
                  <a:cubicBezTo>
                    <a:pt x="250" y="1858"/>
                    <a:pt x="195" y="1863"/>
                    <a:pt x="145" y="1883"/>
                  </a:cubicBezTo>
                  <a:cubicBezTo>
                    <a:pt x="83" y="1907"/>
                    <a:pt x="39" y="1952"/>
                    <a:pt x="22" y="2010"/>
                  </a:cubicBezTo>
                  <a:cubicBezTo>
                    <a:pt x="0" y="2087"/>
                    <a:pt x="26" y="2169"/>
                    <a:pt x="52" y="2232"/>
                  </a:cubicBezTo>
                  <a:cubicBezTo>
                    <a:pt x="59" y="2248"/>
                    <a:pt x="66" y="2265"/>
                    <a:pt x="75" y="2284"/>
                  </a:cubicBezTo>
                  <a:cubicBezTo>
                    <a:pt x="78" y="2290"/>
                    <a:pt x="83" y="2294"/>
                    <a:pt x="89" y="2294"/>
                  </a:cubicBezTo>
                  <a:cubicBezTo>
                    <a:pt x="92" y="2294"/>
                    <a:pt x="95" y="2293"/>
                    <a:pt x="97" y="2292"/>
                  </a:cubicBezTo>
                  <a:cubicBezTo>
                    <a:pt x="106" y="2288"/>
                    <a:pt x="111" y="2278"/>
                    <a:pt x="107" y="2267"/>
                  </a:cubicBezTo>
                  <a:cubicBezTo>
                    <a:pt x="76" y="2200"/>
                    <a:pt x="46" y="2128"/>
                    <a:pt x="51" y="2055"/>
                  </a:cubicBezTo>
                  <a:cubicBezTo>
                    <a:pt x="55" y="1997"/>
                    <a:pt x="90" y="1947"/>
                    <a:pt x="144" y="1922"/>
                  </a:cubicBezTo>
                  <a:cubicBezTo>
                    <a:pt x="190" y="1901"/>
                    <a:pt x="242" y="1895"/>
                    <a:pt x="292" y="1890"/>
                  </a:cubicBezTo>
                  <a:cubicBezTo>
                    <a:pt x="311" y="1888"/>
                    <a:pt x="311" y="1888"/>
                    <a:pt x="311" y="1888"/>
                  </a:cubicBezTo>
                  <a:cubicBezTo>
                    <a:pt x="367" y="1882"/>
                    <a:pt x="425" y="1875"/>
                    <a:pt x="478" y="1853"/>
                  </a:cubicBezTo>
                  <a:cubicBezTo>
                    <a:pt x="538" y="1828"/>
                    <a:pt x="584" y="1782"/>
                    <a:pt x="610" y="1721"/>
                  </a:cubicBezTo>
                  <a:cubicBezTo>
                    <a:pt x="636" y="1659"/>
                    <a:pt x="643" y="1587"/>
                    <a:pt x="632" y="1501"/>
                  </a:cubicBezTo>
                  <a:cubicBezTo>
                    <a:pt x="628" y="1463"/>
                    <a:pt x="620" y="1425"/>
                    <a:pt x="613" y="1388"/>
                  </a:cubicBezTo>
                  <a:cubicBezTo>
                    <a:pt x="604" y="1343"/>
                    <a:pt x="595" y="1296"/>
                    <a:pt x="591" y="1250"/>
                  </a:cubicBezTo>
                  <a:cubicBezTo>
                    <a:pt x="583" y="1164"/>
                    <a:pt x="589" y="1087"/>
                    <a:pt x="608" y="1020"/>
                  </a:cubicBezTo>
                  <a:cubicBezTo>
                    <a:pt x="622" y="975"/>
                    <a:pt x="642" y="933"/>
                    <a:pt x="668" y="898"/>
                  </a:cubicBezTo>
                  <a:cubicBezTo>
                    <a:pt x="697" y="923"/>
                    <a:pt x="733" y="941"/>
                    <a:pt x="773" y="946"/>
                  </a:cubicBezTo>
                  <a:cubicBezTo>
                    <a:pt x="828" y="953"/>
                    <a:pt x="888" y="931"/>
                    <a:pt x="929" y="887"/>
                  </a:cubicBezTo>
                  <a:cubicBezTo>
                    <a:pt x="959" y="854"/>
                    <a:pt x="974" y="815"/>
                    <a:pt x="973" y="776"/>
                  </a:cubicBezTo>
                  <a:cubicBezTo>
                    <a:pt x="974" y="776"/>
                    <a:pt x="974" y="776"/>
                    <a:pt x="974" y="776"/>
                  </a:cubicBezTo>
                  <a:cubicBezTo>
                    <a:pt x="973" y="775"/>
                    <a:pt x="973" y="775"/>
                    <a:pt x="973" y="775"/>
                  </a:cubicBezTo>
                  <a:cubicBezTo>
                    <a:pt x="973" y="766"/>
                    <a:pt x="972" y="758"/>
                    <a:pt x="970" y="749"/>
                  </a:cubicBezTo>
                  <a:close/>
                  <a:moveTo>
                    <a:pt x="719" y="842"/>
                  </a:moveTo>
                  <a:cubicBezTo>
                    <a:pt x="773" y="795"/>
                    <a:pt x="837" y="768"/>
                    <a:pt x="900" y="767"/>
                  </a:cubicBezTo>
                  <a:cubicBezTo>
                    <a:pt x="912" y="767"/>
                    <a:pt x="925" y="767"/>
                    <a:pt x="937" y="769"/>
                  </a:cubicBezTo>
                  <a:cubicBezTo>
                    <a:pt x="941" y="802"/>
                    <a:pt x="928" y="836"/>
                    <a:pt x="901" y="864"/>
                  </a:cubicBezTo>
                  <a:cubicBezTo>
                    <a:pt x="867" y="899"/>
                    <a:pt x="817" y="917"/>
                    <a:pt x="773" y="910"/>
                  </a:cubicBezTo>
                  <a:cubicBezTo>
                    <a:pt x="741" y="904"/>
                    <a:pt x="714" y="890"/>
                    <a:pt x="691" y="870"/>
                  </a:cubicBezTo>
                  <a:cubicBezTo>
                    <a:pt x="700" y="860"/>
                    <a:pt x="709" y="851"/>
                    <a:pt x="719" y="842"/>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92" name="Google Shape;192;p9"/>
            <p:cNvSpPr/>
            <p:nvPr/>
          </p:nvSpPr>
          <p:spPr>
            <a:xfrm flipH="1">
              <a:off x="3872" y="3261"/>
              <a:ext cx="1996" cy="515"/>
            </a:xfrm>
            <a:custGeom>
              <a:avLst/>
              <a:gdLst/>
              <a:ahLst/>
              <a:cxnLst/>
              <a:rect l="l" t="t" r="r" b="b"/>
              <a:pathLst>
                <a:path w="2575" h="667" extrusionOk="0">
                  <a:moveTo>
                    <a:pt x="2352" y="458"/>
                  </a:moveTo>
                  <a:cubicBezTo>
                    <a:pt x="2262" y="448"/>
                    <a:pt x="2176" y="477"/>
                    <a:pt x="2093" y="506"/>
                  </a:cubicBezTo>
                  <a:cubicBezTo>
                    <a:pt x="2050" y="520"/>
                    <a:pt x="2006" y="536"/>
                    <a:pt x="1962" y="545"/>
                  </a:cubicBezTo>
                  <a:cubicBezTo>
                    <a:pt x="1898" y="558"/>
                    <a:pt x="1841" y="558"/>
                    <a:pt x="1792" y="545"/>
                  </a:cubicBezTo>
                  <a:cubicBezTo>
                    <a:pt x="1738" y="531"/>
                    <a:pt x="1695" y="499"/>
                    <a:pt x="1667" y="452"/>
                  </a:cubicBezTo>
                  <a:cubicBezTo>
                    <a:pt x="1644" y="415"/>
                    <a:pt x="1631" y="371"/>
                    <a:pt x="1618" y="329"/>
                  </a:cubicBezTo>
                  <a:cubicBezTo>
                    <a:pt x="1602" y="276"/>
                    <a:pt x="1585" y="220"/>
                    <a:pt x="1549" y="175"/>
                  </a:cubicBezTo>
                  <a:cubicBezTo>
                    <a:pt x="1469" y="71"/>
                    <a:pt x="1323" y="85"/>
                    <a:pt x="1227" y="151"/>
                  </a:cubicBezTo>
                  <a:cubicBezTo>
                    <a:pt x="1171" y="189"/>
                    <a:pt x="1127" y="240"/>
                    <a:pt x="1089" y="290"/>
                  </a:cubicBezTo>
                  <a:cubicBezTo>
                    <a:pt x="1088" y="292"/>
                    <a:pt x="1088" y="292"/>
                    <a:pt x="1088" y="292"/>
                  </a:cubicBezTo>
                  <a:cubicBezTo>
                    <a:pt x="1053" y="337"/>
                    <a:pt x="1018" y="384"/>
                    <a:pt x="970" y="414"/>
                  </a:cubicBezTo>
                  <a:cubicBezTo>
                    <a:pt x="923" y="445"/>
                    <a:pt x="872" y="446"/>
                    <a:pt x="830" y="419"/>
                  </a:cubicBezTo>
                  <a:cubicBezTo>
                    <a:pt x="789" y="392"/>
                    <a:pt x="762" y="348"/>
                    <a:pt x="737" y="304"/>
                  </a:cubicBezTo>
                  <a:cubicBezTo>
                    <a:pt x="734" y="299"/>
                    <a:pt x="734" y="299"/>
                    <a:pt x="734" y="299"/>
                  </a:cubicBezTo>
                  <a:cubicBezTo>
                    <a:pt x="707" y="254"/>
                    <a:pt x="675" y="202"/>
                    <a:pt x="631" y="158"/>
                  </a:cubicBezTo>
                  <a:cubicBezTo>
                    <a:pt x="587" y="114"/>
                    <a:pt x="534" y="78"/>
                    <a:pt x="478" y="52"/>
                  </a:cubicBezTo>
                  <a:cubicBezTo>
                    <a:pt x="421" y="27"/>
                    <a:pt x="348" y="0"/>
                    <a:pt x="282" y="21"/>
                  </a:cubicBezTo>
                  <a:cubicBezTo>
                    <a:pt x="236" y="36"/>
                    <a:pt x="198" y="74"/>
                    <a:pt x="166" y="136"/>
                  </a:cubicBezTo>
                  <a:cubicBezTo>
                    <a:pt x="136" y="196"/>
                    <a:pt x="113" y="260"/>
                    <a:pt x="92" y="322"/>
                  </a:cubicBezTo>
                  <a:cubicBezTo>
                    <a:pt x="91" y="326"/>
                    <a:pt x="91" y="326"/>
                    <a:pt x="91" y="326"/>
                  </a:cubicBezTo>
                  <a:cubicBezTo>
                    <a:pt x="66" y="395"/>
                    <a:pt x="45" y="466"/>
                    <a:pt x="26" y="537"/>
                  </a:cubicBezTo>
                  <a:cubicBezTo>
                    <a:pt x="18" y="572"/>
                    <a:pt x="9" y="608"/>
                    <a:pt x="1" y="645"/>
                  </a:cubicBezTo>
                  <a:cubicBezTo>
                    <a:pt x="0" y="651"/>
                    <a:pt x="2" y="658"/>
                    <a:pt x="6" y="662"/>
                  </a:cubicBezTo>
                  <a:cubicBezTo>
                    <a:pt x="10" y="665"/>
                    <a:pt x="15" y="667"/>
                    <a:pt x="19" y="667"/>
                  </a:cubicBezTo>
                  <a:cubicBezTo>
                    <a:pt x="21" y="667"/>
                    <a:pt x="23" y="667"/>
                    <a:pt x="25" y="666"/>
                  </a:cubicBezTo>
                  <a:cubicBezTo>
                    <a:pt x="31" y="664"/>
                    <a:pt x="35" y="660"/>
                    <a:pt x="36" y="653"/>
                  </a:cubicBezTo>
                  <a:cubicBezTo>
                    <a:pt x="67" y="511"/>
                    <a:pt x="109" y="371"/>
                    <a:pt x="161" y="238"/>
                  </a:cubicBezTo>
                  <a:cubicBezTo>
                    <a:pt x="165" y="227"/>
                    <a:pt x="165" y="227"/>
                    <a:pt x="165" y="227"/>
                  </a:cubicBezTo>
                  <a:cubicBezTo>
                    <a:pt x="185" y="176"/>
                    <a:pt x="206" y="124"/>
                    <a:pt x="244" y="86"/>
                  </a:cubicBezTo>
                  <a:cubicBezTo>
                    <a:pt x="264" y="66"/>
                    <a:pt x="289" y="54"/>
                    <a:pt x="315" y="51"/>
                  </a:cubicBezTo>
                  <a:cubicBezTo>
                    <a:pt x="351" y="47"/>
                    <a:pt x="386" y="57"/>
                    <a:pt x="416" y="67"/>
                  </a:cubicBezTo>
                  <a:cubicBezTo>
                    <a:pt x="526" y="103"/>
                    <a:pt x="620" y="180"/>
                    <a:pt x="683" y="284"/>
                  </a:cubicBezTo>
                  <a:cubicBezTo>
                    <a:pt x="687" y="291"/>
                    <a:pt x="692" y="299"/>
                    <a:pt x="697" y="307"/>
                  </a:cubicBezTo>
                  <a:cubicBezTo>
                    <a:pt x="743" y="385"/>
                    <a:pt x="800" y="483"/>
                    <a:pt x="906" y="474"/>
                  </a:cubicBezTo>
                  <a:cubicBezTo>
                    <a:pt x="954" y="471"/>
                    <a:pt x="1000" y="445"/>
                    <a:pt x="1047" y="396"/>
                  </a:cubicBezTo>
                  <a:cubicBezTo>
                    <a:pt x="1072" y="371"/>
                    <a:pt x="1093" y="344"/>
                    <a:pt x="1114" y="317"/>
                  </a:cubicBezTo>
                  <a:cubicBezTo>
                    <a:pt x="1129" y="297"/>
                    <a:pt x="1145" y="276"/>
                    <a:pt x="1162" y="257"/>
                  </a:cubicBezTo>
                  <a:cubicBezTo>
                    <a:pt x="1212" y="201"/>
                    <a:pt x="1261" y="165"/>
                    <a:pt x="1311" y="147"/>
                  </a:cubicBezTo>
                  <a:cubicBezTo>
                    <a:pt x="1372" y="126"/>
                    <a:pt x="1433" y="130"/>
                    <a:pt x="1478" y="158"/>
                  </a:cubicBezTo>
                  <a:cubicBezTo>
                    <a:pt x="1541" y="197"/>
                    <a:pt x="1564" y="271"/>
                    <a:pt x="1586" y="343"/>
                  </a:cubicBezTo>
                  <a:cubicBezTo>
                    <a:pt x="1593" y="368"/>
                    <a:pt x="1600" y="392"/>
                    <a:pt x="1609" y="414"/>
                  </a:cubicBezTo>
                  <a:cubicBezTo>
                    <a:pt x="1631" y="470"/>
                    <a:pt x="1658" y="510"/>
                    <a:pt x="1694" y="537"/>
                  </a:cubicBezTo>
                  <a:cubicBezTo>
                    <a:pt x="1734" y="568"/>
                    <a:pt x="1787" y="587"/>
                    <a:pt x="1849" y="590"/>
                  </a:cubicBezTo>
                  <a:cubicBezTo>
                    <a:pt x="1938" y="595"/>
                    <a:pt x="2021" y="567"/>
                    <a:pt x="2102" y="541"/>
                  </a:cubicBezTo>
                  <a:cubicBezTo>
                    <a:pt x="2141" y="528"/>
                    <a:pt x="2182" y="514"/>
                    <a:pt x="2223" y="505"/>
                  </a:cubicBezTo>
                  <a:cubicBezTo>
                    <a:pt x="2291" y="489"/>
                    <a:pt x="2346" y="489"/>
                    <a:pt x="2397" y="504"/>
                  </a:cubicBezTo>
                  <a:cubicBezTo>
                    <a:pt x="2449" y="520"/>
                    <a:pt x="2491" y="549"/>
                    <a:pt x="2516" y="585"/>
                  </a:cubicBezTo>
                  <a:cubicBezTo>
                    <a:pt x="2529" y="605"/>
                    <a:pt x="2536" y="626"/>
                    <a:pt x="2539" y="649"/>
                  </a:cubicBezTo>
                  <a:cubicBezTo>
                    <a:pt x="2539" y="656"/>
                    <a:pt x="2543" y="661"/>
                    <a:pt x="2549" y="664"/>
                  </a:cubicBezTo>
                  <a:cubicBezTo>
                    <a:pt x="2555" y="667"/>
                    <a:pt x="2563" y="666"/>
                    <a:pt x="2568" y="663"/>
                  </a:cubicBezTo>
                  <a:cubicBezTo>
                    <a:pt x="2573" y="659"/>
                    <a:pt x="2575" y="654"/>
                    <a:pt x="2574" y="648"/>
                  </a:cubicBezTo>
                  <a:cubicBezTo>
                    <a:pt x="2564" y="534"/>
                    <a:pt x="2452" y="470"/>
                    <a:pt x="2352" y="458"/>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93" name="Google Shape;193;p9"/>
            <p:cNvSpPr/>
            <p:nvPr/>
          </p:nvSpPr>
          <p:spPr>
            <a:xfrm rot="3547882">
              <a:off x="6026" y="2464"/>
              <a:ext cx="567" cy="1071"/>
            </a:xfrm>
            <a:custGeom>
              <a:avLst/>
              <a:gdLst/>
              <a:ahLst/>
              <a:cxnLst/>
              <a:rect l="l" t="t" r="r" b="b"/>
              <a:pathLst>
                <a:path w="732" h="1383" extrusionOk="0">
                  <a:moveTo>
                    <a:pt x="730" y="1351"/>
                  </a:moveTo>
                  <a:cubicBezTo>
                    <a:pt x="729" y="1341"/>
                    <a:pt x="720" y="1333"/>
                    <a:pt x="709" y="1335"/>
                  </a:cubicBezTo>
                  <a:cubicBezTo>
                    <a:pt x="672" y="1342"/>
                    <a:pt x="625" y="1349"/>
                    <a:pt x="577" y="1347"/>
                  </a:cubicBezTo>
                  <a:cubicBezTo>
                    <a:pt x="529" y="1344"/>
                    <a:pt x="492" y="1332"/>
                    <a:pt x="467" y="1310"/>
                  </a:cubicBezTo>
                  <a:cubicBezTo>
                    <a:pt x="428" y="1277"/>
                    <a:pt x="419" y="1225"/>
                    <a:pt x="414" y="1180"/>
                  </a:cubicBezTo>
                  <a:cubicBezTo>
                    <a:pt x="411" y="1154"/>
                    <a:pt x="409" y="1128"/>
                    <a:pt x="407" y="1103"/>
                  </a:cubicBezTo>
                  <a:cubicBezTo>
                    <a:pt x="404" y="1069"/>
                    <a:pt x="400" y="1032"/>
                    <a:pt x="395" y="997"/>
                  </a:cubicBezTo>
                  <a:cubicBezTo>
                    <a:pt x="381" y="893"/>
                    <a:pt x="352" y="813"/>
                    <a:pt x="306" y="754"/>
                  </a:cubicBezTo>
                  <a:cubicBezTo>
                    <a:pt x="307" y="752"/>
                    <a:pt x="308" y="751"/>
                    <a:pt x="308" y="749"/>
                  </a:cubicBezTo>
                  <a:cubicBezTo>
                    <a:pt x="326" y="705"/>
                    <a:pt x="329" y="653"/>
                    <a:pt x="316" y="604"/>
                  </a:cubicBezTo>
                  <a:cubicBezTo>
                    <a:pt x="304" y="556"/>
                    <a:pt x="278" y="514"/>
                    <a:pt x="240" y="481"/>
                  </a:cubicBezTo>
                  <a:cubicBezTo>
                    <a:pt x="220" y="465"/>
                    <a:pt x="197" y="450"/>
                    <a:pt x="176" y="437"/>
                  </a:cubicBezTo>
                  <a:cubicBezTo>
                    <a:pt x="157" y="425"/>
                    <a:pt x="139" y="413"/>
                    <a:pt x="121" y="399"/>
                  </a:cubicBezTo>
                  <a:cubicBezTo>
                    <a:pt x="101" y="383"/>
                    <a:pt x="86" y="367"/>
                    <a:pt x="75" y="350"/>
                  </a:cubicBezTo>
                  <a:cubicBezTo>
                    <a:pt x="65" y="334"/>
                    <a:pt x="58" y="316"/>
                    <a:pt x="55" y="296"/>
                  </a:cubicBezTo>
                  <a:cubicBezTo>
                    <a:pt x="48" y="257"/>
                    <a:pt x="55" y="215"/>
                    <a:pt x="75" y="176"/>
                  </a:cubicBezTo>
                  <a:cubicBezTo>
                    <a:pt x="94" y="137"/>
                    <a:pt x="125" y="105"/>
                    <a:pt x="165" y="84"/>
                  </a:cubicBezTo>
                  <a:cubicBezTo>
                    <a:pt x="204" y="62"/>
                    <a:pt x="252" y="50"/>
                    <a:pt x="304" y="49"/>
                  </a:cubicBezTo>
                  <a:cubicBezTo>
                    <a:pt x="418" y="46"/>
                    <a:pt x="523" y="96"/>
                    <a:pt x="610" y="145"/>
                  </a:cubicBezTo>
                  <a:cubicBezTo>
                    <a:pt x="635" y="160"/>
                    <a:pt x="661" y="175"/>
                    <a:pt x="683" y="188"/>
                  </a:cubicBezTo>
                  <a:cubicBezTo>
                    <a:pt x="689" y="192"/>
                    <a:pt x="695" y="192"/>
                    <a:pt x="701" y="189"/>
                  </a:cubicBezTo>
                  <a:cubicBezTo>
                    <a:pt x="707" y="186"/>
                    <a:pt x="710" y="179"/>
                    <a:pt x="710" y="173"/>
                  </a:cubicBezTo>
                  <a:cubicBezTo>
                    <a:pt x="711" y="166"/>
                    <a:pt x="707" y="161"/>
                    <a:pt x="702" y="157"/>
                  </a:cubicBezTo>
                  <a:cubicBezTo>
                    <a:pt x="700" y="157"/>
                    <a:pt x="700" y="157"/>
                    <a:pt x="700" y="157"/>
                  </a:cubicBezTo>
                  <a:cubicBezTo>
                    <a:pt x="604" y="99"/>
                    <a:pt x="504" y="39"/>
                    <a:pt x="391" y="19"/>
                  </a:cubicBezTo>
                  <a:cubicBezTo>
                    <a:pt x="278" y="0"/>
                    <a:pt x="172" y="23"/>
                    <a:pt x="101" y="84"/>
                  </a:cubicBezTo>
                  <a:cubicBezTo>
                    <a:pt x="32" y="143"/>
                    <a:pt x="0" y="246"/>
                    <a:pt x="26" y="328"/>
                  </a:cubicBezTo>
                  <a:cubicBezTo>
                    <a:pt x="39" y="369"/>
                    <a:pt x="67" y="405"/>
                    <a:pt x="113" y="438"/>
                  </a:cubicBezTo>
                  <a:cubicBezTo>
                    <a:pt x="126" y="448"/>
                    <a:pt x="141" y="457"/>
                    <a:pt x="154" y="465"/>
                  </a:cubicBezTo>
                  <a:cubicBezTo>
                    <a:pt x="180" y="482"/>
                    <a:pt x="206" y="498"/>
                    <a:pt x="228" y="519"/>
                  </a:cubicBezTo>
                  <a:cubicBezTo>
                    <a:pt x="282" y="571"/>
                    <a:pt x="301" y="654"/>
                    <a:pt x="279" y="723"/>
                  </a:cubicBezTo>
                  <a:cubicBezTo>
                    <a:pt x="275" y="718"/>
                    <a:pt x="271" y="714"/>
                    <a:pt x="266" y="710"/>
                  </a:cubicBezTo>
                  <a:cubicBezTo>
                    <a:pt x="238" y="685"/>
                    <a:pt x="192" y="654"/>
                    <a:pt x="136" y="654"/>
                  </a:cubicBezTo>
                  <a:cubicBezTo>
                    <a:pt x="136" y="654"/>
                    <a:pt x="136" y="654"/>
                    <a:pt x="135" y="654"/>
                  </a:cubicBezTo>
                  <a:cubicBezTo>
                    <a:pt x="77" y="655"/>
                    <a:pt x="42" y="692"/>
                    <a:pt x="34" y="727"/>
                  </a:cubicBezTo>
                  <a:cubicBezTo>
                    <a:pt x="25" y="765"/>
                    <a:pt x="41" y="811"/>
                    <a:pt x="74" y="840"/>
                  </a:cubicBezTo>
                  <a:cubicBezTo>
                    <a:pt x="108" y="870"/>
                    <a:pt x="159" y="877"/>
                    <a:pt x="205" y="857"/>
                  </a:cubicBezTo>
                  <a:cubicBezTo>
                    <a:pt x="238" y="844"/>
                    <a:pt x="267" y="819"/>
                    <a:pt x="287" y="788"/>
                  </a:cubicBezTo>
                  <a:cubicBezTo>
                    <a:pt x="323" y="841"/>
                    <a:pt x="342" y="905"/>
                    <a:pt x="352" y="957"/>
                  </a:cubicBezTo>
                  <a:cubicBezTo>
                    <a:pt x="362" y="1006"/>
                    <a:pt x="366" y="1056"/>
                    <a:pt x="371" y="1105"/>
                  </a:cubicBezTo>
                  <a:cubicBezTo>
                    <a:pt x="372" y="1116"/>
                    <a:pt x="373" y="1126"/>
                    <a:pt x="374" y="1136"/>
                  </a:cubicBezTo>
                  <a:cubicBezTo>
                    <a:pt x="374" y="1142"/>
                    <a:pt x="375" y="1147"/>
                    <a:pt x="375" y="1152"/>
                  </a:cubicBezTo>
                  <a:cubicBezTo>
                    <a:pt x="380" y="1203"/>
                    <a:pt x="384" y="1255"/>
                    <a:pt x="411" y="1299"/>
                  </a:cubicBezTo>
                  <a:cubicBezTo>
                    <a:pt x="445" y="1355"/>
                    <a:pt x="508" y="1383"/>
                    <a:pt x="597" y="1383"/>
                  </a:cubicBezTo>
                  <a:cubicBezTo>
                    <a:pt x="615" y="1383"/>
                    <a:pt x="633" y="1382"/>
                    <a:pt x="652" y="1380"/>
                  </a:cubicBezTo>
                  <a:cubicBezTo>
                    <a:pt x="672" y="1378"/>
                    <a:pt x="693" y="1375"/>
                    <a:pt x="717" y="1370"/>
                  </a:cubicBezTo>
                  <a:cubicBezTo>
                    <a:pt x="727" y="1369"/>
                    <a:pt x="732" y="1360"/>
                    <a:pt x="730" y="1351"/>
                  </a:cubicBezTo>
                  <a:close/>
                  <a:moveTo>
                    <a:pt x="262" y="762"/>
                  </a:moveTo>
                  <a:cubicBezTo>
                    <a:pt x="242" y="795"/>
                    <a:pt x="204" y="830"/>
                    <a:pt x="157" y="832"/>
                  </a:cubicBezTo>
                  <a:cubicBezTo>
                    <a:pt x="137" y="834"/>
                    <a:pt x="120" y="829"/>
                    <a:pt x="106" y="819"/>
                  </a:cubicBezTo>
                  <a:cubicBezTo>
                    <a:pt x="93" y="810"/>
                    <a:pt x="81" y="796"/>
                    <a:pt x="74" y="780"/>
                  </a:cubicBezTo>
                  <a:cubicBezTo>
                    <a:pt x="68" y="765"/>
                    <a:pt x="65" y="749"/>
                    <a:pt x="69" y="736"/>
                  </a:cubicBezTo>
                  <a:cubicBezTo>
                    <a:pt x="72" y="720"/>
                    <a:pt x="82" y="707"/>
                    <a:pt x="98" y="699"/>
                  </a:cubicBezTo>
                  <a:cubicBezTo>
                    <a:pt x="109" y="693"/>
                    <a:pt x="122" y="690"/>
                    <a:pt x="136" y="690"/>
                  </a:cubicBezTo>
                  <a:cubicBezTo>
                    <a:pt x="162" y="690"/>
                    <a:pt x="189" y="700"/>
                    <a:pt x="209" y="712"/>
                  </a:cubicBezTo>
                  <a:cubicBezTo>
                    <a:pt x="230" y="725"/>
                    <a:pt x="248" y="740"/>
                    <a:pt x="264" y="758"/>
                  </a:cubicBezTo>
                  <a:cubicBezTo>
                    <a:pt x="263" y="760"/>
                    <a:pt x="262" y="761"/>
                    <a:pt x="262" y="762"/>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94"/>
        <p:cNvGrpSpPr/>
        <p:nvPr/>
      </p:nvGrpSpPr>
      <p:grpSpPr>
        <a:xfrm>
          <a:off x="0" y="0"/>
          <a:ext cx="0" cy="0"/>
          <a:chOff x="0" y="0"/>
          <a:chExt cx="0" cy="0"/>
        </a:xfrm>
      </p:grpSpPr>
      <p:sp>
        <p:nvSpPr>
          <p:cNvPr id="195" name="Google Shape;195;p10"/>
          <p:cNvSpPr>
            <a:spLocks noGrp="1"/>
          </p:cNvSpPr>
          <p:nvPr>
            <p:ph type="pic" idx="2"/>
          </p:nvPr>
        </p:nvSpPr>
        <p:spPr>
          <a:xfrm>
            <a:off x="-25" y="-13725"/>
            <a:ext cx="9144000" cy="5157300"/>
          </a:xfrm>
          <a:prstGeom prst="rect">
            <a:avLst/>
          </a:prstGeom>
          <a:noFill/>
          <a:ln>
            <a:noFill/>
          </a:ln>
        </p:spPr>
      </p:sp>
      <p:sp>
        <p:nvSpPr>
          <p:cNvPr id="196" name="Google Shape;196;p10"/>
          <p:cNvSpPr txBox="1">
            <a:spLocks noGrp="1"/>
          </p:cNvSpPr>
          <p:nvPr>
            <p:ph type="title"/>
          </p:nvPr>
        </p:nvSpPr>
        <p:spPr>
          <a:xfrm>
            <a:off x="720000" y="445025"/>
            <a:ext cx="7704000" cy="622200"/>
          </a:xfrm>
          <a:prstGeom prst="rect">
            <a:avLst/>
          </a:prstGeom>
          <a:solidFill>
            <a:schemeClr val="lt1"/>
          </a:solidFill>
        </p:spPr>
        <p:txBody>
          <a:bodyPr spcFirstLastPara="1" wrap="square" lIns="91425" tIns="91425" rIns="91425" bIns="91425" anchor="t"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97"/>
        <p:cNvGrpSpPr/>
        <p:nvPr/>
      </p:nvGrpSpPr>
      <p:grpSpPr>
        <a:xfrm>
          <a:off x="0" y="0"/>
          <a:ext cx="0" cy="0"/>
          <a:chOff x="0" y="0"/>
          <a:chExt cx="0" cy="0"/>
        </a:xfrm>
      </p:grpSpPr>
      <p:sp>
        <p:nvSpPr>
          <p:cNvPr id="198" name="Google Shape;198;p11"/>
          <p:cNvSpPr txBox="1">
            <a:spLocks noGrp="1"/>
          </p:cNvSpPr>
          <p:nvPr>
            <p:ph type="title" hasCustomPrompt="1"/>
          </p:nvPr>
        </p:nvSpPr>
        <p:spPr>
          <a:xfrm>
            <a:off x="1728150" y="1756688"/>
            <a:ext cx="5687700" cy="1132800"/>
          </a:xfrm>
          <a:prstGeom prst="rect">
            <a:avLst/>
          </a:prstGeom>
        </p:spPr>
        <p:txBody>
          <a:bodyPr spcFirstLastPara="1" wrap="square" lIns="91425" tIns="91425" rIns="91425" bIns="91425" anchor="b" anchorCtr="0">
            <a:noAutofit/>
          </a:bodyPr>
          <a:lstStyle>
            <a:lvl1pPr lvl="0" algn="ctr">
              <a:spcBef>
                <a:spcPts val="0"/>
              </a:spcBef>
              <a:spcAft>
                <a:spcPts val="0"/>
              </a:spcAft>
              <a:buSzPts val="9600"/>
              <a:buNone/>
              <a:defRPr sz="60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199" name="Google Shape;199;p11"/>
          <p:cNvSpPr txBox="1">
            <a:spLocks noGrp="1"/>
          </p:cNvSpPr>
          <p:nvPr>
            <p:ph type="subTitle" idx="1"/>
          </p:nvPr>
        </p:nvSpPr>
        <p:spPr>
          <a:xfrm>
            <a:off x="1728150" y="2889712"/>
            <a:ext cx="5687700" cy="497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grpSp>
        <p:nvGrpSpPr>
          <p:cNvPr id="200" name="Google Shape;200;p11"/>
          <p:cNvGrpSpPr/>
          <p:nvPr/>
        </p:nvGrpSpPr>
        <p:grpSpPr>
          <a:xfrm>
            <a:off x="-3424393" y="-2123725"/>
            <a:ext cx="15427542" cy="9477720"/>
            <a:chOff x="-3424393" y="-2123725"/>
            <a:chExt cx="15427542" cy="9477720"/>
          </a:xfrm>
        </p:grpSpPr>
        <p:sp>
          <p:nvSpPr>
            <p:cNvPr id="201" name="Google Shape;201;p11"/>
            <p:cNvSpPr/>
            <p:nvPr/>
          </p:nvSpPr>
          <p:spPr>
            <a:xfrm rot="-124397" flipH="1">
              <a:off x="5132833" y="2925727"/>
              <a:ext cx="5122676" cy="3356550"/>
            </a:xfrm>
            <a:custGeom>
              <a:avLst/>
              <a:gdLst/>
              <a:ahLst/>
              <a:cxnLst/>
              <a:rect l="l" t="t" r="r" b="b"/>
              <a:pathLst>
                <a:path w="2747" h="1799" extrusionOk="0">
                  <a:moveTo>
                    <a:pt x="21" y="103"/>
                  </a:moveTo>
                  <a:cubicBezTo>
                    <a:pt x="321" y="0"/>
                    <a:pt x="670" y="78"/>
                    <a:pt x="898" y="298"/>
                  </a:cubicBezTo>
                  <a:cubicBezTo>
                    <a:pt x="1052" y="447"/>
                    <a:pt x="1156" y="655"/>
                    <a:pt x="1347" y="749"/>
                  </a:cubicBezTo>
                  <a:cubicBezTo>
                    <a:pt x="1567" y="858"/>
                    <a:pt x="1829" y="784"/>
                    <a:pt x="2073" y="804"/>
                  </a:cubicBezTo>
                  <a:cubicBezTo>
                    <a:pt x="2222" y="817"/>
                    <a:pt x="2368" y="866"/>
                    <a:pt x="2493" y="947"/>
                  </a:cubicBezTo>
                  <a:cubicBezTo>
                    <a:pt x="2554" y="986"/>
                    <a:pt x="2611" y="1033"/>
                    <a:pt x="2649" y="1094"/>
                  </a:cubicBezTo>
                  <a:cubicBezTo>
                    <a:pt x="2747" y="1250"/>
                    <a:pt x="2682" y="1484"/>
                    <a:pt x="2517" y="1567"/>
                  </a:cubicBezTo>
                  <a:cubicBezTo>
                    <a:pt x="2455" y="1599"/>
                    <a:pt x="2385" y="1610"/>
                    <a:pt x="2316" y="1620"/>
                  </a:cubicBezTo>
                  <a:cubicBezTo>
                    <a:pt x="1713" y="1714"/>
                    <a:pt x="1101" y="1799"/>
                    <a:pt x="495" y="1733"/>
                  </a:cubicBezTo>
                  <a:cubicBezTo>
                    <a:pt x="418" y="1725"/>
                    <a:pt x="339" y="1713"/>
                    <a:pt x="276" y="1670"/>
                  </a:cubicBezTo>
                  <a:cubicBezTo>
                    <a:pt x="183" y="1606"/>
                    <a:pt x="145" y="1490"/>
                    <a:pt x="120" y="1381"/>
                  </a:cubicBezTo>
                  <a:cubicBezTo>
                    <a:pt x="21" y="954"/>
                    <a:pt x="0" y="573"/>
                    <a:pt x="15" y="135"/>
                  </a:cubicBezTo>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02" name="Google Shape;202;p11"/>
            <p:cNvSpPr/>
            <p:nvPr/>
          </p:nvSpPr>
          <p:spPr>
            <a:xfrm rot="10800000" flipH="1">
              <a:off x="-1137799" y="-975268"/>
              <a:ext cx="3702049" cy="2425700"/>
            </a:xfrm>
            <a:custGeom>
              <a:avLst/>
              <a:gdLst/>
              <a:ahLst/>
              <a:cxnLst/>
              <a:rect l="l" t="t" r="r" b="b"/>
              <a:pathLst>
                <a:path w="2747" h="1799" extrusionOk="0">
                  <a:moveTo>
                    <a:pt x="21" y="103"/>
                  </a:moveTo>
                  <a:cubicBezTo>
                    <a:pt x="321" y="0"/>
                    <a:pt x="670" y="78"/>
                    <a:pt x="898" y="298"/>
                  </a:cubicBezTo>
                  <a:cubicBezTo>
                    <a:pt x="1052" y="447"/>
                    <a:pt x="1156" y="655"/>
                    <a:pt x="1347" y="749"/>
                  </a:cubicBezTo>
                  <a:cubicBezTo>
                    <a:pt x="1567" y="858"/>
                    <a:pt x="1829" y="784"/>
                    <a:pt x="2073" y="804"/>
                  </a:cubicBezTo>
                  <a:cubicBezTo>
                    <a:pt x="2222" y="817"/>
                    <a:pt x="2368" y="866"/>
                    <a:pt x="2493" y="947"/>
                  </a:cubicBezTo>
                  <a:cubicBezTo>
                    <a:pt x="2554" y="986"/>
                    <a:pt x="2611" y="1033"/>
                    <a:pt x="2649" y="1094"/>
                  </a:cubicBezTo>
                  <a:cubicBezTo>
                    <a:pt x="2747" y="1250"/>
                    <a:pt x="2682" y="1484"/>
                    <a:pt x="2517" y="1567"/>
                  </a:cubicBezTo>
                  <a:cubicBezTo>
                    <a:pt x="2455" y="1599"/>
                    <a:pt x="2385" y="1610"/>
                    <a:pt x="2316" y="1620"/>
                  </a:cubicBezTo>
                  <a:cubicBezTo>
                    <a:pt x="1713" y="1714"/>
                    <a:pt x="1101" y="1799"/>
                    <a:pt x="495" y="1733"/>
                  </a:cubicBezTo>
                  <a:cubicBezTo>
                    <a:pt x="418" y="1725"/>
                    <a:pt x="339" y="1713"/>
                    <a:pt x="276" y="1670"/>
                  </a:cubicBezTo>
                  <a:cubicBezTo>
                    <a:pt x="183" y="1606"/>
                    <a:pt x="145" y="1490"/>
                    <a:pt x="120" y="1381"/>
                  </a:cubicBezTo>
                  <a:cubicBezTo>
                    <a:pt x="21" y="954"/>
                    <a:pt x="0" y="573"/>
                    <a:pt x="15" y="135"/>
                  </a:cubicBezTo>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03" name="Google Shape;203;p11"/>
            <p:cNvSpPr/>
            <p:nvPr/>
          </p:nvSpPr>
          <p:spPr>
            <a:xfrm rot="4728429">
              <a:off x="8677754" y="-2704997"/>
              <a:ext cx="2192290" cy="4111145"/>
            </a:xfrm>
            <a:custGeom>
              <a:avLst/>
              <a:gdLst/>
              <a:ahLst/>
              <a:cxnLst/>
              <a:rect l="l" t="t" r="r" b="b"/>
              <a:pathLst>
                <a:path w="557" h="1044" extrusionOk="0">
                  <a:moveTo>
                    <a:pt x="71" y="189"/>
                  </a:moveTo>
                  <a:cubicBezTo>
                    <a:pt x="0" y="450"/>
                    <a:pt x="76" y="744"/>
                    <a:pt x="246" y="955"/>
                  </a:cubicBezTo>
                  <a:cubicBezTo>
                    <a:pt x="283" y="1000"/>
                    <a:pt x="334" y="1044"/>
                    <a:pt x="392" y="1035"/>
                  </a:cubicBezTo>
                  <a:cubicBezTo>
                    <a:pt x="414" y="1032"/>
                    <a:pt x="434" y="1021"/>
                    <a:pt x="452" y="1008"/>
                  </a:cubicBezTo>
                  <a:cubicBezTo>
                    <a:pt x="545" y="937"/>
                    <a:pt x="557" y="802"/>
                    <a:pt x="554" y="685"/>
                  </a:cubicBezTo>
                  <a:cubicBezTo>
                    <a:pt x="551" y="587"/>
                    <a:pt x="544" y="490"/>
                    <a:pt x="532" y="393"/>
                  </a:cubicBezTo>
                  <a:cubicBezTo>
                    <a:pt x="521" y="300"/>
                    <a:pt x="505" y="206"/>
                    <a:pt x="460" y="124"/>
                  </a:cubicBezTo>
                  <a:cubicBezTo>
                    <a:pt x="437" y="83"/>
                    <a:pt x="406" y="45"/>
                    <a:pt x="364" y="26"/>
                  </a:cubicBezTo>
                  <a:cubicBezTo>
                    <a:pt x="307" y="0"/>
                    <a:pt x="239" y="13"/>
                    <a:pt x="187" y="47"/>
                  </a:cubicBezTo>
                  <a:cubicBezTo>
                    <a:pt x="135" y="81"/>
                    <a:pt x="99" y="133"/>
                    <a:pt x="71" y="189"/>
                  </a:cubicBez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04" name="Google Shape;204;p11"/>
            <p:cNvSpPr/>
            <p:nvPr/>
          </p:nvSpPr>
          <p:spPr>
            <a:xfrm rot="3391190" flipH="1">
              <a:off x="-3172964" y="2613552"/>
              <a:ext cx="5122675" cy="3356547"/>
            </a:xfrm>
            <a:custGeom>
              <a:avLst/>
              <a:gdLst/>
              <a:ahLst/>
              <a:cxnLst/>
              <a:rect l="l" t="t" r="r" b="b"/>
              <a:pathLst>
                <a:path w="2747" h="1799" extrusionOk="0">
                  <a:moveTo>
                    <a:pt x="21" y="103"/>
                  </a:moveTo>
                  <a:cubicBezTo>
                    <a:pt x="321" y="0"/>
                    <a:pt x="670" y="78"/>
                    <a:pt x="898" y="298"/>
                  </a:cubicBezTo>
                  <a:cubicBezTo>
                    <a:pt x="1052" y="447"/>
                    <a:pt x="1156" y="655"/>
                    <a:pt x="1347" y="749"/>
                  </a:cubicBezTo>
                  <a:cubicBezTo>
                    <a:pt x="1567" y="858"/>
                    <a:pt x="1829" y="784"/>
                    <a:pt x="2073" y="804"/>
                  </a:cubicBezTo>
                  <a:cubicBezTo>
                    <a:pt x="2222" y="817"/>
                    <a:pt x="2368" y="866"/>
                    <a:pt x="2493" y="947"/>
                  </a:cubicBezTo>
                  <a:cubicBezTo>
                    <a:pt x="2554" y="986"/>
                    <a:pt x="2611" y="1033"/>
                    <a:pt x="2649" y="1094"/>
                  </a:cubicBezTo>
                  <a:cubicBezTo>
                    <a:pt x="2747" y="1250"/>
                    <a:pt x="2682" y="1484"/>
                    <a:pt x="2517" y="1567"/>
                  </a:cubicBezTo>
                  <a:cubicBezTo>
                    <a:pt x="2455" y="1599"/>
                    <a:pt x="2385" y="1610"/>
                    <a:pt x="2316" y="1620"/>
                  </a:cubicBezTo>
                  <a:cubicBezTo>
                    <a:pt x="1713" y="1714"/>
                    <a:pt x="1101" y="1799"/>
                    <a:pt x="495" y="1733"/>
                  </a:cubicBezTo>
                  <a:cubicBezTo>
                    <a:pt x="418" y="1725"/>
                    <a:pt x="339" y="1713"/>
                    <a:pt x="276" y="1670"/>
                  </a:cubicBezTo>
                  <a:cubicBezTo>
                    <a:pt x="183" y="1606"/>
                    <a:pt x="145" y="1490"/>
                    <a:pt x="120" y="1381"/>
                  </a:cubicBezTo>
                  <a:cubicBezTo>
                    <a:pt x="21" y="954"/>
                    <a:pt x="0" y="573"/>
                    <a:pt x="15" y="135"/>
                  </a:cubicBezTo>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grpSp>
        <p:nvGrpSpPr>
          <p:cNvPr id="205" name="Google Shape;205;p11"/>
          <p:cNvGrpSpPr/>
          <p:nvPr/>
        </p:nvGrpSpPr>
        <p:grpSpPr>
          <a:xfrm rot="10800000" flipH="1">
            <a:off x="-1726831" y="-1427086"/>
            <a:ext cx="11882068" cy="7059287"/>
            <a:chOff x="-426" y="-619"/>
            <a:chExt cx="7485" cy="4447"/>
          </a:xfrm>
        </p:grpSpPr>
        <p:sp>
          <p:nvSpPr>
            <p:cNvPr id="206" name="Google Shape;206;p11"/>
            <p:cNvSpPr/>
            <p:nvPr/>
          </p:nvSpPr>
          <p:spPr>
            <a:xfrm>
              <a:off x="5429" y="-351"/>
              <a:ext cx="420" cy="284"/>
            </a:xfrm>
            <a:custGeom>
              <a:avLst/>
              <a:gdLst/>
              <a:ahLst/>
              <a:cxnLst/>
              <a:rect l="l" t="t" r="r" b="b"/>
              <a:pathLst>
                <a:path w="542" h="366" extrusionOk="0">
                  <a:moveTo>
                    <a:pt x="0" y="32"/>
                  </a:moveTo>
                  <a:cubicBezTo>
                    <a:pt x="2" y="99"/>
                    <a:pt x="15" y="167"/>
                    <a:pt x="48" y="226"/>
                  </a:cubicBezTo>
                  <a:cubicBezTo>
                    <a:pt x="63" y="255"/>
                    <a:pt x="83" y="281"/>
                    <a:pt x="108" y="302"/>
                  </a:cubicBezTo>
                  <a:cubicBezTo>
                    <a:pt x="131" y="322"/>
                    <a:pt x="159" y="337"/>
                    <a:pt x="188" y="347"/>
                  </a:cubicBezTo>
                  <a:cubicBezTo>
                    <a:pt x="245" y="366"/>
                    <a:pt x="311" y="362"/>
                    <a:pt x="360" y="326"/>
                  </a:cubicBezTo>
                  <a:cubicBezTo>
                    <a:pt x="406" y="293"/>
                    <a:pt x="431" y="241"/>
                    <a:pt x="451" y="190"/>
                  </a:cubicBezTo>
                  <a:cubicBezTo>
                    <a:pt x="471" y="138"/>
                    <a:pt x="488" y="84"/>
                    <a:pt x="522" y="39"/>
                  </a:cubicBezTo>
                  <a:cubicBezTo>
                    <a:pt x="525" y="34"/>
                    <a:pt x="530" y="29"/>
                    <a:pt x="534" y="24"/>
                  </a:cubicBezTo>
                  <a:cubicBezTo>
                    <a:pt x="542" y="14"/>
                    <a:pt x="528" y="0"/>
                    <a:pt x="520" y="10"/>
                  </a:cubicBezTo>
                  <a:cubicBezTo>
                    <a:pt x="482" y="51"/>
                    <a:pt x="462" y="104"/>
                    <a:pt x="443" y="155"/>
                  </a:cubicBezTo>
                  <a:cubicBezTo>
                    <a:pt x="425" y="204"/>
                    <a:pt x="406" y="255"/>
                    <a:pt x="369" y="292"/>
                  </a:cubicBezTo>
                  <a:cubicBezTo>
                    <a:pt x="350" y="312"/>
                    <a:pt x="327" y="326"/>
                    <a:pt x="301" y="333"/>
                  </a:cubicBezTo>
                  <a:cubicBezTo>
                    <a:pt x="274" y="340"/>
                    <a:pt x="245" y="340"/>
                    <a:pt x="218" y="334"/>
                  </a:cubicBezTo>
                  <a:cubicBezTo>
                    <a:pt x="190" y="329"/>
                    <a:pt x="163" y="317"/>
                    <a:pt x="139" y="301"/>
                  </a:cubicBezTo>
                  <a:cubicBezTo>
                    <a:pt x="114" y="284"/>
                    <a:pt x="94" y="262"/>
                    <a:pt x="77" y="237"/>
                  </a:cubicBezTo>
                  <a:cubicBezTo>
                    <a:pt x="42" y="183"/>
                    <a:pt x="26" y="119"/>
                    <a:pt x="22" y="56"/>
                  </a:cubicBezTo>
                  <a:cubicBezTo>
                    <a:pt x="21" y="48"/>
                    <a:pt x="21" y="40"/>
                    <a:pt x="20" y="32"/>
                  </a:cubicBezTo>
                  <a:cubicBezTo>
                    <a:pt x="20" y="19"/>
                    <a:pt x="0" y="19"/>
                    <a:pt x="0" y="32"/>
                  </a:cubicBezTo>
                  <a:close/>
                </a:path>
              </a:pathLst>
            </a:custGeom>
            <a:solidFill>
              <a:schemeClr val="lt1"/>
            </a:solidFill>
            <a:ln w="19050"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07" name="Google Shape;207;p11"/>
            <p:cNvSpPr/>
            <p:nvPr/>
          </p:nvSpPr>
          <p:spPr>
            <a:xfrm rot="-726460">
              <a:off x="-353" y="-384"/>
              <a:ext cx="2340" cy="944"/>
            </a:xfrm>
            <a:custGeom>
              <a:avLst/>
              <a:gdLst/>
              <a:ahLst/>
              <a:cxnLst/>
              <a:rect l="l" t="t" r="r" b="b"/>
              <a:pathLst>
                <a:path w="3021" h="1219" extrusionOk="0">
                  <a:moveTo>
                    <a:pt x="3007" y="3"/>
                  </a:moveTo>
                  <a:cubicBezTo>
                    <a:pt x="3001" y="0"/>
                    <a:pt x="2993" y="0"/>
                    <a:pt x="2988" y="4"/>
                  </a:cubicBezTo>
                  <a:cubicBezTo>
                    <a:pt x="2983" y="7"/>
                    <a:pt x="2981" y="13"/>
                    <a:pt x="2981" y="19"/>
                  </a:cubicBezTo>
                  <a:cubicBezTo>
                    <a:pt x="2995" y="163"/>
                    <a:pt x="2921" y="309"/>
                    <a:pt x="2798" y="384"/>
                  </a:cubicBezTo>
                  <a:cubicBezTo>
                    <a:pt x="2737" y="420"/>
                    <a:pt x="2665" y="438"/>
                    <a:pt x="2590" y="435"/>
                  </a:cubicBezTo>
                  <a:cubicBezTo>
                    <a:pt x="2516" y="432"/>
                    <a:pt x="2443" y="408"/>
                    <a:pt x="2385" y="367"/>
                  </a:cubicBezTo>
                  <a:cubicBezTo>
                    <a:pt x="2362" y="352"/>
                    <a:pt x="2342" y="332"/>
                    <a:pt x="2322" y="312"/>
                  </a:cubicBezTo>
                  <a:cubicBezTo>
                    <a:pt x="2286" y="277"/>
                    <a:pt x="2249" y="241"/>
                    <a:pt x="2198" y="228"/>
                  </a:cubicBezTo>
                  <a:cubicBezTo>
                    <a:pt x="2153" y="216"/>
                    <a:pt x="2107" y="221"/>
                    <a:pt x="2067" y="228"/>
                  </a:cubicBezTo>
                  <a:cubicBezTo>
                    <a:pt x="2027" y="234"/>
                    <a:pt x="1987" y="245"/>
                    <a:pt x="1949" y="260"/>
                  </a:cubicBezTo>
                  <a:cubicBezTo>
                    <a:pt x="1864" y="291"/>
                    <a:pt x="1791" y="336"/>
                    <a:pt x="1738" y="389"/>
                  </a:cubicBezTo>
                  <a:cubicBezTo>
                    <a:pt x="1708" y="419"/>
                    <a:pt x="1690" y="451"/>
                    <a:pt x="1686" y="482"/>
                  </a:cubicBezTo>
                  <a:cubicBezTo>
                    <a:pt x="1680" y="522"/>
                    <a:pt x="1697" y="557"/>
                    <a:pt x="1714" y="591"/>
                  </a:cubicBezTo>
                  <a:cubicBezTo>
                    <a:pt x="1716" y="595"/>
                    <a:pt x="1717" y="599"/>
                    <a:pt x="1719" y="602"/>
                  </a:cubicBezTo>
                  <a:cubicBezTo>
                    <a:pt x="1803" y="777"/>
                    <a:pt x="1823" y="914"/>
                    <a:pt x="1783" y="1023"/>
                  </a:cubicBezTo>
                  <a:cubicBezTo>
                    <a:pt x="1758" y="1092"/>
                    <a:pt x="1705" y="1145"/>
                    <a:pt x="1637" y="1169"/>
                  </a:cubicBezTo>
                  <a:cubicBezTo>
                    <a:pt x="1568" y="1193"/>
                    <a:pt x="1494" y="1186"/>
                    <a:pt x="1433" y="1151"/>
                  </a:cubicBezTo>
                  <a:cubicBezTo>
                    <a:pt x="1358" y="1109"/>
                    <a:pt x="1306" y="1037"/>
                    <a:pt x="1257" y="968"/>
                  </a:cubicBezTo>
                  <a:cubicBezTo>
                    <a:pt x="1219" y="915"/>
                    <a:pt x="1180" y="860"/>
                    <a:pt x="1130" y="817"/>
                  </a:cubicBezTo>
                  <a:cubicBezTo>
                    <a:pt x="1085" y="778"/>
                    <a:pt x="1012" y="734"/>
                    <a:pt x="926" y="742"/>
                  </a:cubicBezTo>
                  <a:cubicBezTo>
                    <a:pt x="879" y="746"/>
                    <a:pt x="835" y="763"/>
                    <a:pt x="792" y="779"/>
                  </a:cubicBezTo>
                  <a:cubicBezTo>
                    <a:pt x="758" y="792"/>
                    <a:pt x="723" y="806"/>
                    <a:pt x="687" y="812"/>
                  </a:cubicBezTo>
                  <a:cubicBezTo>
                    <a:pt x="547" y="839"/>
                    <a:pt x="386" y="790"/>
                    <a:pt x="267" y="685"/>
                  </a:cubicBezTo>
                  <a:cubicBezTo>
                    <a:pt x="158" y="589"/>
                    <a:pt x="81" y="442"/>
                    <a:pt x="50" y="270"/>
                  </a:cubicBezTo>
                  <a:cubicBezTo>
                    <a:pt x="43" y="233"/>
                    <a:pt x="39" y="194"/>
                    <a:pt x="36" y="153"/>
                  </a:cubicBezTo>
                  <a:cubicBezTo>
                    <a:pt x="36" y="142"/>
                    <a:pt x="26" y="135"/>
                    <a:pt x="17" y="136"/>
                  </a:cubicBezTo>
                  <a:cubicBezTo>
                    <a:pt x="7" y="136"/>
                    <a:pt x="0" y="144"/>
                    <a:pt x="0" y="154"/>
                  </a:cubicBezTo>
                  <a:cubicBezTo>
                    <a:pt x="10" y="333"/>
                    <a:pt x="64" y="493"/>
                    <a:pt x="155" y="615"/>
                  </a:cubicBezTo>
                  <a:cubicBezTo>
                    <a:pt x="252" y="745"/>
                    <a:pt x="393" y="831"/>
                    <a:pt x="544" y="851"/>
                  </a:cubicBezTo>
                  <a:cubicBezTo>
                    <a:pt x="623" y="861"/>
                    <a:pt x="701" y="852"/>
                    <a:pt x="778" y="824"/>
                  </a:cubicBezTo>
                  <a:cubicBezTo>
                    <a:pt x="788" y="820"/>
                    <a:pt x="798" y="816"/>
                    <a:pt x="808" y="812"/>
                  </a:cubicBezTo>
                  <a:cubicBezTo>
                    <a:pt x="837" y="801"/>
                    <a:pt x="868" y="789"/>
                    <a:pt x="899" y="782"/>
                  </a:cubicBezTo>
                  <a:cubicBezTo>
                    <a:pt x="939" y="773"/>
                    <a:pt x="979" y="776"/>
                    <a:pt x="1016" y="789"/>
                  </a:cubicBezTo>
                  <a:cubicBezTo>
                    <a:pt x="1054" y="803"/>
                    <a:pt x="1113" y="833"/>
                    <a:pt x="1193" y="938"/>
                  </a:cubicBezTo>
                  <a:cubicBezTo>
                    <a:pt x="1207" y="956"/>
                    <a:pt x="1220" y="975"/>
                    <a:pt x="1233" y="993"/>
                  </a:cubicBezTo>
                  <a:cubicBezTo>
                    <a:pt x="1264" y="1037"/>
                    <a:pt x="1297" y="1082"/>
                    <a:pt x="1336" y="1121"/>
                  </a:cubicBezTo>
                  <a:cubicBezTo>
                    <a:pt x="1395" y="1180"/>
                    <a:pt x="1462" y="1213"/>
                    <a:pt x="1531" y="1218"/>
                  </a:cubicBezTo>
                  <a:cubicBezTo>
                    <a:pt x="1538" y="1219"/>
                    <a:pt x="1545" y="1219"/>
                    <a:pt x="1552" y="1219"/>
                  </a:cubicBezTo>
                  <a:cubicBezTo>
                    <a:pt x="1618" y="1219"/>
                    <a:pt x="1684" y="1196"/>
                    <a:pt x="1735" y="1154"/>
                  </a:cubicBezTo>
                  <a:cubicBezTo>
                    <a:pt x="1790" y="1108"/>
                    <a:pt x="1824" y="1043"/>
                    <a:pt x="1834" y="963"/>
                  </a:cubicBezTo>
                  <a:cubicBezTo>
                    <a:pt x="1844" y="881"/>
                    <a:pt x="1828" y="800"/>
                    <a:pt x="1813" y="746"/>
                  </a:cubicBezTo>
                  <a:cubicBezTo>
                    <a:pt x="1803" y="711"/>
                    <a:pt x="1790" y="676"/>
                    <a:pt x="1774" y="637"/>
                  </a:cubicBezTo>
                  <a:cubicBezTo>
                    <a:pt x="1768" y="623"/>
                    <a:pt x="1761" y="609"/>
                    <a:pt x="1755" y="595"/>
                  </a:cubicBezTo>
                  <a:cubicBezTo>
                    <a:pt x="1743" y="573"/>
                    <a:pt x="1732" y="549"/>
                    <a:pt x="1725" y="525"/>
                  </a:cubicBezTo>
                  <a:cubicBezTo>
                    <a:pt x="1703" y="449"/>
                    <a:pt x="1780" y="390"/>
                    <a:pt x="1859" y="343"/>
                  </a:cubicBezTo>
                  <a:cubicBezTo>
                    <a:pt x="1935" y="297"/>
                    <a:pt x="2019" y="268"/>
                    <a:pt x="2103" y="259"/>
                  </a:cubicBezTo>
                  <a:cubicBezTo>
                    <a:pt x="2156" y="253"/>
                    <a:pt x="2196" y="260"/>
                    <a:pt x="2229" y="280"/>
                  </a:cubicBezTo>
                  <a:cubicBezTo>
                    <a:pt x="2253" y="295"/>
                    <a:pt x="2274" y="316"/>
                    <a:pt x="2295" y="336"/>
                  </a:cubicBezTo>
                  <a:cubicBezTo>
                    <a:pt x="2303" y="344"/>
                    <a:pt x="2311" y="352"/>
                    <a:pt x="2319" y="360"/>
                  </a:cubicBezTo>
                  <a:cubicBezTo>
                    <a:pt x="2430" y="464"/>
                    <a:pt x="2596" y="499"/>
                    <a:pt x="2741" y="450"/>
                  </a:cubicBezTo>
                  <a:cubicBezTo>
                    <a:pt x="2879" y="403"/>
                    <a:pt x="2986" y="276"/>
                    <a:pt x="3013" y="127"/>
                  </a:cubicBezTo>
                  <a:cubicBezTo>
                    <a:pt x="3019" y="90"/>
                    <a:pt x="3021" y="54"/>
                    <a:pt x="3017" y="18"/>
                  </a:cubicBezTo>
                  <a:cubicBezTo>
                    <a:pt x="3017" y="11"/>
                    <a:pt x="3013" y="5"/>
                    <a:pt x="3007" y="3"/>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08" name="Google Shape;208;p11"/>
            <p:cNvSpPr/>
            <p:nvPr/>
          </p:nvSpPr>
          <p:spPr>
            <a:xfrm rot="2352659">
              <a:off x="5675" y="2438"/>
              <a:ext cx="674" cy="1325"/>
            </a:xfrm>
            <a:custGeom>
              <a:avLst/>
              <a:gdLst/>
              <a:ahLst/>
              <a:cxnLst/>
              <a:rect l="l" t="t" r="r" b="b"/>
              <a:pathLst>
                <a:path w="874" h="1714" extrusionOk="0">
                  <a:moveTo>
                    <a:pt x="769" y="1699"/>
                  </a:moveTo>
                  <a:cubicBezTo>
                    <a:pt x="796" y="1705"/>
                    <a:pt x="823" y="1710"/>
                    <a:pt x="851" y="1714"/>
                  </a:cubicBezTo>
                  <a:cubicBezTo>
                    <a:pt x="852" y="1714"/>
                    <a:pt x="853" y="1714"/>
                    <a:pt x="854" y="1714"/>
                  </a:cubicBezTo>
                  <a:cubicBezTo>
                    <a:pt x="864" y="1714"/>
                    <a:pt x="871" y="1707"/>
                    <a:pt x="873" y="1698"/>
                  </a:cubicBezTo>
                  <a:cubicBezTo>
                    <a:pt x="874" y="1689"/>
                    <a:pt x="868" y="1681"/>
                    <a:pt x="859" y="1679"/>
                  </a:cubicBezTo>
                  <a:cubicBezTo>
                    <a:pt x="750" y="1661"/>
                    <a:pt x="642" y="1636"/>
                    <a:pt x="537" y="1603"/>
                  </a:cubicBezTo>
                  <a:cubicBezTo>
                    <a:pt x="484" y="1586"/>
                    <a:pt x="431" y="1567"/>
                    <a:pt x="380" y="1547"/>
                  </a:cubicBezTo>
                  <a:cubicBezTo>
                    <a:pt x="336" y="1529"/>
                    <a:pt x="289" y="1509"/>
                    <a:pt x="245" y="1486"/>
                  </a:cubicBezTo>
                  <a:cubicBezTo>
                    <a:pt x="152" y="1436"/>
                    <a:pt x="94" y="1384"/>
                    <a:pt x="64" y="1323"/>
                  </a:cubicBezTo>
                  <a:cubicBezTo>
                    <a:pt x="48" y="1290"/>
                    <a:pt x="41" y="1253"/>
                    <a:pt x="46" y="1216"/>
                  </a:cubicBezTo>
                  <a:cubicBezTo>
                    <a:pt x="49" y="1188"/>
                    <a:pt x="59" y="1158"/>
                    <a:pt x="77" y="1128"/>
                  </a:cubicBezTo>
                  <a:cubicBezTo>
                    <a:pt x="104" y="1080"/>
                    <a:pt x="141" y="1039"/>
                    <a:pt x="177" y="998"/>
                  </a:cubicBezTo>
                  <a:cubicBezTo>
                    <a:pt x="187" y="988"/>
                    <a:pt x="197" y="977"/>
                    <a:pt x="206" y="966"/>
                  </a:cubicBezTo>
                  <a:cubicBezTo>
                    <a:pt x="251" y="915"/>
                    <a:pt x="296" y="859"/>
                    <a:pt x="313" y="792"/>
                  </a:cubicBezTo>
                  <a:cubicBezTo>
                    <a:pt x="323" y="755"/>
                    <a:pt x="323" y="717"/>
                    <a:pt x="314" y="680"/>
                  </a:cubicBezTo>
                  <a:cubicBezTo>
                    <a:pt x="303" y="638"/>
                    <a:pt x="281" y="599"/>
                    <a:pt x="259" y="564"/>
                  </a:cubicBezTo>
                  <a:cubicBezTo>
                    <a:pt x="254" y="556"/>
                    <a:pt x="249" y="548"/>
                    <a:pt x="244" y="540"/>
                  </a:cubicBezTo>
                  <a:cubicBezTo>
                    <a:pt x="203" y="477"/>
                    <a:pt x="162" y="412"/>
                    <a:pt x="168" y="335"/>
                  </a:cubicBezTo>
                  <a:cubicBezTo>
                    <a:pt x="175" y="256"/>
                    <a:pt x="229" y="175"/>
                    <a:pt x="309" y="124"/>
                  </a:cubicBezTo>
                  <a:cubicBezTo>
                    <a:pt x="396" y="68"/>
                    <a:pt x="501" y="52"/>
                    <a:pt x="600" y="43"/>
                  </a:cubicBezTo>
                  <a:cubicBezTo>
                    <a:pt x="626" y="40"/>
                    <a:pt x="651" y="38"/>
                    <a:pt x="677" y="36"/>
                  </a:cubicBezTo>
                  <a:cubicBezTo>
                    <a:pt x="684" y="36"/>
                    <a:pt x="689" y="32"/>
                    <a:pt x="692" y="26"/>
                  </a:cubicBezTo>
                  <a:cubicBezTo>
                    <a:pt x="695" y="20"/>
                    <a:pt x="695" y="13"/>
                    <a:pt x="691" y="7"/>
                  </a:cubicBezTo>
                  <a:cubicBezTo>
                    <a:pt x="688" y="2"/>
                    <a:pt x="682" y="0"/>
                    <a:pt x="676" y="0"/>
                  </a:cubicBezTo>
                  <a:cubicBezTo>
                    <a:pt x="570" y="8"/>
                    <a:pt x="460" y="16"/>
                    <a:pt x="360" y="58"/>
                  </a:cubicBezTo>
                  <a:cubicBezTo>
                    <a:pt x="263" y="98"/>
                    <a:pt x="189" y="166"/>
                    <a:pt x="153" y="250"/>
                  </a:cubicBezTo>
                  <a:cubicBezTo>
                    <a:pt x="134" y="295"/>
                    <a:pt x="128" y="342"/>
                    <a:pt x="134" y="386"/>
                  </a:cubicBezTo>
                  <a:cubicBezTo>
                    <a:pt x="139" y="424"/>
                    <a:pt x="154" y="462"/>
                    <a:pt x="182" y="509"/>
                  </a:cubicBezTo>
                  <a:cubicBezTo>
                    <a:pt x="191" y="525"/>
                    <a:pt x="201" y="540"/>
                    <a:pt x="211" y="555"/>
                  </a:cubicBezTo>
                  <a:cubicBezTo>
                    <a:pt x="247" y="611"/>
                    <a:pt x="285" y="669"/>
                    <a:pt x="285" y="735"/>
                  </a:cubicBezTo>
                  <a:cubicBezTo>
                    <a:pt x="285" y="805"/>
                    <a:pt x="243" y="865"/>
                    <a:pt x="207" y="910"/>
                  </a:cubicBezTo>
                  <a:cubicBezTo>
                    <a:pt x="189" y="931"/>
                    <a:pt x="170" y="952"/>
                    <a:pt x="152" y="973"/>
                  </a:cubicBezTo>
                  <a:cubicBezTo>
                    <a:pt x="123" y="1005"/>
                    <a:pt x="93" y="1039"/>
                    <a:pt x="67" y="1075"/>
                  </a:cubicBezTo>
                  <a:cubicBezTo>
                    <a:pt x="19" y="1145"/>
                    <a:pt x="0" y="1214"/>
                    <a:pt x="12" y="1280"/>
                  </a:cubicBezTo>
                  <a:cubicBezTo>
                    <a:pt x="26" y="1354"/>
                    <a:pt x="78" y="1421"/>
                    <a:pt x="166" y="1481"/>
                  </a:cubicBezTo>
                  <a:cubicBezTo>
                    <a:pt x="200" y="1504"/>
                    <a:pt x="239" y="1525"/>
                    <a:pt x="284" y="1545"/>
                  </a:cubicBezTo>
                  <a:cubicBezTo>
                    <a:pt x="335" y="1568"/>
                    <a:pt x="388" y="1589"/>
                    <a:pt x="441" y="1608"/>
                  </a:cubicBezTo>
                  <a:cubicBezTo>
                    <a:pt x="547" y="1647"/>
                    <a:pt x="658" y="1677"/>
                    <a:pt x="769" y="1699"/>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09" name="Google Shape;209;p11"/>
            <p:cNvSpPr/>
            <p:nvPr/>
          </p:nvSpPr>
          <p:spPr>
            <a:xfrm rot="10800000">
              <a:off x="3817" y="-413"/>
              <a:ext cx="1516" cy="315"/>
            </a:xfrm>
            <a:custGeom>
              <a:avLst/>
              <a:gdLst/>
              <a:ahLst/>
              <a:cxnLst/>
              <a:rect l="l" t="t" r="r" b="b"/>
              <a:pathLst>
                <a:path w="1956" h="406" extrusionOk="0">
                  <a:moveTo>
                    <a:pt x="1733" y="169"/>
                  </a:moveTo>
                  <a:cubicBezTo>
                    <a:pt x="1644" y="117"/>
                    <a:pt x="1544" y="84"/>
                    <a:pt x="1437" y="72"/>
                  </a:cubicBezTo>
                  <a:cubicBezTo>
                    <a:pt x="1336" y="61"/>
                    <a:pt x="1227" y="67"/>
                    <a:pt x="1085" y="90"/>
                  </a:cubicBezTo>
                  <a:cubicBezTo>
                    <a:pt x="1079" y="91"/>
                    <a:pt x="1074" y="92"/>
                    <a:pt x="1068" y="93"/>
                  </a:cubicBezTo>
                  <a:cubicBezTo>
                    <a:pt x="1025" y="30"/>
                    <a:pt x="925" y="19"/>
                    <a:pt x="874" y="13"/>
                  </a:cubicBezTo>
                  <a:cubicBezTo>
                    <a:pt x="745" y="0"/>
                    <a:pt x="633" y="1"/>
                    <a:pt x="529" y="17"/>
                  </a:cubicBezTo>
                  <a:cubicBezTo>
                    <a:pt x="313" y="52"/>
                    <a:pt x="134" y="161"/>
                    <a:pt x="37" y="317"/>
                  </a:cubicBezTo>
                  <a:cubicBezTo>
                    <a:pt x="25" y="337"/>
                    <a:pt x="14" y="358"/>
                    <a:pt x="4" y="379"/>
                  </a:cubicBezTo>
                  <a:cubicBezTo>
                    <a:pt x="0" y="390"/>
                    <a:pt x="6" y="400"/>
                    <a:pt x="14" y="404"/>
                  </a:cubicBezTo>
                  <a:cubicBezTo>
                    <a:pt x="17" y="405"/>
                    <a:pt x="19" y="406"/>
                    <a:pt x="22" y="406"/>
                  </a:cubicBezTo>
                  <a:cubicBezTo>
                    <a:pt x="28" y="406"/>
                    <a:pt x="34" y="402"/>
                    <a:pt x="36" y="396"/>
                  </a:cubicBezTo>
                  <a:cubicBezTo>
                    <a:pt x="103" y="245"/>
                    <a:pt x="248" y="128"/>
                    <a:pt x="434" y="75"/>
                  </a:cubicBezTo>
                  <a:cubicBezTo>
                    <a:pt x="529" y="48"/>
                    <a:pt x="633" y="37"/>
                    <a:pt x="752" y="41"/>
                  </a:cubicBezTo>
                  <a:cubicBezTo>
                    <a:pt x="810" y="43"/>
                    <a:pt x="861" y="47"/>
                    <a:pt x="906" y="53"/>
                  </a:cubicBezTo>
                  <a:cubicBezTo>
                    <a:pt x="935" y="58"/>
                    <a:pt x="979" y="66"/>
                    <a:pt x="1012" y="89"/>
                  </a:cubicBezTo>
                  <a:cubicBezTo>
                    <a:pt x="1018" y="92"/>
                    <a:pt x="1022" y="96"/>
                    <a:pt x="1027" y="100"/>
                  </a:cubicBezTo>
                  <a:cubicBezTo>
                    <a:pt x="987" y="108"/>
                    <a:pt x="949" y="116"/>
                    <a:pt x="911" y="123"/>
                  </a:cubicBezTo>
                  <a:cubicBezTo>
                    <a:pt x="910" y="123"/>
                    <a:pt x="910" y="123"/>
                    <a:pt x="910" y="123"/>
                  </a:cubicBezTo>
                  <a:cubicBezTo>
                    <a:pt x="862" y="133"/>
                    <a:pt x="807" y="145"/>
                    <a:pt x="778" y="192"/>
                  </a:cubicBezTo>
                  <a:cubicBezTo>
                    <a:pt x="765" y="214"/>
                    <a:pt x="761" y="241"/>
                    <a:pt x="768" y="264"/>
                  </a:cubicBezTo>
                  <a:cubicBezTo>
                    <a:pt x="774" y="284"/>
                    <a:pt x="788" y="300"/>
                    <a:pt x="807" y="309"/>
                  </a:cubicBezTo>
                  <a:cubicBezTo>
                    <a:pt x="840" y="324"/>
                    <a:pt x="883" y="323"/>
                    <a:pt x="937" y="306"/>
                  </a:cubicBezTo>
                  <a:cubicBezTo>
                    <a:pt x="1026" y="279"/>
                    <a:pt x="1105" y="214"/>
                    <a:pt x="1084" y="130"/>
                  </a:cubicBezTo>
                  <a:cubicBezTo>
                    <a:pt x="1084" y="129"/>
                    <a:pt x="1084" y="128"/>
                    <a:pt x="1084" y="127"/>
                  </a:cubicBezTo>
                  <a:cubicBezTo>
                    <a:pt x="1168" y="112"/>
                    <a:pt x="1271" y="99"/>
                    <a:pt x="1374" y="103"/>
                  </a:cubicBezTo>
                  <a:cubicBezTo>
                    <a:pt x="1481" y="108"/>
                    <a:pt x="1578" y="131"/>
                    <a:pt x="1665" y="173"/>
                  </a:cubicBezTo>
                  <a:cubicBezTo>
                    <a:pt x="1746" y="213"/>
                    <a:pt x="1821" y="269"/>
                    <a:pt x="1880" y="337"/>
                  </a:cubicBezTo>
                  <a:cubicBezTo>
                    <a:pt x="1895" y="353"/>
                    <a:pt x="1909" y="370"/>
                    <a:pt x="1922" y="388"/>
                  </a:cubicBezTo>
                  <a:cubicBezTo>
                    <a:pt x="1926" y="394"/>
                    <a:pt x="1932" y="397"/>
                    <a:pt x="1939" y="396"/>
                  </a:cubicBezTo>
                  <a:cubicBezTo>
                    <a:pt x="1945" y="395"/>
                    <a:pt x="1951" y="391"/>
                    <a:pt x="1954" y="385"/>
                  </a:cubicBezTo>
                  <a:cubicBezTo>
                    <a:pt x="1956" y="380"/>
                    <a:pt x="1956" y="374"/>
                    <a:pt x="1952" y="369"/>
                  </a:cubicBezTo>
                  <a:cubicBezTo>
                    <a:pt x="1894" y="289"/>
                    <a:pt x="1818" y="219"/>
                    <a:pt x="1733" y="169"/>
                  </a:cubicBezTo>
                  <a:close/>
                  <a:moveTo>
                    <a:pt x="1050" y="170"/>
                  </a:moveTo>
                  <a:cubicBezTo>
                    <a:pt x="1045" y="199"/>
                    <a:pt x="1022" y="225"/>
                    <a:pt x="984" y="247"/>
                  </a:cubicBezTo>
                  <a:cubicBezTo>
                    <a:pt x="951" y="267"/>
                    <a:pt x="912" y="279"/>
                    <a:pt x="876" y="283"/>
                  </a:cubicBezTo>
                  <a:cubicBezTo>
                    <a:pt x="865" y="283"/>
                    <a:pt x="829" y="285"/>
                    <a:pt x="810" y="267"/>
                  </a:cubicBezTo>
                  <a:cubicBezTo>
                    <a:pt x="803" y="260"/>
                    <a:pt x="799" y="251"/>
                    <a:pt x="799" y="240"/>
                  </a:cubicBezTo>
                  <a:cubicBezTo>
                    <a:pt x="801" y="195"/>
                    <a:pt x="849" y="174"/>
                    <a:pt x="889" y="165"/>
                  </a:cubicBezTo>
                  <a:cubicBezTo>
                    <a:pt x="939" y="153"/>
                    <a:pt x="991" y="143"/>
                    <a:pt x="1041" y="134"/>
                  </a:cubicBezTo>
                  <a:cubicBezTo>
                    <a:pt x="1046" y="133"/>
                    <a:pt x="1046" y="133"/>
                    <a:pt x="1046" y="133"/>
                  </a:cubicBezTo>
                  <a:cubicBezTo>
                    <a:pt x="1046" y="133"/>
                    <a:pt x="1047" y="133"/>
                    <a:pt x="1048" y="133"/>
                  </a:cubicBezTo>
                  <a:cubicBezTo>
                    <a:pt x="1052" y="145"/>
                    <a:pt x="1053" y="158"/>
                    <a:pt x="1050" y="17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10" name="Google Shape;210;p11"/>
            <p:cNvSpPr/>
            <p:nvPr/>
          </p:nvSpPr>
          <p:spPr>
            <a:xfrm>
              <a:off x="153" y="1876"/>
              <a:ext cx="755" cy="1778"/>
            </a:xfrm>
            <a:custGeom>
              <a:avLst/>
              <a:gdLst/>
              <a:ahLst/>
              <a:cxnLst/>
              <a:rect l="l" t="t" r="r" b="b"/>
              <a:pathLst>
                <a:path w="974" h="2294" extrusionOk="0">
                  <a:moveTo>
                    <a:pt x="970" y="749"/>
                  </a:moveTo>
                  <a:cubicBezTo>
                    <a:pt x="969" y="743"/>
                    <a:pt x="963" y="737"/>
                    <a:pt x="957" y="736"/>
                  </a:cubicBezTo>
                  <a:cubicBezTo>
                    <a:pt x="948" y="734"/>
                    <a:pt x="939" y="733"/>
                    <a:pt x="931" y="732"/>
                  </a:cubicBezTo>
                  <a:cubicBezTo>
                    <a:pt x="930" y="731"/>
                    <a:pt x="930" y="731"/>
                    <a:pt x="930" y="731"/>
                  </a:cubicBezTo>
                  <a:cubicBezTo>
                    <a:pt x="930" y="732"/>
                    <a:pt x="930" y="732"/>
                    <a:pt x="930" y="732"/>
                  </a:cubicBezTo>
                  <a:cubicBezTo>
                    <a:pt x="870" y="727"/>
                    <a:pt x="809" y="741"/>
                    <a:pt x="752" y="775"/>
                  </a:cubicBezTo>
                  <a:cubicBezTo>
                    <a:pt x="720" y="793"/>
                    <a:pt x="691" y="817"/>
                    <a:pt x="665" y="844"/>
                  </a:cubicBezTo>
                  <a:cubicBezTo>
                    <a:pt x="635" y="807"/>
                    <a:pt x="617" y="760"/>
                    <a:pt x="614" y="716"/>
                  </a:cubicBezTo>
                  <a:cubicBezTo>
                    <a:pt x="610" y="666"/>
                    <a:pt x="620" y="612"/>
                    <a:pt x="643" y="559"/>
                  </a:cubicBezTo>
                  <a:cubicBezTo>
                    <a:pt x="654" y="534"/>
                    <a:pt x="668" y="509"/>
                    <a:pt x="684" y="485"/>
                  </a:cubicBezTo>
                  <a:cubicBezTo>
                    <a:pt x="688" y="478"/>
                    <a:pt x="693" y="472"/>
                    <a:pt x="697" y="465"/>
                  </a:cubicBezTo>
                  <a:cubicBezTo>
                    <a:pt x="708" y="450"/>
                    <a:pt x="718" y="435"/>
                    <a:pt x="727" y="419"/>
                  </a:cubicBezTo>
                  <a:cubicBezTo>
                    <a:pt x="752" y="371"/>
                    <a:pt x="754" y="321"/>
                    <a:pt x="731" y="277"/>
                  </a:cubicBezTo>
                  <a:cubicBezTo>
                    <a:pt x="706" y="230"/>
                    <a:pt x="661" y="196"/>
                    <a:pt x="629" y="175"/>
                  </a:cubicBezTo>
                  <a:cubicBezTo>
                    <a:pt x="530" y="109"/>
                    <a:pt x="411" y="51"/>
                    <a:pt x="275" y="3"/>
                  </a:cubicBezTo>
                  <a:cubicBezTo>
                    <a:pt x="266" y="0"/>
                    <a:pt x="257" y="4"/>
                    <a:pt x="254" y="14"/>
                  </a:cubicBezTo>
                  <a:cubicBezTo>
                    <a:pt x="250" y="22"/>
                    <a:pt x="254" y="34"/>
                    <a:pt x="265" y="38"/>
                  </a:cubicBezTo>
                  <a:cubicBezTo>
                    <a:pt x="383" y="79"/>
                    <a:pt x="495" y="133"/>
                    <a:pt x="596" y="197"/>
                  </a:cubicBezTo>
                  <a:cubicBezTo>
                    <a:pt x="633" y="220"/>
                    <a:pt x="677" y="252"/>
                    <a:pt x="700" y="296"/>
                  </a:cubicBezTo>
                  <a:cubicBezTo>
                    <a:pt x="711" y="317"/>
                    <a:pt x="714" y="340"/>
                    <a:pt x="710" y="362"/>
                  </a:cubicBezTo>
                  <a:cubicBezTo>
                    <a:pt x="706" y="387"/>
                    <a:pt x="691" y="410"/>
                    <a:pt x="677" y="432"/>
                  </a:cubicBezTo>
                  <a:cubicBezTo>
                    <a:pt x="646" y="477"/>
                    <a:pt x="614" y="526"/>
                    <a:pt x="596" y="582"/>
                  </a:cubicBezTo>
                  <a:cubicBezTo>
                    <a:pt x="577" y="640"/>
                    <a:pt x="572" y="698"/>
                    <a:pt x="582" y="751"/>
                  </a:cubicBezTo>
                  <a:cubicBezTo>
                    <a:pt x="590" y="792"/>
                    <a:pt x="611" y="836"/>
                    <a:pt x="642" y="872"/>
                  </a:cubicBezTo>
                  <a:cubicBezTo>
                    <a:pt x="629" y="889"/>
                    <a:pt x="617" y="908"/>
                    <a:pt x="607" y="927"/>
                  </a:cubicBezTo>
                  <a:cubicBezTo>
                    <a:pt x="573" y="993"/>
                    <a:pt x="554" y="1072"/>
                    <a:pt x="552" y="1159"/>
                  </a:cubicBezTo>
                  <a:cubicBezTo>
                    <a:pt x="549" y="1244"/>
                    <a:pt x="564" y="1326"/>
                    <a:pt x="580" y="1409"/>
                  </a:cubicBezTo>
                  <a:cubicBezTo>
                    <a:pt x="598" y="1497"/>
                    <a:pt x="610" y="1575"/>
                    <a:pt x="594" y="1653"/>
                  </a:cubicBezTo>
                  <a:cubicBezTo>
                    <a:pt x="578" y="1725"/>
                    <a:pt x="540" y="1781"/>
                    <a:pt x="486" y="1810"/>
                  </a:cubicBezTo>
                  <a:cubicBezTo>
                    <a:pt x="430" y="1840"/>
                    <a:pt x="365" y="1846"/>
                    <a:pt x="303" y="1853"/>
                  </a:cubicBezTo>
                  <a:cubicBezTo>
                    <a:pt x="250" y="1858"/>
                    <a:pt x="195" y="1863"/>
                    <a:pt x="145" y="1883"/>
                  </a:cubicBezTo>
                  <a:cubicBezTo>
                    <a:pt x="83" y="1907"/>
                    <a:pt x="39" y="1952"/>
                    <a:pt x="22" y="2010"/>
                  </a:cubicBezTo>
                  <a:cubicBezTo>
                    <a:pt x="0" y="2087"/>
                    <a:pt x="26" y="2169"/>
                    <a:pt x="52" y="2232"/>
                  </a:cubicBezTo>
                  <a:cubicBezTo>
                    <a:pt x="59" y="2248"/>
                    <a:pt x="66" y="2265"/>
                    <a:pt x="75" y="2284"/>
                  </a:cubicBezTo>
                  <a:cubicBezTo>
                    <a:pt x="78" y="2290"/>
                    <a:pt x="83" y="2294"/>
                    <a:pt x="89" y="2294"/>
                  </a:cubicBezTo>
                  <a:cubicBezTo>
                    <a:pt x="92" y="2294"/>
                    <a:pt x="95" y="2293"/>
                    <a:pt x="97" y="2292"/>
                  </a:cubicBezTo>
                  <a:cubicBezTo>
                    <a:pt x="106" y="2288"/>
                    <a:pt x="111" y="2278"/>
                    <a:pt x="107" y="2267"/>
                  </a:cubicBezTo>
                  <a:cubicBezTo>
                    <a:pt x="76" y="2200"/>
                    <a:pt x="46" y="2128"/>
                    <a:pt x="51" y="2055"/>
                  </a:cubicBezTo>
                  <a:cubicBezTo>
                    <a:pt x="55" y="1997"/>
                    <a:pt x="90" y="1947"/>
                    <a:pt x="144" y="1922"/>
                  </a:cubicBezTo>
                  <a:cubicBezTo>
                    <a:pt x="190" y="1901"/>
                    <a:pt x="242" y="1895"/>
                    <a:pt x="292" y="1890"/>
                  </a:cubicBezTo>
                  <a:cubicBezTo>
                    <a:pt x="311" y="1888"/>
                    <a:pt x="311" y="1888"/>
                    <a:pt x="311" y="1888"/>
                  </a:cubicBezTo>
                  <a:cubicBezTo>
                    <a:pt x="367" y="1882"/>
                    <a:pt x="425" y="1875"/>
                    <a:pt x="478" y="1853"/>
                  </a:cubicBezTo>
                  <a:cubicBezTo>
                    <a:pt x="538" y="1828"/>
                    <a:pt x="584" y="1782"/>
                    <a:pt x="610" y="1721"/>
                  </a:cubicBezTo>
                  <a:cubicBezTo>
                    <a:pt x="636" y="1659"/>
                    <a:pt x="643" y="1587"/>
                    <a:pt x="632" y="1501"/>
                  </a:cubicBezTo>
                  <a:cubicBezTo>
                    <a:pt x="628" y="1463"/>
                    <a:pt x="620" y="1425"/>
                    <a:pt x="613" y="1388"/>
                  </a:cubicBezTo>
                  <a:cubicBezTo>
                    <a:pt x="604" y="1343"/>
                    <a:pt x="595" y="1296"/>
                    <a:pt x="591" y="1250"/>
                  </a:cubicBezTo>
                  <a:cubicBezTo>
                    <a:pt x="583" y="1164"/>
                    <a:pt x="589" y="1087"/>
                    <a:pt x="608" y="1020"/>
                  </a:cubicBezTo>
                  <a:cubicBezTo>
                    <a:pt x="622" y="975"/>
                    <a:pt x="642" y="933"/>
                    <a:pt x="668" y="898"/>
                  </a:cubicBezTo>
                  <a:cubicBezTo>
                    <a:pt x="697" y="923"/>
                    <a:pt x="733" y="941"/>
                    <a:pt x="773" y="946"/>
                  </a:cubicBezTo>
                  <a:cubicBezTo>
                    <a:pt x="828" y="953"/>
                    <a:pt x="888" y="931"/>
                    <a:pt x="929" y="887"/>
                  </a:cubicBezTo>
                  <a:cubicBezTo>
                    <a:pt x="959" y="854"/>
                    <a:pt x="974" y="815"/>
                    <a:pt x="973" y="776"/>
                  </a:cubicBezTo>
                  <a:cubicBezTo>
                    <a:pt x="974" y="776"/>
                    <a:pt x="974" y="776"/>
                    <a:pt x="974" y="776"/>
                  </a:cubicBezTo>
                  <a:cubicBezTo>
                    <a:pt x="973" y="775"/>
                    <a:pt x="973" y="775"/>
                    <a:pt x="973" y="775"/>
                  </a:cubicBezTo>
                  <a:cubicBezTo>
                    <a:pt x="973" y="766"/>
                    <a:pt x="972" y="758"/>
                    <a:pt x="970" y="749"/>
                  </a:cubicBezTo>
                  <a:close/>
                  <a:moveTo>
                    <a:pt x="719" y="842"/>
                  </a:moveTo>
                  <a:cubicBezTo>
                    <a:pt x="773" y="795"/>
                    <a:pt x="837" y="768"/>
                    <a:pt x="900" y="767"/>
                  </a:cubicBezTo>
                  <a:cubicBezTo>
                    <a:pt x="912" y="767"/>
                    <a:pt x="925" y="767"/>
                    <a:pt x="937" y="769"/>
                  </a:cubicBezTo>
                  <a:cubicBezTo>
                    <a:pt x="941" y="802"/>
                    <a:pt x="928" y="836"/>
                    <a:pt x="901" y="864"/>
                  </a:cubicBezTo>
                  <a:cubicBezTo>
                    <a:pt x="867" y="899"/>
                    <a:pt x="817" y="917"/>
                    <a:pt x="773" y="910"/>
                  </a:cubicBezTo>
                  <a:cubicBezTo>
                    <a:pt x="741" y="904"/>
                    <a:pt x="714" y="890"/>
                    <a:pt x="691" y="870"/>
                  </a:cubicBezTo>
                  <a:cubicBezTo>
                    <a:pt x="700" y="860"/>
                    <a:pt x="709" y="851"/>
                    <a:pt x="719" y="842"/>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11" name="Google Shape;211;p11"/>
            <p:cNvSpPr/>
            <p:nvPr/>
          </p:nvSpPr>
          <p:spPr>
            <a:xfrm flipH="1">
              <a:off x="65" y="2712"/>
              <a:ext cx="1996" cy="515"/>
            </a:xfrm>
            <a:custGeom>
              <a:avLst/>
              <a:gdLst/>
              <a:ahLst/>
              <a:cxnLst/>
              <a:rect l="l" t="t" r="r" b="b"/>
              <a:pathLst>
                <a:path w="2575" h="667" extrusionOk="0">
                  <a:moveTo>
                    <a:pt x="2352" y="458"/>
                  </a:moveTo>
                  <a:cubicBezTo>
                    <a:pt x="2262" y="448"/>
                    <a:pt x="2176" y="477"/>
                    <a:pt x="2093" y="506"/>
                  </a:cubicBezTo>
                  <a:cubicBezTo>
                    <a:pt x="2050" y="520"/>
                    <a:pt x="2006" y="536"/>
                    <a:pt x="1962" y="545"/>
                  </a:cubicBezTo>
                  <a:cubicBezTo>
                    <a:pt x="1898" y="558"/>
                    <a:pt x="1841" y="558"/>
                    <a:pt x="1792" y="545"/>
                  </a:cubicBezTo>
                  <a:cubicBezTo>
                    <a:pt x="1738" y="531"/>
                    <a:pt x="1695" y="499"/>
                    <a:pt x="1667" y="452"/>
                  </a:cubicBezTo>
                  <a:cubicBezTo>
                    <a:pt x="1644" y="415"/>
                    <a:pt x="1631" y="371"/>
                    <a:pt x="1618" y="329"/>
                  </a:cubicBezTo>
                  <a:cubicBezTo>
                    <a:pt x="1602" y="276"/>
                    <a:pt x="1585" y="220"/>
                    <a:pt x="1549" y="175"/>
                  </a:cubicBezTo>
                  <a:cubicBezTo>
                    <a:pt x="1469" y="71"/>
                    <a:pt x="1323" y="85"/>
                    <a:pt x="1227" y="151"/>
                  </a:cubicBezTo>
                  <a:cubicBezTo>
                    <a:pt x="1171" y="189"/>
                    <a:pt x="1127" y="240"/>
                    <a:pt x="1089" y="290"/>
                  </a:cubicBezTo>
                  <a:cubicBezTo>
                    <a:pt x="1088" y="292"/>
                    <a:pt x="1088" y="292"/>
                    <a:pt x="1088" y="292"/>
                  </a:cubicBezTo>
                  <a:cubicBezTo>
                    <a:pt x="1053" y="337"/>
                    <a:pt x="1018" y="384"/>
                    <a:pt x="970" y="414"/>
                  </a:cubicBezTo>
                  <a:cubicBezTo>
                    <a:pt x="923" y="445"/>
                    <a:pt x="872" y="446"/>
                    <a:pt x="830" y="419"/>
                  </a:cubicBezTo>
                  <a:cubicBezTo>
                    <a:pt x="789" y="392"/>
                    <a:pt x="762" y="348"/>
                    <a:pt x="737" y="304"/>
                  </a:cubicBezTo>
                  <a:cubicBezTo>
                    <a:pt x="734" y="299"/>
                    <a:pt x="734" y="299"/>
                    <a:pt x="734" y="299"/>
                  </a:cubicBezTo>
                  <a:cubicBezTo>
                    <a:pt x="707" y="254"/>
                    <a:pt x="675" y="202"/>
                    <a:pt x="631" y="158"/>
                  </a:cubicBezTo>
                  <a:cubicBezTo>
                    <a:pt x="587" y="114"/>
                    <a:pt x="534" y="78"/>
                    <a:pt x="478" y="52"/>
                  </a:cubicBezTo>
                  <a:cubicBezTo>
                    <a:pt x="421" y="27"/>
                    <a:pt x="348" y="0"/>
                    <a:pt x="282" y="21"/>
                  </a:cubicBezTo>
                  <a:cubicBezTo>
                    <a:pt x="236" y="36"/>
                    <a:pt x="198" y="74"/>
                    <a:pt x="166" y="136"/>
                  </a:cubicBezTo>
                  <a:cubicBezTo>
                    <a:pt x="136" y="196"/>
                    <a:pt x="113" y="260"/>
                    <a:pt x="92" y="322"/>
                  </a:cubicBezTo>
                  <a:cubicBezTo>
                    <a:pt x="91" y="326"/>
                    <a:pt x="91" y="326"/>
                    <a:pt x="91" y="326"/>
                  </a:cubicBezTo>
                  <a:cubicBezTo>
                    <a:pt x="66" y="395"/>
                    <a:pt x="45" y="466"/>
                    <a:pt x="26" y="537"/>
                  </a:cubicBezTo>
                  <a:cubicBezTo>
                    <a:pt x="18" y="572"/>
                    <a:pt x="9" y="608"/>
                    <a:pt x="1" y="645"/>
                  </a:cubicBezTo>
                  <a:cubicBezTo>
                    <a:pt x="0" y="651"/>
                    <a:pt x="2" y="658"/>
                    <a:pt x="6" y="662"/>
                  </a:cubicBezTo>
                  <a:cubicBezTo>
                    <a:pt x="10" y="665"/>
                    <a:pt x="15" y="667"/>
                    <a:pt x="19" y="667"/>
                  </a:cubicBezTo>
                  <a:cubicBezTo>
                    <a:pt x="21" y="667"/>
                    <a:pt x="23" y="667"/>
                    <a:pt x="25" y="666"/>
                  </a:cubicBezTo>
                  <a:cubicBezTo>
                    <a:pt x="31" y="664"/>
                    <a:pt x="35" y="660"/>
                    <a:pt x="36" y="653"/>
                  </a:cubicBezTo>
                  <a:cubicBezTo>
                    <a:pt x="67" y="511"/>
                    <a:pt x="109" y="371"/>
                    <a:pt x="161" y="238"/>
                  </a:cubicBezTo>
                  <a:cubicBezTo>
                    <a:pt x="165" y="227"/>
                    <a:pt x="165" y="227"/>
                    <a:pt x="165" y="227"/>
                  </a:cubicBezTo>
                  <a:cubicBezTo>
                    <a:pt x="185" y="176"/>
                    <a:pt x="206" y="124"/>
                    <a:pt x="244" y="86"/>
                  </a:cubicBezTo>
                  <a:cubicBezTo>
                    <a:pt x="264" y="66"/>
                    <a:pt x="289" y="54"/>
                    <a:pt x="315" y="51"/>
                  </a:cubicBezTo>
                  <a:cubicBezTo>
                    <a:pt x="351" y="47"/>
                    <a:pt x="386" y="57"/>
                    <a:pt x="416" y="67"/>
                  </a:cubicBezTo>
                  <a:cubicBezTo>
                    <a:pt x="526" y="103"/>
                    <a:pt x="620" y="180"/>
                    <a:pt x="683" y="284"/>
                  </a:cubicBezTo>
                  <a:cubicBezTo>
                    <a:pt x="687" y="291"/>
                    <a:pt x="692" y="299"/>
                    <a:pt x="697" y="307"/>
                  </a:cubicBezTo>
                  <a:cubicBezTo>
                    <a:pt x="743" y="385"/>
                    <a:pt x="800" y="483"/>
                    <a:pt x="906" y="474"/>
                  </a:cubicBezTo>
                  <a:cubicBezTo>
                    <a:pt x="954" y="471"/>
                    <a:pt x="1000" y="445"/>
                    <a:pt x="1047" y="396"/>
                  </a:cubicBezTo>
                  <a:cubicBezTo>
                    <a:pt x="1072" y="371"/>
                    <a:pt x="1093" y="344"/>
                    <a:pt x="1114" y="317"/>
                  </a:cubicBezTo>
                  <a:cubicBezTo>
                    <a:pt x="1129" y="297"/>
                    <a:pt x="1145" y="276"/>
                    <a:pt x="1162" y="257"/>
                  </a:cubicBezTo>
                  <a:cubicBezTo>
                    <a:pt x="1212" y="201"/>
                    <a:pt x="1261" y="165"/>
                    <a:pt x="1311" y="147"/>
                  </a:cubicBezTo>
                  <a:cubicBezTo>
                    <a:pt x="1372" y="126"/>
                    <a:pt x="1433" y="130"/>
                    <a:pt x="1478" y="158"/>
                  </a:cubicBezTo>
                  <a:cubicBezTo>
                    <a:pt x="1541" y="197"/>
                    <a:pt x="1564" y="271"/>
                    <a:pt x="1586" y="343"/>
                  </a:cubicBezTo>
                  <a:cubicBezTo>
                    <a:pt x="1593" y="368"/>
                    <a:pt x="1600" y="392"/>
                    <a:pt x="1609" y="414"/>
                  </a:cubicBezTo>
                  <a:cubicBezTo>
                    <a:pt x="1631" y="470"/>
                    <a:pt x="1658" y="510"/>
                    <a:pt x="1694" y="537"/>
                  </a:cubicBezTo>
                  <a:cubicBezTo>
                    <a:pt x="1734" y="568"/>
                    <a:pt x="1787" y="587"/>
                    <a:pt x="1849" y="590"/>
                  </a:cubicBezTo>
                  <a:cubicBezTo>
                    <a:pt x="1938" y="595"/>
                    <a:pt x="2021" y="567"/>
                    <a:pt x="2102" y="541"/>
                  </a:cubicBezTo>
                  <a:cubicBezTo>
                    <a:pt x="2141" y="528"/>
                    <a:pt x="2182" y="514"/>
                    <a:pt x="2223" y="505"/>
                  </a:cubicBezTo>
                  <a:cubicBezTo>
                    <a:pt x="2291" y="489"/>
                    <a:pt x="2346" y="489"/>
                    <a:pt x="2397" y="504"/>
                  </a:cubicBezTo>
                  <a:cubicBezTo>
                    <a:pt x="2449" y="520"/>
                    <a:pt x="2491" y="549"/>
                    <a:pt x="2516" y="585"/>
                  </a:cubicBezTo>
                  <a:cubicBezTo>
                    <a:pt x="2529" y="605"/>
                    <a:pt x="2536" y="626"/>
                    <a:pt x="2539" y="649"/>
                  </a:cubicBezTo>
                  <a:cubicBezTo>
                    <a:pt x="2539" y="656"/>
                    <a:pt x="2543" y="661"/>
                    <a:pt x="2549" y="664"/>
                  </a:cubicBezTo>
                  <a:cubicBezTo>
                    <a:pt x="2555" y="667"/>
                    <a:pt x="2563" y="666"/>
                    <a:pt x="2568" y="663"/>
                  </a:cubicBezTo>
                  <a:cubicBezTo>
                    <a:pt x="2573" y="659"/>
                    <a:pt x="2575" y="654"/>
                    <a:pt x="2574" y="648"/>
                  </a:cubicBezTo>
                  <a:cubicBezTo>
                    <a:pt x="2564" y="534"/>
                    <a:pt x="2452" y="470"/>
                    <a:pt x="2352" y="458"/>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12" name="Google Shape;212;p11"/>
            <p:cNvSpPr/>
            <p:nvPr/>
          </p:nvSpPr>
          <p:spPr>
            <a:xfrm rot="-1495830">
              <a:off x="6167" y="-220"/>
              <a:ext cx="660" cy="1247"/>
            </a:xfrm>
            <a:custGeom>
              <a:avLst/>
              <a:gdLst/>
              <a:ahLst/>
              <a:cxnLst/>
              <a:rect l="l" t="t" r="r" b="b"/>
              <a:pathLst>
                <a:path w="732" h="1383" extrusionOk="0">
                  <a:moveTo>
                    <a:pt x="730" y="1351"/>
                  </a:moveTo>
                  <a:cubicBezTo>
                    <a:pt x="729" y="1341"/>
                    <a:pt x="720" y="1333"/>
                    <a:pt x="709" y="1335"/>
                  </a:cubicBezTo>
                  <a:cubicBezTo>
                    <a:pt x="672" y="1342"/>
                    <a:pt x="625" y="1349"/>
                    <a:pt x="577" y="1347"/>
                  </a:cubicBezTo>
                  <a:cubicBezTo>
                    <a:pt x="529" y="1344"/>
                    <a:pt x="492" y="1332"/>
                    <a:pt x="467" y="1310"/>
                  </a:cubicBezTo>
                  <a:cubicBezTo>
                    <a:pt x="428" y="1277"/>
                    <a:pt x="419" y="1225"/>
                    <a:pt x="414" y="1180"/>
                  </a:cubicBezTo>
                  <a:cubicBezTo>
                    <a:pt x="411" y="1154"/>
                    <a:pt x="409" y="1128"/>
                    <a:pt x="407" y="1103"/>
                  </a:cubicBezTo>
                  <a:cubicBezTo>
                    <a:pt x="404" y="1069"/>
                    <a:pt x="400" y="1032"/>
                    <a:pt x="395" y="997"/>
                  </a:cubicBezTo>
                  <a:cubicBezTo>
                    <a:pt x="381" y="893"/>
                    <a:pt x="352" y="813"/>
                    <a:pt x="306" y="754"/>
                  </a:cubicBezTo>
                  <a:cubicBezTo>
                    <a:pt x="307" y="752"/>
                    <a:pt x="308" y="751"/>
                    <a:pt x="308" y="749"/>
                  </a:cubicBezTo>
                  <a:cubicBezTo>
                    <a:pt x="326" y="705"/>
                    <a:pt x="329" y="653"/>
                    <a:pt x="316" y="604"/>
                  </a:cubicBezTo>
                  <a:cubicBezTo>
                    <a:pt x="304" y="556"/>
                    <a:pt x="278" y="514"/>
                    <a:pt x="240" y="481"/>
                  </a:cubicBezTo>
                  <a:cubicBezTo>
                    <a:pt x="220" y="465"/>
                    <a:pt x="197" y="450"/>
                    <a:pt x="176" y="437"/>
                  </a:cubicBezTo>
                  <a:cubicBezTo>
                    <a:pt x="157" y="425"/>
                    <a:pt x="139" y="413"/>
                    <a:pt x="121" y="399"/>
                  </a:cubicBezTo>
                  <a:cubicBezTo>
                    <a:pt x="101" y="383"/>
                    <a:pt x="86" y="367"/>
                    <a:pt x="75" y="350"/>
                  </a:cubicBezTo>
                  <a:cubicBezTo>
                    <a:pt x="65" y="334"/>
                    <a:pt x="58" y="316"/>
                    <a:pt x="55" y="296"/>
                  </a:cubicBezTo>
                  <a:cubicBezTo>
                    <a:pt x="48" y="257"/>
                    <a:pt x="55" y="215"/>
                    <a:pt x="75" y="176"/>
                  </a:cubicBezTo>
                  <a:cubicBezTo>
                    <a:pt x="94" y="137"/>
                    <a:pt x="125" y="105"/>
                    <a:pt x="165" y="84"/>
                  </a:cubicBezTo>
                  <a:cubicBezTo>
                    <a:pt x="204" y="62"/>
                    <a:pt x="252" y="50"/>
                    <a:pt x="304" y="49"/>
                  </a:cubicBezTo>
                  <a:cubicBezTo>
                    <a:pt x="418" y="46"/>
                    <a:pt x="523" y="96"/>
                    <a:pt x="610" y="145"/>
                  </a:cubicBezTo>
                  <a:cubicBezTo>
                    <a:pt x="635" y="160"/>
                    <a:pt x="661" y="175"/>
                    <a:pt x="683" y="188"/>
                  </a:cubicBezTo>
                  <a:cubicBezTo>
                    <a:pt x="689" y="192"/>
                    <a:pt x="695" y="192"/>
                    <a:pt x="701" y="189"/>
                  </a:cubicBezTo>
                  <a:cubicBezTo>
                    <a:pt x="707" y="186"/>
                    <a:pt x="710" y="179"/>
                    <a:pt x="710" y="173"/>
                  </a:cubicBezTo>
                  <a:cubicBezTo>
                    <a:pt x="711" y="166"/>
                    <a:pt x="707" y="161"/>
                    <a:pt x="702" y="157"/>
                  </a:cubicBezTo>
                  <a:cubicBezTo>
                    <a:pt x="700" y="157"/>
                    <a:pt x="700" y="157"/>
                    <a:pt x="700" y="157"/>
                  </a:cubicBezTo>
                  <a:cubicBezTo>
                    <a:pt x="604" y="99"/>
                    <a:pt x="504" y="39"/>
                    <a:pt x="391" y="19"/>
                  </a:cubicBezTo>
                  <a:cubicBezTo>
                    <a:pt x="278" y="0"/>
                    <a:pt x="172" y="23"/>
                    <a:pt x="101" y="84"/>
                  </a:cubicBezTo>
                  <a:cubicBezTo>
                    <a:pt x="32" y="143"/>
                    <a:pt x="0" y="246"/>
                    <a:pt x="26" y="328"/>
                  </a:cubicBezTo>
                  <a:cubicBezTo>
                    <a:pt x="39" y="369"/>
                    <a:pt x="67" y="405"/>
                    <a:pt x="113" y="438"/>
                  </a:cubicBezTo>
                  <a:cubicBezTo>
                    <a:pt x="126" y="448"/>
                    <a:pt x="141" y="457"/>
                    <a:pt x="154" y="465"/>
                  </a:cubicBezTo>
                  <a:cubicBezTo>
                    <a:pt x="180" y="482"/>
                    <a:pt x="206" y="498"/>
                    <a:pt x="228" y="519"/>
                  </a:cubicBezTo>
                  <a:cubicBezTo>
                    <a:pt x="282" y="571"/>
                    <a:pt x="301" y="654"/>
                    <a:pt x="279" y="723"/>
                  </a:cubicBezTo>
                  <a:cubicBezTo>
                    <a:pt x="275" y="718"/>
                    <a:pt x="271" y="714"/>
                    <a:pt x="266" y="710"/>
                  </a:cubicBezTo>
                  <a:cubicBezTo>
                    <a:pt x="238" y="685"/>
                    <a:pt x="192" y="654"/>
                    <a:pt x="136" y="654"/>
                  </a:cubicBezTo>
                  <a:cubicBezTo>
                    <a:pt x="136" y="654"/>
                    <a:pt x="136" y="654"/>
                    <a:pt x="135" y="654"/>
                  </a:cubicBezTo>
                  <a:cubicBezTo>
                    <a:pt x="77" y="655"/>
                    <a:pt x="42" y="692"/>
                    <a:pt x="34" y="727"/>
                  </a:cubicBezTo>
                  <a:cubicBezTo>
                    <a:pt x="25" y="765"/>
                    <a:pt x="41" y="811"/>
                    <a:pt x="74" y="840"/>
                  </a:cubicBezTo>
                  <a:cubicBezTo>
                    <a:pt x="108" y="870"/>
                    <a:pt x="159" y="877"/>
                    <a:pt x="205" y="857"/>
                  </a:cubicBezTo>
                  <a:cubicBezTo>
                    <a:pt x="238" y="844"/>
                    <a:pt x="267" y="819"/>
                    <a:pt x="287" y="788"/>
                  </a:cubicBezTo>
                  <a:cubicBezTo>
                    <a:pt x="323" y="841"/>
                    <a:pt x="342" y="905"/>
                    <a:pt x="352" y="957"/>
                  </a:cubicBezTo>
                  <a:cubicBezTo>
                    <a:pt x="362" y="1006"/>
                    <a:pt x="366" y="1056"/>
                    <a:pt x="371" y="1105"/>
                  </a:cubicBezTo>
                  <a:cubicBezTo>
                    <a:pt x="372" y="1116"/>
                    <a:pt x="373" y="1126"/>
                    <a:pt x="374" y="1136"/>
                  </a:cubicBezTo>
                  <a:cubicBezTo>
                    <a:pt x="374" y="1142"/>
                    <a:pt x="375" y="1147"/>
                    <a:pt x="375" y="1152"/>
                  </a:cubicBezTo>
                  <a:cubicBezTo>
                    <a:pt x="380" y="1203"/>
                    <a:pt x="384" y="1255"/>
                    <a:pt x="411" y="1299"/>
                  </a:cubicBezTo>
                  <a:cubicBezTo>
                    <a:pt x="445" y="1355"/>
                    <a:pt x="508" y="1383"/>
                    <a:pt x="597" y="1383"/>
                  </a:cubicBezTo>
                  <a:cubicBezTo>
                    <a:pt x="615" y="1383"/>
                    <a:pt x="633" y="1382"/>
                    <a:pt x="652" y="1380"/>
                  </a:cubicBezTo>
                  <a:cubicBezTo>
                    <a:pt x="672" y="1378"/>
                    <a:pt x="693" y="1375"/>
                    <a:pt x="717" y="1370"/>
                  </a:cubicBezTo>
                  <a:cubicBezTo>
                    <a:pt x="727" y="1369"/>
                    <a:pt x="732" y="1360"/>
                    <a:pt x="730" y="1351"/>
                  </a:cubicBezTo>
                  <a:close/>
                  <a:moveTo>
                    <a:pt x="262" y="762"/>
                  </a:moveTo>
                  <a:cubicBezTo>
                    <a:pt x="242" y="795"/>
                    <a:pt x="204" y="830"/>
                    <a:pt x="157" y="832"/>
                  </a:cubicBezTo>
                  <a:cubicBezTo>
                    <a:pt x="137" y="834"/>
                    <a:pt x="120" y="829"/>
                    <a:pt x="106" y="819"/>
                  </a:cubicBezTo>
                  <a:cubicBezTo>
                    <a:pt x="93" y="810"/>
                    <a:pt x="81" y="796"/>
                    <a:pt x="74" y="780"/>
                  </a:cubicBezTo>
                  <a:cubicBezTo>
                    <a:pt x="68" y="765"/>
                    <a:pt x="65" y="749"/>
                    <a:pt x="69" y="736"/>
                  </a:cubicBezTo>
                  <a:cubicBezTo>
                    <a:pt x="72" y="720"/>
                    <a:pt x="82" y="707"/>
                    <a:pt x="98" y="699"/>
                  </a:cubicBezTo>
                  <a:cubicBezTo>
                    <a:pt x="109" y="693"/>
                    <a:pt x="122" y="690"/>
                    <a:pt x="136" y="690"/>
                  </a:cubicBezTo>
                  <a:cubicBezTo>
                    <a:pt x="162" y="690"/>
                    <a:pt x="189" y="700"/>
                    <a:pt x="209" y="712"/>
                  </a:cubicBezTo>
                  <a:cubicBezTo>
                    <a:pt x="230" y="725"/>
                    <a:pt x="248" y="740"/>
                    <a:pt x="264" y="758"/>
                  </a:cubicBezTo>
                  <a:cubicBezTo>
                    <a:pt x="263" y="760"/>
                    <a:pt x="262" y="761"/>
                    <a:pt x="262" y="762"/>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213"/>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1pPr>
            <a:lvl2pPr lvl="1" algn="ctr" rtl="0">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2pPr>
            <a:lvl3pPr lvl="2" algn="ctr" rtl="0">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3pPr>
            <a:lvl4pPr lvl="3" algn="ctr" rtl="0">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4pPr>
            <a:lvl5pPr lvl="4" algn="ctr" rtl="0">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5pPr>
            <a:lvl6pPr lvl="5" algn="ctr" rtl="0">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6pPr>
            <a:lvl7pPr lvl="6" algn="ctr" rtl="0">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7pPr>
            <a:lvl8pPr lvl="7" algn="ctr" rtl="0">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8pPr>
            <a:lvl9pPr lvl="8" algn="ctr" rtl="0">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1pPr>
            <a:lvl2pPr marL="914400" lvl="1" indent="-3175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2pPr>
            <a:lvl3pPr marL="1371600" lvl="2" indent="-3175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3pPr>
            <a:lvl4pPr marL="1828800" lvl="3" indent="-3175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4pPr>
            <a:lvl5pPr marL="2286000" lvl="4" indent="-3175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5pPr>
            <a:lvl6pPr marL="2743200" lvl="5" indent="-3175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6pPr>
            <a:lvl7pPr marL="3200400" lvl="6" indent="-3175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7pPr>
            <a:lvl8pPr marL="3657600" lvl="7" indent="-3175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8pPr>
            <a:lvl9pPr marL="4114800" lvl="8" indent="-3175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 id="2147483664" r:id="rId14"/>
    <p:sldLayoutId id="2147483667" r:id="rId15"/>
    <p:sldLayoutId id="2147483668" r:id="rId16"/>
    <p:sldLayoutId id="2147483669" r:id="rId17"/>
    <p:sldLayoutId id="2147483670" r:id="rId18"/>
    <p:sldLayoutId id="2147483677" r:id="rId19"/>
    <p:sldLayoutId id="2147483678" r:id="rId20"/>
    <p:sldLayoutId id="2147483679" r:id="rId2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14.xml"/><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3" Type="http://schemas.openxmlformats.org/officeDocument/2006/relationships/hyperlink" Target="https://stripe.com/" TargetMode="External"/><Relationship Id="rId2" Type="http://schemas.openxmlformats.org/officeDocument/2006/relationships/notesSlide" Target="../notesSlides/notesSlide16.xml"/><Relationship Id="rId1" Type="http://schemas.openxmlformats.org/officeDocument/2006/relationships/slideLayout" Target="../slideLayouts/slideLayout14.xml"/><Relationship Id="rId4" Type="http://schemas.openxmlformats.org/officeDocument/2006/relationships/image" Target="../media/image3.jpg"/></Relationships>
</file>

<file path=ppt/slides/_rels/slide1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0.xml"/><Relationship Id="rId1" Type="http://schemas.openxmlformats.org/officeDocument/2006/relationships/slideLayout" Target="../slideLayouts/slideLayout14.xml"/><Relationship Id="rId4" Type="http://schemas.openxmlformats.org/officeDocument/2006/relationships/image" Target="../media/image10.png"/></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1.xml"/><Relationship Id="rId1" Type="http://schemas.openxmlformats.org/officeDocument/2006/relationships/slideLayout" Target="../slideLayouts/slideLayout16.xml"/><Relationship Id="rId4" Type="http://schemas.openxmlformats.org/officeDocument/2006/relationships/image" Target="../media/image12.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6.xml"/><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27.xml"/><Relationship Id="rId1" Type="http://schemas.openxmlformats.org/officeDocument/2006/relationships/slideLayout" Target="../slideLayouts/slideLayout13.xml"/><Relationship Id="rId4" Type="http://schemas.openxmlformats.org/officeDocument/2006/relationships/image" Target="../media/image17.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1.xml"/></Relationships>
</file>

<file path=ppt/slides/_rels/slide29.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29.xml"/><Relationship Id="rId1" Type="http://schemas.openxmlformats.org/officeDocument/2006/relationships/slideLayout" Target="../slideLayouts/slideLayout13.xml"/><Relationship Id="rId4" Type="http://schemas.openxmlformats.org/officeDocument/2006/relationships/image" Target="../media/image18.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30.xml"/><Relationship Id="rId1" Type="http://schemas.openxmlformats.org/officeDocument/2006/relationships/slideLayout" Target="../slideLayouts/slideLayout13.xml"/><Relationship Id="rId4" Type="http://schemas.openxmlformats.org/officeDocument/2006/relationships/image" Target="../media/image19.png"/></Relationships>
</file>

<file path=ppt/slides/_rels/slide31.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31.xml"/><Relationship Id="rId1" Type="http://schemas.openxmlformats.org/officeDocument/2006/relationships/slideLayout" Target="../slideLayouts/slideLayout13.xml"/><Relationship Id="rId4" Type="http://schemas.openxmlformats.org/officeDocument/2006/relationships/image" Target="../media/image20.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99"/>
        <p:cNvGrpSpPr/>
        <p:nvPr/>
      </p:nvGrpSpPr>
      <p:grpSpPr>
        <a:xfrm>
          <a:off x="0" y="0"/>
          <a:ext cx="0" cy="0"/>
          <a:chOff x="0" y="0"/>
          <a:chExt cx="0" cy="0"/>
        </a:xfrm>
      </p:grpSpPr>
      <p:sp>
        <p:nvSpPr>
          <p:cNvPr id="800" name="Google Shape;800;p37"/>
          <p:cNvSpPr txBox="1">
            <a:spLocks noGrp="1"/>
          </p:cNvSpPr>
          <p:nvPr>
            <p:ph type="ctrTitle"/>
          </p:nvPr>
        </p:nvSpPr>
        <p:spPr>
          <a:xfrm>
            <a:off x="578956" y="658477"/>
            <a:ext cx="4023000" cy="2090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Ecommerce shopping </a:t>
            </a:r>
            <a:endParaRPr dirty="0"/>
          </a:p>
        </p:txBody>
      </p:sp>
      <p:sp>
        <p:nvSpPr>
          <p:cNvPr id="801" name="Google Shape;801;p37"/>
          <p:cNvSpPr txBox="1">
            <a:spLocks noGrp="1"/>
          </p:cNvSpPr>
          <p:nvPr>
            <p:ph type="subTitle" idx="1"/>
          </p:nvPr>
        </p:nvSpPr>
        <p:spPr>
          <a:xfrm>
            <a:off x="713050" y="3278850"/>
            <a:ext cx="3130800" cy="676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Let's start our presentation</a:t>
            </a:r>
            <a:endParaRPr dirty="0"/>
          </a:p>
        </p:txBody>
      </p:sp>
      <p:grpSp>
        <p:nvGrpSpPr>
          <p:cNvPr id="802" name="Google Shape;802;p37"/>
          <p:cNvGrpSpPr/>
          <p:nvPr/>
        </p:nvGrpSpPr>
        <p:grpSpPr>
          <a:xfrm>
            <a:off x="5363939" y="1370007"/>
            <a:ext cx="2935927" cy="2029718"/>
            <a:chOff x="5363939" y="1370007"/>
            <a:chExt cx="2935927" cy="2029718"/>
          </a:xfrm>
        </p:grpSpPr>
        <p:sp>
          <p:nvSpPr>
            <p:cNvPr id="803" name="Google Shape;803;p37"/>
            <p:cNvSpPr/>
            <p:nvPr/>
          </p:nvSpPr>
          <p:spPr>
            <a:xfrm>
              <a:off x="6477764" y="1370007"/>
              <a:ext cx="294752" cy="307843"/>
            </a:xfrm>
            <a:custGeom>
              <a:avLst/>
              <a:gdLst/>
              <a:ahLst/>
              <a:cxnLst/>
              <a:rect l="l" t="t" r="r" b="b"/>
              <a:pathLst>
                <a:path w="4072" h="4253" extrusionOk="0">
                  <a:moveTo>
                    <a:pt x="3855" y="1517"/>
                  </a:moveTo>
                  <a:cubicBezTo>
                    <a:pt x="2595" y="1517"/>
                    <a:pt x="2595" y="1517"/>
                    <a:pt x="2595" y="1517"/>
                  </a:cubicBezTo>
                  <a:cubicBezTo>
                    <a:pt x="2435" y="1068"/>
                    <a:pt x="2274" y="619"/>
                    <a:pt x="2113" y="169"/>
                  </a:cubicBezTo>
                  <a:cubicBezTo>
                    <a:pt x="2056" y="10"/>
                    <a:pt x="1832" y="0"/>
                    <a:pt x="1779" y="169"/>
                  </a:cubicBezTo>
                  <a:cubicBezTo>
                    <a:pt x="1639" y="619"/>
                    <a:pt x="1499" y="1068"/>
                    <a:pt x="1359" y="1517"/>
                  </a:cubicBezTo>
                  <a:cubicBezTo>
                    <a:pt x="217" y="1517"/>
                    <a:pt x="217" y="1517"/>
                    <a:pt x="217" y="1517"/>
                  </a:cubicBezTo>
                  <a:cubicBezTo>
                    <a:pt x="30" y="1517"/>
                    <a:pt x="0" y="1742"/>
                    <a:pt x="130" y="1839"/>
                  </a:cubicBezTo>
                  <a:cubicBezTo>
                    <a:pt x="435" y="2069"/>
                    <a:pt x="740" y="2298"/>
                    <a:pt x="1045" y="2528"/>
                  </a:cubicBezTo>
                  <a:cubicBezTo>
                    <a:pt x="895" y="3010"/>
                    <a:pt x="745" y="3492"/>
                    <a:pt x="595" y="3974"/>
                  </a:cubicBezTo>
                  <a:cubicBezTo>
                    <a:pt x="571" y="4050"/>
                    <a:pt x="599" y="4109"/>
                    <a:pt x="647" y="4145"/>
                  </a:cubicBezTo>
                  <a:cubicBezTo>
                    <a:pt x="693" y="4203"/>
                    <a:pt x="771" y="4228"/>
                    <a:pt x="849" y="4169"/>
                  </a:cubicBezTo>
                  <a:cubicBezTo>
                    <a:pt x="1245" y="3871"/>
                    <a:pt x="1641" y="3573"/>
                    <a:pt x="2037" y="3274"/>
                  </a:cubicBezTo>
                  <a:cubicBezTo>
                    <a:pt x="2431" y="3570"/>
                    <a:pt x="2824" y="3866"/>
                    <a:pt x="3218" y="4162"/>
                  </a:cubicBezTo>
                  <a:cubicBezTo>
                    <a:pt x="3339" y="4253"/>
                    <a:pt x="3521" y="4103"/>
                    <a:pt x="3472" y="3968"/>
                  </a:cubicBezTo>
                  <a:cubicBezTo>
                    <a:pt x="3306" y="3502"/>
                    <a:pt x="3139" y="3036"/>
                    <a:pt x="2972" y="2570"/>
                  </a:cubicBezTo>
                  <a:cubicBezTo>
                    <a:pt x="3296" y="2326"/>
                    <a:pt x="3619" y="2083"/>
                    <a:pt x="3943" y="1839"/>
                  </a:cubicBezTo>
                  <a:cubicBezTo>
                    <a:pt x="4072" y="1741"/>
                    <a:pt x="4042" y="1517"/>
                    <a:pt x="3855" y="1517"/>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04" name="Google Shape;804;p37"/>
            <p:cNvSpPr/>
            <p:nvPr/>
          </p:nvSpPr>
          <p:spPr>
            <a:xfrm>
              <a:off x="5363939" y="3091882"/>
              <a:ext cx="294752" cy="307843"/>
            </a:xfrm>
            <a:custGeom>
              <a:avLst/>
              <a:gdLst/>
              <a:ahLst/>
              <a:cxnLst/>
              <a:rect l="l" t="t" r="r" b="b"/>
              <a:pathLst>
                <a:path w="4072" h="4253" extrusionOk="0">
                  <a:moveTo>
                    <a:pt x="3855" y="1517"/>
                  </a:moveTo>
                  <a:cubicBezTo>
                    <a:pt x="2595" y="1517"/>
                    <a:pt x="2595" y="1517"/>
                    <a:pt x="2595" y="1517"/>
                  </a:cubicBezTo>
                  <a:cubicBezTo>
                    <a:pt x="2435" y="1068"/>
                    <a:pt x="2274" y="619"/>
                    <a:pt x="2113" y="169"/>
                  </a:cubicBezTo>
                  <a:cubicBezTo>
                    <a:pt x="2056" y="10"/>
                    <a:pt x="1832" y="0"/>
                    <a:pt x="1779" y="169"/>
                  </a:cubicBezTo>
                  <a:cubicBezTo>
                    <a:pt x="1639" y="619"/>
                    <a:pt x="1499" y="1068"/>
                    <a:pt x="1359" y="1517"/>
                  </a:cubicBezTo>
                  <a:cubicBezTo>
                    <a:pt x="217" y="1517"/>
                    <a:pt x="217" y="1517"/>
                    <a:pt x="217" y="1517"/>
                  </a:cubicBezTo>
                  <a:cubicBezTo>
                    <a:pt x="30" y="1517"/>
                    <a:pt x="0" y="1742"/>
                    <a:pt x="130" y="1839"/>
                  </a:cubicBezTo>
                  <a:cubicBezTo>
                    <a:pt x="435" y="2069"/>
                    <a:pt x="740" y="2298"/>
                    <a:pt x="1045" y="2528"/>
                  </a:cubicBezTo>
                  <a:cubicBezTo>
                    <a:pt x="895" y="3010"/>
                    <a:pt x="745" y="3492"/>
                    <a:pt x="595" y="3974"/>
                  </a:cubicBezTo>
                  <a:cubicBezTo>
                    <a:pt x="571" y="4050"/>
                    <a:pt x="599" y="4109"/>
                    <a:pt x="647" y="4145"/>
                  </a:cubicBezTo>
                  <a:cubicBezTo>
                    <a:pt x="693" y="4203"/>
                    <a:pt x="771" y="4228"/>
                    <a:pt x="849" y="4169"/>
                  </a:cubicBezTo>
                  <a:cubicBezTo>
                    <a:pt x="1245" y="3871"/>
                    <a:pt x="1641" y="3573"/>
                    <a:pt x="2037" y="3274"/>
                  </a:cubicBezTo>
                  <a:cubicBezTo>
                    <a:pt x="2431" y="3570"/>
                    <a:pt x="2824" y="3866"/>
                    <a:pt x="3218" y="4162"/>
                  </a:cubicBezTo>
                  <a:cubicBezTo>
                    <a:pt x="3339" y="4253"/>
                    <a:pt x="3521" y="4103"/>
                    <a:pt x="3472" y="3968"/>
                  </a:cubicBezTo>
                  <a:cubicBezTo>
                    <a:pt x="3306" y="3502"/>
                    <a:pt x="3139" y="3036"/>
                    <a:pt x="2972" y="2570"/>
                  </a:cubicBezTo>
                  <a:cubicBezTo>
                    <a:pt x="3296" y="2326"/>
                    <a:pt x="3619" y="2083"/>
                    <a:pt x="3943" y="1839"/>
                  </a:cubicBezTo>
                  <a:cubicBezTo>
                    <a:pt x="4072" y="1741"/>
                    <a:pt x="4042" y="1517"/>
                    <a:pt x="3855" y="1517"/>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05" name="Google Shape;805;p37"/>
            <p:cNvSpPr/>
            <p:nvPr/>
          </p:nvSpPr>
          <p:spPr>
            <a:xfrm>
              <a:off x="8005114" y="2079582"/>
              <a:ext cx="294752" cy="307843"/>
            </a:xfrm>
            <a:custGeom>
              <a:avLst/>
              <a:gdLst/>
              <a:ahLst/>
              <a:cxnLst/>
              <a:rect l="l" t="t" r="r" b="b"/>
              <a:pathLst>
                <a:path w="4072" h="4253" extrusionOk="0">
                  <a:moveTo>
                    <a:pt x="3855" y="1517"/>
                  </a:moveTo>
                  <a:cubicBezTo>
                    <a:pt x="2595" y="1517"/>
                    <a:pt x="2595" y="1517"/>
                    <a:pt x="2595" y="1517"/>
                  </a:cubicBezTo>
                  <a:cubicBezTo>
                    <a:pt x="2435" y="1068"/>
                    <a:pt x="2274" y="619"/>
                    <a:pt x="2113" y="169"/>
                  </a:cubicBezTo>
                  <a:cubicBezTo>
                    <a:pt x="2056" y="10"/>
                    <a:pt x="1832" y="0"/>
                    <a:pt x="1779" y="169"/>
                  </a:cubicBezTo>
                  <a:cubicBezTo>
                    <a:pt x="1639" y="619"/>
                    <a:pt x="1499" y="1068"/>
                    <a:pt x="1359" y="1517"/>
                  </a:cubicBezTo>
                  <a:cubicBezTo>
                    <a:pt x="217" y="1517"/>
                    <a:pt x="217" y="1517"/>
                    <a:pt x="217" y="1517"/>
                  </a:cubicBezTo>
                  <a:cubicBezTo>
                    <a:pt x="30" y="1517"/>
                    <a:pt x="0" y="1742"/>
                    <a:pt x="130" y="1839"/>
                  </a:cubicBezTo>
                  <a:cubicBezTo>
                    <a:pt x="435" y="2069"/>
                    <a:pt x="740" y="2298"/>
                    <a:pt x="1045" y="2528"/>
                  </a:cubicBezTo>
                  <a:cubicBezTo>
                    <a:pt x="895" y="3010"/>
                    <a:pt x="745" y="3492"/>
                    <a:pt x="595" y="3974"/>
                  </a:cubicBezTo>
                  <a:cubicBezTo>
                    <a:pt x="571" y="4050"/>
                    <a:pt x="599" y="4109"/>
                    <a:pt x="647" y="4145"/>
                  </a:cubicBezTo>
                  <a:cubicBezTo>
                    <a:pt x="693" y="4203"/>
                    <a:pt x="771" y="4228"/>
                    <a:pt x="849" y="4169"/>
                  </a:cubicBezTo>
                  <a:cubicBezTo>
                    <a:pt x="1245" y="3871"/>
                    <a:pt x="1641" y="3573"/>
                    <a:pt x="2037" y="3274"/>
                  </a:cubicBezTo>
                  <a:cubicBezTo>
                    <a:pt x="2431" y="3570"/>
                    <a:pt x="2824" y="3866"/>
                    <a:pt x="3218" y="4162"/>
                  </a:cubicBezTo>
                  <a:cubicBezTo>
                    <a:pt x="3339" y="4253"/>
                    <a:pt x="3521" y="4103"/>
                    <a:pt x="3472" y="3968"/>
                  </a:cubicBezTo>
                  <a:cubicBezTo>
                    <a:pt x="3306" y="3502"/>
                    <a:pt x="3139" y="3036"/>
                    <a:pt x="2972" y="2570"/>
                  </a:cubicBezTo>
                  <a:cubicBezTo>
                    <a:pt x="3296" y="2326"/>
                    <a:pt x="3619" y="2083"/>
                    <a:pt x="3943" y="1839"/>
                  </a:cubicBezTo>
                  <a:cubicBezTo>
                    <a:pt x="4072" y="1741"/>
                    <a:pt x="4042" y="1517"/>
                    <a:pt x="3855" y="1517"/>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grpSp>
        <p:nvGrpSpPr>
          <p:cNvPr id="806" name="Google Shape;806;p37"/>
          <p:cNvGrpSpPr/>
          <p:nvPr/>
        </p:nvGrpSpPr>
        <p:grpSpPr>
          <a:xfrm rot="4525060">
            <a:off x="5323654" y="746038"/>
            <a:ext cx="540614" cy="1030134"/>
            <a:chOff x="6989763" y="3032125"/>
            <a:chExt cx="1041400" cy="1984375"/>
          </a:xfrm>
        </p:grpSpPr>
        <p:sp>
          <p:nvSpPr>
            <p:cNvPr id="807" name="Google Shape;807;p37"/>
            <p:cNvSpPr/>
            <p:nvPr/>
          </p:nvSpPr>
          <p:spPr>
            <a:xfrm>
              <a:off x="7339013" y="3814763"/>
              <a:ext cx="692150" cy="1201738"/>
            </a:xfrm>
            <a:custGeom>
              <a:avLst/>
              <a:gdLst/>
              <a:ahLst/>
              <a:cxnLst/>
              <a:rect l="l" t="t" r="r" b="b"/>
              <a:pathLst>
                <a:path w="469" h="815" extrusionOk="0">
                  <a:moveTo>
                    <a:pt x="0" y="48"/>
                  </a:moveTo>
                  <a:cubicBezTo>
                    <a:pt x="58" y="262"/>
                    <a:pt x="126" y="451"/>
                    <a:pt x="242" y="682"/>
                  </a:cubicBezTo>
                  <a:cubicBezTo>
                    <a:pt x="308" y="815"/>
                    <a:pt x="469" y="729"/>
                    <a:pt x="421" y="608"/>
                  </a:cubicBezTo>
                  <a:cubicBezTo>
                    <a:pt x="352" y="405"/>
                    <a:pt x="230" y="203"/>
                    <a:pt x="108" y="0"/>
                  </a:cubicBezTo>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808" name="Google Shape;808;p37"/>
            <p:cNvSpPr/>
            <p:nvPr/>
          </p:nvSpPr>
          <p:spPr>
            <a:xfrm>
              <a:off x="7197726" y="3503613"/>
              <a:ext cx="403225" cy="530225"/>
            </a:xfrm>
            <a:custGeom>
              <a:avLst/>
              <a:gdLst/>
              <a:ahLst/>
              <a:cxnLst/>
              <a:rect l="l" t="t" r="r" b="b"/>
              <a:pathLst>
                <a:path w="274" h="359" extrusionOk="0">
                  <a:moveTo>
                    <a:pt x="0" y="45"/>
                  </a:moveTo>
                  <a:cubicBezTo>
                    <a:pt x="22" y="136"/>
                    <a:pt x="64" y="248"/>
                    <a:pt x="87" y="351"/>
                  </a:cubicBezTo>
                  <a:cubicBezTo>
                    <a:pt x="147" y="359"/>
                    <a:pt x="242" y="309"/>
                    <a:pt x="274" y="270"/>
                  </a:cubicBezTo>
                  <a:cubicBezTo>
                    <a:pt x="227" y="206"/>
                    <a:pt x="165" y="105"/>
                    <a:pt x="106" y="0"/>
                  </a:cubicBez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809" name="Google Shape;809;p37"/>
            <p:cNvSpPr/>
            <p:nvPr/>
          </p:nvSpPr>
          <p:spPr>
            <a:xfrm>
              <a:off x="6989763" y="3057525"/>
              <a:ext cx="427037" cy="650875"/>
            </a:xfrm>
            <a:custGeom>
              <a:avLst/>
              <a:gdLst/>
              <a:ahLst/>
              <a:cxnLst/>
              <a:rect l="l" t="t" r="r" b="b"/>
              <a:pathLst>
                <a:path w="290" h="441" extrusionOk="0">
                  <a:moveTo>
                    <a:pt x="55" y="0"/>
                  </a:moveTo>
                  <a:cubicBezTo>
                    <a:pt x="38" y="102"/>
                    <a:pt x="0" y="246"/>
                    <a:pt x="70" y="352"/>
                  </a:cubicBezTo>
                  <a:cubicBezTo>
                    <a:pt x="129" y="441"/>
                    <a:pt x="290" y="379"/>
                    <a:pt x="286" y="283"/>
                  </a:cubicBezTo>
                  <a:cubicBezTo>
                    <a:pt x="280" y="142"/>
                    <a:pt x="116" y="82"/>
                    <a:pt x="55" y="0"/>
                  </a:cubicBezTo>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810" name="Google Shape;810;p37"/>
            <p:cNvSpPr/>
            <p:nvPr/>
          </p:nvSpPr>
          <p:spPr>
            <a:xfrm>
              <a:off x="7269163" y="3771900"/>
              <a:ext cx="290512" cy="155575"/>
            </a:xfrm>
            <a:custGeom>
              <a:avLst/>
              <a:gdLst/>
              <a:ahLst/>
              <a:cxnLst/>
              <a:rect l="l" t="t" r="r" b="b"/>
              <a:pathLst>
                <a:path w="197" h="105" extrusionOk="0">
                  <a:moveTo>
                    <a:pt x="18" y="103"/>
                  </a:moveTo>
                  <a:cubicBezTo>
                    <a:pt x="79" y="94"/>
                    <a:pt x="142" y="65"/>
                    <a:pt x="188" y="23"/>
                  </a:cubicBezTo>
                  <a:cubicBezTo>
                    <a:pt x="197" y="14"/>
                    <a:pt x="183" y="0"/>
                    <a:pt x="173" y="9"/>
                  </a:cubicBezTo>
                  <a:cubicBezTo>
                    <a:pt x="130" y="48"/>
                    <a:pt x="70" y="75"/>
                    <a:pt x="13" y="84"/>
                  </a:cubicBezTo>
                  <a:cubicBezTo>
                    <a:pt x="0" y="86"/>
                    <a:pt x="5" y="105"/>
                    <a:pt x="18" y="103"/>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811" name="Google Shape;811;p37"/>
            <p:cNvSpPr/>
            <p:nvPr/>
          </p:nvSpPr>
          <p:spPr>
            <a:xfrm>
              <a:off x="7285038" y="3824288"/>
              <a:ext cx="307975" cy="163513"/>
            </a:xfrm>
            <a:custGeom>
              <a:avLst/>
              <a:gdLst/>
              <a:ahLst/>
              <a:cxnLst/>
              <a:rect l="l" t="t" r="r" b="b"/>
              <a:pathLst>
                <a:path w="209" h="110" extrusionOk="0">
                  <a:moveTo>
                    <a:pt x="18" y="108"/>
                  </a:moveTo>
                  <a:cubicBezTo>
                    <a:pt x="83" y="97"/>
                    <a:pt x="149" y="66"/>
                    <a:pt x="199" y="23"/>
                  </a:cubicBezTo>
                  <a:cubicBezTo>
                    <a:pt x="209" y="14"/>
                    <a:pt x="194" y="0"/>
                    <a:pt x="184" y="8"/>
                  </a:cubicBezTo>
                  <a:cubicBezTo>
                    <a:pt x="137" y="50"/>
                    <a:pt x="74" y="78"/>
                    <a:pt x="13" y="88"/>
                  </a:cubicBezTo>
                  <a:cubicBezTo>
                    <a:pt x="0" y="90"/>
                    <a:pt x="5" y="110"/>
                    <a:pt x="18" y="108"/>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812" name="Google Shape;812;p37"/>
            <p:cNvSpPr/>
            <p:nvPr/>
          </p:nvSpPr>
          <p:spPr>
            <a:xfrm>
              <a:off x="7011988" y="3032125"/>
              <a:ext cx="73025" cy="411163"/>
            </a:xfrm>
            <a:custGeom>
              <a:avLst/>
              <a:gdLst/>
              <a:ahLst/>
              <a:cxnLst/>
              <a:rect l="l" t="t" r="r" b="b"/>
              <a:pathLst>
                <a:path w="50" h="278" extrusionOk="0">
                  <a:moveTo>
                    <a:pt x="29" y="13"/>
                  </a:moveTo>
                  <a:cubicBezTo>
                    <a:pt x="26" y="97"/>
                    <a:pt x="0" y="181"/>
                    <a:pt x="20" y="266"/>
                  </a:cubicBezTo>
                  <a:cubicBezTo>
                    <a:pt x="23" y="278"/>
                    <a:pt x="43" y="273"/>
                    <a:pt x="40" y="260"/>
                  </a:cubicBezTo>
                  <a:cubicBezTo>
                    <a:pt x="21" y="178"/>
                    <a:pt x="47" y="95"/>
                    <a:pt x="50" y="13"/>
                  </a:cubicBezTo>
                  <a:cubicBezTo>
                    <a:pt x="50" y="0"/>
                    <a:pt x="30" y="0"/>
                    <a:pt x="29" y="13"/>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813" name="Google Shape;813;p37"/>
            <p:cNvSpPr/>
            <p:nvPr/>
          </p:nvSpPr>
          <p:spPr>
            <a:xfrm>
              <a:off x="7045326" y="3038475"/>
              <a:ext cx="161925" cy="401637"/>
            </a:xfrm>
            <a:custGeom>
              <a:avLst/>
              <a:gdLst/>
              <a:ahLst/>
              <a:cxnLst/>
              <a:rect l="l" t="t" r="r" b="b"/>
              <a:pathLst>
                <a:path w="110" h="272" extrusionOk="0">
                  <a:moveTo>
                    <a:pt x="7" y="13"/>
                  </a:moveTo>
                  <a:cubicBezTo>
                    <a:pt x="0" y="101"/>
                    <a:pt x="40" y="188"/>
                    <a:pt x="86" y="261"/>
                  </a:cubicBezTo>
                  <a:cubicBezTo>
                    <a:pt x="93" y="272"/>
                    <a:pt x="110" y="262"/>
                    <a:pt x="103" y="251"/>
                  </a:cubicBezTo>
                  <a:cubicBezTo>
                    <a:pt x="60" y="180"/>
                    <a:pt x="21" y="98"/>
                    <a:pt x="28" y="13"/>
                  </a:cubicBezTo>
                  <a:cubicBezTo>
                    <a:pt x="29" y="0"/>
                    <a:pt x="8" y="0"/>
                    <a:pt x="7" y="13"/>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814" name="Google Shape;814;p37"/>
            <p:cNvSpPr/>
            <p:nvPr/>
          </p:nvSpPr>
          <p:spPr>
            <a:xfrm>
              <a:off x="7050088" y="3035300"/>
              <a:ext cx="228600" cy="309562"/>
            </a:xfrm>
            <a:custGeom>
              <a:avLst/>
              <a:gdLst/>
              <a:ahLst/>
              <a:cxnLst/>
              <a:rect l="l" t="t" r="r" b="b"/>
              <a:pathLst>
                <a:path w="155" h="209" extrusionOk="0">
                  <a:moveTo>
                    <a:pt x="4" y="17"/>
                  </a:moveTo>
                  <a:cubicBezTo>
                    <a:pt x="29" y="88"/>
                    <a:pt x="82" y="146"/>
                    <a:pt x="132" y="199"/>
                  </a:cubicBezTo>
                  <a:cubicBezTo>
                    <a:pt x="141" y="209"/>
                    <a:pt x="155" y="195"/>
                    <a:pt x="146" y="185"/>
                  </a:cubicBezTo>
                  <a:cubicBezTo>
                    <a:pt x="99" y="134"/>
                    <a:pt x="47" y="79"/>
                    <a:pt x="24" y="12"/>
                  </a:cubicBezTo>
                  <a:cubicBezTo>
                    <a:pt x="20" y="0"/>
                    <a:pt x="0" y="5"/>
                    <a:pt x="4" y="17"/>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grpSp>
      <p:grpSp>
        <p:nvGrpSpPr>
          <p:cNvPr id="815" name="Google Shape;815;p37"/>
          <p:cNvGrpSpPr/>
          <p:nvPr/>
        </p:nvGrpSpPr>
        <p:grpSpPr>
          <a:xfrm>
            <a:off x="8577809" y="3057615"/>
            <a:ext cx="804866" cy="996762"/>
            <a:chOff x="4561176" y="359300"/>
            <a:chExt cx="3336924" cy="4129087"/>
          </a:xfrm>
        </p:grpSpPr>
        <p:sp>
          <p:nvSpPr>
            <p:cNvPr id="816" name="Google Shape;816;p37"/>
            <p:cNvSpPr/>
            <p:nvPr/>
          </p:nvSpPr>
          <p:spPr>
            <a:xfrm>
              <a:off x="4561175" y="359300"/>
              <a:ext cx="3336924" cy="3086097"/>
            </a:xfrm>
            <a:custGeom>
              <a:avLst/>
              <a:gdLst/>
              <a:ahLst/>
              <a:cxnLst/>
              <a:rect l="l" t="t" r="r" b="b"/>
              <a:pathLst>
                <a:path w="2263" h="2092" extrusionOk="0">
                  <a:moveTo>
                    <a:pt x="1086" y="2092"/>
                  </a:moveTo>
                  <a:cubicBezTo>
                    <a:pt x="930" y="1732"/>
                    <a:pt x="930" y="1732"/>
                    <a:pt x="930" y="1732"/>
                  </a:cubicBezTo>
                  <a:cubicBezTo>
                    <a:pt x="930" y="1732"/>
                    <a:pt x="738" y="1789"/>
                    <a:pt x="568" y="1719"/>
                  </a:cubicBezTo>
                  <a:cubicBezTo>
                    <a:pt x="5" y="1488"/>
                    <a:pt x="0" y="648"/>
                    <a:pt x="693" y="362"/>
                  </a:cubicBezTo>
                  <a:cubicBezTo>
                    <a:pt x="1569" y="0"/>
                    <a:pt x="2263" y="1006"/>
                    <a:pt x="1487" y="1466"/>
                  </a:cubicBezTo>
                  <a:cubicBezTo>
                    <a:pt x="1642" y="1807"/>
                    <a:pt x="1642" y="1807"/>
                    <a:pt x="1642" y="1807"/>
                  </a:cubicBezTo>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817" name="Google Shape;817;p37"/>
            <p:cNvSpPr/>
            <p:nvPr/>
          </p:nvSpPr>
          <p:spPr>
            <a:xfrm>
              <a:off x="5574001" y="2145238"/>
              <a:ext cx="804863" cy="974725"/>
            </a:xfrm>
            <a:custGeom>
              <a:avLst/>
              <a:gdLst/>
              <a:ahLst/>
              <a:cxnLst/>
              <a:rect l="l" t="t" r="r" b="b"/>
              <a:pathLst>
                <a:path w="546" h="661" extrusionOk="0">
                  <a:moveTo>
                    <a:pt x="525" y="599"/>
                  </a:moveTo>
                  <a:cubicBezTo>
                    <a:pt x="390" y="395"/>
                    <a:pt x="237" y="204"/>
                    <a:pt x="69" y="28"/>
                  </a:cubicBezTo>
                  <a:cubicBezTo>
                    <a:pt x="42" y="0"/>
                    <a:pt x="0" y="42"/>
                    <a:pt x="26" y="70"/>
                  </a:cubicBezTo>
                  <a:cubicBezTo>
                    <a:pt x="191" y="243"/>
                    <a:pt x="341" y="430"/>
                    <a:pt x="473" y="629"/>
                  </a:cubicBezTo>
                  <a:cubicBezTo>
                    <a:pt x="495" y="661"/>
                    <a:pt x="546" y="631"/>
                    <a:pt x="525" y="599"/>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818" name="Google Shape;818;p37"/>
            <p:cNvSpPr/>
            <p:nvPr/>
          </p:nvSpPr>
          <p:spPr>
            <a:xfrm>
              <a:off x="6491575" y="1854725"/>
              <a:ext cx="195263" cy="1123950"/>
            </a:xfrm>
            <a:custGeom>
              <a:avLst/>
              <a:gdLst/>
              <a:ahLst/>
              <a:cxnLst/>
              <a:rect l="l" t="t" r="r" b="b"/>
              <a:pathLst>
                <a:path w="132" h="762" extrusionOk="0">
                  <a:moveTo>
                    <a:pt x="125" y="709"/>
                  </a:moveTo>
                  <a:cubicBezTo>
                    <a:pt x="81" y="488"/>
                    <a:pt x="60" y="264"/>
                    <a:pt x="62" y="39"/>
                  </a:cubicBezTo>
                  <a:cubicBezTo>
                    <a:pt x="62" y="0"/>
                    <a:pt x="2" y="0"/>
                    <a:pt x="2" y="39"/>
                  </a:cubicBezTo>
                  <a:cubicBezTo>
                    <a:pt x="0" y="269"/>
                    <a:pt x="22" y="499"/>
                    <a:pt x="67" y="725"/>
                  </a:cubicBezTo>
                  <a:cubicBezTo>
                    <a:pt x="74" y="762"/>
                    <a:pt x="132" y="746"/>
                    <a:pt x="125" y="709"/>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819" name="Google Shape;819;p37"/>
            <p:cNvSpPr/>
            <p:nvPr/>
          </p:nvSpPr>
          <p:spPr>
            <a:xfrm>
              <a:off x="5583526" y="1637238"/>
              <a:ext cx="1009651" cy="739775"/>
            </a:xfrm>
            <a:custGeom>
              <a:avLst/>
              <a:gdLst/>
              <a:ahLst/>
              <a:cxnLst/>
              <a:rect l="l" t="t" r="r" b="b"/>
              <a:pathLst>
                <a:path w="685" h="501" extrusionOk="0">
                  <a:moveTo>
                    <a:pt x="18" y="416"/>
                  </a:moveTo>
                  <a:cubicBezTo>
                    <a:pt x="48" y="474"/>
                    <a:pt x="119" y="501"/>
                    <a:pt x="182" y="485"/>
                  </a:cubicBezTo>
                  <a:cubicBezTo>
                    <a:pt x="258" y="467"/>
                    <a:pt x="291" y="388"/>
                    <a:pt x="286" y="315"/>
                  </a:cubicBezTo>
                  <a:cubicBezTo>
                    <a:pt x="280" y="241"/>
                    <a:pt x="248" y="134"/>
                    <a:pt x="158" y="130"/>
                  </a:cubicBezTo>
                  <a:cubicBezTo>
                    <a:pt x="121" y="129"/>
                    <a:pt x="90" y="152"/>
                    <a:pt x="76" y="186"/>
                  </a:cubicBezTo>
                  <a:cubicBezTo>
                    <a:pt x="61" y="223"/>
                    <a:pt x="69" y="263"/>
                    <a:pt x="89" y="296"/>
                  </a:cubicBezTo>
                  <a:cubicBezTo>
                    <a:pt x="129" y="365"/>
                    <a:pt x="205" y="434"/>
                    <a:pt x="286" y="446"/>
                  </a:cubicBezTo>
                  <a:cubicBezTo>
                    <a:pt x="369" y="457"/>
                    <a:pt x="446" y="403"/>
                    <a:pt x="481" y="330"/>
                  </a:cubicBezTo>
                  <a:cubicBezTo>
                    <a:pt x="501" y="289"/>
                    <a:pt x="510" y="244"/>
                    <a:pt x="512" y="199"/>
                  </a:cubicBezTo>
                  <a:cubicBezTo>
                    <a:pt x="515" y="158"/>
                    <a:pt x="515" y="111"/>
                    <a:pt x="495" y="74"/>
                  </a:cubicBezTo>
                  <a:cubicBezTo>
                    <a:pt x="456" y="0"/>
                    <a:pt x="360" y="6"/>
                    <a:pt x="328" y="82"/>
                  </a:cubicBezTo>
                  <a:cubicBezTo>
                    <a:pt x="294" y="163"/>
                    <a:pt x="345" y="262"/>
                    <a:pt x="421" y="298"/>
                  </a:cubicBezTo>
                  <a:cubicBezTo>
                    <a:pt x="461" y="318"/>
                    <a:pt x="507" y="322"/>
                    <a:pt x="549" y="310"/>
                  </a:cubicBezTo>
                  <a:cubicBezTo>
                    <a:pt x="597" y="298"/>
                    <a:pt x="630" y="268"/>
                    <a:pt x="661" y="231"/>
                  </a:cubicBezTo>
                  <a:cubicBezTo>
                    <a:pt x="685" y="201"/>
                    <a:pt x="643" y="159"/>
                    <a:pt x="618" y="189"/>
                  </a:cubicBezTo>
                  <a:cubicBezTo>
                    <a:pt x="585" y="230"/>
                    <a:pt x="547" y="261"/>
                    <a:pt x="490" y="257"/>
                  </a:cubicBezTo>
                  <a:cubicBezTo>
                    <a:pt x="438" y="253"/>
                    <a:pt x="396" y="214"/>
                    <a:pt x="381" y="165"/>
                  </a:cubicBezTo>
                  <a:cubicBezTo>
                    <a:pt x="375" y="144"/>
                    <a:pt x="375" y="121"/>
                    <a:pt x="385" y="102"/>
                  </a:cubicBezTo>
                  <a:cubicBezTo>
                    <a:pt x="396" y="78"/>
                    <a:pt x="418" y="72"/>
                    <a:pt x="436" y="93"/>
                  </a:cubicBezTo>
                  <a:cubicBezTo>
                    <a:pt x="454" y="115"/>
                    <a:pt x="454" y="147"/>
                    <a:pt x="453" y="174"/>
                  </a:cubicBezTo>
                  <a:cubicBezTo>
                    <a:pt x="453" y="203"/>
                    <a:pt x="451" y="232"/>
                    <a:pt x="443" y="260"/>
                  </a:cubicBezTo>
                  <a:cubicBezTo>
                    <a:pt x="430" y="311"/>
                    <a:pt x="399" y="361"/>
                    <a:pt x="348" y="380"/>
                  </a:cubicBezTo>
                  <a:cubicBezTo>
                    <a:pt x="293" y="402"/>
                    <a:pt x="239" y="372"/>
                    <a:pt x="200" y="335"/>
                  </a:cubicBezTo>
                  <a:cubicBezTo>
                    <a:pt x="170" y="308"/>
                    <a:pt x="108" y="252"/>
                    <a:pt x="132" y="206"/>
                  </a:cubicBezTo>
                  <a:cubicBezTo>
                    <a:pt x="146" y="179"/>
                    <a:pt x="176" y="192"/>
                    <a:pt x="192" y="210"/>
                  </a:cubicBezTo>
                  <a:cubicBezTo>
                    <a:pt x="209" y="231"/>
                    <a:pt x="217" y="261"/>
                    <a:pt x="222" y="287"/>
                  </a:cubicBezTo>
                  <a:cubicBezTo>
                    <a:pt x="232" y="334"/>
                    <a:pt x="230" y="402"/>
                    <a:pt x="178" y="424"/>
                  </a:cubicBezTo>
                  <a:cubicBezTo>
                    <a:pt x="138" y="441"/>
                    <a:pt x="89" y="424"/>
                    <a:pt x="69" y="385"/>
                  </a:cubicBezTo>
                  <a:cubicBezTo>
                    <a:pt x="52" y="351"/>
                    <a:pt x="0" y="381"/>
                    <a:pt x="18" y="416"/>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820" name="Google Shape;820;p37"/>
            <p:cNvSpPr/>
            <p:nvPr/>
          </p:nvSpPr>
          <p:spPr>
            <a:xfrm>
              <a:off x="6121688" y="935563"/>
              <a:ext cx="777874" cy="442912"/>
            </a:xfrm>
            <a:custGeom>
              <a:avLst/>
              <a:gdLst/>
              <a:ahLst/>
              <a:cxnLst/>
              <a:rect l="l" t="t" r="r" b="b"/>
              <a:pathLst>
                <a:path w="527" h="301" extrusionOk="0">
                  <a:moveTo>
                    <a:pt x="39" y="69"/>
                  </a:moveTo>
                  <a:cubicBezTo>
                    <a:pt x="200" y="61"/>
                    <a:pt x="360" y="137"/>
                    <a:pt x="454" y="270"/>
                  </a:cubicBezTo>
                  <a:cubicBezTo>
                    <a:pt x="475" y="301"/>
                    <a:pt x="527" y="271"/>
                    <a:pt x="505" y="240"/>
                  </a:cubicBezTo>
                  <a:cubicBezTo>
                    <a:pt x="400" y="90"/>
                    <a:pt x="222" y="0"/>
                    <a:pt x="39" y="9"/>
                  </a:cubicBezTo>
                  <a:cubicBezTo>
                    <a:pt x="0" y="11"/>
                    <a:pt x="0" y="71"/>
                    <a:pt x="39" y="69"/>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821" name="Google Shape;821;p37"/>
            <p:cNvSpPr/>
            <p:nvPr/>
          </p:nvSpPr>
          <p:spPr>
            <a:xfrm>
              <a:off x="6235988" y="1157813"/>
              <a:ext cx="396875" cy="265113"/>
            </a:xfrm>
            <a:custGeom>
              <a:avLst/>
              <a:gdLst/>
              <a:ahLst/>
              <a:cxnLst/>
              <a:rect l="l" t="t" r="r" b="b"/>
              <a:pathLst>
                <a:path w="270" h="180" extrusionOk="0">
                  <a:moveTo>
                    <a:pt x="25" y="61"/>
                  </a:moveTo>
                  <a:cubicBezTo>
                    <a:pt x="63" y="68"/>
                    <a:pt x="96" y="80"/>
                    <a:pt x="129" y="99"/>
                  </a:cubicBezTo>
                  <a:cubicBezTo>
                    <a:pt x="163" y="118"/>
                    <a:pt x="189" y="139"/>
                    <a:pt x="216" y="168"/>
                  </a:cubicBezTo>
                  <a:cubicBezTo>
                    <a:pt x="227" y="180"/>
                    <a:pt x="247" y="179"/>
                    <a:pt x="258" y="168"/>
                  </a:cubicBezTo>
                  <a:cubicBezTo>
                    <a:pt x="270" y="156"/>
                    <a:pt x="269" y="138"/>
                    <a:pt x="258" y="126"/>
                  </a:cubicBezTo>
                  <a:cubicBezTo>
                    <a:pt x="201" y="63"/>
                    <a:pt x="124" y="19"/>
                    <a:pt x="41" y="3"/>
                  </a:cubicBezTo>
                  <a:cubicBezTo>
                    <a:pt x="25" y="0"/>
                    <a:pt x="8" y="8"/>
                    <a:pt x="4" y="24"/>
                  </a:cubicBezTo>
                  <a:cubicBezTo>
                    <a:pt x="0" y="39"/>
                    <a:pt x="9" y="58"/>
                    <a:pt x="25" y="61"/>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822" name="Google Shape;822;p37"/>
            <p:cNvSpPr/>
            <p:nvPr/>
          </p:nvSpPr>
          <p:spPr>
            <a:xfrm>
              <a:off x="6282026" y="3399363"/>
              <a:ext cx="1193801" cy="1089024"/>
            </a:xfrm>
            <a:custGeom>
              <a:avLst/>
              <a:gdLst/>
              <a:ahLst/>
              <a:cxnLst/>
              <a:rect l="l" t="t" r="r" b="b"/>
              <a:pathLst>
                <a:path w="809" h="738" extrusionOk="0">
                  <a:moveTo>
                    <a:pt x="0" y="227"/>
                  </a:moveTo>
                  <a:cubicBezTo>
                    <a:pt x="158" y="738"/>
                    <a:pt x="809" y="376"/>
                    <a:pt x="578" y="0"/>
                  </a:cubicBez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823" name="Google Shape;823;p37"/>
            <p:cNvSpPr/>
            <p:nvPr/>
          </p:nvSpPr>
          <p:spPr>
            <a:xfrm>
              <a:off x="5840700" y="2654825"/>
              <a:ext cx="1349376" cy="852488"/>
            </a:xfrm>
            <a:custGeom>
              <a:avLst/>
              <a:gdLst/>
              <a:ahLst/>
              <a:cxnLst/>
              <a:rect l="l" t="t" r="r" b="b"/>
              <a:pathLst>
                <a:path w="916" h="578" extrusionOk="0">
                  <a:moveTo>
                    <a:pt x="226" y="548"/>
                  </a:moveTo>
                  <a:cubicBezTo>
                    <a:pt x="420" y="471"/>
                    <a:pt x="613" y="389"/>
                    <a:pt x="804" y="303"/>
                  </a:cubicBezTo>
                  <a:cubicBezTo>
                    <a:pt x="874" y="272"/>
                    <a:pt x="916" y="183"/>
                    <a:pt x="881" y="111"/>
                  </a:cubicBezTo>
                  <a:cubicBezTo>
                    <a:pt x="847" y="41"/>
                    <a:pt x="763" y="0"/>
                    <a:pt x="689" y="34"/>
                  </a:cubicBezTo>
                  <a:cubicBezTo>
                    <a:pt x="498" y="120"/>
                    <a:pt x="305" y="202"/>
                    <a:pt x="111" y="279"/>
                  </a:cubicBezTo>
                  <a:cubicBezTo>
                    <a:pt x="39" y="307"/>
                    <a:pt x="0" y="401"/>
                    <a:pt x="34" y="471"/>
                  </a:cubicBezTo>
                  <a:cubicBezTo>
                    <a:pt x="69" y="544"/>
                    <a:pt x="149" y="578"/>
                    <a:pt x="226" y="548"/>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824" name="Google Shape;824;p37"/>
            <p:cNvSpPr/>
            <p:nvPr/>
          </p:nvSpPr>
          <p:spPr>
            <a:xfrm>
              <a:off x="5940713" y="2889775"/>
              <a:ext cx="1349376" cy="852488"/>
            </a:xfrm>
            <a:custGeom>
              <a:avLst/>
              <a:gdLst/>
              <a:ahLst/>
              <a:cxnLst/>
              <a:rect l="l" t="t" r="r" b="b"/>
              <a:pathLst>
                <a:path w="915" h="578" extrusionOk="0">
                  <a:moveTo>
                    <a:pt x="226" y="547"/>
                  </a:moveTo>
                  <a:cubicBezTo>
                    <a:pt x="420" y="470"/>
                    <a:pt x="613" y="389"/>
                    <a:pt x="804" y="303"/>
                  </a:cubicBezTo>
                  <a:cubicBezTo>
                    <a:pt x="873" y="271"/>
                    <a:pt x="915" y="183"/>
                    <a:pt x="880" y="110"/>
                  </a:cubicBezTo>
                  <a:cubicBezTo>
                    <a:pt x="847" y="40"/>
                    <a:pt x="763" y="0"/>
                    <a:pt x="688" y="33"/>
                  </a:cubicBezTo>
                  <a:cubicBezTo>
                    <a:pt x="497" y="119"/>
                    <a:pt x="305" y="201"/>
                    <a:pt x="110" y="278"/>
                  </a:cubicBezTo>
                  <a:cubicBezTo>
                    <a:pt x="39" y="306"/>
                    <a:pt x="0" y="400"/>
                    <a:pt x="33" y="470"/>
                  </a:cubicBezTo>
                  <a:cubicBezTo>
                    <a:pt x="69" y="544"/>
                    <a:pt x="149" y="578"/>
                    <a:pt x="226" y="547"/>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825" name="Google Shape;825;p37"/>
            <p:cNvSpPr/>
            <p:nvPr/>
          </p:nvSpPr>
          <p:spPr>
            <a:xfrm>
              <a:off x="6039138" y="3123138"/>
              <a:ext cx="1350963" cy="852488"/>
            </a:xfrm>
            <a:custGeom>
              <a:avLst/>
              <a:gdLst/>
              <a:ahLst/>
              <a:cxnLst/>
              <a:rect l="l" t="t" r="r" b="b"/>
              <a:pathLst>
                <a:path w="916" h="578" extrusionOk="0">
                  <a:moveTo>
                    <a:pt x="226" y="548"/>
                  </a:moveTo>
                  <a:cubicBezTo>
                    <a:pt x="421" y="470"/>
                    <a:pt x="613" y="389"/>
                    <a:pt x="804" y="303"/>
                  </a:cubicBezTo>
                  <a:cubicBezTo>
                    <a:pt x="874" y="271"/>
                    <a:pt x="916" y="183"/>
                    <a:pt x="881" y="111"/>
                  </a:cubicBezTo>
                  <a:cubicBezTo>
                    <a:pt x="847" y="40"/>
                    <a:pt x="764" y="0"/>
                    <a:pt x="689" y="34"/>
                  </a:cubicBezTo>
                  <a:cubicBezTo>
                    <a:pt x="498" y="120"/>
                    <a:pt x="306" y="201"/>
                    <a:pt x="111" y="278"/>
                  </a:cubicBezTo>
                  <a:cubicBezTo>
                    <a:pt x="40" y="307"/>
                    <a:pt x="0" y="401"/>
                    <a:pt x="34" y="471"/>
                  </a:cubicBezTo>
                  <a:cubicBezTo>
                    <a:pt x="69" y="544"/>
                    <a:pt x="150" y="578"/>
                    <a:pt x="226" y="548"/>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grpSp>
      <p:grpSp>
        <p:nvGrpSpPr>
          <p:cNvPr id="826" name="Google Shape;826;p37"/>
          <p:cNvGrpSpPr/>
          <p:nvPr/>
        </p:nvGrpSpPr>
        <p:grpSpPr>
          <a:xfrm>
            <a:off x="5714767" y="1652364"/>
            <a:ext cx="2743383" cy="3491208"/>
            <a:chOff x="-6005512" y="-860437"/>
            <a:chExt cx="5396111" cy="6864350"/>
          </a:xfrm>
        </p:grpSpPr>
        <p:sp>
          <p:nvSpPr>
            <p:cNvPr id="827" name="Google Shape;827;p37"/>
            <p:cNvSpPr/>
            <p:nvPr/>
          </p:nvSpPr>
          <p:spPr>
            <a:xfrm>
              <a:off x="-5803899" y="4632313"/>
              <a:ext cx="3275013" cy="1371600"/>
            </a:xfrm>
            <a:custGeom>
              <a:avLst/>
              <a:gdLst/>
              <a:ahLst/>
              <a:cxnLst/>
              <a:rect l="l" t="t" r="r" b="b"/>
              <a:pathLst>
                <a:path w="2063" h="864" extrusionOk="0">
                  <a:moveTo>
                    <a:pt x="372" y="0"/>
                  </a:moveTo>
                  <a:lnTo>
                    <a:pt x="0" y="864"/>
                  </a:lnTo>
                  <a:lnTo>
                    <a:pt x="2063" y="864"/>
                  </a:lnTo>
                  <a:lnTo>
                    <a:pt x="2040" y="488"/>
                  </a:lnTo>
                  <a:lnTo>
                    <a:pt x="372"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828" name="Google Shape;828;p37"/>
            <p:cNvSpPr/>
            <p:nvPr/>
          </p:nvSpPr>
          <p:spPr>
            <a:xfrm>
              <a:off x="-5124449" y="-655650"/>
              <a:ext cx="3240667" cy="3072170"/>
            </a:xfrm>
            <a:custGeom>
              <a:avLst/>
              <a:gdLst/>
              <a:ahLst/>
              <a:cxnLst/>
              <a:rect l="l" t="t" r="r" b="b"/>
              <a:pathLst>
                <a:path w="2231" h="2115" extrusionOk="0">
                  <a:moveTo>
                    <a:pt x="2231" y="1738"/>
                  </a:moveTo>
                  <a:cubicBezTo>
                    <a:pt x="1807" y="2033"/>
                    <a:pt x="1243" y="2115"/>
                    <a:pt x="754" y="1953"/>
                  </a:cubicBezTo>
                  <a:cubicBezTo>
                    <a:pt x="507" y="1872"/>
                    <a:pt x="11" y="1567"/>
                    <a:pt x="0" y="1540"/>
                  </a:cubicBezTo>
                  <a:cubicBezTo>
                    <a:pt x="0" y="1540"/>
                    <a:pt x="143" y="953"/>
                    <a:pt x="262" y="727"/>
                  </a:cubicBezTo>
                  <a:cubicBezTo>
                    <a:pt x="324" y="609"/>
                    <a:pt x="400" y="496"/>
                    <a:pt x="489" y="397"/>
                  </a:cubicBezTo>
                  <a:cubicBezTo>
                    <a:pt x="491" y="395"/>
                    <a:pt x="492" y="393"/>
                    <a:pt x="494" y="391"/>
                  </a:cubicBezTo>
                  <a:cubicBezTo>
                    <a:pt x="630" y="235"/>
                    <a:pt x="809" y="116"/>
                    <a:pt x="1008" y="56"/>
                  </a:cubicBezTo>
                  <a:cubicBezTo>
                    <a:pt x="1151" y="13"/>
                    <a:pt x="1306" y="0"/>
                    <a:pt x="1450" y="41"/>
                  </a:cubicBezTo>
                  <a:cubicBezTo>
                    <a:pt x="1615" y="87"/>
                    <a:pt x="1755" y="202"/>
                    <a:pt x="1856" y="341"/>
                  </a:cubicBezTo>
                  <a:cubicBezTo>
                    <a:pt x="1958" y="479"/>
                    <a:pt x="2023" y="640"/>
                    <a:pt x="2075" y="804"/>
                  </a:cubicBezTo>
                  <a:cubicBezTo>
                    <a:pt x="2171" y="1105"/>
                    <a:pt x="2224" y="1421"/>
                    <a:pt x="2231" y="1738"/>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829" name="Google Shape;829;p37"/>
            <p:cNvSpPr/>
            <p:nvPr/>
          </p:nvSpPr>
          <p:spPr>
            <a:xfrm>
              <a:off x="-3878262" y="2039925"/>
              <a:ext cx="493871" cy="228676"/>
            </a:xfrm>
            <a:custGeom>
              <a:avLst/>
              <a:gdLst/>
              <a:ahLst/>
              <a:cxnLst/>
              <a:rect l="l" t="t" r="r" b="b"/>
              <a:pathLst>
                <a:path w="340" h="157" extrusionOk="0">
                  <a:moveTo>
                    <a:pt x="35" y="0"/>
                  </a:moveTo>
                  <a:cubicBezTo>
                    <a:pt x="0" y="86"/>
                    <a:pt x="0" y="86"/>
                    <a:pt x="0" y="86"/>
                  </a:cubicBezTo>
                  <a:cubicBezTo>
                    <a:pt x="0" y="86"/>
                    <a:pt x="183" y="157"/>
                    <a:pt x="340" y="123"/>
                  </a:cubicBezTo>
                  <a:cubicBezTo>
                    <a:pt x="322" y="42"/>
                    <a:pt x="322" y="42"/>
                    <a:pt x="322" y="42"/>
                  </a:cubicBezTo>
                  <a:lnTo>
                    <a:pt x="35" y="0"/>
                  </a:lnTo>
                  <a:close/>
                </a:path>
              </a:pathLst>
            </a:custGeom>
            <a:solidFill>
              <a:srgbClr val="7C443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830" name="Google Shape;830;p37"/>
            <p:cNvSpPr/>
            <p:nvPr/>
          </p:nvSpPr>
          <p:spPr>
            <a:xfrm>
              <a:off x="-5113337" y="-261950"/>
              <a:ext cx="3214521" cy="2433042"/>
            </a:xfrm>
            <a:custGeom>
              <a:avLst/>
              <a:gdLst/>
              <a:ahLst/>
              <a:cxnLst/>
              <a:rect l="l" t="t" r="r" b="b"/>
              <a:pathLst>
                <a:path w="2213" h="1675" extrusionOk="0">
                  <a:moveTo>
                    <a:pt x="1935" y="1263"/>
                  </a:moveTo>
                  <a:cubicBezTo>
                    <a:pt x="1917" y="1264"/>
                    <a:pt x="1899" y="1262"/>
                    <a:pt x="1881" y="1259"/>
                  </a:cubicBezTo>
                  <a:cubicBezTo>
                    <a:pt x="1760" y="1621"/>
                    <a:pt x="1392" y="1675"/>
                    <a:pt x="971" y="1602"/>
                  </a:cubicBezTo>
                  <a:cubicBezTo>
                    <a:pt x="550" y="1528"/>
                    <a:pt x="222" y="1354"/>
                    <a:pt x="231" y="972"/>
                  </a:cubicBezTo>
                  <a:cubicBezTo>
                    <a:pt x="104" y="946"/>
                    <a:pt x="7" y="831"/>
                    <a:pt x="4" y="692"/>
                  </a:cubicBezTo>
                  <a:cubicBezTo>
                    <a:pt x="0" y="530"/>
                    <a:pt x="122" y="396"/>
                    <a:pt x="277" y="392"/>
                  </a:cubicBezTo>
                  <a:cubicBezTo>
                    <a:pt x="333" y="391"/>
                    <a:pt x="386" y="407"/>
                    <a:pt x="430" y="435"/>
                  </a:cubicBezTo>
                  <a:cubicBezTo>
                    <a:pt x="623" y="175"/>
                    <a:pt x="932" y="0"/>
                    <a:pt x="1241" y="54"/>
                  </a:cubicBezTo>
                  <a:cubicBezTo>
                    <a:pt x="1549" y="108"/>
                    <a:pt x="1780" y="375"/>
                    <a:pt x="1874" y="684"/>
                  </a:cubicBezTo>
                  <a:cubicBezTo>
                    <a:pt x="1889" y="681"/>
                    <a:pt x="1905" y="679"/>
                    <a:pt x="1921" y="678"/>
                  </a:cubicBezTo>
                  <a:cubicBezTo>
                    <a:pt x="2076" y="675"/>
                    <a:pt x="2205" y="803"/>
                    <a:pt x="2209" y="964"/>
                  </a:cubicBezTo>
                  <a:cubicBezTo>
                    <a:pt x="2213" y="1125"/>
                    <a:pt x="2090" y="1259"/>
                    <a:pt x="1935" y="1263"/>
                  </a:cubicBezTo>
                  <a:close/>
                </a:path>
              </a:pathLst>
            </a:custGeom>
            <a:solidFill>
              <a:srgbClr val="C27E6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831" name="Google Shape;831;p37"/>
            <p:cNvSpPr/>
            <p:nvPr/>
          </p:nvSpPr>
          <p:spPr>
            <a:xfrm>
              <a:off x="-4830762" y="823900"/>
              <a:ext cx="307943" cy="922377"/>
            </a:xfrm>
            <a:custGeom>
              <a:avLst/>
              <a:gdLst/>
              <a:ahLst/>
              <a:cxnLst/>
              <a:rect l="l" t="t" r="r" b="b"/>
              <a:pathLst>
                <a:path w="212" h="635" extrusionOk="0">
                  <a:moveTo>
                    <a:pt x="203" y="613"/>
                  </a:moveTo>
                  <a:cubicBezTo>
                    <a:pt x="88" y="495"/>
                    <a:pt x="29" y="329"/>
                    <a:pt x="46" y="164"/>
                  </a:cubicBezTo>
                  <a:cubicBezTo>
                    <a:pt x="51" y="114"/>
                    <a:pt x="63" y="65"/>
                    <a:pt x="81" y="19"/>
                  </a:cubicBezTo>
                  <a:cubicBezTo>
                    <a:pt x="85" y="8"/>
                    <a:pt x="69" y="0"/>
                    <a:pt x="64" y="11"/>
                  </a:cubicBezTo>
                  <a:cubicBezTo>
                    <a:pt x="0" y="176"/>
                    <a:pt x="15" y="364"/>
                    <a:pt x="106" y="517"/>
                  </a:cubicBezTo>
                  <a:cubicBezTo>
                    <a:pt x="130" y="557"/>
                    <a:pt x="159" y="594"/>
                    <a:pt x="191" y="627"/>
                  </a:cubicBezTo>
                  <a:cubicBezTo>
                    <a:pt x="200" y="635"/>
                    <a:pt x="212" y="621"/>
                    <a:pt x="203" y="613"/>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832" name="Google Shape;832;p37"/>
            <p:cNvSpPr/>
            <p:nvPr/>
          </p:nvSpPr>
          <p:spPr>
            <a:xfrm>
              <a:off x="-2827337" y="1092188"/>
              <a:ext cx="533090" cy="964502"/>
            </a:xfrm>
            <a:custGeom>
              <a:avLst/>
              <a:gdLst/>
              <a:ahLst/>
              <a:cxnLst/>
              <a:rect l="l" t="t" r="r" b="b"/>
              <a:pathLst>
                <a:path w="367" h="664" extrusionOk="0">
                  <a:moveTo>
                    <a:pt x="351" y="192"/>
                  </a:moveTo>
                  <a:cubicBezTo>
                    <a:pt x="357" y="131"/>
                    <a:pt x="352" y="71"/>
                    <a:pt x="338" y="12"/>
                  </a:cubicBezTo>
                  <a:cubicBezTo>
                    <a:pt x="335" y="0"/>
                    <a:pt x="318" y="7"/>
                    <a:pt x="321" y="19"/>
                  </a:cubicBezTo>
                  <a:cubicBezTo>
                    <a:pt x="367" y="215"/>
                    <a:pt x="298" y="427"/>
                    <a:pt x="144" y="558"/>
                  </a:cubicBezTo>
                  <a:cubicBezTo>
                    <a:pt x="104" y="592"/>
                    <a:pt x="59" y="620"/>
                    <a:pt x="11" y="641"/>
                  </a:cubicBezTo>
                  <a:cubicBezTo>
                    <a:pt x="0" y="646"/>
                    <a:pt x="7" y="664"/>
                    <a:pt x="18" y="659"/>
                  </a:cubicBezTo>
                  <a:cubicBezTo>
                    <a:pt x="204" y="576"/>
                    <a:pt x="334" y="395"/>
                    <a:pt x="351" y="192"/>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833" name="Google Shape;833;p37"/>
            <p:cNvSpPr/>
            <p:nvPr/>
          </p:nvSpPr>
          <p:spPr>
            <a:xfrm>
              <a:off x="-2271712" y="919150"/>
              <a:ext cx="231589" cy="489514"/>
            </a:xfrm>
            <a:custGeom>
              <a:avLst/>
              <a:gdLst/>
              <a:ahLst/>
              <a:cxnLst/>
              <a:rect l="l" t="t" r="r" b="b"/>
              <a:pathLst>
                <a:path w="159" h="337" extrusionOk="0">
                  <a:moveTo>
                    <a:pt x="151" y="220"/>
                  </a:moveTo>
                  <a:cubicBezTo>
                    <a:pt x="150" y="208"/>
                    <a:pt x="131" y="209"/>
                    <a:pt x="133" y="221"/>
                  </a:cubicBezTo>
                  <a:cubicBezTo>
                    <a:pt x="137" y="255"/>
                    <a:pt x="128" y="295"/>
                    <a:pt x="92" y="308"/>
                  </a:cubicBezTo>
                  <a:cubicBezTo>
                    <a:pt x="58" y="320"/>
                    <a:pt x="33" y="293"/>
                    <a:pt x="26" y="261"/>
                  </a:cubicBezTo>
                  <a:cubicBezTo>
                    <a:pt x="13" y="203"/>
                    <a:pt x="34" y="137"/>
                    <a:pt x="69" y="90"/>
                  </a:cubicBezTo>
                  <a:cubicBezTo>
                    <a:pt x="90" y="61"/>
                    <a:pt x="117" y="38"/>
                    <a:pt x="149" y="22"/>
                  </a:cubicBezTo>
                  <a:cubicBezTo>
                    <a:pt x="159" y="17"/>
                    <a:pt x="153" y="0"/>
                    <a:pt x="142" y="5"/>
                  </a:cubicBezTo>
                  <a:cubicBezTo>
                    <a:pt x="75" y="38"/>
                    <a:pt x="26" y="102"/>
                    <a:pt x="10" y="175"/>
                  </a:cubicBezTo>
                  <a:cubicBezTo>
                    <a:pt x="2" y="209"/>
                    <a:pt x="0" y="249"/>
                    <a:pt x="13" y="283"/>
                  </a:cubicBezTo>
                  <a:cubicBezTo>
                    <a:pt x="26" y="316"/>
                    <a:pt x="58" y="337"/>
                    <a:pt x="94" y="326"/>
                  </a:cubicBezTo>
                  <a:cubicBezTo>
                    <a:pt x="140" y="313"/>
                    <a:pt x="157" y="263"/>
                    <a:pt x="151" y="22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834" name="Google Shape;834;p37"/>
            <p:cNvSpPr/>
            <p:nvPr/>
          </p:nvSpPr>
          <p:spPr>
            <a:xfrm>
              <a:off x="-5006974" y="444488"/>
              <a:ext cx="214110" cy="528733"/>
            </a:xfrm>
            <a:custGeom>
              <a:avLst/>
              <a:gdLst/>
              <a:ahLst/>
              <a:cxnLst/>
              <a:rect l="l" t="t" r="r" b="b"/>
              <a:pathLst>
                <a:path w="147" h="364" extrusionOk="0">
                  <a:moveTo>
                    <a:pt x="142" y="132"/>
                  </a:moveTo>
                  <a:cubicBezTo>
                    <a:pt x="138" y="91"/>
                    <a:pt x="132" y="41"/>
                    <a:pt x="95" y="16"/>
                  </a:cubicBezTo>
                  <a:cubicBezTo>
                    <a:pt x="77" y="4"/>
                    <a:pt x="55" y="0"/>
                    <a:pt x="36" y="10"/>
                  </a:cubicBezTo>
                  <a:cubicBezTo>
                    <a:pt x="18" y="19"/>
                    <a:pt x="7" y="37"/>
                    <a:pt x="9" y="57"/>
                  </a:cubicBezTo>
                  <a:cubicBezTo>
                    <a:pt x="10" y="69"/>
                    <a:pt x="29" y="67"/>
                    <a:pt x="28" y="55"/>
                  </a:cubicBezTo>
                  <a:cubicBezTo>
                    <a:pt x="26" y="41"/>
                    <a:pt x="36" y="28"/>
                    <a:pt x="50" y="24"/>
                  </a:cubicBezTo>
                  <a:cubicBezTo>
                    <a:pt x="65" y="19"/>
                    <a:pt x="82" y="27"/>
                    <a:pt x="93" y="38"/>
                  </a:cubicBezTo>
                  <a:cubicBezTo>
                    <a:pt x="117" y="62"/>
                    <a:pt x="121" y="102"/>
                    <a:pt x="124" y="133"/>
                  </a:cubicBezTo>
                  <a:cubicBezTo>
                    <a:pt x="127" y="170"/>
                    <a:pt x="126" y="207"/>
                    <a:pt x="118" y="243"/>
                  </a:cubicBezTo>
                  <a:cubicBezTo>
                    <a:pt x="112" y="273"/>
                    <a:pt x="101" y="320"/>
                    <a:pt x="69" y="332"/>
                  </a:cubicBezTo>
                  <a:cubicBezTo>
                    <a:pt x="51" y="339"/>
                    <a:pt x="35" y="328"/>
                    <a:pt x="28" y="311"/>
                  </a:cubicBezTo>
                  <a:cubicBezTo>
                    <a:pt x="20" y="292"/>
                    <a:pt x="26" y="270"/>
                    <a:pt x="30" y="250"/>
                  </a:cubicBezTo>
                  <a:cubicBezTo>
                    <a:pt x="32" y="238"/>
                    <a:pt x="14" y="235"/>
                    <a:pt x="12" y="247"/>
                  </a:cubicBezTo>
                  <a:cubicBezTo>
                    <a:pt x="4" y="283"/>
                    <a:pt x="0" y="338"/>
                    <a:pt x="45" y="351"/>
                  </a:cubicBezTo>
                  <a:cubicBezTo>
                    <a:pt x="91" y="364"/>
                    <a:pt x="117" y="313"/>
                    <a:pt x="128" y="278"/>
                  </a:cubicBezTo>
                  <a:cubicBezTo>
                    <a:pt x="143" y="231"/>
                    <a:pt x="147" y="181"/>
                    <a:pt x="142" y="132"/>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835" name="Google Shape;835;p37"/>
            <p:cNvSpPr/>
            <p:nvPr/>
          </p:nvSpPr>
          <p:spPr>
            <a:xfrm>
              <a:off x="-4568825" y="890575"/>
              <a:ext cx="459205" cy="459010"/>
            </a:xfrm>
            <a:custGeom>
              <a:avLst/>
              <a:gdLst/>
              <a:ahLst/>
              <a:cxnLst/>
              <a:rect l="l" t="t" r="r" b="b"/>
              <a:pathLst>
                <a:path w="317" h="316" extrusionOk="0">
                  <a:moveTo>
                    <a:pt x="303" y="183"/>
                  </a:moveTo>
                  <a:cubicBezTo>
                    <a:pt x="289" y="263"/>
                    <a:pt x="213" y="316"/>
                    <a:pt x="134" y="303"/>
                  </a:cubicBezTo>
                  <a:cubicBezTo>
                    <a:pt x="54" y="289"/>
                    <a:pt x="0" y="213"/>
                    <a:pt x="14" y="133"/>
                  </a:cubicBezTo>
                  <a:cubicBezTo>
                    <a:pt x="28" y="53"/>
                    <a:pt x="104" y="0"/>
                    <a:pt x="184" y="14"/>
                  </a:cubicBezTo>
                  <a:cubicBezTo>
                    <a:pt x="264" y="28"/>
                    <a:pt x="317" y="103"/>
                    <a:pt x="303" y="183"/>
                  </a:cubicBezTo>
                  <a:close/>
                </a:path>
              </a:pathLst>
            </a:custGeom>
            <a:solidFill>
              <a:srgbClr val="B1654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836" name="Google Shape;836;p37"/>
            <p:cNvSpPr/>
            <p:nvPr/>
          </p:nvSpPr>
          <p:spPr>
            <a:xfrm>
              <a:off x="-3073400" y="1150925"/>
              <a:ext cx="460462" cy="460462"/>
            </a:xfrm>
            <a:custGeom>
              <a:avLst/>
              <a:gdLst/>
              <a:ahLst/>
              <a:cxnLst/>
              <a:rect l="l" t="t" r="r" b="b"/>
              <a:pathLst>
                <a:path w="317" h="317" extrusionOk="0">
                  <a:moveTo>
                    <a:pt x="303" y="184"/>
                  </a:moveTo>
                  <a:cubicBezTo>
                    <a:pt x="289" y="264"/>
                    <a:pt x="213" y="317"/>
                    <a:pt x="133" y="303"/>
                  </a:cubicBezTo>
                  <a:cubicBezTo>
                    <a:pt x="54" y="289"/>
                    <a:pt x="0" y="213"/>
                    <a:pt x="14" y="133"/>
                  </a:cubicBezTo>
                  <a:cubicBezTo>
                    <a:pt x="28" y="54"/>
                    <a:pt x="104" y="0"/>
                    <a:pt x="184" y="14"/>
                  </a:cubicBezTo>
                  <a:cubicBezTo>
                    <a:pt x="263" y="28"/>
                    <a:pt x="317" y="104"/>
                    <a:pt x="303" y="184"/>
                  </a:cubicBezTo>
                  <a:close/>
                </a:path>
              </a:pathLst>
            </a:custGeom>
            <a:solidFill>
              <a:srgbClr val="B1654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837" name="Google Shape;837;p37"/>
            <p:cNvSpPr/>
            <p:nvPr/>
          </p:nvSpPr>
          <p:spPr>
            <a:xfrm>
              <a:off x="-4114800" y="744525"/>
              <a:ext cx="255651" cy="305038"/>
            </a:xfrm>
            <a:custGeom>
              <a:avLst/>
              <a:gdLst/>
              <a:ahLst/>
              <a:cxnLst/>
              <a:rect l="l" t="t" r="r" b="b"/>
              <a:pathLst>
                <a:path w="176" h="210" extrusionOk="0">
                  <a:moveTo>
                    <a:pt x="167" y="119"/>
                  </a:moveTo>
                  <a:cubicBezTo>
                    <a:pt x="157" y="173"/>
                    <a:pt x="114" y="210"/>
                    <a:pt x="71" y="203"/>
                  </a:cubicBezTo>
                  <a:cubicBezTo>
                    <a:pt x="27" y="195"/>
                    <a:pt x="0" y="145"/>
                    <a:pt x="9" y="92"/>
                  </a:cubicBezTo>
                  <a:cubicBezTo>
                    <a:pt x="18" y="38"/>
                    <a:pt x="61" y="0"/>
                    <a:pt x="105" y="8"/>
                  </a:cubicBezTo>
                  <a:cubicBezTo>
                    <a:pt x="148" y="16"/>
                    <a:pt x="176" y="65"/>
                    <a:pt x="167" y="119"/>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838" name="Google Shape;838;p37"/>
            <p:cNvSpPr/>
            <p:nvPr/>
          </p:nvSpPr>
          <p:spPr>
            <a:xfrm>
              <a:off x="-3246437" y="896925"/>
              <a:ext cx="255651" cy="304415"/>
            </a:xfrm>
            <a:custGeom>
              <a:avLst/>
              <a:gdLst/>
              <a:ahLst/>
              <a:cxnLst/>
              <a:rect l="l" t="t" r="r" b="b"/>
              <a:pathLst>
                <a:path w="176" h="209" extrusionOk="0">
                  <a:moveTo>
                    <a:pt x="167" y="118"/>
                  </a:moveTo>
                  <a:cubicBezTo>
                    <a:pt x="158" y="172"/>
                    <a:pt x="115" y="209"/>
                    <a:pt x="71" y="202"/>
                  </a:cubicBezTo>
                  <a:cubicBezTo>
                    <a:pt x="28" y="194"/>
                    <a:pt x="0" y="145"/>
                    <a:pt x="10" y="91"/>
                  </a:cubicBezTo>
                  <a:cubicBezTo>
                    <a:pt x="19" y="37"/>
                    <a:pt x="62" y="0"/>
                    <a:pt x="105" y="7"/>
                  </a:cubicBezTo>
                  <a:cubicBezTo>
                    <a:pt x="149" y="15"/>
                    <a:pt x="176" y="64"/>
                    <a:pt x="167" y="118"/>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839" name="Google Shape;839;p37"/>
            <p:cNvSpPr/>
            <p:nvPr/>
          </p:nvSpPr>
          <p:spPr>
            <a:xfrm>
              <a:off x="-3948112" y="1025513"/>
              <a:ext cx="382429" cy="281027"/>
            </a:xfrm>
            <a:custGeom>
              <a:avLst/>
              <a:gdLst/>
              <a:ahLst/>
              <a:cxnLst/>
              <a:rect l="l" t="t" r="r" b="b"/>
              <a:pathLst>
                <a:path w="264" h="194" extrusionOk="0">
                  <a:moveTo>
                    <a:pt x="259" y="124"/>
                  </a:moveTo>
                  <a:cubicBezTo>
                    <a:pt x="254" y="151"/>
                    <a:pt x="236" y="171"/>
                    <a:pt x="212" y="182"/>
                  </a:cubicBezTo>
                  <a:cubicBezTo>
                    <a:pt x="185" y="194"/>
                    <a:pt x="155" y="194"/>
                    <a:pt x="127" y="188"/>
                  </a:cubicBezTo>
                  <a:cubicBezTo>
                    <a:pt x="90" y="181"/>
                    <a:pt x="0" y="161"/>
                    <a:pt x="27" y="104"/>
                  </a:cubicBezTo>
                  <a:cubicBezTo>
                    <a:pt x="38" y="80"/>
                    <a:pt x="65" y="64"/>
                    <a:pt x="87" y="50"/>
                  </a:cubicBezTo>
                  <a:cubicBezTo>
                    <a:pt x="95" y="45"/>
                    <a:pt x="103" y="39"/>
                    <a:pt x="111" y="34"/>
                  </a:cubicBezTo>
                  <a:cubicBezTo>
                    <a:pt x="130" y="22"/>
                    <a:pt x="153" y="10"/>
                    <a:pt x="176" y="4"/>
                  </a:cubicBezTo>
                  <a:cubicBezTo>
                    <a:pt x="176" y="4"/>
                    <a:pt x="176" y="4"/>
                    <a:pt x="177" y="4"/>
                  </a:cubicBezTo>
                  <a:cubicBezTo>
                    <a:pt x="177" y="4"/>
                    <a:pt x="177" y="4"/>
                    <a:pt x="177" y="4"/>
                  </a:cubicBezTo>
                  <a:cubicBezTo>
                    <a:pt x="185" y="2"/>
                    <a:pt x="194" y="1"/>
                    <a:pt x="202" y="1"/>
                  </a:cubicBezTo>
                  <a:cubicBezTo>
                    <a:pt x="229" y="0"/>
                    <a:pt x="247" y="19"/>
                    <a:pt x="254" y="44"/>
                  </a:cubicBezTo>
                  <a:cubicBezTo>
                    <a:pt x="261" y="69"/>
                    <a:pt x="264" y="99"/>
                    <a:pt x="259" y="124"/>
                  </a:cubicBezTo>
                  <a:close/>
                </a:path>
              </a:pathLst>
            </a:custGeom>
            <a:solidFill>
              <a:srgbClr val="B1654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840" name="Google Shape;840;p37"/>
            <p:cNvSpPr/>
            <p:nvPr/>
          </p:nvSpPr>
          <p:spPr>
            <a:xfrm>
              <a:off x="-3794125" y="1289038"/>
              <a:ext cx="582478" cy="412850"/>
            </a:xfrm>
            <a:custGeom>
              <a:avLst/>
              <a:gdLst/>
              <a:ahLst/>
              <a:cxnLst/>
              <a:rect l="l" t="t" r="r" b="b"/>
              <a:pathLst>
                <a:path w="401" h="285" extrusionOk="0">
                  <a:moveTo>
                    <a:pt x="346" y="189"/>
                  </a:moveTo>
                  <a:cubicBezTo>
                    <a:pt x="307" y="251"/>
                    <a:pt x="234" y="285"/>
                    <a:pt x="161" y="275"/>
                  </a:cubicBezTo>
                  <a:cubicBezTo>
                    <a:pt x="123" y="270"/>
                    <a:pt x="88" y="252"/>
                    <a:pt x="57" y="229"/>
                  </a:cubicBezTo>
                  <a:cubicBezTo>
                    <a:pt x="31" y="209"/>
                    <a:pt x="2" y="182"/>
                    <a:pt x="1" y="146"/>
                  </a:cubicBezTo>
                  <a:cubicBezTo>
                    <a:pt x="0" y="111"/>
                    <a:pt x="28" y="83"/>
                    <a:pt x="60" y="74"/>
                  </a:cubicBezTo>
                  <a:cubicBezTo>
                    <a:pt x="95" y="65"/>
                    <a:pt x="131" y="75"/>
                    <a:pt x="164" y="90"/>
                  </a:cubicBezTo>
                  <a:cubicBezTo>
                    <a:pt x="179" y="69"/>
                    <a:pt x="199" y="50"/>
                    <a:pt x="221" y="36"/>
                  </a:cubicBezTo>
                  <a:cubicBezTo>
                    <a:pt x="252" y="16"/>
                    <a:pt x="296" y="0"/>
                    <a:pt x="332" y="14"/>
                  </a:cubicBezTo>
                  <a:cubicBezTo>
                    <a:pt x="401" y="41"/>
                    <a:pt x="376" y="142"/>
                    <a:pt x="346" y="189"/>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841" name="Google Shape;841;p37"/>
            <p:cNvSpPr/>
            <p:nvPr/>
          </p:nvSpPr>
          <p:spPr>
            <a:xfrm>
              <a:off x="-4527550" y="-466737"/>
              <a:ext cx="2148340" cy="1308759"/>
            </a:xfrm>
            <a:custGeom>
              <a:avLst/>
              <a:gdLst/>
              <a:ahLst/>
              <a:cxnLst/>
              <a:rect l="l" t="t" r="r" b="b"/>
              <a:pathLst>
                <a:path w="1479" h="901" extrusionOk="0">
                  <a:moveTo>
                    <a:pt x="1362" y="861"/>
                  </a:moveTo>
                  <a:cubicBezTo>
                    <a:pt x="1336" y="766"/>
                    <a:pt x="1310" y="670"/>
                    <a:pt x="1285" y="575"/>
                  </a:cubicBezTo>
                  <a:cubicBezTo>
                    <a:pt x="1290" y="675"/>
                    <a:pt x="1293" y="775"/>
                    <a:pt x="1292" y="874"/>
                  </a:cubicBezTo>
                  <a:cubicBezTo>
                    <a:pt x="1168" y="896"/>
                    <a:pt x="1041" y="901"/>
                    <a:pt x="915" y="893"/>
                  </a:cubicBezTo>
                  <a:cubicBezTo>
                    <a:pt x="916" y="785"/>
                    <a:pt x="923" y="678"/>
                    <a:pt x="935" y="571"/>
                  </a:cubicBezTo>
                  <a:cubicBezTo>
                    <a:pt x="891" y="675"/>
                    <a:pt x="847" y="779"/>
                    <a:pt x="802" y="883"/>
                  </a:cubicBezTo>
                  <a:cubicBezTo>
                    <a:pt x="741" y="876"/>
                    <a:pt x="680" y="867"/>
                    <a:pt x="620" y="855"/>
                  </a:cubicBezTo>
                  <a:cubicBezTo>
                    <a:pt x="562" y="843"/>
                    <a:pt x="503" y="830"/>
                    <a:pt x="446" y="812"/>
                  </a:cubicBezTo>
                  <a:cubicBezTo>
                    <a:pt x="469" y="709"/>
                    <a:pt x="482" y="604"/>
                    <a:pt x="485" y="498"/>
                  </a:cubicBezTo>
                  <a:cubicBezTo>
                    <a:pt x="430" y="588"/>
                    <a:pt x="376" y="678"/>
                    <a:pt x="321" y="768"/>
                  </a:cubicBezTo>
                  <a:cubicBezTo>
                    <a:pt x="277" y="750"/>
                    <a:pt x="235" y="728"/>
                    <a:pt x="194" y="703"/>
                  </a:cubicBezTo>
                  <a:cubicBezTo>
                    <a:pt x="120" y="658"/>
                    <a:pt x="52" y="599"/>
                    <a:pt x="0" y="530"/>
                  </a:cubicBezTo>
                  <a:cubicBezTo>
                    <a:pt x="80" y="352"/>
                    <a:pt x="243" y="218"/>
                    <a:pt x="420" y="132"/>
                  </a:cubicBezTo>
                  <a:cubicBezTo>
                    <a:pt x="606" y="43"/>
                    <a:pt x="827" y="0"/>
                    <a:pt x="1017" y="78"/>
                  </a:cubicBezTo>
                  <a:cubicBezTo>
                    <a:pt x="1161" y="137"/>
                    <a:pt x="1272" y="259"/>
                    <a:pt x="1343" y="397"/>
                  </a:cubicBezTo>
                  <a:cubicBezTo>
                    <a:pt x="1413" y="531"/>
                    <a:pt x="1450" y="680"/>
                    <a:pt x="1479" y="829"/>
                  </a:cubicBezTo>
                  <a:cubicBezTo>
                    <a:pt x="1440" y="841"/>
                    <a:pt x="1401" y="852"/>
                    <a:pt x="1362" y="861"/>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842" name="Google Shape;842;p37"/>
            <p:cNvSpPr/>
            <p:nvPr/>
          </p:nvSpPr>
          <p:spPr>
            <a:xfrm>
              <a:off x="-2617787" y="-820750"/>
              <a:ext cx="90511" cy="403460"/>
            </a:xfrm>
            <a:custGeom>
              <a:avLst/>
              <a:gdLst/>
              <a:ahLst/>
              <a:cxnLst/>
              <a:rect l="l" t="t" r="r" b="b"/>
              <a:pathLst>
                <a:path w="63" h="277" extrusionOk="0">
                  <a:moveTo>
                    <a:pt x="44" y="12"/>
                  </a:moveTo>
                  <a:cubicBezTo>
                    <a:pt x="38" y="96"/>
                    <a:pt x="25" y="179"/>
                    <a:pt x="3" y="260"/>
                  </a:cubicBezTo>
                  <a:cubicBezTo>
                    <a:pt x="0" y="272"/>
                    <a:pt x="18" y="277"/>
                    <a:pt x="21" y="265"/>
                  </a:cubicBezTo>
                  <a:cubicBezTo>
                    <a:pt x="43" y="182"/>
                    <a:pt x="57" y="98"/>
                    <a:pt x="62" y="12"/>
                  </a:cubicBezTo>
                  <a:cubicBezTo>
                    <a:pt x="63" y="0"/>
                    <a:pt x="45" y="0"/>
                    <a:pt x="44" y="12"/>
                  </a:cubicBezTo>
                  <a:close/>
                </a:path>
              </a:pathLst>
            </a:custGeom>
            <a:solidFill>
              <a:srgbClr val="34272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843" name="Google Shape;843;p37"/>
            <p:cNvSpPr/>
            <p:nvPr/>
          </p:nvSpPr>
          <p:spPr>
            <a:xfrm>
              <a:off x="-2801937" y="-860437"/>
              <a:ext cx="171402" cy="419481"/>
            </a:xfrm>
            <a:custGeom>
              <a:avLst/>
              <a:gdLst/>
              <a:ahLst/>
              <a:cxnLst/>
              <a:rect l="l" t="t" r="r" b="b"/>
              <a:pathLst>
                <a:path w="118" h="288" extrusionOk="0">
                  <a:moveTo>
                    <a:pt x="116" y="272"/>
                  </a:moveTo>
                  <a:cubicBezTo>
                    <a:pt x="95" y="181"/>
                    <a:pt x="64" y="94"/>
                    <a:pt x="22" y="11"/>
                  </a:cubicBezTo>
                  <a:cubicBezTo>
                    <a:pt x="17" y="0"/>
                    <a:pt x="0" y="10"/>
                    <a:pt x="6" y="21"/>
                  </a:cubicBezTo>
                  <a:cubicBezTo>
                    <a:pt x="47" y="102"/>
                    <a:pt x="78" y="188"/>
                    <a:pt x="98" y="277"/>
                  </a:cubicBezTo>
                  <a:cubicBezTo>
                    <a:pt x="100" y="288"/>
                    <a:pt x="118" y="283"/>
                    <a:pt x="116" y="272"/>
                  </a:cubicBezTo>
                  <a:close/>
                </a:path>
              </a:pathLst>
            </a:custGeom>
            <a:solidFill>
              <a:srgbClr val="34272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844" name="Google Shape;844;p37"/>
            <p:cNvSpPr/>
            <p:nvPr/>
          </p:nvSpPr>
          <p:spPr>
            <a:xfrm>
              <a:off x="-3062287" y="-808050"/>
              <a:ext cx="358783" cy="298589"/>
            </a:xfrm>
            <a:custGeom>
              <a:avLst/>
              <a:gdLst/>
              <a:ahLst/>
              <a:cxnLst/>
              <a:rect l="l" t="t" r="r" b="b"/>
              <a:pathLst>
                <a:path w="247" h="205" extrusionOk="0">
                  <a:moveTo>
                    <a:pt x="239" y="183"/>
                  </a:moveTo>
                  <a:cubicBezTo>
                    <a:pt x="173" y="116"/>
                    <a:pt x="99" y="56"/>
                    <a:pt x="19" y="6"/>
                  </a:cubicBezTo>
                  <a:cubicBezTo>
                    <a:pt x="9" y="0"/>
                    <a:pt x="0" y="16"/>
                    <a:pt x="10" y="22"/>
                  </a:cubicBezTo>
                  <a:cubicBezTo>
                    <a:pt x="88" y="72"/>
                    <a:pt x="161" y="130"/>
                    <a:pt x="226" y="196"/>
                  </a:cubicBezTo>
                  <a:cubicBezTo>
                    <a:pt x="234" y="205"/>
                    <a:pt x="247" y="192"/>
                    <a:pt x="239" y="183"/>
                  </a:cubicBezTo>
                  <a:close/>
                </a:path>
              </a:pathLst>
            </a:custGeom>
            <a:solidFill>
              <a:srgbClr val="34272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845" name="Google Shape;845;p37"/>
            <p:cNvSpPr/>
            <p:nvPr/>
          </p:nvSpPr>
          <p:spPr>
            <a:xfrm>
              <a:off x="-1354137" y="2320913"/>
              <a:ext cx="517112" cy="383878"/>
            </a:xfrm>
            <a:custGeom>
              <a:avLst/>
              <a:gdLst/>
              <a:ahLst/>
              <a:cxnLst/>
              <a:rect l="l" t="t" r="r" b="b"/>
              <a:pathLst>
                <a:path w="356" h="265" extrusionOk="0">
                  <a:moveTo>
                    <a:pt x="350" y="123"/>
                  </a:moveTo>
                  <a:cubicBezTo>
                    <a:pt x="338" y="200"/>
                    <a:pt x="257" y="247"/>
                    <a:pt x="186" y="256"/>
                  </a:cubicBezTo>
                  <a:cubicBezTo>
                    <a:pt x="117" y="265"/>
                    <a:pt x="10" y="239"/>
                    <a:pt x="3" y="155"/>
                  </a:cubicBezTo>
                  <a:cubicBezTo>
                    <a:pt x="0" y="113"/>
                    <a:pt x="32" y="85"/>
                    <a:pt x="69" y="73"/>
                  </a:cubicBezTo>
                  <a:cubicBezTo>
                    <a:pt x="85" y="68"/>
                    <a:pt x="101" y="63"/>
                    <a:pt x="117" y="59"/>
                  </a:cubicBezTo>
                  <a:cubicBezTo>
                    <a:pt x="144" y="48"/>
                    <a:pt x="171" y="38"/>
                    <a:pt x="197" y="27"/>
                  </a:cubicBezTo>
                  <a:cubicBezTo>
                    <a:pt x="234" y="11"/>
                    <a:pt x="277" y="0"/>
                    <a:pt x="312" y="26"/>
                  </a:cubicBezTo>
                  <a:cubicBezTo>
                    <a:pt x="342" y="48"/>
                    <a:pt x="356" y="87"/>
                    <a:pt x="350" y="12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846" name="Google Shape;846;p37"/>
            <p:cNvSpPr/>
            <p:nvPr/>
          </p:nvSpPr>
          <p:spPr>
            <a:xfrm>
              <a:off x="-855662" y="2138350"/>
              <a:ext cx="246261" cy="242697"/>
            </a:xfrm>
            <a:custGeom>
              <a:avLst/>
              <a:gdLst/>
              <a:ahLst/>
              <a:cxnLst/>
              <a:rect l="l" t="t" r="r" b="b"/>
              <a:pathLst>
                <a:path w="170" h="168" extrusionOk="0">
                  <a:moveTo>
                    <a:pt x="160" y="107"/>
                  </a:moveTo>
                  <a:cubicBezTo>
                    <a:pt x="149" y="141"/>
                    <a:pt x="118" y="168"/>
                    <a:pt x="82" y="166"/>
                  </a:cubicBezTo>
                  <a:cubicBezTo>
                    <a:pt x="49" y="165"/>
                    <a:pt x="16" y="143"/>
                    <a:pt x="10" y="109"/>
                  </a:cubicBezTo>
                  <a:cubicBezTo>
                    <a:pt x="9" y="107"/>
                    <a:pt x="7" y="105"/>
                    <a:pt x="6" y="103"/>
                  </a:cubicBezTo>
                  <a:cubicBezTo>
                    <a:pt x="1" y="88"/>
                    <a:pt x="0" y="70"/>
                    <a:pt x="5" y="55"/>
                  </a:cubicBezTo>
                  <a:cubicBezTo>
                    <a:pt x="11" y="38"/>
                    <a:pt x="21" y="25"/>
                    <a:pt x="36" y="14"/>
                  </a:cubicBezTo>
                  <a:cubicBezTo>
                    <a:pt x="49" y="5"/>
                    <a:pt x="66" y="0"/>
                    <a:pt x="81" y="0"/>
                  </a:cubicBezTo>
                  <a:cubicBezTo>
                    <a:pt x="100" y="0"/>
                    <a:pt x="118" y="7"/>
                    <a:pt x="132" y="19"/>
                  </a:cubicBezTo>
                  <a:cubicBezTo>
                    <a:pt x="158" y="39"/>
                    <a:pt x="170" y="76"/>
                    <a:pt x="160" y="107"/>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847" name="Google Shape;847;p37"/>
            <p:cNvSpPr/>
            <p:nvPr/>
          </p:nvSpPr>
          <p:spPr>
            <a:xfrm>
              <a:off x="-6005512" y="-747725"/>
              <a:ext cx="1265182" cy="3493413"/>
            </a:xfrm>
            <a:custGeom>
              <a:avLst/>
              <a:gdLst/>
              <a:ahLst/>
              <a:cxnLst/>
              <a:rect l="l" t="t" r="r" b="b"/>
              <a:pathLst>
                <a:path w="871" h="2405" extrusionOk="0">
                  <a:moveTo>
                    <a:pt x="871" y="1854"/>
                  </a:moveTo>
                  <a:cubicBezTo>
                    <a:pt x="619" y="2405"/>
                    <a:pt x="619" y="2405"/>
                    <a:pt x="619" y="2405"/>
                  </a:cubicBezTo>
                  <a:cubicBezTo>
                    <a:pt x="592" y="2388"/>
                    <a:pt x="567" y="2366"/>
                    <a:pt x="544" y="2340"/>
                  </a:cubicBezTo>
                  <a:cubicBezTo>
                    <a:pt x="428" y="2211"/>
                    <a:pt x="356" y="1994"/>
                    <a:pt x="317" y="1839"/>
                  </a:cubicBezTo>
                  <a:cubicBezTo>
                    <a:pt x="289" y="1732"/>
                    <a:pt x="278" y="1654"/>
                    <a:pt x="278" y="1654"/>
                  </a:cubicBezTo>
                  <a:cubicBezTo>
                    <a:pt x="278" y="1654"/>
                    <a:pt x="278" y="1654"/>
                    <a:pt x="278" y="1654"/>
                  </a:cubicBezTo>
                  <a:cubicBezTo>
                    <a:pt x="268" y="1602"/>
                    <a:pt x="265" y="1549"/>
                    <a:pt x="265" y="1496"/>
                  </a:cubicBezTo>
                  <a:cubicBezTo>
                    <a:pt x="263" y="1296"/>
                    <a:pt x="304" y="1098"/>
                    <a:pt x="345" y="901"/>
                  </a:cubicBezTo>
                  <a:cubicBezTo>
                    <a:pt x="339" y="900"/>
                    <a:pt x="339" y="900"/>
                    <a:pt x="339" y="900"/>
                  </a:cubicBezTo>
                  <a:cubicBezTo>
                    <a:pt x="257" y="810"/>
                    <a:pt x="213" y="686"/>
                    <a:pt x="220" y="564"/>
                  </a:cubicBezTo>
                  <a:cubicBezTo>
                    <a:pt x="149" y="520"/>
                    <a:pt x="85" y="466"/>
                    <a:pt x="29" y="405"/>
                  </a:cubicBezTo>
                  <a:cubicBezTo>
                    <a:pt x="15" y="388"/>
                    <a:pt x="0" y="364"/>
                    <a:pt x="14" y="347"/>
                  </a:cubicBezTo>
                  <a:cubicBezTo>
                    <a:pt x="25" y="332"/>
                    <a:pt x="49" y="336"/>
                    <a:pt x="66" y="343"/>
                  </a:cubicBezTo>
                  <a:cubicBezTo>
                    <a:pt x="149" y="371"/>
                    <a:pt x="226" y="415"/>
                    <a:pt x="293" y="472"/>
                  </a:cubicBezTo>
                  <a:cubicBezTo>
                    <a:pt x="296" y="468"/>
                    <a:pt x="296" y="468"/>
                    <a:pt x="296" y="468"/>
                  </a:cubicBezTo>
                  <a:cubicBezTo>
                    <a:pt x="265" y="350"/>
                    <a:pt x="238" y="231"/>
                    <a:pt x="215" y="111"/>
                  </a:cubicBezTo>
                  <a:cubicBezTo>
                    <a:pt x="211" y="90"/>
                    <a:pt x="211" y="62"/>
                    <a:pt x="230" y="53"/>
                  </a:cubicBezTo>
                  <a:cubicBezTo>
                    <a:pt x="250" y="44"/>
                    <a:pt x="271" y="63"/>
                    <a:pt x="283" y="81"/>
                  </a:cubicBezTo>
                  <a:cubicBezTo>
                    <a:pt x="355" y="187"/>
                    <a:pt x="387" y="315"/>
                    <a:pt x="416" y="440"/>
                  </a:cubicBezTo>
                  <a:cubicBezTo>
                    <a:pt x="405" y="307"/>
                    <a:pt x="402" y="173"/>
                    <a:pt x="409" y="39"/>
                  </a:cubicBezTo>
                  <a:cubicBezTo>
                    <a:pt x="409" y="24"/>
                    <a:pt x="413" y="7"/>
                    <a:pt x="427" y="3"/>
                  </a:cubicBezTo>
                  <a:cubicBezTo>
                    <a:pt x="438" y="0"/>
                    <a:pt x="449" y="8"/>
                    <a:pt x="457" y="17"/>
                  </a:cubicBezTo>
                  <a:cubicBezTo>
                    <a:pt x="489" y="53"/>
                    <a:pt x="501" y="101"/>
                    <a:pt x="510" y="148"/>
                  </a:cubicBezTo>
                  <a:cubicBezTo>
                    <a:pt x="534" y="267"/>
                    <a:pt x="544" y="388"/>
                    <a:pt x="540" y="508"/>
                  </a:cubicBezTo>
                  <a:cubicBezTo>
                    <a:pt x="547" y="508"/>
                    <a:pt x="547" y="508"/>
                    <a:pt x="547" y="508"/>
                  </a:cubicBezTo>
                  <a:cubicBezTo>
                    <a:pt x="553" y="381"/>
                    <a:pt x="571" y="255"/>
                    <a:pt x="599" y="131"/>
                  </a:cubicBezTo>
                  <a:cubicBezTo>
                    <a:pt x="604" y="112"/>
                    <a:pt x="614" y="89"/>
                    <a:pt x="634" y="89"/>
                  </a:cubicBezTo>
                  <a:cubicBezTo>
                    <a:pt x="653" y="88"/>
                    <a:pt x="663" y="111"/>
                    <a:pt x="668" y="130"/>
                  </a:cubicBezTo>
                  <a:cubicBezTo>
                    <a:pt x="704" y="277"/>
                    <a:pt x="707" y="431"/>
                    <a:pt x="675" y="579"/>
                  </a:cubicBezTo>
                  <a:cubicBezTo>
                    <a:pt x="686" y="581"/>
                    <a:pt x="686" y="581"/>
                    <a:pt x="686" y="581"/>
                  </a:cubicBezTo>
                  <a:cubicBezTo>
                    <a:pt x="714" y="527"/>
                    <a:pt x="744" y="474"/>
                    <a:pt x="778" y="423"/>
                  </a:cubicBezTo>
                  <a:cubicBezTo>
                    <a:pt x="791" y="403"/>
                    <a:pt x="812" y="381"/>
                    <a:pt x="834" y="391"/>
                  </a:cubicBezTo>
                  <a:cubicBezTo>
                    <a:pt x="855" y="401"/>
                    <a:pt x="853" y="431"/>
                    <a:pt x="847" y="454"/>
                  </a:cubicBezTo>
                  <a:cubicBezTo>
                    <a:pt x="810" y="598"/>
                    <a:pt x="753" y="737"/>
                    <a:pt x="678" y="865"/>
                  </a:cubicBezTo>
                  <a:cubicBezTo>
                    <a:pt x="749" y="1132"/>
                    <a:pt x="792" y="1406"/>
                    <a:pt x="813" y="1681"/>
                  </a:cubicBezTo>
                  <a:cubicBezTo>
                    <a:pt x="815" y="1701"/>
                    <a:pt x="816" y="1722"/>
                    <a:pt x="817" y="1743"/>
                  </a:cubicBezTo>
                  <a:lnTo>
                    <a:pt x="871" y="1854"/>
                  </a:lnTo>
                  <a:close/>
                </a:path>
              </a:pathLst>
            </a:custGeom>
            <a:solidFill>
              <a:srgbClr val="C27E6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848" name="Google Shape;848;p37"/>
            <p:cNvSpPr/>
            <p:nvPr/>
          </p:nvSpPr>
          <p:spPr>
            <a:xfrm>
              <a:off x="-4995862" y="-127012"/>
              <a:ext cx="190690" cy="334625"/>
            </a:xfrm>
            <a:custGeom>
              <a:avLst/>
              <a:gdLst/>
              <a:ahLst/>
              <a:cxnLst/>
              <a:rect l="l" t="t" r="r" b="b"/>
              <a:pathLst>
                <a:path w="132" h="231" extrusionOk="0">
                  <a:moveTo>
                    <a:pt x="28" y="117"/>
                  </a:moveTo>
                  <a:cubicBezTo>
                    <a:pt x="36" y="99"/>
                    <a:pt x="45" y="82"/>
                    <a:pt x="55" y="65"/>
                  </a:cubicBezTo>
                  <a:cubicBezTo>
                    <a:pt x="59" y="57"/>
                    <a:pt x="64" y="49"/>
                    <a:pt x="70" y="41"/>
                  </a:cubicBezTo>
                  <a:cubicBezTo>
                    <a:pt x="76" y="30"/>
                    <a:pt x="82" y="20"/>
                    <a:pt x="92" y="14"/>
                  </a:cubicBezTo>
                  <a:cubicBezTo>
                    <a:pt x="116" y="0"/>
                    <a:pt x="132" y="29"/>
                    <a:pt x="123" y="58"/>
                  </a:cubicBezTo>
                  <a:cubicBezTo>
                    <a:pt x="122" y="62"/>
                    <a:pt x="121" y="66"/>
                    <a:pt x="119" y="69"/>
                  </a:cubicBezTo>
                  <a:cubicBezTo>
                    <a:pt x="119" y="71"/>
                    <a:pt x="119" y="73"/>
                    <a:pt x="119" y="75"/>
                  </a:cubicBezTo>
                  <a:cubicBezTo>
                    <a:pt x="109" y="114"/>
                    <a:pt x="94" y="153"/>
                    <a:pt x="73" y="187"/>
                  </a:cubicBezTo>
                  <a:cubicBezTo>
                    <a:pt x="62" y="206"/>
                    <a:pt x="48" y="228"/>
                    <a:pt x="30" y="230"/>
                  </a:cubicBezTo>
                  <a:cubicBezTo>
                    <a:pt x="8" y="231"/>
                    <a:pt x="0" y="203"/>
                    <a:pt x="5" y="177"/>
                  </a:cubicBezTo>
                  <a:cubicBezTo>
                    <a:pt x="9" y="157"/>
                    <a:pt x="20" y="136"/>
                    <a:pt x="28" y="117"/>
                  </a:cubicBez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849" name="Google Shape;849;p37"/>
            <p:cNvSpPr/>
            <p:nvPr/>
          </p:nvSpPr>
          <p:spPr>
            <a:xfrm>
              <a:off x="-5178424" y="-509600"/>
              <a:ext cx="157306" cy="528733"/>
            </a:xfrm>
            <a:custGeom>
              <a:avLst/>
              <a:gdLst/>
              <a:ahLst/>
              <a:cxnLst/>
              <a:rect l="l" t="t" r="r" b="b"/>
              <a:pathLst>
                <a:path w="108" h="364" extrusionOk="0">
                  <a:moveTo>
                    <a:pt x="25" y="82"/>
                  </a:moveTo>
                  <a:cubicBezTo>
                    <a:pt x="10" y="151"/>
                    <a:pt x="1" y="222"/>
                    <a:pt x="0" y="291"/>
                  </a:cubicBezTo>
                  <a:cubicBezTo>
                    <a:pt x="0" y="323"/>
                    <a:pt x="4" y="364"/>
                    <a:pt x="37" y="360"/>
                  </a:cubicBezTo>
                  <a:cubicBezTo>
                    <a:pt x="67" y="357"/>
                    <a:pt x="78" y="315"/>
                    <a:pt x="85" y="286"/>
                  </a:cubicBezTo>
                  <a:cubicBezTo>
                    <a:pt x="102" y="217"/>
                    <a:pt x="108" y="148"/>
                    <a:pt x="104" y="80"/>
                  </a:cubicBezTo>
                  <a:cubicBezTo>
                    <a:pt x="104" y="78"/>
                    <a:pt x="104" y="76"/>
                    <a:pt x="103" y="74"/>
                  </a:cubicBezTo>
                  <a:cubicBezTo>
                    <a:pt x="103" y="45"/>
                    <a:pt x="101" y="5"/>
                    <a:pt x="74" y="3"/>
                  </a:cubicBezTo>
                  <a:cubicBezTo>
                    <a:pt x="40" y="0"/>
                    <a:pt x="32" y="52"/>
                    <a:pt x="25" y="82"/>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850" name="Google Shape;850;p37"/>
            <p:cNvSpPr/>
            <p:nvPr/>
          </p:nvSpPr>
          <p:spPr>
            <a:xfrm>
              <a:off x="-5400674" y="-681050"/>
              <a:ext cx="141284" cy="647843"/>
            </a:xfrm>
            <a:custGeom>
              <a:avLst/>
              <a:gdLst/>
              <a:ahLst/>
              <a:cxnLst/>
              <a:rect l="l" t="t" r="r" b="b"/>
              <a:pathLst>
                <a:path w="97" h="446" extrusionOk="0">
                  <a:moveTo>
                    <a:pt x="55" y="26"/>
                  </a:moveTo>
                  <a:cubicBezTo>
                    <a:pt x="58" y="35"/>
                    <a:pt x="61" y="44"/>
                    <a:pt x="64" y="54"/>
                  </a:cubicBezTo>
                  <a:cubicBezTo>
                    <a:pt x="68" y="57"/>
                    <a:pt x="71" y="62"/>
                    <a:pt x="72" y="68"/>
                  </a:cubicBezTo>
                  <a:cubicBezTo>
                    <a:pt x="97" y="183"/>
                    <a:pt x="95" y="303"/>
                    <a:pt x="67" y="419"/>
                  </a:cubicBezTo>
                  <a:cubicBezTo>
                    <a:pt x="61" y="445"/>
                    <a:pt x="19" y="446"/>
                    <a:pt x="17" y="419"/>
                  </a:cubicBezTo>
                  <a:cubicBezTo>
                    <a:pt x="4" y="293"/>
                    <a:pt x="0" y="167"/>
                    <a:pt x="5" y="40"/>
                  </a:cubicBezTo>
                  <a:cubicBezTo>
                    <a:pt x="6" y="13"/>
                    <a:pt x="44" y="0"/>
                    <a:pt x="55" y="26"/>
                  </a:cubicBez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851" name="Google Shape;851;p37"/>
            <p:cNvSpPr/>
            <p:nvPr/>
          </p:nvSpPr>
          <p:spPr>
            <a:xfrm>
              <a:off x="-5662612" y="-576275"/>
              <a:ext cx="217289" cy="515660"/>
            </a:xfrm>
            <a:custGeom>
              <a:avLst/>
              <a:gdLst/>
              <a:ahLst/>
              <a:cxnLst/>
              <a:rect l="l" t="t" r="r" b="b"/>
              <a:pathLst>
                <a:path w="150" h="355" extrusionOk="0">
                  <a:moveTo>
                    <a:pt x="31" y="2"/>
                  </a:moveTo>
                  <a:cubicBezTo>
                    <a:pt x="46" y="0"/>
                    <a:pt x="58" y="12"/>
                    <a:pt x="65" y="25"/>
                  </a:cubicBezTo>
                  <a:cubicBezTo>
                    <a:pt x="74" y="41"/>
                    <a:pt x="81" y="60"/>
                    <a:pt x="84" y="80"/>
                  </a:cubicBezTo>
                  <a:cubicBezTo>
                    <a:pt x="99" y="114"/>
                    <a:pt x="111" y="149"/>
                    <a:pt x="121" y="185"/>
                  </a:cubicBezTo>
                  <a:cubicBezTo>
                    <a:pt x="128" y="211"/>
                    <a:pt x="134" y="237"/>
                    <a:pt x="139" y="264"/>
                  </a:cubicBezTo>
                  <a:cubicBezTo>
                    <a:pt x="144" y="292"/>
                    <a:pt x="150" y="328"/>
                    <a:pt x="120" y="342"/>
                  </a:cubicBezTo>
                  <a:cubicBezTo>
                    <a:pt x="93" y="355"/>
                    <a:pt x="73" y="328"/>
                    <a:pt x="66" y="302"/>
                  </a:cubicBezTo>
                  <a:cubicBezTo>
                    <a:pt x="58" y="273"/>
                    <a:pt x="51" y="245"/>
                    <a:pt x="43" y="216"/>
                  </a:cubicBezTo>
                  <a:cubicBezTo>
                    <a:pt x="36" y="186"/>
                    <a:pt x="28" y="157"/>
                    <a:pt x="20" y="127"/>
                  </a:cubicBezTo>
                  <a:cubicBezTo>
                    <a:pt x="17" y="113"/>
                    <a:pt x="13" y="99"/>
                    <a:pt x="9" y="85"/>
                  </a:cubicBezTo>
                  <a:cubicBezTo>
                    <a:pt x="5" y="71"/>
                    <a:pt x="0" y="55"/>
                    <a:pt x="1" y="39"/>
                  </a:cubicBezTo>
                  <a:cubicBezTo>
                    <a:pt x="2" y="20"/>
                    <a:pt x="14" y="4"/>
                    <a:pt x="31" y="2"/>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852" name="Google Shape;852;p37"/>
            <p:cNvSpPr/>
            <p:nvPr/>
          </p:nvSpPr>
          <p:spPr>
            <a:xfrm>
              <a:off x="-5681662" y="-23825"/>
              <a:ext cx="646390" cy="544743"/>
            </a:xfrm>
            <a:custGeom>
              <a:avLst/>
              <a:gdLst/>
              <a:ahLst/>
              <a:cxnLst/>
              <a:rect l="l" t="t" r="r" b="b"/>
              <a:pathLst>
                <a:path w="445" h="374" extrusionOk="0">
                  <a:moveTo>
                    <a:pt x="57" y="95"/>
                  </a:moveTo>
                  <a:cubicBezTo>
                    <a:pt x="0" y="180"/>
                    <a:pt x="60" y="286"/>
                    <a:pt x="142" y="327"/>
                  </a:cubicBezTo>
                  <a:cubicBezTo>
                    <a:pt x="189" y="351"/>
                    <a:pt x="241" y="360"/>
                    <a:pt x="294" y="363"/>
                  </a:cubicBezTo>
                  <a:cubicBezTo>
                    <a:pt x="339" y="365"/>
                    <a:pt x="398" y="374"/>
                    <a:pt x="424" y="327"/>
                  </a:cubicBezTo>
                  <a:cubicBezTo>
                    <a:pt x="445" y="289"/>
                    <a:pt x="437" y="233"/>
                    <a:pt x="429" y="193"/>
                  </a:cubicBezTo>
                  <a:cubicBezTo>
                    <a:pt x="424" y="169"/>
                    <a:pt x="415" y="146"/>
                    <a:pt x="400" y="128"/>
                  </a:cubicBezTo>
                  <a:cubicBezTo>
                    <a:pt x="379" y="88"/>
                    <a:pt x="346" y="55"/>
                    <a:pt x="302" y="36"/>
                  </a:cubicBezTo>
                  <a:cubicBezTo>
                    <a:pt x="221" y="0"/>
                    <a:pt x="109" y="17"/>
                    <a:pt x="57" y="95"/>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853" name="Google Shape;853;p37"/>
            <p:cNvSpPr/>
            <p:nvPr/>
          </p:nvSpPr>
          <p:spPr>
            <a:xfrm>
              <a:off x="-5934074" y="-204800"/>
              <a:ext cx="317242" cy="231775"/>
            </a:xfrm>
            <a:custGeom>
              <a:avLst/>
              <a:gdLst/>
              <a:ahLst/>
              <a:cxnLst/>
              <a:rect l="l" t="t" r="r" b="b"/>
              <a:pathLst>
                <a:path w="219" h="160" extrusionOk="0">
                  <a:moveTo>
                    <a:pt x="8" y="41"/>
                  </a:moveTo>
                  <a:cubicBezTo>
                    <a:pt x="13" y="49"/>
                    <a:pt x="22" y="54"/>
                    <a:pt x="30" y="60"/>
                  </a:cubicBezTo>
                  <a:cubicBezTo>
                    <a:pt x="39" y="66"/>
                    <a:pt x="47" y="72"/>
                    <a:pt x="56" y="78"/>
                  </a:cubicBezTo>
                  <a:cubicBezTo>
                    <a:pt x="73" y="90"/>
                    <a:pt x="90" y="102"/>
                    <a:pt x="107" y="114"/>
                  </a:cubicBezTo>
                  <a:cubicBezTo>
                    <a:pt x="116" y="121"/>
                    <a:pt x="126" y="128"/>
                    <a:pt x="135" y="134"/>
                  </a:cubicBezTo>
                  <a:cubicBezTo>
                    <a:pt x="145" y="141"/>
                    <a:pt x="154" y="148"/>
                    <a:pt x="166" y="152"/>
                  </a:cubicBezTo>
                  <a:cubicBezTo>
                    <a:pt x="192" y="160"/>
                    <a:pt x="219" y="149"/>
                    <a:pt x="218" y="127"/>
                  </a:cubicBezTo>
                  <a:cubicBezTo>
                    <a:pt x="217" y="110"/>
                    <a:pt x="198" y="96"/>
                    <a:pt x="182" y="85"/>
                  </a:cubicBezTo>
                  <a:cubicBezTo>
                    <a:pt x="168" y="75"/>
                    <a:pt x="155" y="67"/>
                    <a:pt x="141" y="58"/>
                  </a:cubicBezTo>
                  <a:cubicBezTo>
                    <a:pt x="118" y="31"/>
                    <a:pt x="82" y="10"/>
                    <a:pt x="44" y="3"/>
                  </a:cubicBezTo>
                  <a:cubicBezTo>
                    <a:pt x="30" y="0"/>
                    <a:pt x="14" y="2"/>
                    <a:pt x="7" y="12"/>
                  </a:cubicBezTo>
                  <a:cubicBezTo>
                    <a:pt x="0" y="20"/>
                    <a:pt x="0" y="31"/>
                    <a:pt x="8" y="4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854" name="Google Shape;854;p37"/>
            <p:cNvSpPr/>
            <p:nvPr/>
          </p:nvSpPr>
          <p:spPr>
            <a:xfrm>
              <a:off x="-5607049" y="481000"/>
              <a:ext cx="715157" cy="176240"/>
            </a:xfrm>
            <a:custGeom>
              <a:avLst/>
              <a:gdLst/>
              <a:ahLst/>
              <a:cxnLst/>
              <a:rect l="l" t="t" r="r" b="b"/>
              <a:pathLst>
                <a:path w="491" h="121" extrusionOk="0">
                  <a:moveTo>
                    <a:pt x="442" y="10"/>
                  </a:moveTo>
                  <a:cubicBezTo>
                    <a:pt x="310" y="50"/>
                    <a:pt x="173" y="65"/>
                    <a:pt x="36" y="55"/>
                  </a:cubicBezTo>
                  <a:cubicBezTo>
                    <a:pt x="0" y="53"/>
                    <a:pt x="0" y="108"/>
                    <a:pt x="36" y="111"/>
                  </a:cubicBezTo>
                  <a:cubicBezTo>
                    <a:pt x="178" y="121"/>
                    <a:pt x="321" y="105"/>
                    <a:pt x="456" y="64"/>
                  </a:cubicBezTo>
                  <a:cubicBezTo>
                    <a:pt x="491" y="54"/>
                    <a:pt x="476" y="0"/>
                    <a:pt x="442" y="1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855" name="Google Shape;855;p37"/>
            <p:cNvSpPr/>
            <p:nvPr/>
          </p:nvSpPr>
          <p:spPr>
            <a:xfrm>
              <a:off x="-5657849" y="587363"/>
              <a:ext cx="782241" cy="279579"/>
            </a:xfrm>
            <a:custGeom>
              <a:avLst/>
              <a:gdLst/>
              <a:ahLst/>
              <a:cxnLst/>
              <a:rect l="l" t="t" r="r" b="b"/>
              <a:pathLst>
                <a:path w="540" h="193" extrusionOk="0">
                  <a:moveTo>
                    <a:pt x="479" y="14"/>
                  </a:moveTo>
                  <a:cubicBezTo>
                    <a:pt x="338" y="75"/>
                    <a:pt x="188" y="115"/>
                    <a:pt x="36" y="133"/>
                  </a:cubicBezTo>
                  <a:cubicBezTo>
                    <a:pt x="0" y="138"/>
                    <a:pt x="0" y="193"/>
                    <a:pt x="36" y="189"/>
                  </a:cubicBezTo>
                  <a:cubicBezTo>
                    <a:pt x="198" y="170"/>
                    <a:pt x="356" y="128"/>
                    <a:pt x="507" y="63"/>
                  </a:cubicBezTo>
                  <a:cubicBezTo>
                    <a:pt x="540" y="48"/>
                    <a:pt x="511" y="0"/>
                    <a:pt x="479" y="14"/>
                  </a:cubicBez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856" name="Google Shape;856;p37"/>
            <p:cNvSpPr/>
            <p:nvPr/>
          </p:nvSpPr>
          <p:spPr>
            <a:xfrm>
              <a:off x="-5226049" y="1944675"/>
              <a:ext cx="3172397" cy="3940802"/>
            </a:xfrm>
            <a:custGeom>
              <a:avLst/>
              <a:gdLst/>
              <a:ahLst/>
              <a:cxnLst/>
              <a:rect l="l" t="t" r="r" b="b"/>
              <a:pathLst>
                <a:path w="2184" h="2713" extrusionOk="0">
                  <a:moveTo>
                    <a:pt x="928" y="152"/>
                  </a:moveTo>
                  <a:cubicBezTo>
                    <a:pt x="928" y="152"/>
                    <a:pt x="507" y="49"/>
                    <a:pt x="334" y="0"/>
                  </a:cubicBezTo>
                  <a:cubicBezTo>
                    <a:pt x="0" y="614"/>
                    <a:pt x="0" y="614"/>
                    <a:pt x="0" y="614"/>
                  </a:cubicBezTo>
                  <a:cubicBezTo>
                    <a:pt x="250" y="841"/>
                    <a:pt x="250" y="841"/>
                    <a:pt x="250" y="841"/>
                  </a:cubicBezTo>
                  <a:cubicBezTo>
                    <a:pt x="9" y="1850"/>
                    <a:pt x="9" y="1850"/>
                    <a:pt x="9" y="1850"/>
                  </a:cubicBezTo>
                  <a:cubicBezTo>
                    <a:pt x="9" y="1850"/>
                    <a:pt x="425" y="2454"/>
                    <a:pt x="1057" y="2584"/>
                  </a:cubicBezTo>
                  <a:cubicBezTo>
                    <a:pt x="1689" y="2713"/>
                    <a:pt x="1832" y="2384"/>
                    <a:pt x="1832" y="2384"/>
                  </a:cubicBezTo>
                  <a:cubicBezTo>
                    <a:pt x="1722" y="1131"/>
                    <a:pt x="1722" y="1131"/>
                    <a:pt x="1722" y="1131"/>
                  </a:cubicBezTo>
                  <a:cubicBezTo>
                    <a:pt x="1894" y="1231"/>
                    <a:pt x="1894" y="1231"/>
                    <a:pt x="1894" y="1231"/>
                  </a:cubicBezTo>
                  <a:cubicBezTo>
                    <a:pt x="2184" y="511"/>
                    <a:pt x="2184" y="511"/>
                    <a:pt x="2184" y="511"/>
                  </a:cubicBezTo>
                  <a:cubicBezTo>
                    <a:pt x="2184" y="511"/>
                    <a:pt x="1796" y="156"/>
                    <a:pt x="1268" y="189"/>
                  </a:cubicBezTo>
                  <a:lnTo>
                    <a:pt x="928" y="152"/>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857" name="Google Shape;857;p37"/>
            <p:cNvSpPr/>
            <p:nvPr/>
          </p:nvSpPr>
          <p:spPr>
            <a:xfrm>
              <a:off x="-4943474" y="2065325"/>
              <a:ext cx="317524" cy="800362"/>
            </a:xfrm>
            <a:custGeom>
              <a:avLst/>
              <a:gdLst/>
              <a:ahLst/>
              <a:cxnLst/>
              <a:rect l="l" t="t" r="r" b="b"/>
              <a:pathLst>
                <a:path w="218" h="551" extrusionOk="0">
                  <a:moveTo>
                    <a:pt x="196" y="11"/>
                  </a:moveTo>
                  <a:cubicBezTo>
                    <a:pt x="132" y="186"/>
                    <a:pt x="68" y="361"/>
                    <a:pt x="4" y="535"/>
                  </a:cubicBezTo>
                  <a:cubicBezTo>
                    <a:pt x="0" y="547"/>
                    <a:pt x="18" y="551"/>
                    <a:pt x="22" y="540"/>
                  </a:cubicBezTo>
                  <a:cubicBezTo>
                    <a:pt x="86" y="366"/>
                    <a:pt x="150" y="191"/>
                    <a:pt x="214" y="16"/>
                  </a:cubicBezTo>
                  <a:cubicBezTo>
                    <a:pt x="218" y="5"/>
                    <a:pt x="200" y="0"/>
                    <a:pt x="196" y="11"/>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858" name="Google Shape;858;p37"/>
            <p:cNvSpPr/>
            <p:nvPr/>
          </p:nvSpPr>
          <p:spPr>
            <a:xfrm>
              <a:off x="-4733924" y="2260588"/>
              <a:ext cx="160219" cy="434579"/>
            </a:xfrm>
            <a:custGeom>
              <a:avLst/>
              <a:gdLst/>
              <a:ahLst/>
              <a:cxnLst/>
              <a:rect l="l" t="t" r="r" b="b"/>
              <a:pathLst>
                <a:path w="110" h="300" extrusionOk="0">
                  <a:moveTo>
                    <a:pt x="88" y="11"/>
                  </a:moveTo>
                  <a:cubicBezTo>
                    <a:pt x="60" y="102"/>
                    <a:pt x="32" y="193"/>
                    <a:pt x="3" y="284"/>
                  </a:cubicBezTo>
                  <a:cubicBezTo>
                    <a:pt x="0" y="295"/>
                    <a:pt x="18" y="300"/>
                    <a:pt x="21" y="289"/>
                  </a:cubicBezTo>
                  <a:cubicBezTo>
                    <a:pt x="49" y="198"/>
                    <a:pt x="78" y="107"/>
                    <a:pt x="106" y="16"/>
                  </a:cubicBezTo>
                  <a:cubicBezTo>
                    <a:pt x="110" y="5"/>
                    <a:pt x="92" y="0"/>
                    <a:pt x="88" y="11"/>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859" name="Google Shape;859;p37"/>
            <p:cNvSpPr/>
            <p:nvPr/>
          </p:nvSpPr>
          <p:spPr>
            <a:xfrm>
              <a:off x="-3970337" y="2200263"/>
              <a:ext cx="684157" cy="333546"/>
            </a:xfrm>
            <a:custGeom>
              <a:avLst/>
              <a:gdLst/>
              <a:ahLst/>
              <a:cxnLst/>
              <a:rect l="l" t="t" r="r" b="b"/>
              <a:pathLst>
                <a:path w="471" h="229" extrusionOk="0">
                  <a:moveTo>
                    <a:pt x="449" y="58"/>
                  </a:moveTo>
                  <a:cubicBezTo>
                    <a:pt x="420" y="128"/>
                    <a:pt x="352" y="179"/>
                    <a:pt x="278" y="193"/>
                  </a:cubicBezTo>
                  <a:cubicBezTo>
                    <a:pt x="204" y="207"/>
                    <a:pt x="128" y="178"/>
                    <a:pt x="77" y="124"/>
                  </a:cubicBezTo>
                  <a:cubicBezTo>
                    <a:pt x="48" y="92"/>
                    <a:pt x="28" y="54"/>
                    <a:pt x="20" y="12"/>
                  </a:cubicBezTo>
                  <a:cubicBezTo>
                    <a:pt x="18" y="0"/>
                    <a:pt x="0" y="5"/>
                    <a:pt x="2" y="17"/>
                  </a:cubicBezTo>
                  <a:cubicBezTo>
                    <a:pt x="17" y="97"/>
                    <a:pt x="76" y="165"/>
                    <a:pt x="150" y="197"/>
                  </a:cubicBezTo>
                  <a:cubicBezTo>
                    <a:pt x="227" y="229"/>
                    <a:pt x="315" y="216"/>
                    <a:pt x="382" y="168"/>
                  </a:cubicBezTo>
                  <a:cubicBezTo>
                    <a:pt x="420" y="142"/>
                    <a:pt x="449" y="106"/>
                    <a:pt x="467" y="63"/>
                  </a:cubicBezTo>
                  <a:cubicBezTo>
                    <a:pt x="471" y="52"/>
                    <a:pt x="453" y="47"/>
                    <a:pt x="449" y="58"/>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860" name="Google Shape;860;p37"/>
            <p:cNvSpPr/>
            <p:nvPr/>
          </p:nvSpPr>
          <p:spPr>
            <a:xfrm>
              <a:off x="-2533649" y="2717788"/>
              <a:ext cx="411075" cy="855559"/>
            </a:xfrm>
            <a:custGeom>
              <a:avLst/>
              <a:gdLst/>
              <a:ahLst/>
              <a:cxnLst/>
              <a:rect l="l" t="t" r="r" b="b"/>
              <a:pathLst>
                <a:path w="283" h="589" extrusionOk="0">
                  <a:moveTo>
                    <a:pt x="262" y="11"/>
                  </a:moveTo>
                  <a:cubicBezTo>
                    <a:pt x="195" y="155"/>
                    <a:pt x="129" y="300"/>
                    <a:pt x="62" y="445"/>
                  </a:cubicBezTo>
                  <a:cubicBezTo>
                    <a:pt x="43" y="487"/>
                    <a:pt x="24" y="528"/>
                    <a:pt x="5" y="569"/>
                  </a:cubicBezTo>
                  <a:cubicBezTo>
                    <a:pt x="0" y="580"/>
                    <a:pt x="16" y="589"/>
                    <a:pt x="21" y="578"/>
                  </a:cubicBezTo>
                  <a:cubicBezTo>
                    <a:pt x="87" y="434"/>
                    <a:pt x="154" y="289"/>
                    <a:pt x="221" y="144"/>
                  </a:cubicBezTo>
                  <a:cubicBezTo>
                    <a:pt x="240" y="103"/>
                    <a:pt x="259" y="61"/>
                    <a:pt x="278" y="20"/>
                  </a:cubicBezTo>
                  <a:cubicBezTo>
                    <a:pt x="283" y="9"/>
                    <a:pt x="267" y="0"/>
                    <a:pt x="262" y="11"/>
                  </a:cubicBezTo>
                  <a:close/>
                </a:path>
              </a:pathLst>
            </a:custGeom>
            <a:solidFill>
              <a:srgbClr val="34272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861" name="Google Shape;861;p37"/>
            <p:cNvSpPr/>
            <p:nvPr/>
          </p:nvSpPr>
          <p:spPr>
            <a:xfrm>
              <a:off x="-4756149" y="4899013"/>
              <a:ext cx="1921740" cy="711756"/>
            </a:xfrm>
            <a:custGeom>
              <a:avLst/>
              <a:gdLst/>
              <a:ahLst/>
              <a:cxnLst/>
              <a:rect l="l" t="t" r="r" b="b"/>
              <a:pathLst>
                <a:path w="1323" h="490" extrusionOk="0">
                  <a:moveTo>
                    <a:pt x="1301" y="335"/>
                  </a:moveTo>
                  <a:cubicBezTo>
                    <a:pt x="1158" y="487"/>
                    <a:pt x="929" y="479"/>
                    <a:pt x="741" y="437"/>
                  </a:cubicBezTo>
                  <a:cubicBezTo>
                    <a:pt x="564" y="397"/>
                    <a:pt x="396" y="321"/>
                    <a:pt x="248" y="216"/>
                  </a:cubicBezTo>
                  <a:cubicBezTo>
                    <a:pt x="165" y="156"/>
                    <a:pt x="88" y="86"/>
                    <a:pt x="21" y="9"/>
                  </a:cubicBezTo>
                  <a:cubicBezTo>
                    <a:pt x="13" y="0"/>
                    <a:pt x="0" y="13"/>
                    <a:pt x="8" y="22"/>
                  </a:cubicBezTo>
                  <a:cubicBezTo>
                    <a:pt x="131" y="163"/>
                    <a:pt x="283" y="277"/>
                    <a:pt x="452" y="357"/>
                  </a:cubicBezTo>
                  <a:cubicBezTo>
                    <a:pt x="536" y="397"/>
                    <a:pt x="625" y="428"/>
                    <a:pt x="716" y="450"/>
                  </a:cubicBezTo>
                  <a:cubicBezTo>
                    <a:pt x="818" y="474"/>
                    <a:pt x="925" y="490"/>
                    <a:pt x="1029" y="479"/>
                  </a:cubicBezTo>
                  <a:cubicBezTo>
                    <a:pt x="1135" y="468"/>
                    <a:pt x="1240" y="427"/>
                    <a:pt x="1314" y="348"/>
                  </a:cubicBezTo>
                  <a:cubicBezTo>
                    <a:pt x="1323" y="339"/>
                    <a:pt x="1309" y="326"/>
                    <a:pt x="1301" y="335"/>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862" name="Google Shape;862;p37"/>
            <p:cNvSpPr/>
            <p:nvPr/>
          </p:nvSpPr>
          <p:spPr>
            <a:xfrm>
              <a:off x="-3332162" y="5235563"/>
              <a:ext cx="383878" cy="198628"/>
            </a:xfrm>
            <a:custGeom>
              <a:avLst/>
              <a:gdLst/>
              <a:ahLst/>
              <a:cxnLst/>
              <a:rect l="l" t="t" r="r" b="b"/>
              <a:pathLst>
                <a:path w="265" h="136" extrusionOk="0">
                  <a:moveTo>
                    <a:pt x="244" y="9"/>
                  </a:moveTo>
                  <a:cubicBezTo>
                    <a:pt x="184" y="74"/>
                    <a:pt x="100" y="113"/>
                    <a:pt x="12" y="117"/>
                  </a:cubicBezTo>
                  <a:cubicBezTo>
                    <a:pt x="0" y="117"/>
                    <a:pt x="0" y="136"/>
                    <a:pt x="12" y="135"/>
                  </a:cubicBezTo>
                  <a:cubicBezTo>
                    <a:pt x="105" y="132"/>
                    <a:pt x="194" y="91"/>
                    <a:pt x="257" y="22"/>
                  </a:cubicBezTo>
                  <a:cubicBezTo>
                    <a:pt x="265" y="13"/>
                    <a:pt x="252" y="0"/>
                    <a:pt x="244" y="9"/>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863" name="Google Shape;863;p37"/>
            <p:cNvSpPr/>
            <p:nvPr/>
          </p:nvSpPr>
          <p:spPr>
            <a:xfrm>
              <a:off x="-4314825" y="3630600"/>
              <a:ext cx="809077" cy="780026"/>
            </a:xfrm>
            <a:custGeom>
              <a:avLst/>
              <a:gdLst/>
              <a:ahLst/>
              <a:cxnLst/>
              <a:rect l="l" t="t" r="r" b="b"/>
              <a:pathLst>
                <a:path w="557" h="537" extrusionOk="0">
                  <a:moveTo>
                    <a:pt x="545" y="413"/>
                  </a:moveTo>
                  <a:cubicBezTo>
                    <a:pt x="533" y="327"/>
                    <a:pt x="550" y="240"/>
                    <a:pt x="519" y="157"/>
                  </a:cubicBezTo>
                  <a:cubicBezTo>
                    <a:pt x="492" y="88"/>
                    <a:pt x="433" y="30"/>
                    <a:pt x="357" y="20"/>
                  </a:cubicBezTo>
                  <a:cubicBezTo>
                    <a:pt x="195" y="0"/>
                    <a:pt x="83" y="209"/>
                    <a:pt x="34" y="334"/>
                  </a:cubicBezTo>
                  <a:cubicBezTo>
                    <a:pt x="0" y="424"/>
                    <a:pt x="140" y="472"/>
                    <a:pt x="175" y="383"/>
                  </a:cubicBezTo>
                  <a:cubicBezTo>
                    <a:pt x="193" y="335"/>
                    <a:pt x="279" y="143"/>
                    <a:pt x="352" y="173"/>
                  </a:cubicBezTo>
                  <a:cubicBezTo>
                    <a:pt x="420" y="200"/>
                    <a:pt x="392" y="386"/>
                    <a:pt x="399" y="443"/>
                  </a:cubicBezTo>
                  <a:cubicBezTo>
                    <a:pt x="411" y="537"/>
                    <a:pt x="557" y="507"/>
                    <a:pt x="545" y="413"/>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864" name="Google Shape;864;p37"/>
            <p:cNvSpPr/>
            <p:nvPr/>
          </p:nvSpPr>
          <p:spPr>
            <a:xfrm>
              <a:off x="-4552950" y="3284525"/>
              <a:ext cx="1329095" cy="1201269"/>
            </a:xfrm>
            <a:custGeom>
              <a:avLst/>
              <a:gdLst/>
              <a:ahLst/>
              <a:cxnLst/>
              <a:rect l="l" t="t" r="r" b="b"/>
              <a:pathLst>
                <a:path w="915" h="827" extrusionOk="0">
                  <a:moveTo>
                    <a:pt x="603" y="61"/>
                  </a:moveTo>
                  <a:cubicBezTo>
                    <a:pt x="296" y="0"/>
                    <a:pt x="128" y="312"/>
                    <a:pt x="35" y="548"/>
                  </a:cubicBezTo>
                  <a:cubicBezTo>
                    <a:pt x="0" y="637"/>
                    <a:pt x="141" y="685"/>
                    <a:pt x="176" y="597"/>
                  </a:cubicBezTo>
                  <a:cubicBezTo>
                    <a:pt x="239" y="438"/>
                    <a:pt x="348" y="169"/>
                    <a:pt x="567" y="205"/>
                  </a:cubicBezTo>
                  <a:cubicBezTo>
                    <a:pt x="796" y="242"/>
                    <a:pt x="754" y="564"/>
                    <a:pt x="730" y="723"/>
                  </a:cubicBezTo>
                  <a:cubicBezTo>
                    <a:pt x="716" y="817"/>
                    <a:pt x="864" y="827"/>
                    <a:pt x="878" y="732"/>
                  </a:cubicBezTo>
                  <a:cubicBezTo>
                    <a:pt x="915" y="490"/>
                    <a:pt x="913" y="123"/>
                    <a:pt x="603" y="61"/>
                  </a:cubicBez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865" name="Google Shape;865;p37"/>
            <p:cNvSpPr/>
            <p:nvPr/>
          </p:nvSpPr>
          <p:spPr>
            <a:xfrm>
              <a:off x="-4786312" y="2963850"/>
              <a:ext cx="1847660" cy="1545527"/>
            </a:xfrm>
            <a:custGeom>
              <a:avLst/>
              <a:gdLst/>
              <a:ahLst/>
              <a:cxnLst/>
              <a:rect l="l" t="t" r="r" b="b"/>
              <a:pathLst>
                <a:path w="1272" h="1064" extrusionOk="0">
                  <a:moveTo>
                    <a:pt x="1201" y="395"/>
                  </a:moveTo>
                  <a:cubicBezTo>
                    <a:pt x="1137" y="232"/>
                    <a:pt x="1006" y="103"/>
                    <a:pt x="831" y="72"/>
                  </a:cubicBezTo>
                  <a:cubicBezTo>
                    <a:pt x="421" y="0"/>
                    <a:pt x="169" y="391"/>
                    <a:pt x="36" y="715"/>
                  </a:cubicBezTo>
                  <a:cubicBezTo>
                    <a:pt x="0" y="803"/>
                    <a:pt x="140" y="852"/>
                    <a:pt x="177" y="764"/>
                  </a:cubicBezTo>
                  <a:cubicBezTo>
                    <a:pt x="280" y="511"/>
                    <a:pt x="472" y="164"/>
                    <a:pt x="801" y="218"/>
                  </a:cubicBezTo>
                  <a:cubicBezTo>
                    <a:pt x="1141" y="273"/>
                    <a:pt x="1114" y="706"/>
                    <a:pt x="1088" y="959"/>
                  </a:cubicBezTo>
                  <a:cubicBezTo>
                    <a:pt x="1078" y="1054"/>
                    <a:pt x="1226" y="1064"/>
                    <a:pt x="1236" y="968"/>
                  </a:cubicBezTo>
                  <a:cubicBezTo>
                    <a:pt x="1256" y="777"/>
                    <a:pt x="1272" y="578"/>
                    <a:pt x="1201" y="395"/>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866" name="Google Shape;866;p37"/>
            <p:cNvSpPr/>
            <p:nvPr/>
          </p:nvSpPr>
          <p:spPr>
            <a:xfrm>
              <a:off x="-5545137" y="1843075"/>
              <a:ext cx="508397" cy="807625"/>
            </a:xfrm>
            <a:custGeom>
              <a:avLst/>
              <a:gdLst/>
              <a:ahLst/>
              <a:cxnLst/>
              <a:rect l="l" t="t" r="r" b="b"/>
              <a:pathLst>
                <a:path w="350" h="556" extrusionOk="0">
                  <a:moveTo>
                    <a:pt x="299" y="521"/>
                  </a:moveTo>
                  <a:cubicBezTo>
                    <a:pt x="279" y="540"/>
                    <a:pt x="254" y="551"/>
                    <a:pt x="227" y="556"/>
                  </a:cubicBezTo>
                  <a:cubicBezTo>
                    <a:pt x="111" y="427"/>
                    <a:pt x="39" y="210"/>
                    <a:pt x="0" y="55"/>
                  </a:cubicBezTo>
                  <a:cubicBezTo>
                    <a:pt x="11" y="41"/>
                    <a:pt x="26" y="30"/>
                    <a:pt x="43" y="23"/>
                  </a:cubicBezTo>
                  <a:cubicBezTo>
                    <a:pt x="95" y="0"/>
                    <a:pt x="156" y="14"/>
                    <a:pt x="200" y="47"/>
                  </a:cubicBezTo>
                  <a:cubicBezTo>
                    <a:pt x="295" y="118"/>
                    <a:pt x="342" y="253"/>
                    <a:pt x="347" y="367"/>
                  </a:cubicBezTo>
                  <a:cubicBezTo>
                    <a:pt x="350" y="421"/>
                    <a:pt x="341" y="482"/>
                    <a:pt x="299" y="521"/>
                  </a:cubicBezTo>
                  <a:close/>
                </a:path>
              </a:pathLst>
            </a:custGeom>
            <a:solidFill>
              <a:srgbClr val="B1654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867" name="Google Shape;867;p37"/>
            <p:cNvSpPr/>
            <p:nvPr/>
          </p:nvSpPr>
          <p:spPr>
            <a:xfrm>
              <a:off x="-2627312" y="1146163"/>
              <a:ext cx="1703856" cy="2742438"/>
            </a:xfrm>
            <a:custGeom>
              <a:avLst/>
              <a:gdLst/>
              <a:ahLst/>
              <a:cxnLst/>
              <a:rect l="l" t="t" r="r" b="b"/>
              <a:pathLst>
                <a:path w="1173" h="1888" extrusionOk="0">
                  <a:moveTo>
                    <a:pt x="1134" y="498"/>
                  </a:moveTo>
                  <a:cubicBezTo>
                    <a:pt x="1064" y="543"/>
                    <a:pt x="988" y="578"/>
                    <a:pt x="908" y="601"/>
                  </a:cubicBezTo>
                  <a:cubicBezTo>
                    <a:pt x="883" y="721"/>
                    <a:pt x="808" y="830"/>
                    <a:pt x="705" y="895"/>
                  </a:cubicBezTo>
                  <a:cubicBezTo>
                    <a:pt x="699" y="894"/>
                    <a:pt x="699" y="894"/>
                    <a:pt x="699" y="894"/>
                  </a:cubicBezTo>
                  <a:cubicBezTo>
                    <a:pt x="688" y="1095"/>
                    <a:pt x="675" y="1296"/>
                    <a:pt x="621" y="1490"/>
                  </a:cubicBezTo>
                  <a:cubicBezTo>
                    <a:pt x="597" y="1575"/>
                    <a:pt x="565" y="1659"/>
                    <a:pt x="513" y="1730"/>
                  </a:cubicBezTo>
                  <a:cubicBezTo>
                    <a:pt x="506" y="1739"/>
                    <a:pt x="498" y="1749"/>
                    <a:pt x="491" y="1758"/>
                  </a:cubicBezTo>
                  <a:cubicBezTo>
                    <a:pt x="425" y="1834"/>
                    <a:pt x="329" y="1888"/>
                    <a:pt x="229" y="1885"/>
                  </a:cubicBezTo>
                  <a:cubicBezTo>
                    <a:pt x="148" y="1882"/>
                    <a:pt x="68" y="1835"/>
                    <a:pt x="30" y="1765"/>
                  </a:cubicBezTo>
                  <a:cubicBezTo>
                    <a:pt x="22" y="1748"/>
                    <a:pt x="15" y="1730"/>
                    <a:pt x="12" y="1711"/>
                  </a:cubicBezTo>
                  <a:cubicBezTo>
                    <a:pt x="0" y="1648"/>
                    <a:pt x="21" y="1584"/>
                    <a:pt x="43" y="1524"/>
                  </a:cubicBezTo>
                  <a:cubicBezTo>
                    <a:pt x="136" y="1264"/>
                    <a:pt x="249" y="1011"/>
                    <a:pt x="387" y="772"/>
                  </a:cubicBezTo>
                  <a:cubicBezTo>
                    <a:pt x="349" y="628"/>
                    <a:pt x="330" y="480"/>
                    <a:pt x="332" y="331"/>
                  </a:cubicBezTo>
                  <a:cubicBezTo>
                    <a:pt x="332" y="307"/>
                    <a:pt x="338" y="278"/>
                    <a:pt x="361" y="274"/>
                  </a:cubicBezTo>
                  <a:cubicBezTo>
                    <a:pt x="384" y="270"/>
                    <a:pt x="399" y="297"/>
                    <a:pt x="407" y="319"/>
                  </a:cubicBezTo>
                  <a:cubicBezTo>
                    <a:pt x="426" y="377"/>
                    <a:pt x="442" y="436"/>
                    <a:pt x="454" y="496"/>
                  </a:cubicBezTo>
                  <a:cubicBezTo>
                    <a:pt x="465" y="497"/>
                    <a:pt x="465" y="497"/>
                    <a:pt x="465" y="497"/>
                  </a:cubicBezTo>
                  <a:cubicBezTo>
                    <a:pt x="473" y="346"/>
                    <a:pt x="516" y="197"/>
                    <a:pt x="589" y="66"/>
                  </a:cubicBezTo>
                  <a:cubicBezTo>
                    <a:pt x="599" y="49"/>
                    <a:pt x="615" y="29"/>
                    <a:pt x="634" y="34"/>
                  </a:cubicBezTo>
                  <a:cubicBezTo>
                    <a:pt x="653" y="40"/>
                    <a:pt x="656" y="65"/>
                    <a:pt x="655" y="85"/>
                  </a:cubicBezTo>
                  <a:cubicBezTo>
                    <a:pt x="651" y="212"/>
                    <a:pt x="635" y="338"/>
                    <a:pt x="607" y="462"/>
                  </a:cubicBezTo>
                  <a:cubicBezTo>
                    <a:pt x="614" y="464"/>
                    <a:pt x="614" y="464"/>
                    <a:pt x="614" y="464"/>
                  </a:cubicBezTo>
                  <a:cubicBezTo>
                    <a:pt x="642" y="346"/>
                    <a:pt x="683" y="233"/>
                    <a:pt x="737" y="124"/>
                  </a:cubicBezTo>
                  <a:cubicBezTo>
                    <a:pt x="758" y="81"/>
                    <a:pt x="783" y="38"/>
                    <a:pt x="823" y="12"/>
                  </a:cubicBezTo>
                  <a:cubicBezTo>
                    <a:pt x="833" y="5"/>
                    <a:pt x="846" y="0"/>
                    <a:pt x="856" y="6"/>
                  </a:cubicBezTo>
                  <a:cubicBezTo>
                    <a:pt x="868" y="13"/>
                    <a:pt x="867" y="31"/>
                    <a:pt x="864" y="45"/>
                  </a:cubicBezTo>
                  <a:cubicBezTo>
                    <a:pt x="835" y="176"/>
                    <a:pt x="797" y="305"/>
                    <a:pt x="751" y="431"/>
                  </a:cubicBezTo>
                  <a:cubicBezTo>
                    <a:pt x="812" y="317"/>
                    <a:pt x="877" y="203"/>
                    <a:pt x="974" y="119"/>
                  </a:cubicBezTo>
                  <a:cubicBezTo>
                    <a:pt x="991" y="105"/>
                    <a:pt x="1015" y="92"/>
                    <a:pt x="1032" y="106"/>
                  </a:cubicBezTo>
                  <a:cubicBezTo>
                    <a:pt x="1049" y="119"/>
                    <a:pt x="1041" y="146"/>
                    <a:pt x="1031" y="166"/>
                  </a:cubicBezTo>
                  <a:cubicBezTo>
                    <a:pt x="978" y="275"/>
                    <a:pt x="921" y="383"/>
                    <a:pt x="860" y="489"/>
                  </a:cubicBezTo>
                  <a:cubicBezTo>
                    <a:pt x="862" y="493"/>
                    <a:pt x="862" y="493"/>
                    <a:pt x="862" y="493"/>
                  </a:cubicBezTo>
                  <a:cubicBezTo>
                    <a:pt x="941" y="457"/>
                    <a:pt x="1027" y="435"/>
                    <a:pt x="1115" y="428"/>
                  </a:cubicBezTo>
                  <a:cubicBezTo>
                    <a:pt x="1133" y="427"/>
                    <a:pt x="1157" y="429"/>
                    <a:pt x="1164" y="446"/>
                  </a:cubicBezTo>
                  <a:cubicBezTo>
                    <a:pt x="1173" y="466"/>
                    <a:pt x="1153" y="486"/>
                    <a:pt x="1134" y="498"/>
                  </a:cubicBezTo>
                  <a:close/>
                </a:path>
              </a:pathLst>
            </a:custGeom>
            <a:solidFill>
              <a:srgbClr val="C27E6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868" name="Google Shape;868;p37"/>
            <p:cNvSpPr/>
            <p:nvPr/>
          </p:nvSpPr>
          <p:spPr>
            <a:xfrm>
              <a:off x="-2582862" y="3505188"/>
              <a:ext cx="699671" cy="382429"/>
            </a:xfrm>
            <a:custGeom>
              <a:avLst/>
              <a:gdLst/>
              <a:ahLst/>
              <a:cxnLst/>
              <a:rect l="l" t="t" r="r" b="b"/>
              <a:pathLst>
                <a:path w="483" h="264" extrusionOk="0">
                  <a:moveTo>
                    <a:pt x="483" y="106"/>
                  </a:moveTo>
                  <a:cubicBezTo>
                    <a:pt x="476" y="115"/>
                    <a:pt x="468" y="125"/>
                    <a:pt x="461" y="134"/>
                  </a:cubicBezTo>
                  <a:cubicBezTo>
                    <a:pt x="395" y="210"/>
                    <a:pt x="299" y="264"/>
                    <a:pt x="199" y="261"/>
                  </a:cubicBezTo>
                  <a:cubicBezTo>
                    <a:pt x="118" y="258"/>
                    <a:pt x="38" y="211"/>
                    <a:pt x="0" y="141"/>
                  </a:cubicBezTo>
                  <a:cubicBezTo>
                    <a:pt x="5" y="133"/>
                    <a:pt x="10" y="126"/>
                    <a:pt x="15" y="119"/>
                  </a:cubicBezTo>
                  <a:cubicBezTo>
                    <a:pt x="75" y="45"/>
                    <a:pt x="184" y="4"/>
                    <a:pt x="277" y="2"/>
                  </a:cubicBezTo>
                  <a:cubicBezTo>
                    <a:pt x="359" y="0"/>
                    <a:pt x="439" y="37"/>
                    <a:pt x="483" y="106"/>
                  </a:cubicBezTo>
                  <a:close/>
                </a:path>
              </a:pathLst>
            </a:custGeom>
            <a:solidFill>
              <a:srgbClr val="B1654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869" name="Google Shape;869;p37"/>
            <p:cNvSpPr/>
            <p:nvPr/>
          </p:nvSpPr>
          <p:spPr>
            <a:xfrm>
              <a:off x="-2139950" y="1557325"/>
              <a:ext cx="127127" cy="366495"/>
            </a:xfrm>
            <a:custGeom>
              <a:avLst/>
              <a:gdLst/>
              <a:ahLst/>
              <a:cxnLst/>
              <a:rect l="l" t="t" r="r" b="b"/>
              <a:pathLst>
                <a:path w="88" h="253" extrusionOk="0">
                  <a:moveTo>
                    <a:pt x="81" y="138"/>
                  </a:moveTo>
                  <a:cubicBezTo>
                    <a:pt x="78" y="118"/>
                    <a:pt x="75" y="99"/>
                    <a:pt x="70" y="80"/>
                  </a:cubicBezTo>
                  <a:cubicBezTo>
                    <a:pt x="68" y="71"/>
                    <a:pt x="65" y="61"/>
                    <a:pt x="62" y="52"/>
                  </a:cubicBezTo>
                  <a:cubicBezTo>
                    <a:pt x="59" y="41"/>
                    <a:pt x="56" y="29"/>
                    <a:pt x="48" y="21"/>
                  </a:cubicBezTo>
                  <a:cubicBezTo>
                    <a:pt x="28" y="0"/>
                    <a:pt x="2" y="23"/>
                    <a:pt x="2" y="54"/>
                  </a:cubicBezTo>
                  <a:cubicBezTo>
                    <a:pt x="2" y="58"/>
                    <a:pt x="3" y="62"/>
                    <a:pt x="3" y="66"/>
                  </a:cubicBezTo>
                  <a:cubicBezTo>
                    <a:pt x="3" y="67"/>
                    <a:pt x="2" y="69"/>
                    <a:pt x="2" y="71"/>
                  </a:cubicBezTo>
                  <a:cubicBezTo>
                    <a:pt x="0" y="111"/>
                    <a:pt x="4" y="153"/>
                    <a:pt x="14" y="192"/>
                  </a:cubicBezTo>
                  <a:cubicBezTo>
                    <a:pt x="20" y="213"/>
                    <a:pt x="27" y="238"/>
                    <a:pt x="45" y="245"/>
                  </a:cubicBezTo>
                  <a:cubicBezTo>
                    <a:pt x="67" y="253"/>
                    <a:pt x="84" y="229"/>
                    <a:pt x="86" y="202"/>
                  </a:cubicBezTo>
                  <a:cubicBezTo>
                    <a:pt x="88" y="181"/>
                    <a:pt x="84" y="158"/>
                    <a:pt x="81" y="138"/>
                  </a:cubicBez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870" name="Google Shape;870;p37"/>
            <p:cNvSpPr/>
            <p:nvPr/>
          </p:nvSpPr>
          <p:spPr>
            <a:xfrm>
              <a:off x="-1885949" y="1289038"/>
              <a:ext cx="185928" cy="541806"/>
            </a:xfrm>
            <a:custGeom>
              <a:avLst/>
              <a:gdLst/>
              <a:ahLst/>
              <a:cxnLst/>
              <a:rect l="l" t="t" r="r" b="b"/>
              <a:pathLst>
                <a:path w="128" h="373" extrusionOk="0">
                  <a:moveTo>
                    <a:pt x="96" y="6"/>
                  </a:moveTo>
                  <a:cubicBezTo>
                    <a:pt x="69" y="0"/>
                    <a:pt x="56" y="39"/>
                    <a:pt x="47" y="66"/>
                  </a:cubicBezTo>
                  <a:cubicBezTo>
                    <a:pt x="46" y="68"/>
                    <a:pt x="45" y="70"/>
                    <a:pt x="44" y="72"/>
                  </a:cubicBezTo>
                  <a:cubicBezTo>
                    <a:pt x="22" y="136"/>
                    <a:pt x="8" y="204"/>
                    <a:pt x="4" y="274"/>
                  </a:cubicBezTo>
                  <a:cubicBezTo>
                    <a:pt x="3" y="304"/>
                    <a:pt x="0" y="348"/>
                    <a:pt x="28" y="359"/>
                  </a:cubicBezTo>
                  <a:cubicBezTo>
                    <a:pt x="59" y="373"/>
                    <a:pt x="75" y="334"/>
                    <a:pt x="83" y="304"/>
                  </a:cubicBezTo>
                  <a:cubicBezTo>
                    <a:pt x="102" y="237"/>
                    <a:pt x="114" y="167"/>
                    <a:pt x="119" y="96"/>
                  </a:cubicBezTo>
                  <a:cubicBezTo>
                    <a:pt x="121" y="66"/>
                    <a:pt x="128" y="14"/>
                    <a:pt x="96" y="6"/>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871" name="Google Shape;871;p37"/>
            <p:cNvSpPr/>
            <p:nvPr/>
          </p:nvSpPr>
          <p:spPr>
            <a:xfrm>
              <a:off x="-1660524" y="1214425"/>
              <a:ext cx="252746" cy="618792"/>
            </a:xfrm>
            <a:custGeom>
              <a:avLst/>
              <a:gdLst/>
              <a:ahLst/>
              <a:cxnLst/>
              <a:rect l="l" t="t" r="r" b="b"/>
              <a:pathLst>
                <a:path w="174" h="426" extrusionOk="0">
                  <a:moveTo>
                    <a:pt x="133" y="21"/>
                  </a:moveTo>
                  <a:cubicBezTo>
                    <a:pt x="128" y="28"/>
                    <a:pt x="123" y="36"/>
                    <a:pt x="118" y="43"/>
                  </a:cubicBezTo>
                  <a:cubicBezTo>
                    <a:pt x="114" y="45"/>
                    <a:pt x="17" y="266"/>
                    <a:pt x="3" y="385"/>
                  </a:cubicBezTo>
                  <a:cubicBezTo>
                    <a:pt x="0" y="411"/>
                    <a:pt x="31" y="426"/>
                    <a:pt x="41" y="402"/>
                  </a:cubicBezTo>
                  <a:cubicBezTo>
                    <a:pt x="89" y="288"/>
                    <a:pt x="131" y="171"/>
                    <a:pt x="167" y="51"/>
                  </a:cubicBezTo>
                  <a:cubicBezTo>
                    <a:pt x="174" y="26"/>
                    <a:pt x="149" y="0"/>
                    <a:pt x="133" y="21"/>
                  </a:cubicBez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872" name="Google Shape;872;p37"/>
            <p:cNvSpPr/>
            <p:nvPr/>
          </p:nvSpPr>
          <p:spPr>
            <a:xfrm>
              <a:off x="-1498600" y="1371588"/>
              <a:ext cx="312897" cy="474988"/>
            </a:xfrm>
            <a:custGeom>
              <a:avLst/>
              <a:gdLst/>
              <a:ahLst/>
              <a:cxnLst/>
              <a:rect l="l" t="t" r="r" b="b"/>
              <a:pathLst>
                <a:path w="216" h="327" extrusionOk="0">
                  <a:moveTo>
                    <a:pt x="195" y="6"/>
                  </a:moveTo>
                  <a:cubicBezTo>
                    <a:pt x="183" y="0"/>
                    <a:pt x="169" y="7"/>
                    <a:pt x="159" y="18"/>
                  </a:cubicBezTo>
                  <a:cubicBezTo>
                    <a:pt x="146" y="31"/>
                    <a:pt x="135" y="47"/>
                    <a:pt x="127" y="65"/>
                  </a:cubicBezTo>
                  <a:cubicBezTo>
                    <a:pt x="105" y="94"/>
                    <a:pt x="84" y="124"/>
                    <a:pt x="65" y="156"/>
                  </a:cubicBezTo>
                  <a:cubicBezTo>
                    <a:pt x="52" y="179"/>
                    <a:pt x="39" y="202"/>
                    <a:pt x="28" y="227"/>
                  </a:cubicBezTo>
                  <a:cubicBezTo>
                    <a:pt x="16" y="252"/>
                    <a:pt x="0" y="285"/>
                    <a:pt x="23" y="307"/>
                  </a:cubicBezTo>
                  <a:cubicBezTo>
                    <a:pt x="44" y="327"/>
                    <a:pt x="69" y="307"/>
                    <a:pt x="82" y="283"/>
                  </a:cubicBezTo>
                  <a:cubicBezTo>
                    <a:pt x="97" y="258"/>
                    <a:pt x="111" y="233"/>
                    <a:pt x="126" y="207"/>
                  </a:cubicBezTo>
                  <a:cubicBezTo>
                    <a:pt x="140" y="181"/>
                    <a:pt x="155" y="155"/>
                    <a:pt x="170" y="129"/>
                  </a:cubicBezTo>
                  <a:cubicBezTo>
                    <a:pt x="177" y="116"/>
                    <a:pt x="184" y="104"/>
                    <a:pt x="191" y="91"/>
                  </a:cubicBezTo>
                  <a:cubicBezTo>
                    <a:pt x="199" y="78"/>
                    <a:pt x="208" y="65"/>
                    <a:pt x="212" y="49"/>
                  </a:cubicBezTo>
                  <a:cubicBezTo>
                    <a:pt x="216" y="31"/>
                    <a:pt x="210" y="12"/>
                    <a:pt x="195" y="6"/>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873" name="Google Shape;873;p37"/>
            <p:cNvSpPr/>
            <p:nvPr/>
          </p:nvSpPr>
          <p:spPr>
            <a:xfrm>
              <a:off x="-2046287" y="1825613"/>
              <a:ext cx="665274" cy="501134"/>
            </a:xfrm>
            <a:custGeom>
              <a:avLst/>
              <a:gdLst/>
              <a:ahLst/>
              <a:cxnLst/>
              <a:rect l="l" t="t" r="r" b="b"/>
              <a:pathLst>
                <a:path w="458" h="345" extrusionOk="0">
                  <a:moveTo>
                    <a:pt x="428" y="137"/>
                  </a:moveTo>
                  <a:cubicBezTo>
                    <a:pt x="458" y="236"/>
                    <a:pt x="370" y="320"/>
                    <a:pt x="280" y="336"/>
                  </a:cubicBezTo>
                  <a:cubicBezTo>
                    <a:pt x="228" y="345"/>
                    <a:pt x="175" y="338"/>
                    <a:pt x="124" y="326"/>
                  </a:cubicBezTo>
                  <a:cubicBezTo>
                    <a:pt x="80" y="315"/>
                    <a:pt x="21" y="307"/>
                    <a:pt x="9" y="254"/>
                  </a:cubicBezTo>
                  <a:cubicBezTo>
                    <a:pt x="0" y="212"/>
                    <a:pt x="24" y="161"/>
                    <a:pt x="43" y="125"/>
                  </a:cubicBezTo>
                  <a:cubicBezTo>
                    <a:pt x="55" y="103"/>
                    <a:pt x="71" y="84"/>
                    <a:pt x="90" y="70"/>
                  </a:cubicBezTo>
                  <a:cubicBezTo>
                    <a:pt x="122" y="39"/>
                    <a:pt x="163" y="17"/>
                    <a:pt x="210" y="11"/>
                  </a:cubicBezTo>
                  <a:cubicBezTo>
                    <a:pt x="299" y="0"/>
                    <a:pt x="400" y="48"/>
                    <a:pt x="428" y="137"/>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874" name="Google Shape;874;p37"/>
            <p:cNvSpPr/>
            <p:nvPr/>
          </p:nvSpPr>
          <p:spPr>
            <a:xfrm>
              <a:off x="-1373187" y="1793863"/>
              <a:ext cx="341352" cy="179626"/>
            </a:xfrm>
            <a:custGeom>
              <a:avLst/>
              <a:gdLst/>
              <a:ahLst/>
              <a:cxnLst/>
              <a:rect l="l" t="t" r="r" b="b"/>
              <a:pathLst>
                <a:path w="235" h="124" extrusionOk="0">
                  <a:moveTo>
                    <a:pt x="224" y="38"/>
                  </a:moveTo>
                  <a:cubicBezTo>
                    <a:pt x="218" y="44"/>
                    <a:pt x="208" y="48"/>
                    <a:pt x="199" y="52"/>
                  </a:cubicBezTo>
                  <a:cubicBezTo>
                    <a:pt x="190" y="57"/>
                    <a:pt x="181" y="61"/>
                    <a:pt x="171" y="66"/>
                  </a:cubicBezTo>
                  <a:cubicBezTo>
                    <a:pt x="153" y="75"/>
                    <a:pt x="134" y="84"/>
                    <a:pt x="116" y="92"/>
                  </a:cubicBezTo>
                  <a:cubicBezTo>
                    <a:pt x="106" y="97"/>
                    <a:pt x="95" y="102"/>
                    <a:pt x="85" y="107"/>
                  </a:cubicBezTo>
                  <a:cubicBezTo>
                    <a:pt x="75" y="112"/>
                    <a:pt x="65" y="117"/>
                    <a:pt x="53" y="120"/>
                  </a:cubicBezTo>
                  <a:cubicBezTo>
                    <a:pt x="26" y="124"/>
                    <a:pt x="0" y="113"/>
                    <a:pt x="5" y="93"/>
                  </a:cubicBezTo>
                  <a:cubicBezTo>
                    <a:pt x="9" y="79"/>
                    <a:pt x="29" y="68"/>
                    <a:pt x="47" y="60"/>
                  </a:cubicBezTo>
                  <a:cubicBezTo>
                    <a:pt x="61" y="53"/>
                    <a:pt x="76" y="47"/>
                    <a:pt x="91" y="41"/>
                  </a:cubicBezTo>
                  <a:cubicBezTo>
                    <a:pt x="117" y="19"/>
                    <a:pt x="156" y="5"/>
                    <a:pt x="194" y="2"/>
                  </a:cubicBezTo>
                  <a:cubicBezTo>
                    <a:pt x="209" y="0"/>
                    <a:pt x="223" y="4"/>
                    <a:pt x="229" y="12"/>
                  </a:cubicBezTo>
                  <a:cubicBezTo>
                    <a:pt x="235" y="20"/>
                    <a:pt x="233" y="30"/>
                    <a:pt x="224" y="38"/>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875" name="Google Shape;875;p37"/>
            <p:cNvSpPr/>
            <p:nvPr/>
          </p:nvSpPr>
          <p:spPr>
            <a:xfrm>
              <a:off x="-3889375" y="2165338"/>
              <a:ext cx="518565" cy="238220"/>
            </a:xfrm>
            <a:custGeom>
              <a:avLst/>
              <a:gdLst/>
              <a:ahLst/>
              <a:cxnLst/>
              <a:rect l="l" t="t" r="r" b="b"/>
              <a:pathLst>
                <a:path w="357" h="164" extrusionOk="0">
                  <a:moveTo>
                    <a:pt x="7" y="0"/>
                  </a:moveTo>
                  <a:cubicBezTo>
                    <a:pt x="347" y="37"/>
                    <a:pt x="347" y="37"/>
                    <a:pt x="347" y="37"/>
                  </a:cubicBezTo>
                  <a:cubicBezTo>
                    <a:pt x="347" y="37"/>
                    <a:pt x="357" y="158"/>
                    <a:pt x="179" y="161"/>
                  </a:cubicBezTo>
                  <a:cubicBezTo>
                    <a:pt x="0" y="164"/>
                    <a:pt x="7" y="0"/>
                    <a:pt x="7" y="0"/>
                  </a:cubicBezTo>
                  <a:close/>
                </a:path>
              </a:pathLst>
            </a:custGeom>
            <a:solidFill>
              <a:srgbClr val="7C443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79"/>
        <p:cNvGrpSpPr/>
        <p:nvPr/>
      </p:nvGrpSpPr>
      <p:grpSpPr>
        <a:xfrm>
          <a:off x="0" y="0"/>
          <a:ext cx="0" cy="0"/>
          <a:chOff x="0" y="0"/>
          <a:chExt cx="0" cy="0"/>
        </a:xfrm>
      </p:grpSpPr>
      <p:sp>
        <p:nvSpPr>
          <p:cNvPr id="1180" name="Google Shape;1180;p48"/>
          <p:cNvSpPr txBox="1">
            <a:spLocks noGrp="1"/>
          </p:cNvSpPr>
          <p:nvPr>
            <p:ph type="title"/>
          </p:nvPr>
        </p:nvSpPr>
        <p:spPr>
          <a:xfrm>
            <a:off x="4075150" y="1666800"/>
            <a:ext cx="4355700" cy="18099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US" sz="3200" dirty="0"/>
              <a:t> What Issue or Need Does Your Online Store Address?</a:t>
            </a:r>
            <a:endParaRPr sz="3200" dirty="0"/>
          </a:p>
        </p:txBody>
      </p:sp>
      <p:grpSp>
        <p:nvGrpSpPr>
          <p:cNvPr id="1181" name="Google Shape;1181;p48"/>
          <p:cNvGrpSpPr/>
          <p:nvPr/>
        </p:nvGrpSpPr>
        <p:grpSpPr>
          <a:xfrm>
            <a:off x="1010600" y="2138775"/>
            <a:ext cx="2676750" cy="3004725"/>
            <a:chOff x="1010600" y="2138775"/>
            <a:chExt cx="2676750" cy="3004725"/>
          </a:xfrm>
        </p:grpSpPr>
        <p:grpSp>
          <p:nvGrpSpPr>
            <p:cNvPr id="1182" name="Google Shape;1182;p48"/>
            <p:cNvGrpSpPr/>
            <p:nvPr/>
          </p:nvGrpSpPr>
          <p:grpSpPr>
            <a:xfrm>
              <a:off x="2755145" y="2936639"/>
              <a:ext cx="932205" cy="995369"/>
              <a:chOff x="4932363" y="1690688"/>
              <a:chExt cx="1358900" cy="1450975"/>
            </a:xfrm>
          </p:grpSpPr>
          <p:sp>
            <p:nvSpPr>
              <p:cNvPr id="1183" name="Google Shape;1183;p48"/>
              <p:cNvSpPr/>
              <p:nvPr/>
            </p:nvSpPr>
            <p:spPr>
              <a:xfrm>
                <a:off x="4932363" y="1690688"/>
                <a:ext cx="1358900" cy="1450975"/>
              </a:xfrm>
              <a:custGeom>
                <a:avLst/>
                <a:gdLst/>
                <a:ahLst/>
                <a:cxnLst/>
                <a:rect l="l" t="t" r="r" b="b"/>
                <a:pathLst>
                  <a:path w="500" h="534" extrusionOk="0">
                    <a:moveTo>
                      <a:pt x="286" y="0"/>
                    </a:moveTo>
                    <a:cubicBezTo>
                      <a:pt x="214" y="36"/>
                      <a:pt x="74" y="102"/>
                      <a:pt x="28" y="168"/>
                    </a:cubicBezTo>
                    <a:cubicBezTo>
                      <a:pt x="0" y="208"/>
                      <a:pt x="47" y="267"/>
                      <a:pt x="61" y="288"/>
                    </a:cubicBezTo>
                    <a:cubicBezTo>
                      <a:pt x="83" y="321"/>
                      <a:pt x="193" y="526"/>
                      <a:pt x="218" y="529"/>
                    </a:cubicBezTo>
                    <a:cubicBezTo>
                      <a:pt x="261" y="534"/>
                      <a:pt x="278" y="514"/>
                      <a:pt x="323" y="483"/>
                    </a:cubicBezTo>
                    <a:cubicBezTo>
                      <a:pt x="393" y="436"/>
                      <a:pt x="500" y="370"/>
                      <a:pt x="500" y="370"/>
                    </a:cubicBezTo>
                    <a:cubicBezTo>
                      <a:pt x="443" y="263"/>
                      <a:pt x="354" y="120"/>
                      <a:pt x="286" y="0"/>
                    </a:cubicBezTo>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184" name="Google Shape;1184;p48"/>
              <p:cNvSpPr/>
              <p:nvPr/>
            </p:nvSpPr>
            <p:spPr>
              <a:xfrm>
                <a:off x="4995863" y="1755775"/>
                <a:ext cx="809625" cy="569913"/>
              </a:xfrm>
              <a:custGeom>
                <a:avLst/>
                <a:gdLst/>
                <a:ahLst/>
                <a:cxnLst/>
                <a:rect l="l" t="t" r="r" b="b"/>
                <a:pathLst>
                  <a:path w="298" h="210" extrusionOk="0">
                    <a:moveTo>
                      <a:pt x="263" y="0"/>
                    </a:moveTo>
                    <a:cubicBezTo>
                      <a:pt x="184" y="44"/>
                      <a:pt x="108" y="83"/>
                      <a:pt x="54" y="124"/>
                    </a:cubicBezTo>
                    <a:cubicBezTo>
                      <a:pt x="25" y="146"/>
                      <a:pt x="0" y="202"/>
                      <a:pt x="54" y="205"/>
                    </a:cubicBezTo>
                    <a:cubicBezTo>
                      <a:pt x="90" y="210"/>
                      <a:pt x="155" y="156"/>
                      <a:pt x="187" y="139"/>
                    </a:cubicBezTo>
                    <a:cubicBezTo>
                      <a:pt x="223" y="117"/>
                      <a:pt x="261" y="91"/>
                      <a:pt x="298" y="71"/>
                    </a:cubicBezTo>
                    <a:cubicBezTo>
                      <a:pt x="260" y="73"/>
                      <a:pt x="239" y="28"/>
                      <a:pt x="263" y="0"/>
                    </a:cubicBezTo>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185" name="Google Shape;1185;p48"/>
              <p:cNvSpPr/>
              <p:nvPr/>
            </p:nvSpPr>
            <p:spPr>
              <a:xfrm>
                <a:off x="5153026" y="1863725"/>
                <a:ext cx="466725" cy="300037"/>
              </a:xfrm>
              <a:custGeom>
                <a:avLst/>
                <a:gdLst/>
                <a:ahLst/>
                <a:cxnLst/>
                <a:rect l="l" t="t" r="r" b="b"/>
                <a:pathLst>
                  <a:path w="172" h="110" extrusionOk="0">
                    <a:moveTo>
                      <a:pt x="10" y="107"/>
                    </a:moveTo>
                    <a:cubicBezTo>
                      <a:pt x="61" y="73"/>
                      <a:pt x="113" y="40"/>
                      <a:pt x="167" y="11"/>
                    </a:cubicBezTo>
                    <a:cubicBezTo>
                      <a:pt x="172" y="8"/>
                      <a:pt x="168" y="0"/>
                      <a:pt x="163" y="3"/>
                    </a:cubicBezTo>
                    <a:cubicBezTo>
                      <a:pt x="108" y="32"/>
                      <a:pt x="56" y="65"/>
                      <a:pt x="5" y="100"/>
                    </a:cubicBezTo>
                    <a:cubicBezTo>
                      <a:pt x="0" y="103"/>
                      <a:pt x="5" y="110"/>
                      <a:pt x="10" y="107"/>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186" name="Google Shape;1186;p48"/>
              <p:cNvSpPr/>
              <p:nvPr/>
            </p:nvSpPr>
            <p:spPr>
              <a:xfrm>
                <a:off x="5122863" y="1897063"/>
                <a:ext cx="538163" cy="344488"/>
              </a:xfrm>
              <a:custGeom>
                <a:avLst/>
                <a:gdLst/>
                <a:ahLst/>
                <a:cxnLst/>
                <a:rect l="l" t="t" r="r" b="b"/>
                <a:pathLst>
                  <a:path w="198" h="127" extrusionOk="0">
                    <a:moveTo>
                      <a:pt x="10" y="124"/>
                    </a:moveTo>
                    <a:cubicBezTo>
                      <a:pt x="72" y="88"/>
                      <a:pt x="133" y="50"/>
                      <a:pt x="193" y="11"/>
                    </a:cubicBezTo>
                    <a:cubicBezTo>
                      <a:pt x="198" y="8"/>
                      <a:pt x="194" y="0"/>
                      <a:pt x="189" y="4"/>
                    </a:cubicBezTo>
                    <a:cubicBezTo>
                      <a:pt x="128" y="43"/>
                      <a:pt x="67" y="81"/>
                      <a:pt x="5" y="117"/>
                    </a:cubicBezTo>
                    <a:cubicBezTo>
                      <a:pt x="0" y="120"/>
                      <a:pt x="5" y="127"/>
                      <a:pt x="10" y="124"/>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187" name="Google Shape;1187;p48"/>
              <p:cNvSpPr/>
              <p:nvPr/>
            </p:nvSpPr>
            <p:spPr>
              <a:xfrm>
                <a:off x="5213351" y="1985963"/>
                <a:ext cx="414337" cy="266700"/>
              </a:xfrm>
              <a:custGeom>
                <a:avLst/>
                <a:gdLst/>
                <a:ahLst/>
                <a:cxnLst/>
                <a:rect l="l" t="t" r="r" b="b"/>
                <a:pathLst>
                  <a:path w="153" h="98" extrusionOk="0">
                    <a:moveTo>
                      <a:pt x="9" y="95"/>
                    </a:moveTo>
                    <a:cubicBezTo>
                      <a:pt x="56" y="68"/>
                      <a:pt x="101" y="37"/>
                      <a:pt x="148" y="10"/>
                    </a:cubicBezTo>
                    <a:cubicBezTo>
                      <a:pt x="153" y="7"/>
                      <a:pt x="148" y="0"/>
                      <a:pt x="143" y="2"/>
                    </a:cubicBezTo>
                    <a:cubicBezTo>
                      <a:pt x="96" y="30"/>
                      <a:pt x="51" y="60"/>
                      <a:pt x="5" y="88"/>
                    </a:cubicBezTo>
                    <a:cubicBezTo>
                      <a:pt x="0" y="91"/>
                      <a:pt x="4" y="98"/>
                      <a:pt x="9" y="95"/>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188" name="Google Shape;1188;p48"/>
              <p:cNvSpPr/>
              <p:nvPr/>
            </p:nvSpPr>
            <p:spPr>
              <a:xfrm>
                <a:off x="5457826" y="2741613"/>
                <a:ext cx="184150" cy="271463"/>
              </a:xfrm>
              <a:custGeom>
                <a:avLst/>
                <a:gdLst/>
                <a:ahLst/>
                <a:cxnLst/>
                <a:rect l="l" t="t" r="r" b="b"/>
                <a:pathLst>
                  <a:path w="68" h="100" extrusionOk="0">
                    <a:moveTo>
                      <a:pt x="3" y="9"/>
                    </a:moveTo>
                    <a:cubicBezTo>
                      <a:pt x="22" y="37"/>
                      <a:pt x="39" y="67"/>
                      <a:pt x="57" y="96"/>
                    </a:cubicBezTo>
                    <a:cubicBezTo>
                      <a:pt x="60" y="100"/>
                      <a:pt x="68" y="96"/>
                      <a:pt x="65" y="91"/>
                    </a:cubicBezTo>
                    <a:cubicBezTo>
                      <a:pt x="46" y="63"/>
                      <a:pt x="30" y="33"/>
                      <a:pt x="11" y="5"/>
                    </a:cubicBezTo>
                    <a:cubicBezTo>
                      <a:pt x="8" y="0"/>
                      <a:pt x="0" y="5"/>
                      <a:pt x="3" y="9"/>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189" name="Google Shape;1189;p48"/>
              <p:cNvSpPr/>
              <p:nvPr/>
            </p:nvSpPr>
            <p:spPr>
              <a:xfrm>
                <a:off x="5141913" y="2332038"/>
                <a:ext cx="481013" cy="768350"/>
              </a:xfrm>
              <a:custGeom>
                <a:avLst/>
                <a:gdLst/>
                <a:ahLst/>
                <a:cxnLst/>
                <a:rect l="l" t="t" r="r" b="b"/>
                <a:pathLst>
                  <a:path w="177" h="283" extrusionOk="0">
                    <a:moveTo>
                      <a:pt x="3" y="9"/>
                    </a:moveTo>
                    <a:cubicBezTo>
                      <a:pt x="43" y="81"/>
                      <a:pt x="87" y="149"/>
                      <a:pt x="131" y="219"/>
                    </a:cubicBezTo>
                    <a:cubicBezTo>
                      <a:pt x="143" y="238"/>
                      <a:pt x="155" y="258"/>
                      <a:pt x="166" y="278"/>
                    </a:cubicBezTo>
                    <a:cubicBezTo>
                      <a:pt x="169" y="283"/>
                      <a:pt x="177" y="278"/>
                      <a:pt x="174" y="273"/>
                    </a:cubicBezTo>
                    <a:cubicBezTo>
                      <a:pt x="154" y="237"/>
                      <a:pt x="131" y="203"/>
                      <a:pt x="109" y="168"/>
                    </a:cubicBezTo>
                    <a:cubicBezTo>
                      <a:pt x="87" y="134"/>
                      <a:pt x="67" y="100"/>
                      <a:pt x="46" y="65"/>
                    </a:cubicBezTo>
                    <a:cubicBezTo>
                      <a:pt x="34" y="45"/>
                      <a:pt x="22" y="25"/>
                      <a:pt x="11" y="5"/>
                    </a:cubicBezTo>
                    <a:cubicBezTo>
                      <a:pt x="8" y="0"/>
                      <a:pt x="0" y="4"/>
                      <a:pt x="3" y="9"/>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190" name="Google Shape;1190;p48"/>
              <p:cNvSpPr/>
              <p:nvPr/>
            </p:nvSpPr>
            <p:spPr>
              <a:xfrm>
                <a:off x="5386388" y="2168525"/>
                <a:ext cx="457200" cy="339725"/>
              </a:xfrm>
              <a:custGeom>
                <a:avLst/>
                <a:gdLst/>
                <a:ahLst/>
                <a:cxnLst/>
                <a:rect l="l" t="t" r="r" b="b"/>
                <a:pathLst>
                  <a:path w="168" h="125" extrusionOk="0">
                    <a:moveTo>
                      <a:pt x="33" y="120"/>
                    </a:moveTo>
                    <a:cubicBezTo>
                      <a:pt x="74" y="94"/>
                      <a:pt x="114" y="66"/>
                      <a:pt x="155" y="40"/>
                    </a:cubicBezTo>
                    <a:cubicBezTo>
                      <a:pt x="164" y="35"/>
                      <a:pt x="168" y="22"/>
                      <a:pt x="162" y="13"/>
                    </a:cubicBezTo>
                    <a:cubicBezTo>
                      <a:pt x="156" y="4"/>
                      <a:pt x="145" y="0"/>
                      <a:pt x="135" y="6"/>
                    </a:cubicBezTo>
                    <a:cubicBezTo>
                      <a:pt x="94" y="32"/>
                      <a:pt x="54" y="60"/>
                      <a:pt x="13" y="85"/>
                    </a:cubicBezTo>
                    <a:cubicBezTo>
                      <a:pt x="4" y="91"/>
                      <a:pt x="0" y="103"/>
                      <a:pt x="6" y="112"/>
                    </a:cubicBezTo>
                    <a:cubicBezTo>
                      <a:pt x="11" y="121"/>
                      <a:pt x="23" y="125"/>
                      <a:pt x="33" y="12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191" name="Google Shape;1191;p48"/>
              <p:cNvSpPr/>
              <p:nvPr/>
            </p:nvSpPr>
            <p:spPr>
              <a:xfrm>
                <a:off x="5519738" y="2332038"/>
                <a:ext cx="325438" cy="241300"/>
              </a:xfrm>
              <a:custGeom>
                <a:avLst/>
                <a:gdLst/>
                <a:ahLst/>
                <a:cxnLst/>
                <a:rect l="l" t="t" r="r" b="b"/>
                <a:pathLst>
                  <a:path w="120" h="89" extrusionOk="0">
                    <a:moveTo>
                      <a:pt x="21" y="82"/>
                    </a:moveTo>
                    <a:cubicBezTo>
                      <a:pt x="47" y="65"/>
                      <a:pt x="72" y="48"/>
                      <a:pt x="98" y="32"/>
                    </a:cubicBezTo>
                    <a:cubicBezTo>
                      <a:pt x="102" y="29"/>
                      <a:pt x="105" y="27"/>
                      <a:pt x="109" y="24"/>
                    </a:cubicBezTo>
                    <a:cubicBezTo>
                      <a:pt x="120" y="17"/>
                      <a:pt x="110" y="0"/>
                      <a:pt x="99" y="7"/>
                    </a:cubicBezTo>
                    <a:cubicBezTo>
                      <a:pt x="73" y="24"/>
                      <a:pt x="48" y="41"/>
                      <a:pt x="22" y="58"/>
                    </a:cubicBezTo>
                    <a:cubicBezTo>
                      <a:pt x="18" y="60"/>
                      <a:pt x="15" y="62"/>
                      <a:pt x="11" y="65"/>
                    </a:cubicBezTo>
                    <a:cubicBezTo>
                      <a:pt x="0" y="72"/>
                      <a:pt x="10" y="89"/>
                      <a:pt x="21" y="82"/>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grpSp>
        <p:grpSp>
          <p:nvGrpSpPr>
            <p:cNvPr id="1192" name="Google Shape;1192;p48"/>
            <p:cNvGrpSpPr/>
            <p:nvPr/>
          </p:nvGrpSpPr>
          <p:grpSpPr>
            <a:xfrm>
              <a:off x="1010600" y="2138775"/>
              <a:ext cx="2458592" cy="3004725"/>
              <a:chOff x="2194" y="151"/>
              <a:chExt cx="3282" cy="4011"/>
            </a:xfrm>
          </p:grpSpPr>
          <p:sp>
            <p:nvSpPr>
              <p:cNvPr id="1193" name="Google Shape;1193;p48"/>
              <p:cNvSpPr/>
              <p:nvPr/>
            </p:nvSpPr>
            <p:spPr>
              <a:xfrm>
                <a:off x="3910" y="3241"/>
                <a:ext cx="1566" cy="921"/>
              </a:xfrm>
              <a:custGeom>
                <a:avLst/>
                <a:gdLst/>
                <a:ahLst/>
                <a:cxnLst/>
                <a:rect l="l" t="t" r="r" b="b"/>
                <a:pathLst>
                  <a:path w="1566" h="921" extrusionOk="0">
                    <a:moveTo>
                      <a:pt x="29" y="363"/>
                    </a:moveTo>
                    <a:lnTo>
                      <a:pt x="0" y="921"/>
                    </a:lnTo>
                    <a:lnTo>
                      <a:pt x="1566" y="921"/>
                    </a:lnTo>
                    <a:lnTo>
                      <a:pt x="1183" y="0"/>
                    </a:lnTo>
                    <a:lnTo>
                      <a:pt x="29" y="363"/>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194" name="Google Shape;1194;p48"/>
              <p:cNvSpPr/>
              <p:nvPr/>
            </p:nvSpPr>
            <p:spPr>
              <a:xfrm>
                <a:off x="2297" y="436"/>
                <a:ext cx="2289" cy="2648"/>
              </a:xfrm>
              <a:custGeom>
                <a:avLst/>
                <a:gdLst/>
                <a:ahLst/>
                <a:cxnLst/>
                <a:rect l="l" t="t" r="r" b="b"/>
                <a:pathLst>
                  <a:path w="964" h="1115" extrusionOk="0">
                    <a:moveTo>
                      <a:pt x="916" y="683"/>
                    </a:moveTo>
                    <a:cubicBezTo>
                      <a:pt x="875" y="797"/>
                      <a:pt x="798" y="896"/>
                      <a:pt x="704" y="971"/>
                    </a:cubicBezTo>
                    <a:cubicBezTo>
                      <a:pt x="602" y="1053"/>
                      <a:pt x="475" y="1115"/>
                      <a:pt x="341" y="1112"/>
                    </a:cubicBezTo>
                    <a:cubicBezTo>
                      <a:pt x="221" y="1111"/>
                      <a:pt x="103" y="1055"/>
                      <a:pt x="43" y="949"/>
                    </a:cubicBezTo>
                    <a:cubicBezTo>
                      <a:pt x="14" y="898"/>
                      <a:pt x="0" y="837"/>
                      <a:pt x="9" y="779"/>
                    </a:cubicBezTo>
                    <a:cubicBezTo>
                      <a:pt x="18" y="716"/>
                      <a:pt x="50" y="659"/>
                      <a:pt x="70" y="599"/>
                    </a:cubicBezTo>
                    <a:cubicBezTo>
                      <a:pt x="108" y="488"/>
                      <a:pt x="108" y="368"/>
                      <a:pt x="145" y="257"/>
                    </a:cubicBezTo>
                    <a:cubicBezTo>
                      <a:pt x="163" y="204"/>
                      <a:pt x="189" y="153"/>
                      <a:pt x="229" y="113"/>
                    </a:cubicBezTo>
                    <a:cubicBezTo>
                      <a:pt x="267" y="74"/>
                      <a:pt x="315" y="44"/>
                      <a:pt x="366" y="26"/>
                    </a:cubicBezTo>
                    <a:cubicBezTo>
                      <a:pt x="418" y="7"/>
                      <a:pt x="474" y="0"/>
                      <a:pt x="529" y="3"/>
                    </a:cubicBezTo>
                    <a:cubicBezTo>
                      <a:pt x="585" y="7"/>
                      <a:pt x="639" y="24"/>
                      <a:pt x="689" y="50"/>
                    </a:cubicBezTo>
                    <a:cubicBezTo>
                      <a:pt x="789" y="102"/>
                      <a:pt x="868" y="192"/>
                      <a:pt x="914" y="294"/>
                    </a:cubicBezTo>
                    <a:cubicBezTo>
                      <a:pt x="915" y="296"/>
                      <a:pt x="915" y="298"/>
                      <a:pt x="914" y="299"/>
                    </a:cubicBezTo>
                    <a:cubicBezTo>
                      <a:pt x="915" y="303"/>
                      <a:pt x="917" y="306"/>
                      <a:pt x="918" y="309"/>
                    </a:cubicBezTo>
                    <a:cubicBezTo>
                      <a:pt x="964" y="429"/>
                      <a:pt x="960" y="564"/>
                      <a:pt x="916" y="683"/>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195" name="Google Shape;1195;p48"/>
              <p:cNvSpPr/>
              <p:nvPr/>
            </p:nvSpPr>
            <p:spPr>
              <a:xfrm>
                <a:off x="2194" y="533"/>
                <a:ext cx="911" cy="2425"/>
              </a:xfrm>
              <a:custGeom>
                <a:avLst/>
                <a:gdLst/>
                <a:ahLst/>
                <a:cxnLst/>
                <a:rect l="l" t="t" r="r" b="b"/>
                <a:pathLst>
                  <a:path w="383" h="1021" extrusionOk="0">
                    <a:moveTo>
                      <a:pt x="374" y="2"/>
                    </a:moveTo>
                    <a:cubicBezTo>
                      <a:pt x="298" y="21"/>
                      <a:pt x="240" y="79"/>
                      <a:pt x="202" y="145"/>
                    </a:cubicBezTo>
                    <a:cubicBezTo>
                      <a:pt x="158" y="221"/>
                      <a:pt x="139" y="307"/>
                      <a:pt x="114" y="391"/>
                    </a:cubicBezTo>
                    <a:cubicBezTo>
                      <a:pt x="102" y="433"/>
                      <a:pt x="86" y="475"/>
                      <a:pt x="68" y="516"/>
                    </a:cubicBezTo>
                    <a:cubicBezTo>
                      <a:pt x="50" y="555"/>
                      <a:pt x="32" y="593"/>
                      <a:pt x="19" y="634"/>
                    </a:cubicBezTo>
                    <a:cubicBezTo>
                      <a:pt x="6" y="675"/>
                      <a:pt x="0" y="717"/>
                      <a:pt x="4" y="759"/>
                    </a:cubicBezTo>
                    <a:cubicBezTo>
                      <a:pt x="8" y="802"/>
                      <a:pt x="21" y="844"/>
                      <a:pt x="43" y="881"/>
                    </a:cubicBezTo>
                    <a:cubicBezTo>
                      <a:pt x="83" y="948"/>
                      <a:pt x="149" y="997"/>
                      <a:pt x="224" y="1015"/>
                    </a:cubicBezTo>
                    <a:cubicBezTo>
                      <a:pt x="233" y="1017"/>
                      <a:pt x="243" y="1019"/>
                      <a:pt x="252" y="1020"/>
                    </a:cubicBezTo>
                    <a:cubicBezTo>
                      <a:pt x="259" y="1021"/>
                      <a:pt x="260" y="1010"/>
                      <a:pt x="253" y="1009"/>
                    </a:cubicBezTo>
                    <a:cubicBezTo>
                      <a:pt x="179" y="999"/>
                      <a:pt x="110" y="957"/>
                      <a:pt x="66" y="897"/>
                    </a:cubicBezTo>
                    <a:cubicBezTo>
                      <a:pt x="16" y="828"/>
                      <a:pt x="2" y="739"/>
                      <a:pt x="23" y="657"/>
                    </a:cubicBezTo>
                    <a:cubicBezTo>
                      <a:pt x="34" y="617"/>
                      <a:pt x="51" y="579"/>
                      <a:pt x="68" y="542"/>
                    </a:cubicBezTo>
                    <a:cubicBezTo>
                      <a:pt x="85" y="503"/>
                      <a:pt x="102" y="465"/>
                      <a:pt x="115" y="425"/>
                    </a:cubicBezTo>
                    <a:cubicBezTo>
                      <a:pt x="142" y="343"/>
                      <a:pt x="158" y="258"/>
                      <a:pt x="196" y="180"/>
                    </a:cubicBezTo>
                    <a:cubicBezTo>
                      <a:pt x="228" y="113"/>
                      <a:pt x="278" y="50"/>
                      <a:pt x="349" y="21"/>
                    </a:cubicBezTo>
                    <a:cubicBezTo>
                      <a:pt x="358" y="18"/>
                      <a:pt x="367" y="15"/>
                      <a:pt x="376" y="13"/>
                    </a:cubicBezTo>
                    <a:cubicBezTo>
                      <a:pt x="383" y="11"/>
                      <a:pt x="381" y="0"/>
                      <a:pt x="374" y="2"/>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196" name="Google Shape;1196;p48"/>
              <p:cNvSpPr/>
              <p:nvPr/>
            </p:nvSpPr>
            <p:spPr>
              <a:xfrm>
                <a:off x="3086" y="151"/>
                <a:ext cx="240" cy="344"/>
              </a:xfrm>
              <a:custGeom>
                <a:avLst/>
                <a:gdLst/>
                <a:ahLst/>
                <a:cxnLst/>
                <a:rect l="l" t="t" r="r" b="b"/>
                <a:pathLst>
                  <a:path w="101" h="145" extrusionOk="0">
                    <a:moveTo>
                      <a:pt x="89" y="4"/>
                    </a:moveTo>
                    <a:cubicBezTo>
                      <a:pt x="50" y="40"/>
                      <a:pt x="20" y="85"/>
                      <a:pt x="3" y="135"/>
                    </a:cubicBezTo>
                    <a:cubicBezTo>
                      <a:pt x="0" y="141"/>
                      <a:pt x="11" y="145"/>
                      <a:pt x="13" y="138"/>
                    </a:cubicBezTo>
                    <a:cubicBezTo>
                      <a:pt x="29" y="90"/>
                      <a:pt x="58" y="47"/>
                      <a:pt x="96" y="12"/>
                    </a:cubicBezTo>
                    <a:cubicBezTo>
                      <a:pt x="101" y="8"/>
                      <a:pt x="94" y="0"/>
                      <a:pt x="89" y="4"/>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197" name="Google Shape;1197;p48"/>
              <p:cNvSpPr/>
              <p:nvPr/>
            </p:nvSpPr>
            <p:spPr>
              <a:xfrm>
                <a:off x="3152" y="263"/>
                <a:ext cx="326" cy="237"/>
              </a:xfrm>
              <a:custGeom>
                <a:avLst/>
                <a:gdLst/>
                <a:ahLst/>
                <a:cxnLst/>
                <a:rect l="l" t="t" r="r" b="b"/>
                <a:pathLst>
                  <a:path w="137" h="100" extrusionOk="0">
                    <a:moveTo>
                      <a:pt x="126" y="3"/>
                    </a:moveTo>
                    <a:cubicBezTo>
                      <a:pt x="81" y="24"/>
                      <a:pt x="40" y="53"/>
                      <a:pt x="5" y="87"/>
                    </a:cubicBezTo>
                    <a:cubicBezTo>
                      <a:pt x="0" y="92"/>
                      <a:pt x="7" y="100"/>
                      <a:pt x="12" y="96"/>
                    </a:cubicBezTo>
                    <a:cubicBezTo>
                      <a:pt x="47" y="61"/>
                      <a:pt x="86" y="33"/>
                      <a:pt x="130" y="13"/>
                    </a:cubicBezTo>
                    <a:cubicBezTo>
                      <a:pt x="137" y="10"/>
                      <a:pt x="132" y="0"/>
                      <a:pt x="126" y="3"/>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198" name="Google Shape;1198;p48"/>
              <p:cNvSpPr/>
              <p:nvPr/>
            </p:nvSpPr>
            <p:spPr>
              <a:xfrm>
                <a:off x="3606" y="1904"/>
                <a:ext cx="1717" cy="1943"/>
              </a:xfrm>
              <a:custGeom>
                <a:avLst/>
                <a:gdLst/>
                <a:ahLst/>
                <a:cxnLst/>
                <a:rect l="l" t="t" r="r" b="b"/>
                <a:pathLst>
                  <a:path w="722" h="818" extrusionOk="0">
                    <a:moveTo>
                      <a:pt x="693" y="654"/>
                    </a:moveTo>
                    <a:cubicBezTo>
                      <a:pt x="680" y="686"/>
                      <a:pt x="657" y="710"/>
                      <a:pt x="628" y="729"/>
                    </a:cubicBezTo>
                    <a:cubicBezTo>
                      <a:pt x="596" y="749"/>
                      <a:pt x="560" y="764"/>
                      <a:pt x="524" y="777"/>
                    </a:cubicBezTo>
                    <a:cubicBezTo>
                      <a:pt x="451" y="803"/>
                      <a:pt x="372" y="818"/>
                      <a:pt x="295" y="815"/>
                    </a:cubicBezTo>
                    <a:cubicBezTo>
                      <a:pt x="260" y="813"/>
                      <a:pt x="225" y="806"/>
                      <a:pt x="196" y="788"/>
                    </a:cubicBezTo>
                    <a:cubicBezTo>
                      <a:pt x="169" y="772"/>
                      <a:pt x="148" y="746"/>
                      <a:pt x="140" y="716"/>
                    </a:cubicBezTo>
                    <a:cubicBezTo>
                      <a:pt x="138" y="707"/>
                      <a:pt x="139" y="694"/>
                      <a:pt x="133" y="687"/>
                    </a:cubicBezTo>
                    <a:cubicBezTo>
                      <a:pt x="128" y="682"/>
                      <a:pt x="119" y="680"/>
                      <a:pt x="112" y="677"/>
                    </a:cubicBezTo>
                    <a:cubicBezTo>
                      <a:pt x="98" y="672"/>
                      <a:pt x="84" y="663"/>
                      <a:pt x="73" y="652"/>
                    </a:cubicBezTo>
                    <a:cubicBezTo>
                      <a:pt x="46" y="628"/>
                      <a:pt x="36" y="596"/>
                      <a:pt x="33" y="561"/>
                    </a:cubicBezTo>
                    <a:cubicBezTo>
                      <a:pt x="27" y="495"/>
                      <a:pt x="22" y="429"/>
                      <a:pt x="17" y="363"/>
                    </a:cubicBezTo>
                    <a:cubicBezTo>
                      <a:pt x="15" y="354"/>
                      <a:pt x="13" y="345"/>
                      <a:pt x="11" y="336"/>
                    </a:cubicBezTo>
                    <a:cubicBezTo>
                      <a:pt x="0" y="275"/>
                      <a:pt x="3" y="207"/>
                      <a:pt x="42" y="156"/>
                    </a:cubicBezTo>
                    <a:cubicBezTo>
                      <a:pt x="51" y="143"/>
                      <a:pt x="61" y="133"/>
                      <a:pt x="73" y="123"/>
                    </a:cubicBezTo>
                    <a:cubicBezTo>
                      <a:pt x="86" y="106"/>
                      <a:pt x="103" y="93"/>
                      <a:pt x="122" y="81"/>
                    </a:cubicBezTo>
                    <a:cubicBezTo>
                      <a:pt x="154" y="62"/>
                      <a:pt x="219" y="15"/>
                      <a:pt x="257" y="10"/>
                    </a:cubicBezTo>
                    <a:cubicBezTo>
                      <a:pt x="324" y="0"/>
                      <a:pt x="377" y="44"/>
                      <a:pt x="428" y="85"/>
                    </a:cubicBezTo>
                    <a:cubicBezTo>
                      <a:pt x="484" y="128"/>
                      <a:pt x="516" y="200"/>
                      <a:pt x="559" y="255"/>
                    </a:cubicBezTo>
                    <a:cubicBezTo>
                      <a:pt x="604" y="314"/>
                      <a:pt x="643" y="377"/>
                      <a:pt x="673" y="445"/>
                    </a:cubicBezTo>
                    <a:cubicBezTo>
                      <a:pt x="702" y="509"/>
                      <a:pt x="722" y="585"/>
                      <a:pt x="693" y="654"/>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199" name="Google Shape;1199;p48"/>
              <p:cNvSpPr/>
              <p:nvPr/>
            </p:nvSpPr>
            <p:spPr>
              <a:xfrm>
                <a:off x="3777" y="2364"/>
                <a:ext cx="145" cy="176"/>
              </a:xfrm>
              <a:custGeom>
                <a:avLst/>
                <a:gdLst/>
                <a:ahLst/>
                <a:cxnLst/>
                <a:rect l="l" t="t" r="r" b="b"/>
                <a:pathLst>
                  <a:path w="61" h="74" extrusionOk="0">
                    <a:moveTo>
                      <a:pt x="44" y="4"/>
                    </a:moveTo>
                    <a:cubicBezTo>
                      <a:pt x="32" y="0"/>
                      <a:pt x="21" y="6"/>
                      <a:pt x="16" y="17"/>
                    </a:cubicBezTo>
                    <a:cubicBezTo>
                      <a:pt x="12" y="26"/>
                      <a:pt x="9" y="34"/>
                      <a:pt x="5" y="43"/>
                    </a:cubicBezTo>
                    <a:cubicBezTo>
                      <a:pt x="0" y="53"/>
                      <a:pt x="7" y="67"/>
                      <a:pt x="18" y="70"/>
                    </a:cubicBezTo>
                    <a:cubicBezTo>
                      <a:pt x="29" y="74"/>
                      <a:pt x="40" y="69"/>
                      <a:pt x="45" y="58"/>
                    </a:cubicBezTo>
                    <a:cubicBezTo>
                      <a:pt x="49" y="49"/>
                      <a:pt x="53" y="40"/>
                      <a:pt x="56" y="31"/>
                    </a:cubicBezTo>
                    <a:cubicBezTo>
                      <a:pt x="61" y="21"/>
                      <a:pt x="54" y="7"/>
                      <a:pt x="44" y="4"/>
                    </a:cubicBezTo>
                    <a:close/>
                  </a:path>
                </a:pathLst>
              </a:custGeom>
              <a:solidFill>
                <a:srgbClr val="4BAE9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200" name="Google Shape;1200;p48"/>
              <p:cNvSpPr/>
              <p:nvPr/>
            </p:nvSpPr>
            <p:spPr>
              <a:xfrm>
                <a:off x="4100" y="2321"/>
                <a:ext cx="157" cy="157"/>
              </a:xfrm>
              <a:custGeom>
                <a:avLst/>
                <a:gdLst/>
                <a:ahLst/>
                <a:cxnLst/>
                <a:rect l="l" t="t" r="r" b="b"/>
                <a:pathLst>
                  <a:path w="66" h="66" extrusionOk="0">
                    <a:moveTo>
                      <a:pt x="58" y="28"/>
                    </a:moveTo>
                    <a:cubicBezTo>
                      <a:pt x="41" y="10"/>
                      <a:pt x="41" y="10"/>
                      <a:pt x="41" y="10"/>
                    </a:cubicBezTo>
                    <a:cubicBezTo>
                      <a:pt x="33" y="2"/>
                      <a:pt x="19" y="0"/>
                      <a:pt x="11" y="8"/>
                    </a:cubicBezTo>
                    <a:cubicBezTo>
                      <a:pt x="3" y="16"/>
                      <a:pt x="0" y="30"/>
                      <a:pt x="9" y="38"/>
                    </a:cubicBezTo>
                    <a:cubicBezTo>
                      <a:pt x="26" y="56"/>
                      <a:pt x="26" y="56"/>
                      <a:pt x="26" y="56"/>
                    </a:cubicBezTo>
                    <a:cubicBezTo>
                      <a:pt x="33" y="64"/>
                      <a:pt x="47" y="66"/>
                      <a:pt x="56" y="58"/>
                    </a:cubicBezTo>
                    <a:cubicBezTo>
                      <a:pt x="64" y="50"/>
                      <a:pt x="66" y="36"/>
                      <a:pt x="58" y="28"/>
                    </a:cubicBez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201" name="Google Shape;1201;p48"/>
              <p:cNvSpPr/>
              <p:nvPr/>
            </p:nvSpPr>
            <p:spPr>
              <a:xfrm>
                <a:off x="3996" y="2604"/>
                <a:ext cx="147" cy="164"/>
              </a:xfrm>
              <a:custGeom>
                <a:avLst/>
                <a:gdLst/>
                <a:ahLst/>
                <a:cxnLst/>
                <a:rect l="l" t="t" r="r" b="b"/>
                <a:pathLst>
                  <a:path w="62" h="69" extrusionOk="0">
                    <a:moveTo>
                      <a:pt x="55" y="32"/>
                    </a:moveTo>
                    <a:cubicBezTo>
                      <a:pt x="49" y="24"/>
                      <a:pt x="44" y="17"/>
                      <a:pt x="39" y="9"/>
                    </a:cubicBezTo>
                    <a:cubicBezTo>
                      <a:pt x="32" y="0"/>
                      <a:pt x="17" y="0"/>
                      <a:pt x="9" y="7"/>
                    </a:cubicBezTo>
                    <a:cubicBezTo>
                      <a:pt x="0" y="16"/>
                      <a:pt x="0" y="28"/>
                      <a:pt x="7" y="37"/>
                    </a:cubicBezTo>
                    <a:cubicBezTo>
                      <a:pt x="12" y="45"/>
                      <a:pt x="17" y="52"/>
                      <a:pt x="22" y="60"/>
                    </a:cubicBezTo>
                    <a:cubicBezTo>
                      <a:pt x="29" y="69"/>
                      <a:pt x="45" y="69"/>
                      <a:pt x="52" y="62"/>
                    </a:cubicBezTo>
                    <a:cubicBezTo>
                      <a:pt x="62" y="53"/>
                      <a:pt x="62" y="42"/>
                      <a:pt x="55" y="32"/>
                    </a:cubicBezTo>
                    <a:close/>
                  </a:path>
                </a:pathLst>
              </a:custGeom>
              <a:solidFill>
                <a:srgbClr val="4BAE9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202" name="Google Shape;1202;p48"/>
              <p:cNvSpPr/>
              <p:nvPr/>
            </p:nvSpPr>
            <p:spPr>
              <a:xfrm>
                <a:off x="3751" y="2849"/>
                <a:ext cx="133" cy="168"/>
              </a:xfrm>
              <a:custGeom>
                <a:avLst/>
                <a:gdLst/>
                <a:ahLst/>
                <a:cxnLst/>
                <a:rect l="l" t="t" r="r" b="b"/>
                <a:pathLst>
                  <a:path w="56" h="71" extrusionOk="0">
                    <a:moveTo>
                      <a:pt x="51" y="37"/>
                    </a:moveTo>
                    <a:cubicBezTo>
                      <a:pt x="49" y="30"/>
                      <a:pt x="46" y="23"/>
                      <a:pt x="43" y="15"/>
                    </a:cubicBezTo>
                    <a:cubicBezTo>
                      <a:pt x="38" y="5"/>
                      <a:pt x="24" y="0"/>
                      <a:pt x="14" y="6"/>
                    </a:cubicBezTo>
                    <a:cubicBezTo>
                      <a:pt x="3" y="11"/>
                      <a:pt x="0" y="23"/>
                      <a:pt x="4" y="34"/>
                    </a:cubicBezTo>
                    <a:cubicBezTo>
                      <a:pt x="7" y="41"/>
                      <a:pt x="10" y="48"/>
                      <a:pt x="13" y="56"/>
                    </a:cubicBezTo>
                    <a:cubicBezTo>
                      <a:pt x="17" y="66"/>
                      <a:pt x="32" y="71"/>
                      <a:pt x="42" y="65"/>
                    </a:cubicBezTo>
                    <a:cubicBezTo>
                      <a:pt x="52" y="60"/>
                      <a:pt x="56" y="48"/>
                      <a:pt x="51" y="37"/>
                    </a:cubicBezTo>
                    <a:close/>
                  </a:path>
                </a:pathLst>
              </a:custGeom>
              <a:solidFill>
                <a:srgbClr val="4BAE9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203" name="Google Shape;1203;p48"/>
              <p:cNvSpPr/>
              <p:nvPr/>
            </p:nvSpPr>
            <p:spPr>
              <a:xfrm>
                <a:off x="3844" y="3226"/>
                <a:ext cx="137" cy="178"/>
              </a:xfrm>
              <a:custGeom>
                <a:avLst/>
                <a:gdLst/>
                <a:ahLst/>
                <a:cxnLst/>
                <a:rect l="l" t="t" r="r" b="b"/>
                <a:pathLst>
                  <a:path w="58" h="75" extrusionOk="0">
                    <a:moveTo>
                      <a:pt x="53" y="41"/>
                    </a:moveTo>
                    <a:cubicBezTo>
                      <a:pt x="50" y="32"/>
                      <a:pt x="46" y="24"/>
                      <a:pt x="43" y="15"/>
                    </a:cubicBezTo>
                    <a:cubicBezTo>
                      <a:pt x="39" y="5"/>
                      <a:pt x="24" y="0"/>
                      <a:pt x="14" y="5"/>
                    </a:cubicBezTo>
                    <a:cubicBezTo>
                      <a:pt x="4" y="11"/>
                      <a:pt x="0" y="23"/>
                      <a:pt x="5" y="34"/>
                    </a:cubicBezTo>
                    <a:cubicBezTo>
                      <a:pt x="15" y="60"/>
                      <a:pt x="15" y="60"/>
                      <a:pt x="15" y="60"/>
                    </a:cubicBezTo>
                    <a:cubicBezTo>
                      <a:pt x="19" y="70"/>
                      <a:pt x="34" y="75"/>
                      <a:pt x="43" y="70"/>
                    </a:cubicBezTo>
                    <a:cubicBezTo>
                      <a:pt x="54" y="64"/>
                      <a:pt x="58" y="52"/>
                      <a:pt x="53" y="41"/>
                    </a:cubicBez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204" name="Google Shape;1204;p48"/>
              <p:cNvSpPr/>
              <p:nvPr/>
            </p:nvSpPr>
            <p:spPr>
              <a:xfrm>
                <a:off x="4105" y="3017"/>
                <a:ext cx="169" cy="193"/>
              </a:xfrm>
              <a:custGeom>
                <a:avLst/>
                <a:gdLst/>
                <a:ahLst/>
                <a:cxnLst/>
                <a:rect l="l" t="t" r="r" b="b"/>
                <a:pathLst>
                  <a:path w="71" h="81" extrusionOk="0">
                    <a:moveTo>
                      <a:pt x="64" y="47"/>
                    </a:moveTo>
                    <a:cubicBezTo>
                      <a:pt x="58" y="36"/>
                      <a:pt x="51" y="26"/>
                      <a:pt x="45" y="15"/>
                    </a:cubicBezTo>
                    <a:cubicBezTo>
                      <a:pt x="39" y="6"/>
                      <a:pt x="27" y="0"/>
                      <a:pt x="16" y="6"/>
                    </a:cubicBezTo>
                    <a:cubicBezTo>
                      <a:pt x="7" y="11"/>
                      <a:pt x="0" y="24"/>
                      <a:pt x="6" y="34"/>
                    </a:cubicBezTo>
                    <a:cubicBezTo>
                      <a:pt x="13" y="45"/>
                      <a:pt x="19" y="55"/>
                      <a:pt x="26" y="66"/>
                    </a:cubicBezTo>
                    <a:cubicBezTo>
                      <a:pt x="32" y="75"/>
                      <a:pt x="44" y="81"/>
                      <a:pt x="54" y="75"/>
                    </a:cubicBezTo>
                    <a:cubicBezTo>
                      <a:pt x="64" y="70"/>
                      <a:pt x="71" y="57"/>
                      <a:pt x="64" y="47"/>
                    </a:cubicBezTo>
                    <a:close/>
                  </a:path>
                </a:pathLst>
              </a:custGeom>
              <a:solidFill>
                <a:srgbClr val="4BAE9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205" name="Google Shape;1205;p48"/>
              <p:cNvSpPr/>
              <p:nvPr/>
            </p:nvSpPr>
            <p:spPr>
              <a:xfrm>
                <a:off x="4319" y="2766"/>
                <a:ext cx="195" cy="156"/>
              </a:xfrm>
              <a:custGeom>
                <a:avLst/>
                <a:gdLst/>
                <a:ahLst/>
                <a:cxnLst/>
                <a:rect l="l" t="t" r="r" b="b"/>
                <a:pathLst>
                  <a:path w="82" h="66" extrusionOk="0">
                    <a:moveTo>
                      <a:pt x="76" y="15"/>
                    </a:moveTo>
                    <a:cubicBezTo>
                      <a:pt x="70" y="5"/>
                      <a:pt x="58" y="0"/>
                      <a:pt x="47" y="5"/>
                    </a:cubicBezTo>
                    <a:cubicBezTo>
                      <a:pt x="37" y="11"/>
                      <a:pt x="26" y="16"/>
                      <a:pt x="16" y="22"/>
                    </a:cubicBezTo>
                    <a:cubicBezTo>
                      <a:pt x="6" y="27"/>
                      <a:pt x="0" y="40"/>
                      <a:pt x="6" y="50"/>
                    </a:cubicBezTo>
                    <a:cubicBezTo>
                      <a:pt x="11" y="60"/>
                      <a:pt x="24" y="66"/>
                      <a:pt x="35" y="60"/>
                    </a:cubicBezTo>
                    <a:cubicBezTo>
                      <a:pt x="45" y="55"/>
                      <a:pt x="56" y="49"/>
                      <a:pt x="66" y="44"/>
                    </a:cubicBezTo>
                    <a:cubicBezTo>
                      <a:pt x="76" y="39"/>
                      <a:pt x="82" y="25"/>
                      <a:pt x="76" y="15"/>
                    </a:cubicBezTo>
                    <a:close/>
                  </a:path>
                </a:pathLst>
              </a:custGeom>
              <a:solidFill>
                <a:srgbClr val="4BAE9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206" name="Google Shape;1206;p48"/>
              <p:cNvSpPr/>
              <p:nvPr/>
            </p:nvSpPr>
            <p:spPr>
              <a:xfrm>
                <a:off x="4411" y="2431"/>
                <a:ext cx="188" cy="111"/>
              </a:xfrm>
              <a:custGeom>
                <a:avLst/>
                <a:gdLst/>
                <a:ahLst/>
                <a:cxnLst/>
                <a:rect l="l" t="t" r="r" b="b"/>
                <a:pathLst>
                  <a:path w="79" h="47" extrusionOk="0">
                    <a:moveTo>
                      <a:pt x="59" y="3"/>
                    </a:moveTo>
                    <a:cubicBezTo>
                      <a:pt x="47" y="3"/>
                      <a:pt x="35" y="2"/>
                      <a:pt x="23" y="1"/>
                    </a:cubicBezTo>
                    <a:cubicBezTo>
                      <a:pt x="12" y="0"/>
                      <a:pt x="1" y="9"/>
                      <a:pt x="0" y="20"/>
                    </a:cubicBezTo>
                    <a:cubicBezTo>
                      <a:pt x="0" y="32"/>
                      <a:pt x="8" y="43"/>
                      <a:pt x="20" y="43"/>
                    </a:cubicBezTo>
                    <a:cubicBezTo>
                      <a:pt x="55" y="46"/>
                      <a:pt x="55" y="46"/>
                      <a:pt x="55" y="46"/>
                    </a:cubicBezTo>
                    <a:cubicBezTo>
                      <a:pt x="66" y="47"/>
                      <a:pt x="78" y="38"/>
                      <a:pt x="78" y="27"/>
                    </a:cubicBezTo>
                    <a:cubicBezTo>
                      <a:pt x="79" y="15"/>
                      <a:pt x="70" y="4"/>
                      <a:pt x="59" y="3"/>
                    </a:cubicBezTo>
                    <a:close/>
                  </a:path>
                </a:pathLst>
              </a:custGeom>
              <a:solidFill>
                <a:srgbClr val="4BAE9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207" name="Google Shape;1207;p48"/>
              <p:cNvSpPr/>
              <p:nvPr/>
            </p:nvSpPr>
            <p:spPr>
              <a:xfrm>
                <a:off x="4376" y="2067"/>
                <a:ext cx="199" cy="117"/>
              </a:xfrm>
              <a:custGeom>
                <a:avLst/>
                <a:gdLst/>
                <a:ahLst/>
                <a:cxnLst/>
                <a:rect l="l" t="t" r="r" b="b"/>
                <a:pathLst>
                  <a:path w="84" h="49" extrusionOk="0">
                    <a:moveTo>
                      <a:pt x="64" y="5"/>
                    </a:moveTo>
                    <a:cubicBezTo>
                      <a:pt x="50" y="4"/>
                      <a:pt x="37" y="3"/>
                      <a:pt x="24" y="1"/>
                    </a:cubicBezTo>
                    <a:cubicBezTo>
                      <a:pt x="12" y="0"/>
                      <a:pt x="1" y="10"/>
                      <a:pt x="1" y="21"/>
                    </a:cubicBezTo>
                    <a:cubicBezTo>
                      <a:pt x="0" y="33"/>
                      <a:pt x="9" y="43"/>
                      <a:pt x="20" y="44"/>
                    </a:cubicBezTo>
                    <a:cubicBezTo>
                      <a:pt x="33" y="45"/>
                      <a:pt x="47" y="47"/>
                      <a:pt x="60" y="48"/>
                    </a:cubicBezTo>
                    <a:cubicBezTo>
                      <a:pt x="71" y="49"/>
                      <a:pt x="82" y="40"/>
                      <a:pt x="83" y="28"/>
                    </a:cubicBezTo>
                    <a:cubicBezTo>
                      <a:pt x="84" y="17"/>
                      <a:pt x="75" y="6"/>
                      <a:pt x="64" y="5"/>
                    </a:cubicBez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208" name="Google Shape;1208;p48"/>
              <p:cNvSpPr/>
              <p:nvPr/>
            </p:nvSpPr>
            <p:spPr>
              <a:xfrm>
                <a:off x="4720" y="2535"/>
                <a:ext cx="126" cy="181"/>
              </a:xfrm>
              <a:custGeom>
                <a:avLst/>
                <a:gdLst/>
                <a:ahLst/>
                <a:cxnLst/>
                <a:rect l="l" t="t" r="r" b="b"/>
                <a:pathLst>
                  <a:path w="53" h="76" extrusionOk="0">
                    <a:moveTo>
                      <a:pt x="44" y="20"/>
                    </a:moveTo>
                    <a:cubicBezTo>
                      <a:pt x="42" y="9"/>
                      <a:pt x="31" y="0"/>
                      <a:pt x="19" y="3"/>
                    </a:cubicBezTo>
                    <a:cubicBezTo>
                      <a:pt x="8" y="5"/>
                      <a:pt x="0" y="16"/>
                      <a:pt x="2" y="28"/>
                    </a:cubicBezTo>
                    <a:cubicBezTo>
                      <a:pt x="9" y="57"/>
                      <a:pt x="9" y="57"/>
                      <a:pt x="9" y="57"/>
                    </a:cubicBezTo>
                    <a:cubicBezTo>
                      <a:pt x="11" y="68"/>
                      <a:pt x="22" y="76"/>
                      <a:pt x="34" y="74"/>
                    </a:cubicBezTo>
                    <a:cubicBezTo>
                      <a:pt x="45" y="71"/>
                      <a:pt x="53" y="60"/>
                      <a:pt x="51" y="49"/>
                    </a:cubicBezTo>
                    <a:lnTo>
                      <a:pt x="44" y="2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209" name="Google Shape;1209;p48"/>
              <p:cNvSpPr/>
              <p:nvPr/>
            </p:nvSpPr>
            <p:spPr>
              <a:xfrm>
                <a:off x="4649" y="2853"/>
                <a:ext cx="140" cy="198"/>
              </a:xfrm>
              <a:custGeom>
                <a:avLst/>
                <a:gdLst/>
                <a:ahLst/>
                <a:cxnLst/>
                <a:rect l="l" t="t" r="r" b="b"/>
                <a:pathLst>
                  <a:path w="59" h="83" extrusionOk="0">
                    <a:moveTo>
                      <a:pt x="45" y="19"/>
                    </a:moveTo>
                    <a:cubicBezTo>
                      <a:pt x="42" y="8"/>
                      <a:pt x="32" y="0"/>
                      <a:pt x="20" y="2"/>
                    </a:cubicBezTo>
                    <a:cubicBezTo>
                      <a:pt x="10" y="4"/>
                      <a:pt x="0" y="16"/>
                      <a:pt x="3" y="27"/>
                    </a:cubicBezTo>
                    <a:cubicBezTo>
                      <a:pt x="7" y="39"/>
                      <a:pt x="10" y="51"/>
                      <a:pt x="14" y="63"/>
                    </a:cubicBezTo>
                    <a:cubicBezTo>
                      <a:pt x="17" y="74"/>
                      <a:pt x="26" y="83"/>
                      <a:pt x="39" y="80"/>
                    </a:cubicBezTo>
                    <a:cubicBezTo>
                      <a:pt x="49" y="78"/>
                      <a:pt x="59" y="66"/>
                      <a:pt x="56" y="55"/>
                    </a:cubicBezTo>
                    <a:cubicBezTo>
                      <a:pt x="52" y="43"/>
                      <a:pt x="49" y="31"/>
                      <a:pt x="45" y="19"/>
                    </a:cubicBez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210" name="Google Shape;1210;p48"/>
              <p:cNvSpPr/>
              <p:nvPr/>
            </p:nvSpPr>
            <p:spPr>
              <a:xfrm>
                <a:off x="4454" y="3162"/>
                <a:ext cx="152" cy="174"/>
              </a:xfrm>
              <a:custGeom>
                <a:avLst/>
                <a:gdLst/>
                <a:ahLst/>
                <a:cxnLst/>
                <a:rect l="l" t="t" r="r" b="b"/>
                <a:pathLst>
                  <a:path w="64" h="73" extrusionOk="0">
                    <a:moveTo>
                      <a:pt x="57" y="35"/>
                    </a:moveTo>
                    <a:cubicBezTo>
                      <a:pt x="51" y="27"/>
                      <a:pt x="45" y="18"/>
                      <a:pt x="39" y="10"/>
                    </a:cubicBezTo>
                    <a:cubicBezTo>
                      <a:pt x="33" y="1"/>
                      <a:pt x="17" y="0"/>
                      <a:pt x="9" y="8"/>
                    </a:cubicBezTo>
                    <a:cubicBezTo>
                      <a:pt x="0" y="16"/>
                      <a:pt x="0" y="28"/>
                      <a:pt x="7" y="38"/>
                    </a:cubicBezTo>
                    <a:cubicBezTo>
                      <a:pt x="13" y="46"/>
                      <a:pt x="19" y="55"/>
                      <a:pt x="25" y="63"/>
                    </a:cubicBezTo>
                    <a:cubicBezTo>
                      <a:pt x="31" y="72"/>
                      <a:pt x="47" y="73"/>
                      <a:pt x="55" y="65"/>
                    </a:cubicBezTo>
                    <a:cubicBezTo>
                      <a:pt x="64" y="57"/>
                      <a:pt x="64" y="45"/>
                      <a:pt x="57" y="35"/>
                    </a:cubicBez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211" name="Google Shape;1211;p48"/>
              <p:cNvSpPr/>
              <p:nvPr/>
            </p:nvSpPr>
            <p:spPr>
              <a:xfrm>
                <a:off x="4124" y="3502"/>
                <a:ext cx="164" cy="166"/>
              </a:xfrm>
              <a:custGeom>
                <a:avLst/>
                <a:gdLst/>
                <a:ahLst/>
                <a:cxnLst/>
                <a:rect l="l" t="t" r="r" b="b"/>
                <a:pathLst>
                  <a:path w="69" h="70" extrusionOk="0">
                    <a:moveTo>
                      <a:pt x="61" y="32"/>
                    </a:moveTo>
                    <a:cubicBezTo>
                      <a:pt x="54" y="25"/>
                      <a:pt x="48" y="18"/>
                      <a:pt x="41" y="10"/>
                    </a:cubicBezTo>
                    <a:cubicBezTo>
                      <a:pt x="33" y="2"/>
                      <a:pt x="19" y="0"/>
                      <a:pt x="11" y="8"/>
                    </a:cubicBezTo>
                    <a:cubicBezTo>
                      <a:pt x="3" y="16"/>
                      <a:pt x="0" y="30"/>
                      <a:pt x="9" y="38"/>
                    </a:cubicBezTo>
                    <a:cubicBezTo>
                      <a:pt x="15" y="46"/>
                      <a:pt x="22" y="53"/>
                      <a:pt x="29" y="60"/>
                    </a:cubicBezTo>
                    <a:cubicBezTo>
                      <a:pt x="37" y="68"/>
                      <a:pt x="50" y="70"/>
                      <a:pt x="59" y="62"/>
                    </a:cubicBezTo>
                    <a:cubicBezTo>
                      <a:pt x="67" y="54"/>
                      <a:pt x="69" y="41"/>
                      <a:pt x="61" y="32"/>
                    </a:cubicBez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212" name="Google Shape;1212;p48"/>
              <p:cNvSpPr/>
              <p:nvPr/>
            </p:nvSpPr>
            <p:spPr>
              <a:xfrm>
                <a:off x="4416" y="3571"/>
                <a:ext cx="174" cy="111"/>
              </a:xfrm>
              <a:custGeom>
                <a:avLst/>
                <a:gdLst/>
                <a:ahLst/>
                <a:cxnLst/>
                <a:rect l="l" t="t" r="r" b="b"/>
                <a:pathLst>
                  <a:path w="73" h="47" extrusionOk="0">
                    <a:moveTo>
                      <a:pt x="53" y="4"/>
                    </a:moveTo>
                    <a:cubicBezTo>
                      <a:pt x="44" y="3"/>
                      <a:pt x="34" y="2"/>
                      <a:pt x="24" y="1"/>
                    </a:cubicBezTo>
                    <a:cubicBezTo>
                      <a:pt x="13" y="0"/>
                      <a:pt x="1" y="9"/>
                      <a:pt x="1" y="21"/>
                    </a:cubicBezTo>
                    <a:cubicBezTo>
                      <a:pt x="0" y="32"/>
                      <a:pt x="8" y="43"/>
                      <a:pt x="20" y="44"/>
                    </a:cubicBezTo>
                    <a:cubicBezTo>
                      <a:pt x="30" y="44"/>
                      <a:pt x="40" y="45"/>
                      <a:pt x="50" y="46"/>
                    </a:cubicBezTo>
                    <a:cubicBezTo>
                      <a:pt x="61" y="47"/>
                      <a:pt x="72" y="38"/>
                      <a:pt x="73" y="27"/>
                    </a:cubicBezTo>
                    <a:cubicBezTo>
                      <a:pt x="73" y="15"/>
                      <a:pt x="65" y="5"/>
                      <a:pt x="53" y="4"/>
                    </a:cubicBez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213" name="Google Shape;1213;p48"/>
              <p:cNvSpPr/>
              <p:nvPr/>
            </p:nvSpPr>
            <p:spPr>
              <a:xfrm>
                <a:off x="4694" y="3393"/>
                <a:ext cx="178" cy="166"/>
              </a:xfrm>
              <a:custGeom>
                <a:avLst/>
                <a:gdLst/>
                <a:ahLst/>
                <a:cxnLst/>
                <a:rect l="l" t="t" r="r" b="b"/>
                <a:pathLst>
                  <a:path w="75" h="70" extrusionOk="0">
                    <a:moveTo>
                      <a:pt x="68" y="10"/>
                    </a:moveTo>
                    <a:cubicBezTo>
                      <a:pt x="59" y="1"/>
                      <a:pt x="47" y="0"/>
                      <a:pt x="37" y="7"/>
                    </a:cubicBezTo>
                    <a:cubicBezTo>
                      <a:pt x="28" y="15"/>
                      <a:pt x="19" y="22"/>
                      <a:pt x="9" y="30"/>
                    </a:cubicBezTo>
                    <a:cubicBezTo>
                      <a:pt x="1" y="37"/>
                      <a:pt x="0" y="52"/>
                      <a:pt x="7" y="60"/>
                    </a:cubicBezTo>
                    <a:cubicBezTo>
                      <a:pt x="15" y="69"/>
                      <a:pt x="28" y="70"/>
                      <a:pt x="37" y="62"/>
                    </a:cubicBezTo>
                    <a:cubicBezTo>
                      <a:pt x="47" y="55"/>
                      <a:pt x="56" y="47"/>
                      <a:pt x="65" y="40"/>
                    </a:cubicBezTo>
                    <a:cubicBezTo>
                      <a:pt x="74" y="33"/>
                      <a:pt x="75" y="18"/>
                      <a:pt x="68" y="10"/>
                    </a:cubicBez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214" name="Google Shape;1214;p48"/>
              <p:cNvSpPr/>
              <p:nvPr/>
            </p:nvSpPr>
            <p:spPr>
              <a:xfrm>
                <a:off x="4853" y="3172"/>
                <a:ext cx="179" cy="137"/>
              </a:xfrm>
              <a:custGeom>
                <a:avLst/>
                <a:gdLst/>
                <a:ahLst/>
                <a:cxnLst/>
                <a:rect l="l" t="t" r="r" b="b"/>
                <a:pathLst>
                  <a:path w="75" h="58" extrusionOk="0">
                    <a:moveTo>
                      <a:pt x="58" y="15"/>
                    </a:moveTo>
                    <a:cubicBezTo>
                      <a:pt x="31" y="2"/>
                      <a:pt x="31" y="2"/>
                      <a:pt x="31" y="2"/>
                    </a:cubicBezTo>
                    <a:cubicBezTo>
                      <a:pt x="26" y="0"/>
                      <a:pt x="19" y="1"/>
                      <a:pt x="14" y="3"/>
                    </a:cubicBezTo>
                    <a:cubicBezTo>
                      <a:pt x="10" y="5"/>
                      <a:pt x="5" y="10"/>
                      <a:pt x="4" y="15"/>
                    </a:cubicBezTo>
                    <a:cubicBezTo>
                      <a:pt x="0" y="27"/>
                      <a:pt x="6" y="37"/>
                      <a:pt x="17" y="42"/>
                    </a:cubicBezTo>
                    <a:cubicBezTo>
                      <a:pt x="26" y="47"/>
                      <a:pt x="35" y="51"/>
                      <a:pt x="44" y="56"/>
                    </a:cubicBezTo>
                    <a:cubicBezTo>
                      <a:pt x="48" y="58"/>
                      <a:pt x="56" y="57"/>
                      <a:pt x="60" y="55"/>
                    </a:cubicBezTo>
                    <a:cubicBezTo>
                      <a:pt x="65" y="52"/>
                      <a:pt x="69" y="48"/>
                      <a:pt x="71" y="43"/>
                    </a:cubicBezTo>
                    <a:cubicBezTo>
                      <a:pt x="75" y="30"/>
                      <a:pt x="69" y="21"/>
                      <a:pt x="58" y="15"/>
                    </a:cubicBez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215" name="Google Shape;1215;p48"/>
              <p:cNvSpPr/>
              <p:nvPr/>
            </p:nvSpPr>
            <p:spPr>
              <a:xfrm>
                <a:off x="4994" y="2944"/>
                <a:ext cx="178" cy="159"/>
              </a:xfrm>
              <a:custGeom>
                <a:avLst/>
                <a:gdLst/>
                <a:ahLst/>
                <a:cxnLst/>
                <a:rect l="l" t="t" r="r" b="b"/>
                <a:pathLst>
                  <a:path w="75" h="67" extrusionOk="0">
                    <a:moveTo>
                      <a:pt x="59" y="23"/>
                    </a:moveTo>
                    <a:cubicBezTo>
                      <a:pt x="58" y="22"/>
                      <a:pt x="57" y="22"/>
                      <a:pt x="56" y="21"/>
                    </a:cubicBezTo>
                    <a:cubicBezTo>
                      <a:pt x="54" y="20"/>
                      <a:pt x="52" y="19"/>
                      <a:pt x="50" y="17"/>
                    </a:cubicBezTo>
                    <a:cubicBezTo>
                      <a:pt x="49" y="17"/>
                      <a:pt x="48" y="16"/>
                      <a:pt x="48" y="16"/>
                    </a:cubicBezTo>
                    <a:cubicBezTo>
                      <a:pt x="48" y="16"/>
                      <a:pt x="48" y="15"/>
                      <a:pt x="48" y="15"/>
                    </a:cubicBezTo>
                    <a:cubicBezTo>
                      <a:pt x="47" y="15"/>
                      <a:pt x="46" y="14"/>
                      <a:pt x="46" y="13"/>
                    </a:cubicBezTo>
                    <a:cubicBezTo>
                      <a:pt x="45" y="12"/>
                      <a:pt x="42" y="8"/>
                      <a:pt x="45" y="13"/>
                    </a:cubicBezTo>
                    <a:cubicBezTo>
                      <a:pt x="42" y="8"/>
                      <a:pt x="39" y="4"/>
                      <a:pt x="33" y="2"/>
                    </a:cubicBezTo>
                    <a:cubicBezTo>
                      <a:pt x="28" y="0"/>
                      <a:pt x="21" y="0"/>
                      <a:pt x="17" y="3"/>
                    </a:cubicBezTo>
                    <a:cubicBezTo>
                      <a:pt x="7" y="8"/>
                      <a:pt x="0" y="21"/>
                      <a:pt x="7" y="32"/>
                    </a:cubicBezTo>
                    <a:cubicBezTo>
                      <a:pt x="16" y="46"/>
                      <a:pt x="28" y="57"/>
                      <a:pt x="44" y="63"/>
                    </a:cubicBezTo>
                    <a:cubicBezTo>
                      <a:pt x="55" y="67"/>
                      <a:pt x="68" y="61"/>
                      <a:pt x="72" y="50"/>
                    </a:cubicBezTo>
                    <a:cubicBezTo>
                      <a:pt x="75" y="39"/>
                      <a:pt x="70" y="27"/>
                      <a:pt x="59" y="23"/>
                    </a:cubicBez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216" name="Google Shape;1216;p48"/>
              <p:cNvSpPr/>
              <p:nvPr/>
            </p:nvSpPr>
            <p:spPr>
              <a:xfrm>
                <a:off x="5077" y="3295"/>
                <a:ext cx="145" cy="195"/>
              </a:xfrm>
              <a:custGeom>
                <a:avLst/>
                <a:gdLst/>
                <a:ahLst/>
                <a:cxnLst/>
                <a:rect l="l" t="t" r="r" b="b"/>
                <a:pathLst>
                  <a:path w="61" h="82" extrusionOk="0">
                    <a:moveTo>
                      <a:pt x="44" y="3"/>
                    </a:moveTo>
                    <a:cubicBezTo>
                      <a:pt x="33" y="0"/>
                      <a:pt x="21" y="5"/>
                      <a:pt x="17" y="16"/>
                    </a:cubicBezTo>
                    <a:cubicBezTo>
                      <a:pt x="13" y="28"/>
                      <a:pt x="8" y="39"/>
                      <a:pt x="4" y="51"/>
                    </a:cubicBezTo>
                    <a:cubicBezTo>
                      <a:pt x="0" y="61"/>
                      <a:pt x="6" y="75"/>
                      <a:pt x="17" y="78"/>
                    </a:cubicBezTo>
                    <a:cubicBezTo>
                      <a:pt x="28" y="82"/>
                      <a:pt x="40" y="76"/>
                      <a:pt x="44" y="65"/>
                    </a:cubicBezTo>
                    <a:cubicBezTo>
                      <a:pt x="49" y="54"/>
                      <a:pt x="53" y="42"/>
                      <a:pt x="57" y="31"/>
                    </a:cubicBezTo>
                    <a:cubicBezTo>
                      <a:pt x="61" y="20"/>
                      <a:pt x="55" y="7"/>
                      <a:pt x="44" y="3"/>
                    </a:cubicBez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217" name="Google Shape;1217;p48"/>
              <p:cNvSpPr/>
              <p:nvPr/>
            </p:nvSpPr>
            <p:spPr>
              <a:xfrm>
                <a:off x="4145" y="3317"/>
                <a:ext cx="188" cy="125"/>
              </a:xfrm>
              <a:custGeom>
                <a:avLst/>
                <a:gdLst/>
                <a:ahLst/>
                <a:cxnLst/>
                <a:rect l="l" t="t" r="r" b="b"/>
                <a:pathLst>
                  <a:path w="79" h="53" extrusionOk="0">
                    <a:moveTo>
                      <a:pt x="51" y="2"/>
                    </a:moveTo>
                    <a:cubicBezTo>
                      <a:pt x="20" y="8"/>
                      <a:pt x="20" y="8"/>
                      <a:pt x="20" y="8"/>
                    </a:cubicBezTo>
                    <a:cubicBezTo>
                      <a:pt x="9" y="10"/>
                      <a:pt x="0" y="22"/>
                      <a:pt x="3" y="33"/>
                    </a:cubicBezTo>
                    <a:cubicBezTo>
                      <a:pt x="6" y="45"/>
                      <a:pt x="16" y="53"/>
                      <a:pt x="28" y="50"/>
                    </a:cubicBezTo>
                    <a:cubicBezTo>
                      <a:pt x="59" y="44"/>
                      <a:pt x="59" y="44"/>
                      <a:pt x="59" y="44"/>
                    </a:cubicBezTo>
                    <a:cubicBezTo>
                      <a:pt x="70" y="42"/>
                      <a:pt x="79" y="31"/>
                      <a:pt x="76" y="20"/>
                    </a:cubicBezTo>
                    <a:cubicBezTo>
                      <a:pt x="74" y="8"/>
                      <a:pt x="63" y="0"/>
                      <a:pt x="51" y="2"/>
                    </a:cubicBez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218" name="Google Shape;1218;p48"/>
              <p:cNvSpPr/>
              <p:nvPr/>
            </p:nvSpPr>
            <p:spPr>
              <a:xfrm>
                <a:off x="3810" y="1961"/>
                <a:ext cx="338" cy="308"/>
              </a:xfrm>
              <a:custGeom>
                <a:avLst/>
                <a:gdLst/>
                <a:ahLst/>
                <a:cxnLst/>
                <a:rect l="l" t="t" r="r" b="b"/>
                <a:pathLst>
                  <a:path w="142" h="130" extrusionOk="0">
                    <a:moveTo>
                      <a:pt x="0" y="62"/>
                    </a:moveTo>
                    <a:cubicBezTo>
                      <a:pt x="11" y="102"/>
                      <a:pt x="11" y="102"/>
                      <a:pt x="11" y="102"/>
                    </a:cubicBezTo>
                    <a:cubicBezTo>
                      <a:pt x="11" y="102"/>
                      <a:pt x="120" y="130"/>
                      <a:pt x="142" y="24"/>
                    </a:cubicBezTo>
                    <a:cubicBezTo>
                      <a:pt x="114" y="0"/>
                      <a:pt x="114" y="0"/>
                      <a:pt x="114" y="0"/>
                    </a:cubicBezTo>
                    <a:lnTo>
                      <a:pt x="0" y="62"/>
                    </a:lnTo>
                    <a:close/>
                  </a:path>
                </a:pathLst>
              </a:custGeom>
              <a:solidFill>
                <a:srgbClr val="F1896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219" name="Google Shape;1219;p48"/>
              <p:cNvSpPr/>
              <p:nvPr/>
            </p:nvSpPr>
            <p:spPr>
              <a:xfrm>
                <a:off x="2384" y="434"/>
                <a:ext cx="2104" cy="1905"/>
              </a:xfrm>
              <a:custGeom>
                <a:avLst/>
                <a:gdLst/>
                <a:ahLst/>
                <a:cxnLst/>
                <a:rect l="l" t="t" r="r" b="b"/>
                <a:pathLst>
                  <a:path w="885" h="802" extrusionOk="0">
                    <a:moveTo>
                      <a:pt x="874" y="452"/>
                    </a:moveTo>
                    <a:cubicBezTo>
                      <a:pt x="873" y="456"/>
                      <a:pt x="872" y="460"/>
                      <a:pt x="871" y="464"/>
                    </a:cubicBezTo>
                    <a:cubicBezTo>
                      <a:pt x="841" y="555"/>
                      <a:pt x="751" y="629"/>
                      <a:pt x="636" y="688"/>
                    </a:cubicBezTo>
                    <a:cubicBezTo>
                      <a:pt x="466" y="776"/>
                      <a:pt x="302" y="802"/>
                      <a:pt x="202" y="663"/>
                    </a:cubicBezTo>
                    <a:cubicBezTo>
                      <a:pt x="149" y="689"/>
                      <a:pt x="84" y="674"/>
                      <a:pt x="45" y="625"/>
                    </a:cubicBezTo>
                    <a:cubicBezTo>
                      <a:pt x="0" y="569"/>
                      <a:pt x="7" y="488"/>
                      <a:pt x="61" y="445"/>
                    </a:cubicBezTo>
                    <a:cubicBezTo>
                      <a:pt x="81" y="429"/>
                      <a:pt x="104" y="420"/>
                      <a:pt x="128" y="418"/>
                    </a:cubicBezTo>
                    <a:cubicBezTo>
                      <a:pt x="126" y="274"/>
                      <a:pt x="189" y="128"/>
                      <a:pt x="314" y="64"/>
                    </a:cubicBezTo>
                    <a:cubicBezTo>
                      <a:pt x="438" y="0"/>
                      <a:pt x="592" y="32"/>
                      <a:pt x="709" y="117"/>
                    </a:cubicBezTo>
                    <a:cubicBezTo>
                      <a:pt x="709" y="117"/>
                      <a:pt x="828" y="201"/>
                      <a:pt x="868" y="320"/>
                    </a:cubicBezTo>
                    <a:cubicBezTo>
                      <a:pt x="868" y="320"/>
                      <a:pt x="868" y="320"/>
                      <a:pt x="867" y="320"/>
                    </a:cubicBezTo>
                    <a:cubicBezTo>
                      <a:pt x="883" y="368"/>
                      <a:pt x="885" y="411"/>
                      <a:pt x="874" y="452"/>
                    </a:cubicBezTo>
                    <a:close/>
                  </a:path>
                </a:pathLst>
              </a:custGeom>
              <a:solidFill>
                <a:srgbClr val="F7B19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220" name="Google Shape;1220;p48"/>
              <p:cNvSpPr/>
              <p:nvPr/>
            </p:nvSpPr>
            <p:spPr>
              <a:xfrm>
                <a:off x="2746" y="1794"/>
                <a:ext cx="520" cy="459"/>
              </a:xfrm>
              <a:custGeom>
                <a:avLst/>
                <a:gdLst/>
                <a:ahLst/>
                <a:cxnLst/>
                <a:rect l="l" t="t" r="r" b="b"/>
                <a:pathLst>
                  <a:path w="219" h="193" extrusionOk="0">
                    <a:moveTo>
                      <a:pt x="214" y="184"/>
                    </a:moveTo>
                    <a:cubicBezTo>
                      <a:pt x="141" y="173"/>
                      <a:pt x="75" y="130"/>
                      <a:pt x="36" y="67"/>
                    </a:cubicBezTo>
                    <a:cubicBezTo>
                      <a:pt x="25" y="47"/>
                      <a:pt x="16" y="27"/>
                      <a:pt x="10" y="5"/>
                    </a:cubicBezTo>
                    <a:cubicBezTo>
                      <a:pt x="8" y="0"/>
                      <a:pt x="0" y="2"/>
                      <a:pt x="1" y="7"/>
                    </a:cubicBezTo>
                    <a:cubicBezTo>
                      <a:pt x="23" y="83"/>
                      <a:pt x="80" y="146"/>
                      <a:pt x="153" y="176"/>
                    </a:cubicBezTo>
                    <a:cubicBezTo>
                      <a:pt x="172" y="184"/>
                      <a:pt x="193" y="189"/>
                      <a:pt x="213" y="192"/>
                    </a:cubicBezTo>
                    <a:cubicBezTo>
                      <a:pt x="218" y="193"/>
                      <a:pt x="219" y="185"/>
                      <a:pt x="214" y="184"/>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221" name="Google Shape;1221;p48"/>
              <p:cNvSpPr/>
              <p:nvPr/>
            </p:nvSpPr>
            <p:spPr>
              <a:xfrm>
                <a:off x="2446" y="1649"/>
                <a:ext cx="283" cy="338"/>
              </a:xfrm>
              <a:custGeom>
                <a:avLst/>
                <a:gdLst/>
                <a:ahLst/>
                <a:cxnLst/>
                <a:rect l="l" t="t" r="r" b="b"/>
                <a:pathLst>
                  <a:path w="119" h="142" extrusionOk="0">
                    <a:moveTo>
                      <a:pt x="74" y="30"/>
                    </a:moveTo>
                    <a:cubicBezTo>
                      <a:pt x="62" y="16"/>
                      <a:pt x="46" y="0"/>
                      <a:pt x="26" y="1"/>
                    </a:cubicBezTo>
                    <a:cubicBezTo>
                      <a:pt x="17" y="2"/>
                      <a:pt x="8" y="6"/>
                      <a:pt x="4" y="15"/>
                    </a:cubicBezTo>
                    <a:cubicBezTo>
                      <a:pt x="0" y="23"/>
                      <a:pt x="0" y="32"/>
                      <a:pt x="7" y="39"/>
                    </a:cubicBezTo>
                    <a:cubicBezTo>
                      <a:pt x="10" y="43"/>
                      <a:pt x="17" y="37"/>
                      <a:pt x="13" y="33"/>
                    </a:cubicBezTo>
                    <a:cubicBezTo>
                      <a:pt x="8" y="29"/>
                      <a:pt x="9" y="21"/>
                      <a:pt x="12" y="16"/>
                    </a:cubicBezTo>
                    <a:cubicBezTo>
                      <a:pt x="17" y="10"/>
                      <a:pt x="25" y="9"/>
                      <a:pt x="31" y="10"/>
                    </a:cubicBezTo>
                    <a:cubicBezTo>
                      <a:pt x="46" y="11"/>
                      <a:pt x="58" y="25"/>
                      <a:pt x="68" y="35"/>
                    </a:cubicBezTo>
                    <a:cubicBezTo>
                      <a:pt x="79" y="47"/>
                      <a:pt x="89" y="61"/>
                      <a:pt x="96" y="76"/>
                    </a:cubicBezTo>
                    <a:cubicBezTo>
                      <a:pt x="102" y="88"/>
                      <a:pt x="111" y="108"/>
                      <a:pt x="102" y="121"/>
                    </a:cubicBezTo>
                    <a:cubicBezTo>
                      <a:pt x="98" y="128"/>
                      <a:pt x="89" y="128"/>
                      <a:pt x="82" y="124"/>
                    </a:cubicBezTo>
                    <a:cubicBezTo>
                      <a:pt x="74" y="120"/>
                      <a:pt x="70" y="110"/>
                      <a:pt x="66" y="102"/>
                    </a:cubicBezTo>
                    <a:cubicBezTo>
                      <a:pt x="64" y="97"/>
                      <a:pt x="57" y="101"/>
                      <a:pt x="59" y="106"/>
                    </a:cubicBezTo>
                    <a:cubicBezTo>
                      <a:pt x="66" y="121"/>
                      <a:pt x="79" y="142"/>
                      <a:pt x="99" y="134"/>
                    </a:cubicBezTo>
                    <a:cubicBezTo>
                      <a:pt x="119" y="126"/>
                      <a:pt x="114" y="101"/>
                      <a:pt x="109" y="85"/>
                    </a:cubicBezTo>
                    <a:cubicBezTo>
                      <a:pt x="102" y="65"/>
                      <a:pt x="89" y="46"/>
                      <a:pt x="74" y="3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222" name="Google Shape;1222;p48"/>
              <p:cNvSpPr/>
              <p:nvPr/>
            </p:nvSpPr>
            <p:spPr>
              <a:xfrm>
                <a:off x="3033" y="1557"/>
                <a:ext cx="357" cy="356"/>
              </a:xfrm>
              <a:custGeom>
                <a:avLst/>
                <a:gdLst/>
                <a:ahLst/>
                <a:cxnLst/>
                <a:rect l="l" t="t" r="r" b="b"/>
                <a:pathLst>
                  <a:path w="150" h="150" extrusionOk="0">
                    <a:moveTo>
                      <a:pt x="133" y="45"/>
                    </a:moveTo>
                    <a:cubicBezTo>
                      <a:pt x="150" y="77"/>
                      <a:pt x="137" y="116"/>
                      <a:pt x="105" y="133"/>
                    </a:cubicBezTo>
                    <a:cubicBezTo>
                      <a:pt x="73" y="150"/>
                      <a:pt x="33" y="137"/>
                      <a:pt x="17" y="105"/>
                    </a:cubicBezTo>
                    <a:cubicBezTo>
                      <a:pt x="0" y="73"/>
                      <a:pt x="13" y="33"/>
                      <a:pt x="45" y="16"/>
                    </a:cubicBezTo>
                    <a:cubicBezTo>
                      <a:pt x="77" y="0"/>
                      <a:pt x="117" y="13"/>
                      <a:pt x="133" y="45"/>
                    </a:cubicBezTo>
                    <a:close/>
                  </a:path>
                </a:pathLst>
              </a:custGeom>
              <a:solidFill>
                <a:srgbClr val="F1896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223" name="Google Shape;1223;p48"/>
              <p:cNvSpPr/>
              <p:nvPr/>
            </p:nvSpPr>
            <p:spPr>
              <a:xfrm>
                <a:off x="4022" y="1046"/>
                <a:ext cx="356" cy="356"/>
              </a:xfrm>
              <a:custGeom>
                <a:avLst/>
                <a:gdLst/>
                <a:ahLst/>
                <a:cxnLst/>
                <a:rect l="l" t="t" r="r" b="b"/>
                <a:pathLst>
                  <a:path w="150" h="150" extrusionOk="0">
                    <a:moveTo>
                      <a:pt x="133" y="45"/>
                    </a:moveTo>
                    <a:cubicBezTo>
                      <a:pt x="150" y="77"/>
                      <a:pt x="137" y="117"/>
                      <a:pt x="105" y="134"/>
                    </a:cubicBezTo>
                    <a:cubicBezTo>
                      <a:pt x="73" y="150"/>
                      <a:pt x="33" y="138"/>
                      <a:pt x="17" y="105"/>
                    </a:cubicBezTo>
                    <a:cubicBezTo>
                      <a:pt x="0" y="73"/>
                      <a:pt x="13" y="34"/>
                      <a:pt x="45" y="17"/>
                    </a:cubicBezTo>
                    <a:cubicBezTo>
                      <a:pt x="77" y="0"/>
                      <a:pt x="116" y="13"/>
                      <a:pt x="133" y="45"/>
                    </a:cubicBezTo>
                    <a:close/>
                  </a:path>
                </a:pathLst>
              </a:custGeom>
              <a:solidFill>
                <a:srgbClr val="F1896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224" name="Google Shape;1224;p48"/>
              <p:cNvSpPr/>
              <p:nvPr/>
            </p:nvSpPr>
            <p:spPr>
              <a:xfrm>
                <a:off x="3216" y="1336"/>
                <a:ext cx="205" cy="228"/>
              </a:xfrm>
              <a:custGeom>
                <a:avLst/>
                <a:gdLst/>
                <a:ahLst/>
                <a:cxnLst/>
                <a:rect l="l" t="t" r="r" b="b"/>
                <a:pathLst>
                  <a:path w="86" h="96" extrusionOk="0">
                    <a:moveTo>
                      <a:pt x="75" y="32"/>
                    </a:moveTo>
                    <a:cubicBezTo>
                      <a:pt x="86" y="53"/>
                      <a:pt x="81" y="78"/>
                      <a:pt x="63" y="87"/>
                    </a:cubicBezTo>
                    <a:cubicBezTo>
                      <a:pt x="46" y="96"/>
                      <a:pt x="22" y="86"/>
                      <a:pt x="11" y="64"/>
                    </a:cubicBezTo>
                    <a:cubicBezTo>
                      <a:pt x="0" y="43"/>
                      <a:pt x="5" y="18"/>
                      <a:pt x="23" y="9"/>
                    </a:cubicBezTo>
                    <a:cubicBezTo>
                      <a:pt x="40" y="0"/>
                      <a:pt x="64" y="10"/>
                      <a:pt x="75" y="32"/>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225" name="Google Shape;1225;p48"/>
              <p:cNvSpPr/>
              <p:nvPr/>
            </p:nvSpPr>
            <p:spPr>
              <a:xfrm>
                <a:off x="3789" y="1039"/>
                <a:ext cx="204" cy="230"/>
              </a:xfrm>
              <a:custGeom>
                <a:avLst/>
                <a:gdLst/>
                <a:ahLst/>
                <a:cxnLst/>
                <a:rect l="l" t="t" r="r" b="b"/>
                <a:pathLst>
                  <a:path w="86" h="97" extrusionOk="0">
                    <a:moveTo>
                      <a:pt x="75" y="32"/>
                    </a:moveTo>
                    <a:cubicBezTo>
                      <a:pt x="86" y="54"/>
                      <a:pt x="81" y="79"/>
                      <a:pt x="64" y="88"/>
                    </a:cubicBezTo>
                    <a:cubicBezTo>
                      <a:pt x="46" y="97"/>
                      <a:pt x="23" y="86"/>
                      <a:pt x="12" y="65"/>
                    </a:cubicBezTo>
                    <a:cubicBezTo>
                      <a:pt x="0" y="43"/>
                      <a:pt x="6" y="18"/>
                      <a:pt x="23" y="9"/>
                    </a:cubicBezTo>
                    <a:cubicBezTo>
                      <a:pt x="41" y="0"/>
                      <a:pt x="64" y="10"/>
                      <a:pt x="75" y="32"/>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226" name="Google Shape;1226;p48"/>
              <p:cNvSpPr/>
              <p:nvPr/>
            </p:nvSpPr>
            <p:spPr>
              <a:xfrm>
                <a:off x="3627" y="1281"/>
                <a:ext cx="352" cy="233"/>
              </a:xfrm>
              <a:custGeom>
                <a:avLst/>
                <a:gdLst/>
                <a:ahLst/>
                <a:cxnLst/>
                <a:rect l="l" t="t" r="r" b="b"/>
                <a:pathLst>
                  <a:path w="148" h="98" extrusionOk="0">
                    <a:moveTo>
                      <a:pt x="128" y="72"/>
                    </a:moveTo>
                    <a:cubicBezTo>
                      <a:pt x="115" y="84"/>
                      <a:pt x="98" y="94"/>
                      <a:pt x="80" y="96"/>
                    </a:cubicBezTo>
                    <a:cubicBezTo>
                      <a:pt x="65" y="98"/>
                      <a:pt x="48" y="95"/>
                      <a:pt x="35" y="85"/>
                    </a:cubicBezTo>
                    <a:cubicBezTo>
                      <a:pt x="34" y="84"/>
                      <a:pt x="34" y="83"/>
                      <a:pt x="33" y="83"/>
                    </a:cubicBezTo>
                    <a:cubicBezTo>
                      <a:pt x="27" y="79"/>
                      <a:pt x="21" y="73"/>
                      <a:pt x="16" y="66"/>
                    </a:cubicBezTo>
                    <a:cubicBezTo>
                      <a:pt x="7" y="54"/>
                      <a:pt x="0" y="37"/>
                      <a:pt x="4" y="22"/>
                    </a:cubicBezTo>
                    <a:cubicBezTo>
                      <a:pt x="8" y="8"/>
                      <a:pt x="24" y="0"/>
                      <a:pt x="38" y="1"/>
                    </a:cubicBezTo>
                    <a:cubicBezTo>
                      <a:pt x="56" y="2"/>
                      <a:pt x="71" y="14"/>
                      <a:pt x="88" y="20"/>
                    </a:cubicBezTo>
                    <a:cubicBezTo>
                      <a:pt x="104" y="25"/>
                      <a:pt x="124" y="18"/>
                      <a:pt x="136" y="31"/>
                    </a:cubicBezTo>
                    <a:cubicBezTo>
                      <a:pt x="148" y="44"/>
                      <a:pt x="139" y="62"/>
                      <a:pt x="128" y="72"/>
                    </a:cubicBezTo>
                    <a:close/>
                  </a:path>
                </a:pathLst>
              </a:custGeom>
              <a:solidFill>
                <a:srgbClr val="EF7A5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227" name="Google Shape;1227;p48"/>
              <p:cNvSpPr/>
              <p:nvPr/>
            </p:nvSpPr>
            <p:spPr>
              <a:xfrm>
                <a:off x="3456" y="1583"/>
                <a:ext cx="404" cy="268"/>
              </a:xfrm>
              <a:custGeom>
                <a:avLst/>
                <a:gdLst/>
                <a:ahLst/>
                <a:cxnLst/>
                <a:rect l="l" t="t" r="r" b="b"/>
                <a:pathLst>
                  <a:path w="170" h="113" extrusionOk="0">
                    <a:moveTo>
                      <a:pt x="138" y="85"/>
                    </a:moveTo>
                    <a:cubicBezTo>
                      <a:pt x="117" y="106"/>
                      <a:pt x="85" y="113"/>
                      <a:pt x="57" y="103"/>
                    </a:cubicBezTo>
                    <a:cubicBezTo>
                      <a:pt x="32" y="94"/>
                      <a:pt x="0" y="66"/>
                      <a:pt x="13" y="37"/>
                    </a:cubicBezTo>
                    <a:cubicBezTo>
                      <a:pt x="18" y="25"/>
                      <a:pt x="31" y="16"/>
                      <a:pt x="44" y="14"/>
                    </a:cubicBezTo>
                    <a:cubicBezTo>
                      <a:pt x="57" y="13"/>
                      <a:pt x="69" y="18"/>
                      <a:pt x="80" y="25"/>
                    </a:cubicBezTo>
                    <a:cubicBezTo>
                      <a:pt x="85" y="18"/>
                      <a:pt x="91" y="13"/>
                      <a:pt x="99" y="8"/>
                    </a:cubicBezTo>
                    <a:cubicBezTo>
                      <a:pt x="111" y="2"/>
                      <a:pt x="127" y="0"/>
                      <a:pt x="140" y="7"/>
                    </a:cubicBezTo>
                    <a:cubicBezTo>
                      <a:pt x="170" y="24"/>
                      <a:pt x="158" y="65"/>
                      <a:pt x="138" y="85"/>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228" name="Google Shape;1228;p48"/>
              <p:cNvSpPr/>
              <p:nvPr/>
            </p:nvSpPr>
            <p:spPr>
              <a:xfrm>
                <a:off x="2510" y="310"/>
                <a:ext cx="1560" cy="1138"/>
              </a:xfrm>
              <a:custGeom>
                <a:avLst/>
                <a:gdLst/>
                <a:ahLst/>
                <a:cxnLst/>
                <a:rect l="l" t="t" r="r" b="b"/>
                <a:pathLst>
                  <a:path w="656" h="479" extrusionOk="0">
                    <a:moveTo>
                      <a:pt x="656" y="169"/>
                    </a:moveTo>
                    <a:cubicBezTo>
                      <a:pt x="656" y="169"/>
                      <a:pt x="498" y="124"/>
                      <a:pt x="441" y="139"/>
                    </a:cubicBezTo>
                    <a:cubicBezTo>
                      <a:pt x="441" y="139"/>
                      <a:pt x="406" y="479"/>
                      <a:pt x="75" y="470"/>
                    </a:cubicBezTo>
                    <a:cubicBezTo>
                      <a:pt x="75" y="470"/>
                      <a:pt x="0" y="187"/>
                      <a:pt x="265" y="94"/>
                    </a:cubicBezTo>
                    <a:cubicBezTo>
                      <a:pt x="530" y="0"/>
                      <a:pt x="656" y="169"/>
                      <a:pt x="656" y="169"/>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229" name="Google Shape;1229;p48"/>
              <p:cNvSpPr/>
              <p:nvPr/>
            </p:nvSpPr>
            <p:spPr>
              <a:xfrm>
                <a:off x="2342" y="419"/>
                <a:ext cx="1442" cy="1017"/>
              </a:xfrm>
              <a:custGeom>
                <a:avLst/>
                <a:gdLst/>
                <a:ahLst/>
                <a:cxnLst/>
                <a:rect l="l" t="t" r="r" b="b"/>
                <a:pathLst>
                  <a:path w="607" h="428" extrusionOk="0">
                    <a:moveTo>
                      <a:pt x="596" y="18"/>
                    </a:moveTo>
                    <a:cubicBezTo>
                      <a:pt x="458" y="23"/>
                      <a:pt x="324" y="83"/>
                      <a:pt x="231" y="186"/>
                    </a:cubicBezTo>
                    <a:cubicBezTo>
                      <a:pt x="229" y="187"/>
                      <a:pt x="228" y="189"/>
                      <a:pt x="226" y="191"/>
                    </a:cubicBezTo>
                    <a:cubicBezTo>
                      <a:pt x="231" y="180"/>
                      <a:pt x="235" y="169"/>
                      <a:pt x="239" y="157"/>
                    </a:cubicBezTo>
                    <a:cubicBezTo>
                      <a:pt x="251" y="125"/>
                      <a:pt x="263" y="88"/>
                      <a:pt x="251" y="54"/>
                    </a:cubicBezTo>
                    <a:cubicBezTo>
                      <a:pt x="241" y="24"/>
                      <a:pt x="205" y="0"/>
                      <a:pt x="174" y="18"/>
                    </a:cubicBezTo>
                    <a:cubicBezTo>
                      <a:pt x="146" y="34"/>
                      <a:pt x="139" y="75"/>
                      <a:pt x="136" y="105"/>
                    </a:cubicBezTo>
                    <a:cubicBezTo>
                      <a:pt x="132" y="141"/>
                      <a:pt x="137" y="177"/>
                      <a:pt x="149" y="212"/>
                    </a:cubicBezTo>
                    <a:cubicBezTo>
                      <a:pt x="152" y="221"/>
                      <a:pt x="157" y="230"/>
                      <a:pt x="160" y="240"/>
                    </a:cubicBezTo>
                    <a:cubicBezTo>
                      <a:pt x="101" y="247"/>
                      <a:pt x="45" y="284"/>
                      <a:pt x="16" y="336"/>
                    </a:cubicBezTo>
                    <a:cubicBezTo>
                      <a:pt x="8" y="350"/>
                      <a:pt x="0" y="366"/>
                      <a:pt x="1" y="383"/>
                    </a:cubicBezTo>
                    <a:cubicBezTo>
                      <a:pt x="1" y="399"/>
                      <a:pt x="10" y="414"/>
                      <a:pt x="27" y="419"/>
                    </a:cubicBezTo>
                    <a:cubicBezTo>
                      <a:pt x="57" y="428"/>
                      <a:pt x="89" y="405"/>
                      <a:pt x="110" y="385"/>
                    </a:cubicBezTo>
                    <a:cubicBezTo>
                      <a:pt x="134" y="362"/>
                      <a:pt x="152" y="334"/>
                      <a:pt x="169" y="306"/>
                    </a:cubicBezTo>
                    <a:cubicBezTo>
                      <a:pt x="172" y="301"/>
                      <a:pt x="175" y="295"/>
                      <a:pt x="178" y="290"/>
                    </a:cubicBezTo>
                    <a:cubicBezTo>
                      <a:pt x="180" y="290"/>
                      <a:pt x="182" y="288"/>
                      <a:pt x="184" y="285"/>
                    </a:cubicBezTo>
                    <a:cubicBezTo>
                      <a:pt x="249" y="175"/>
                      <a:pt x="356" y="91"/>
                      <a:pt x="480" y="57"/>
                    </a:cubicBezTo>
                    <a:cubicBezTo>
                      <a:pt x="517" y="47"/>
                      <a:pt x="556" y="41"/>
                      <a:pt x="594" y="39"/>
                    </a:cubicBezTo>
                    <a:cubicBezTo>
                      <a:pt x="600" y="39"/>
                      <a:pt x="606" y="36"/>
                      <a:pt x="606" y="29"/>
                    </a:cubicBezTo>
                    <a:cubicBezTo>
                      <a:pt x="607" y="24"/>
                      <a:pt x="602" y="17"/>
                      <a:pt x="596" y="18"/>
                    </a:cubicBezTo>
                    <a:close/>
                    <a:moveTo>
                      <a:pt x="159" y="97"/>
                    </a:moveTo>
                    <a:cubicBezTo>
                      <a:pt x="162" y="74"/>
                      <a:pt x="172" y="25"/>
                      <a:pt x="206" y="35"/>
                    </a:cubicBezTo>
                    <a:cubicBezTo>
                      <a:pt x="223" y="40"/>
                      <a:pt x="232" y="57"/>
                      <a:pt x="234" y="73"/>
                    </a:cubicBezTo>
                    <a:cubicBezTo>
                      <a:pt x="237" y="93"/>
                      <a:pt x="231" y="113"/>
                      <a:pt x="225" y="131"/>
                    </a:cubicBezTo>
                    <a:cubicBezTo>
                      <a:pt x="213" y="167"/>
                      <a:pt x="199" y="202"/>
                      <a:pt x="181" y="235"/>
                    </a:cubicBezTo>
                    <a:cubicBezTo>
                      <a:pt x="177" y="224"/>
                      <a:pt x="172" y="213"/>
                      <a:pt x="168" y="202"/>
                    </a:cubicBezTo>
                    <a:cubicBezTo>
                      <a:pt x="157" y="169"/>
                      <a:pt x="154" y="132"/>
                      <a:pt x="159" y="97"/>
                    </a:cubicBezTo>
                    <a:close/>
                    <a:moveTo>
                      <a:pt x="143" y="305"/>
                    </a:moveTo>
                    <a:cubicBezTo>
                      <a:pt x="126" y="333"/>
                      <a:pt x="108" y="360"/>
                      <a:pt x="82" y="380"/>
                    </a:cubicBezTo>
                    <a:cubicBezTo>
                      <a:pt x="71" y="389"/>
                      <a:pt x="58" y="397"/>
                      <a:pt x="43" y="399"/>
                    </a:cubicBezTo>
                    <a:cubicBezTo>
                      <a:pt x="29" y="400"/>
                      <a:pt x="21" y="392"/>
                      <a:pt x="23" y="378"/>
                    </a:cubicBezTo>
                    <a:cubicBezTo>
                      <a:pt x="25" y="362"/>
                      <a:pt x="35" y="345"/>
                      <a:pt x="44" y="332"/>
                    </a:cubicBezTo>
                    <a:cubicBezTo>
                      <a:pt x="54" y="318"/>
                      <a:pt x="66" y="306"/>
                      <a:pt x="79" y="296"/>
                    </a:cubicBezTo>
                    <a:cubicBezTo>
                      <a:pt x="104" y="277"/>
                      <a:pt x="133" y="265"/>
                      <a:pt x="164" y="261"/>
                    </a:cubicBezTo>
                    <a:cubicBezTo>
                      <a:pt x="164" y="262"/>
                      <a:pt x="164" y="262"/>
                      <a:pt x="164" y="263"/>
                    </a:cubicBezTo>
                    <a:cubicBezTo>
                      <a:pt x="162" y="278"/>
                      <a:pt x="151" y="293"/>
                      <a:pt x="143" y="305"/>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230" name="Google Shape;1230;p48"/>
              <p:cNvSpPr/>
              <p:nvPr/>
            </p:nvSpPr>
            <p:spPr>
              <a:xfrm>
                <a:off x="3154" y="1217"/>
                <a:ext cx="124" cy="100"/>
              </a:xfrm>
              <a:custGeom>
                <a:avLst/>
                <a:gdLst/>
                <a:ahLst/>
                <a:cxnLst/>
                <a:rect l="l" t="t" r="r" b="b"/>
                <a:pathLst>
                  <a:path w="52" h="42" extrusionOk="0">
                    <a:moveTo>
                      <a:pt x="50" y="7"/>
                    </a:moveTo>
                    <a:cubicBezTo>
                      <a:pt x="49" y="4"/>
                      <a:pt x="47" y="2"/>
                      <a:pt x="44" y="1"/>
                    </a:cubicBezTo>
                    <a:cubicBezTo>
                      <a:pt x="42" y="0"/>
                      <a:pt x="38" y="0"/>
                      <a:pt x="36" y="2"/>
                    </a:cubicBezTo>
                    <a:cubicBezTo>
                      <a:pt x="26" y="8"/>
                      <a:pt x="16" y="15"/>
                      <a:pt x="6" y="21"/>
                    </a:cubicBezTo>
                    <a:cubicBezTo>
                      <a:pt x="4" y="23"/>
                      <a:pt x="2" y="24"/>
                      <a:pt x="1" y="27"/>
                    </a:cubicBezTo>
                    <a:cubicBezTo>
                      <a:pt x="0" y="30"/>
                      <a:pt x="0" y="33"/>
                      <a:pt x="1" y="36"/>
                    </a:cubicBezTo>
                    <a:cubicBezTo>
                      <a:pt x="3" y="38"/>
                      <a:pt x="5" y="40"/>
                      <a:pt x="7" y="41"/>
                    </a:cubicBezTo>
                    <a:cubicBezTo>
                      <a:pt x="10" y="42"/>
                      <a:pt x="13" y="42"/>
                      <a:pt x="16" y="41"/>
                    </a:cubicBezTo>
                    <a:cubicBezTo>
                      <a:pt x="26" y="34"/>
                      <a:pt x="36" y="28"/>
                      <a:pt x="45" y="21"/>
                    </a:cubicBezTo>
                    <a:cubicBezTo>
                      <a:pt x="48" y="20"/>
                      <a:pt x="50" y="18"/>
                      <a:pt x="51" y="15"/>
                    </a:cubicBezTo>
                    <a:cubicBezTo>
                      <a:pt x="52" y="13"/>
                      <a:pt x="52" y="9"/>
                      <a:pt x="50" y="7"/>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231" name="Google Shape;1231;p48"/>
              <p:cNvSpPr/>
              <p:nvPr/>
            </p:nvSpPr>
            <p:spPr>
              <a:xfrm>
                <a:off x="3708" y="918"/>
                <a:ext cx="121" cy="78"/>
              </a:xfrm>
              <a:custGeom>
                <a:avLst/>
                <a:gdLst/>
                <a:ahLst/>
                <a:cxnLst/>
                <a:rect l="l" t="t" r="r" b="b"/>
                <a:pathLst>
                  <a:path w="51" h="33" extrusionOk="0">
                    <a:moveTo>
                      <a:pt x="46" y="3"/>
                    </a:moveTo>
                    <a:cubicBezTo>
                      <a:pt x="44" y="1"/>
                      <a:pt x="40" y="0"/>
                      <a:pt x="38" y="1"/>
                    </a:cubicBezTo>
                    <a:cubicBezTo>
                      <a:pt x="28" y="4"/>
                      <a:pt x="19" y="7"/>
                      <a:pt x="9" y="10"/>
                    </a:cubicBezTo>
                    <a:cubicBezTo>
                      <a:pt x="7" y="11"/>
                      <a:pt x="4" y="12"/>
                      <a:pt x="2" y="15"/>
                    </a:cubicBezTo>
                    <a:cubicBezTo>
                      <a:pt x="1" y="17"/>
                      <a:pt x="0" y="20"/>
                      <a:pt x="1" y="23"/>
                    </a:cubicBezTo>
                    <a:cubicBezTo>
                      <a:pt x="1" y="26"/>
                      <a:pt x="3" y="29"/>
                      <a:pt x="5" y="30"/>
                    </a:cubicBezTo>
                    <a:cubicBezTo>
                      <a:pt x="8" y="32"/>
                      <a:pt x="11" y="33"/>
                      <a:pt x="13" y="32"/>
                    </a:cubicBezTo>
                    <a:cubicBezTo>
                      <a:pt x="23" y="29"/>
                      <a:pt x="32" y="26"/>
                      <a:pt x="42" y="23"/>
                    </a:cubicBezTo>
                    <a:cubicBezTo>
                      <a:pt x="45" y="22"/>
                      <a:pt x="47" y="21"/>
                      <a:pt x="49" y="18"/>
                    </a:cubicBezTo>
                    <a:cubicBezTo>
                      <a:pt x="50" y="16"/>
                      <a:pt x="51" y="12"/>
                      <a:pt x="51" y="10"/>
                    </a:cubicBezTo>
                    <a:cubicBezTo>
                      <a:pt x="50" y="7"/>
                      <a:pt x="48" y="4"/>
                      <a:pt x="46" y="3"/>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232" name="Google Shape;1232;p48"/>
              <p:cNvSpPr/>
              <p:nvPr/>
            </p:nvSpPr>
            <p:spPr>
              <a:xfrm>
                <a:off x="4435" y="1920"/>
                <a:ext cx="535" cy="539"/>
              </a:xfrm>
              <a:custGeom>
                <a:avLst/>
                <a:gdLst/>
                <a:ahLst/>
                <a:cxnLst/>
                <a:rect l="l" t="t" r="r" b="b"/>
                <a:pathLst>
                  <a:path w="225" h="227" extrusionOk="0">
                    <a:moveTo>
                      <a:pt x="175" y="96"/>
                    </a:moveTo>
                    <a:cubicBezTo>
                      <a:pt x="171" y="97"/>
                      <a:pt x="167" y="98"/>
                      <a:pt x="163" y="99"/>
                    </a:cubicBezTo>
                    <a:cubicBezTo>
                      <a:pt x="166" y="100"/>
                      <a:pt x="170" y="100"/>
                      <a:pt x="173" y="100"/>
                    </a:cubicBezTo>
                    <a:cubicBezTo>
                      <a:pt x="180" y="101"/>
                      <a:pt x="187" y="102"/>
                      <a:pt x="193" y="104"/>
                    </a:cubicBezTo>
                    <a:cubicBezTo>
                      <a:pt x="199" y="105"/>
                      <a:pt x="205" y="107"/>
                      <a:pt x="210" y="110"/>
                    </a:cubicBezTo>
                    <a:cubicBezTo>
                      <a:pt x="221" y="115"/>
                      <a:pt x="223" y="129"/>
                      <a:pt x="213" y="136"/>
                    </a:cubicBezTo>
                    <a:cubicBezTo>
                      <a:pt x="207" y="139"/>
                      <a:pt x="200" y="140"/>
                      <a:pt x="194" y="140"/>
                    </a:cubicBezTo>
                    <a:cubicBezTo>
                      <a:pt x="188" y="141"/>
                      <a:pt x="182" y="142"/>
                      <a:pt x="175" y="142"/>
                    </a:cubicBezTo>
                    <a:cubicBezTo>
                      <a:pt x="186" y="146"/>
                      <a:pt x="198" y="151"/>
                      <a:pt x="207" y="157"/>
                    </a:cubicBezTo>
                    <a:cubicBezTo>
                      <a:pt x="216" y="164"/>
                      <a:pt x="222" y="177"/>
                      <a:pt x="212" y="186"/>
                    </a:cubicBezTo>
                    <a:cubicBezTo>
                      <a:pt x="203" y="194"/>
                      <a:pt x="188" y="192"/>
                      <a:pt x="176" y="191"/>
                    </a:cubicBezTo>
                    <a:cubicBezTo>
                      <a:pt x="166" y="191"/>
                      <a:pt x="156" y="189"/>
                      <a:pt x="146" y="187"/>
                    </a:cubicBezTo>
                    <a:cubicBezTo>
                      <a:pt x="137" y="202"/>
                      <a:pt x="125" y="216"/>
                      <a:pt x="111" y="227"/>
                    </a:cubicBezTo>
                    <a:cubicBezTo>
                      <a:pt x="102" y="217"/>
                      <a:pt x="92" y="208"/>
                      <a:pt x="81" y="202"/>
                    </a:cubicBezTo>
                    <a:cubicBezTo>
                      <a:pt x="57" y="188"/>
                      <a:pt x="28" y="184"/>
                      <a:pt x="1" y="191"/>
                    </a:cubicBezTo>
                    <a:cubicBezTo>
                      <a:pt x="0" y="180"/>
                      <a:pt x="1" y="169"/>
                      <a:pt x="4" y="159"/>
                    </a:cubicBezTo>
                    <a:cubicBezTo>
                      <a:pt x="9" y="141"/>
                      <a:pt x="19" y="123"/>
                      <a:pt x="29" y="107"/>
                    </a:cubicBezTo>
                    <a:cubicBezTo>
                      <a:pt x="39" y="92"/>
                      <a:pt x="50" y="78"/>
                      <a:pt x="62" y="65"/>
                    </a:cubicBezTo>
                    <a:cubicBezTo>
                      <a:pt x="74" y="51"/>
                      <a:pt x="88" y="39"/>
                      <a:pt x="103" y="29"/>
                    </a:cubicBezTo>
                    <a:cubicBezTo>
                      <a:pt x="111" y="24"/>
                      <a:pt x="118" y="19"/>
                      <a:pt x="126" y="14"/>
                    </a:cubicBezTo>
                    <a:cubicBezTo>
                      <a:pt x="134" y="10"/>
                      <a:pt x="142" y="5"/>
                      <a:pt x="151" y="2"/>
                    </a:cubicBezTo>
                    <a:cubicBezTo>
                      <a:pt x="158" y="0"/>
                      <a:pt x="167" y="1"/>
                      <a:pt x="171" y="8"/>
                    </a:cubicBezTo>
                    <a:cubicBezTo>
                      <a:pt x="175" y="16"/>
                      <a:pt x="171" y="24"/>
                      <a:pt x="166" y="30"/>
                    </a:cubicBezTo>
                    <a:cubicBezTo>
                      <a:pt x="158" y="38"/>
                      <a:pt x="149" y="45"/>
                      <a:pt x="141" y="52"/>
                    </a:cubicBezTo>
                    <a:cubicBezTo>
                      <a:pt x="137" y="56"/>
                      <a:pt x="133" y="60"/>
                      <a:pt x="128" y="64"/>
                    </a:cubicBezTo>
                    <a:cubicBezTo>
                      <a:pt x="138" y="60"/>
                      <a:pt x="149" y="58"/>
                      <a:pt x="160" y="56"/>
                    </a:cubicBezTo>
                    <a:cubicBezTo>
                      <a:pt x="175" y="55"/>
                      <a:pt x="190" y="55"/>
                      <a:pt x="205" y="57"/>
                    </a:cubicBezTo>
                    <a:cubicBezTo>
                      <a:pt x="211" y="58"/>
                      <a:pt x="218" y="60"/>
                      <a:pt x="222" y="66"/>
                    </a:cubicBezTo>
                    <a:cubicBezTo>
                      <a:pt x="225" y="71"/>
                      <a:pt x="224" y="77"/>
                      <a:pt x="219" y="81"/>
                    </a:cubicBezTo>
                    <a:cubicBezTo>
                      <a:pt x="214" y="85"/>
                      <a:pt x="206" y="86"/>
                      <a:pt x="199" y="89"/>
                    </a:cubicBezTo>
                    <a:cubicBezTo>
                      <a:pt x="191" y="91"/>
                      <a:pt x="183" y="94"/>
                      <a:pt x="175" y="96"/>
                    </a:cubicBezTo>
                    <a:close/>
                  </a:path>
                </a:pathLst>
              </a:custGeom>
              <a:solidFill>
                <a:srgbClr val="F7B19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233" name="Google Shape;1233;p48"/>
              <p:cNvSpPr/>
              <p:nvPr/>
            </p:nvSpPr>
            <p:spPr>
              <a:xfrm>
                <a:off x="3573" y="2210"/>
                <a:ext cx="1183" cy="1069"/>
              </a:xfrm>
              <a:custGeom>
                <a:avLst/>
                <a:gdLst/>
                <a:ahLst/>
                <a:cxnLst/>
                <a:rect l="l" t="t" r="r" b="b"/>
                <a:pathLst>
                  <a:path w="498" h="450" extrusionOk="0">
                    <a:moveTo>
                      <a:pt x="412" y="374"/>
                    </a:moveTo>
                    <a:cubicBezTo>
                      <a:pt x="389" y="408"/>
                      <a:pt x="362" y="440"/>
                      <a:pt x="320" y="445"/>
                    </a:cubicBezTo>
                    <a:cubicBezTo>
                      <a:pt x="278" y="450"/>
                      <a:pt x="234" y="434"/>
                      <a:pt x="196" y="417"/>
                    </a:cubicBezTo>
                    <a:cubicBezTo>
                      <a:pt x="120" y="384"/>
                      <a:pt x="51" y="328"/>
                      <a:pt x="23" y="247"/>
                    </a:cubicBezTo>
                    <a:cubicBezTo>
                      <a:pt x="22" y="244"/>
                      <a:pt x="21" y="241"/>
                      <a:pt x="20" y="238"/>
                    </a:cubicBezTo>
                    <a:cubicBezTo>
                      <a:pt x="19" y="236"/>
                      <a:pt x="18" y="233"/>
                      <a:pt x="16" y="230"/>
                    </a:cubicBezTo>
                    <a:cubicBezTo>
                      <a:pt x="0" y="191"/>
                      <a:pt x="2" y="145"/>
                      <a:pt x="14" y="105"/>
                    </a:cubicBezTo>
                    <a:cubicBezTo>
                      <a:pt x="24" y="70"/>
                      <a:pt x="42" y="32"/>
                      <a:pt x="74" y="12"/>
                    </a:cubicBezTo>
                    <a:cubicBezTo>
                      <a:pt x="89" y="3"/>
                      <a:pt x="107" y="0"/>
                      <a:pt x="125" y="4"/>
                    </a:cubicBezTo>
                    <a:cubicBezTo>
                      <a:pt x="143" y="9"/>
                      <a:pt x="159" y="20"/>
                      <a:pt x="174" y="32"/>
                    </a:cubicBezTo>
                    <a:cubicBezTo>
                      <a:pt x="190" y="47"/>
                      <a:pt x="205" y="64"/>
                      <a:pt x="221" y="80"/>
                    </a:cubicBezTo>
                    <a:cubicBezTo>
                      <a:pt x="236" y="96"/>
                      <a:pt x="251" y="112"/>
                      <a:pt x="266" y="128"/>
                    </a:cubicBezTo>
                    <a:cubicBezTo>
                      <a:pt x="269" y="123"/>
                      <a:pt x="271" y="118"/>
                      <a:pt x="274" y="114"/>
                    </a:cubicBezTo>
                    <a:cubicBezTo>
                      <a:pt x="293" y="85"/>
                      <a:pt x="329" y="69"/>
                      <a:pt x="363" y="73"/>
                    </a:cubicBezTo>
                    <a:cubicBezTo>
                      <a:pt x="400" y="78"/>
                      <a:pt x="431" y="101"/>
                      <a:pt x="450" y="132"/>
                    </a:cubicBezTo>
                    <a:cubicBezTo>
                      <a:pt x="498" y="211"/>
                      <a:pt x="458" y="305"/>
                      <a:pt x="412" y="374"/>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234" name="Google Shape;1234;p48"/>
              <p:cNvSpPr/>
              <p:nvPr/>
            </p:nvSpPr>
            <p:spPr>
              <a:xfrm>
                <a:off x="4362" y="2286"/>
                <a:ext cx="394" cy="342"/>
              </a:xfrm>
              <a:custGeom>
                <a:avLst/>
                <a:gdLst/>
                <a:ahLst/>
                <a:cxnLst/>
                <a:rect l="l" t="t" r="r" b="b"/>
                <a:pathLst>
                  <a:path w="166" h="144" extrusionOk="0">
                    <a:moveTo>
                      <a:pt x="159" y="99"/>
                    </a:moveTo>
                    <a:cubicBezTo>
                      <a:pt x="153" y="111"/>
                      <a:pt x="141" y="123"/>
                      <a:pt x="130" y="131"/>
                    </a:cubicBezTo>
                    <a:cubicBezTo>
                      <a:pt x="118" y="140"/>
                      <a:pt x="104" y="144"/>
                      <a:pt x="90" y="140"/>
                    </a:cubicBezTo>
                    <a:cubicBezTo>
                      <a:pt x="73" y="136"/>
                      <a:pt x="60" y="125"/>
                      <a:pt x="47" y="115"/>
                    </a:cubicBezTo>
                    <a:cubicBezTo>
                      <a:pt x="28" y="101"/>
                      <a:pt x="9" y="83"/>
                      <a:pt x="3" y="61"/>
                    </a:cubicBezTo>
                    <a:cubicBezTo>
                      <a:pt x="0" y="61"/>
                      <a:pt x="0" y="45"/>
                      <a:pt x="2" y="40"/>
                    </a:cubicBezTo>
                    <a:cubicBezTo>
                      <a:pt x="2" y="40"/>
                      <a:pt x="2" y="39"/>
                      <a:pt x="2" y="39"/>
                    </a:cubicBezTo>
                    <a:cubicBezTo>
                      <a:pt x="6" y="29"/>
                      <a:pt x="11" y="19"/>
                      <a:pt x="21" y="11"/>
                    </a:cubicBezTo>
                    <a:cubicBezTo>
                      <a:pt x="35" y="1"/>
                      <a:pt x="52" y="0"/>
                      <a:pt x="69" y="6"/>
                    </a:cubicBezTo>
                    <a:cubicBezTo>
                      <a:pt x="86" y="11"/>
                      <a:pt x="101" y="22"/>
                      <a:pt x="115" y="31"/>
                    </a:cubicBezTo>
                    <a:cubicBezTo>
                      <a:pt x="128" y="41"/>
                      <a:pt x="143" y="51"/>
                      <a:pt x="154" y="63"/>
                    </a:cubicBezTo>
                    <a:cubicBezTo>
                      <a:pt x="163" y="74"/>
                      <a:pt x="166" y="86"/>
                      <a:pt x="159" y="99"/>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235" name="Google Shape;1235;p48"/>
              <p:cNvSpPr/>
              <p:nvPr/>
            </p:nvSpPr>
            <p:spPr>
              <a:xfrm>
                <a:off x="4015" y="2348"/>
                <a:ext cx="415" cy="204"/>
              </a:xfrm>
              <a:custGeom>
                <a:avLst/>
                <a:gdLst/>
                <a:ahLst/>
                <a:cxnLst/>
                <a:rect l="l" t="t" r="r" b="b"/>
                <a:pathLst>
                  <a:path w="175" h="86" extrusionOk="0">
                    <a:moveTo>
                      <a:pt x="168" y="11"/>
                    </a:moveTo>
                    <a:cubicBezTo>
                      <a:pt x="131" y="15"/>
                      <a:pt x="96" y="36"/>
                      <a:pt x="78" y="68"/>
                    </a:cubicBezTo>
                    <a:cubicBezTo>
                      <a:pt x="63" y="41"/>
                      <a:pt x="40" y="18"/>
                      <a:pt x="12" y="4"/>
                    </a:cubicBezTo>
                    <a:cubicBezTo>
                      <a:pt x="6" y="0"/>
                      <a:pt x="0" y="10"/>
                      <a:pt x="6" y="13"/>
                    </a:cubicBezTo>
                    <a:cubicBezTo>
                      <a:pt x="36" y="28"/>
                      <a:pt x="59" y="53"/>
                      <a:pt x="73" y="83"/>
                    </a:cubicBezTo>
                    <a:cubicBezTo>
                      <a:pt x="75" y="86"/>
                      <a:pt x="81" y="86"/>
                      <a:pt x="82" y="83"/>
                    </a:cubicBezTo>
                    <a:cubicBezTo>
                      <a:pt x="98" y="49"/>
                      <a:pt x="131" y="25"/>
                      <a:pt x="168" y="22"/>
                    </a:cubicBezTo>
                    <a:cubicBezTo>
                      <a:pt x="175" y="21"/>
                      <a:pt x="175" y="10"/>
                      <a:pt x="168" y="11"/>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236" name="Google Shape;1236;p48"/>
              <p:cNvSpPr/>
              <p:nvPr/>
            </p:nvSpPr>
            <p:spPr>
              <a:xfrm>
                <a:off x="4114" y="2592"/>
                <a:ext cx="84" cy="190"/>
              </a:xfrm>
              <a:custGeom>
                <a:avLst/>
                <a:gdLst/>
                <a:ahLst/>
                <a:cxnLst/>
                <a:rect l="l" t="t" r="r" b="b"/>
                <a:pathLst>
                  <a:path w="35" h="80" extrusionOk="0">
                    <a:moveTo>
                      <a:pt x="23" y="7"/>
                    </a:moveTo>
                    <a:cubicBezTo>
                      <a:pt x="16" y="28"/>
                      <a:pt x="9" y="49"/>
                      <a:pt x="2" y="70"/>
                    </a:cubicBezTo>
                    <a:cubicBezTo>
                      <a:pt x="0" y="77"/>
                      <a:pt x="10" y="80"/>
                      <a:pt x="12" y="73"/>
                    </a:cubicBezTo>
                    <a:cubicBezTo>
                      <a:pt x="19" y="52"/>
                      <a:pt x="26" y="31"/>
                      <a:pt x="33" y="10"/>
                    </a:cubicBezTo>
                    <a:cubicBezTo>
                      <a:pt x="35" y="3"/>
                      <a:pt x="25" y="0"/>
                      <a:pt x="23" y="7"/>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237" name="Google Shape;1237;p48"/>
              <p:cNvSpPr/>
              <p:nvPr/>
            </p:nvSpPr>
            <p:spPr>
              <a:xfrm>
                <a:off x="4209" y="2614"/>
                <a:ext cx="43" cy="152"/>
              </a:xfrm>
              <a:custGeom>
                <a:avLst/>
                <a:gdLst/>
                <a:ahLst/>
                <a:cxnLst/>
                <a:rect l="l" t="t" r="r" b="b"/>
                <a:pathLst>
                  <a:path w="18" h="64" extrusionOk="0">
                    <a:moveTo>
                      <a:pt x="12" y="0"/>
                    </a:moveTo>
                    <a:cubicBezTo>
                      <a:pt x="9" y="0"/>
                      <a:pt x="7" y="2"/>
                      <a:pt x="7" y="5"/>
                    </a:cubicBezTo>
                    <a:cubicBezTo>
                      <a:pt x="0" y="59"/>
                      <a:pt x="0" y="59"/>
                      <a:pt x="0" y="59"/>
                    </a:cubicBezTo>
                    <a:cubicBezTo>
                      <a:pt x="0" y="62"/>
                      <a:pt x="3" y="64"/>
                      <a:pt x="5" y="64"/>
                    </a:cubicBezTo>
                    <a:cubicBezTo>
                      <a:pt x="9" y="64"/>
                      <a:pt x="10" y="62"/>
                      <a:pt x="11" y="59"/>
                    </a:cubicBezTo>
                    <a:cubicBezTo>
                      <a:pt x="18" y="5"/>
                      <a:pt x="18" y="5"/>
                      <a:pt x="18" y="5"/>
                    </a:cubicBezTo>
                    <a:cubicBezTo>
                      <a:pt x="18" y="2"/>
                      <a:pt x="15" y="0"/>
                      <a:pt x="12"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238" name="Google Shape;1238;p48"/>
              <p:cNvSpPr/>
              <p:nvPr/>
            </p:nvSpPr>
            <p:spPr>
              <a:xfrm>
                <a:off x="3632" y="2564"/>
                <a:ext cx="1087" cy="726"/>
              </a:xfrm>
              <a:custGeom>
                <a:avLst/>
                <a:gdLst/>
                <a:ahLst/>
                <a:cxnLst/>
                <a:rect l="l" t="t" r="r" b="b"/>
                <a:pathLst>
                  <a:path w="457" h="306" extrusionOk="0">
                    <a:moveTo>
                      <a:pt x="446" y="6"/>
                    </a:moveTo>
                    <a:cubicBezTo>
                      <a:pt x="445" y="0"/>
                      <a:pt x="434" y="3"/>
                      <a:pt x="436" y="9"/>
                    </a:cubicBezTo>
                    <a:cubicBezTo>
                      <a:pt x="454" y="94"/>
                      <a:pt x="425" y="188"/>
                      <a:pt x="361" y="247"/>
                    </a:cubicBezTo>
                    <a:cubicBezTo>
                      <a:pt x="344" y="264"/>
                      <a:pt x="323" y="278"/>
                      <a:pt x="299" y="286"/>
                    </a:cubicBezTo>
                    <a:cubicBezTo>
                      <a:pt x="276" y="293"/>
                      <a:pt x="251" y="295"/>
                      <a:pt x="226" y="292"/>
                    </a:cubicBezTo>
                    <a:cubicBezTo>
                      <a:pt x="182" y="286"/>
                      <a:pt x="139" y="267"/>
                      <a:pt x="103" y="240"/>
                    </a:cubicBezTo>
                    <a:cubicBezTo>
                      <a:pt x="64" y="211"/>
                      <a:pt x="32" y="171"/>
                      <a:pt x="12" y="127"/>
                    </a:cubicBezTo>
                    <a:cubicBezTo>
                      <a:pt x="9" y="121"/>
                      <a:pt x="0" y="126"/>
                      <a:pt x="3" y="132"/>
                    </a:cubicBezTo>
                    <a:cubicBezTo>
                      <a:pt x="40" y="216"/>
                      <a:pt x="119" y="282"/>
                      <a:pt x="210" y="300"/>
                    </a:cubicBezTo>
                    <a:cubicBezTo>
                      <a:pt x="235" y="305"/>
                      <a:pt x="261" y="306"/>
                      <a:pt x="286" y="300"/>
                    </a:cubicBezTo>
                    <a:cubicBezTo>
                      <a:pt x="312" y="295"/>
                      <a:pt x="334" y="283"/>
                      <a:pt x="354" y="268"/>
                    </a:cubicBezTo>
                    <a:cubicBezTo>
                      <a:pt x="390" y="239"/>
                      <a:pt x="418" y="200"/>
                      <a:pt x="434" y="157"/>
                    </a:cubicBezTo>
                    <a:cubicBezTo>
                      <a:pt x="453" y="110"/>
                      <a:pt x="457" y="57"/>
                      <a:pt x="446" y="6"/>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239" name="Google Shape;1239;p48"/>
              <p:cNvSpPr/>
              <p:nvPr/>
            </p:nvSpPr>
            <p:spPr>
              <a:xfrm>
                <a:off x="4464" y="2314"/>
                <a:ext cx="62" cy="86"/>
              </a:xfrm>
              <a:custGeom>
                <a:avLst/>
                <a:gdLst/>
                <a:ahLst/>
                <a:cxnLst/>
                <a:rect l="l" t="t" r="r" b="b"/>
                <a:pathLst>
                  <a:path w="26" h="36" extrusionOk="0">
                    <a:moveTo>
                      <a:pt x="22" y="1"/>
                    </a:moveTo>
                    <a:cubicBezTo>
                      <a:pt x="20" y="0"/>
                      <a:pt x="16" y="1"/>
                      <a:pt x="15" y="3"/>
                    </a:cubicBezTo>
                    <a:cubicBezTo>
                      <a:pt x="11" y="11"/>
                      <a:pt x="6" y="20"/>
                      <a:pt x="2" y="28"/>
                    </a:cubicBezTo>
                    <a:cubicBezTo>
                      <a:pt x="0" y="30"/>
                      <a:pt x="1" y="34"/>
                      <a:pt x="4" y="35"/>
                    </a:cubicBezTo>
                    <a:cubicBezTo>
                      <a:pt x="6" y="36"/>
                      <a:pt x="10" y="36"/>
                      <a:pt x="11" y="33"/>
                    </a:cubicBezTo>
                    <a:cubicBezTo>
                      <a:pt x="16" y="25"/>
                      <a:pt x="20" y="17"/>
                      <a:pt x="24" y="9"/>
                    </a:cubicBezTo>
                    <a:cubicBezTo>
                      <a:pt x="26" y="6"/>
                      <a:pt x="25" y="3"/>
                      <a:pt x="22" y="1"/>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240" name="Google Shape;1240;p48"/>
              <p:cNvSpPr/>
              <p:nvPr/>
            </p:nvSpPr>
            <p:spPr>
              <a:xfrm>
                <a:off x="4514" y="2340"/>
                <a:ext cx="78" cy="133"/>
              </a:xfrm>
              <a:custGeom>
                <a:avLst/>
                <a:gdLst/>
                <a:ahLst/>
                <a:cxnLst/>
                <a:rect l="l" t="t" r="r" b="b"/>
                <a:pathLst>
                  <a:path w="33" h="56" extrusionOk="0">
                    <a:moveTo>
                      <a:pt x="30" y="2"/>
                    </a:moveTo>
                    <a:cubicBezTo>
                      <a:pt x="27" y="0"/>
                      <a:pt x="24" y="1"/>
                      <a:pt x="22" y="4"/>
                    </a:cubicBezTo>
                    <a:cubicBezTo>
                      <a:pt x="15" y="18"/>
                      <a:pt x="8" y="32"/>
                      <a:pt x="1" y="47"/>
                    </a:cubicBezTo>
                    <a:cubicBezTo>
                      <a:pt x="0" y="50"/>
                      <a:pt x="0" y="53"/>
                      <a:pt x="3" y="54"/>
                    </a:cubicBezTo>
                    <a:cubicBezTo>
                      <a:pt x="5" y="56"/>
                      <a:pt x="9" y="55"/>
                      <a:pt x="10" y="52"/>
                    </a:cubicBezTo>
                    <a:cubicBezTo>
                      <a:pt x="17" y="38"/>
                      <a:pt x="25" y="23"/>
                      <a:pt x="32" y="9"/>
                    </a:cubicBezTo>
                    <a:cubicBezTo>
                      <a:pt x="33" y="6"/>
                      <a:pt x="33" y="3"/>
                      <a:pt x="30" y="2"/>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241" name="Google Shape;1241;p48"/>
              <p:cNvSpPr/>
              <p:nvPr/>
            </p:nvSpPr>
            <p:spPr>
              <a:xfrm>
                <a:off x="4604" y="2378"/>
                <a:ext cx="52" cy="74"/>
              </a:xfrm>
              <a:custGeom>
                <a:avLst/>
                <a:gdLst/>
                <a:ahLst/>
                <a:cxnLst/>
                <a:rect l="l" t="t" r="r" b="b"/>
                <a:pathLst>
                  <a:path w="22" h="31" extrusionOk="0">
                    <a:moveTo>
                      <a:pt x="19" y="2"/>
                    </a:moveTo>
                    <a:cubicBezTo>
                      <a:pt x="16" y="0"/>
                      <a:pt x="13" y="1"/>
                      <a:pt x="11" y="3"/>
                    </a:cubicBezTo>
                    <a:cubicBezTo>
                      <a:pt x="8" y="10"/>
                      <a:pt x="5" y="16"/>
                      <a:pt x="1" y="22"/>
                    </a:cubicBezTo>
                    <a:cubicBezTo>
                      <a:pt x="0" y="24"/>
                      <a:pt x="0" y="28"/>
                      <a:pt x="3" y="29"/>
                    </a:cubicBezTo>
                    <a:cubicBezTo>
                      <a:pt x="6" y="31"/>
                      <a:pt x="9" y="30"/>
                      <a:pt x="11" y="27"/>
                    </a:cubicBezTo>
                    <a:cubicBezTo>
                      <a:pt x="14" y="21"/>
                      <a:pt x="17" y="15"/>
                      <a:pt x="21" y="9"/>
                    </a:cubicBezTo>
                    <a:cubicBezTo>
                      <a:pt x="22" y="7"/>
                      <a:pt x="21" y="3"/>
                      <a:pt x="19" y="2"/>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242" name="Google Shape;1242;p48"/>
              <p:cNvSpPr/>
              <p:nvPr/>
            </p:nvSpPr>
            <p:spPr>
              <a:xfrm>
                <a:off x="4630" y="2431"/>
                <a:ext cx="74" cy="111"/>
              </a:xfrm>
              <a:custGeom>
                <a:avLst/>
                <a:gdLst/>
                <a:ahLst/>
                <a:cxnLst/>
                <a:rect l="l" t="t" r="r" b="b"/>
                <a:pathLst>
                  <a:path w="31" h="47" extrusionOk="0">
                    <a:moveTo>
                      <a:pt x="27" y="2"/>
                    </a:moveTo>
                    <a:cubicBezTo>
                      <a:pt x="25" y="0"/>
                      <a:pt x="21" y="1"/>
                      <a:pt x="20" y="3"/>
                    </a:cubicBezTo>
                    <a:cubicBezTo>
                      <a:pt x="14" y="15"/>
                      <a:pt x="8" y="26"/>
                      <a:pt x="2" y="38"/>
                    </a:cubicBezTo>
                    <a:cubicBezTo>
                      <a:pt x="0" y="40"/>
                      <a:pt x="1" y="44"/>
                      <a:pt x="4" y="45"/>
                    </a:cubicBezTo>
                    <a:cubicBezTo>
                      <a:pt x="6" y="47"/>
                      <a:pt x="10" y="46"/>
                      <a:pt x="11" y="43"/>
                    </a:cubicBezTo>
                    <a:cubicBezTo>
                      <a:pt x="17" y="32"/>
                      <a:pt x="23" y="20"/>
                      <a:pt x="29" y="9"/>
                    </a:cubicBezTo>
                    <a:cubicBezTo>
                      <a:pt x="31" y="6"/>
                      <a:pt x="30" y="3"/>
                      <a:pt x="27" y="2"/>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243" name="Google Shape;1243;p48"/>
              <p:cNvSpPr/>
              <p:nvPr/>
            </p:nvSpPr>
            <p:spPr>
              <a:xfrm>
                <a:off x="3827" y="2827"/>
                <a:ext cx="83" cy="186"/>
              </a:xfrm>
              <a:custGeom>
                <a:avLst/>
                <a:gdLst/>
                <a:ahLst/>
                <a:cxnLst/>
                <a:rect l="l" t="t" r="r" b="b"/>
                <a:pathLst>
                  <a:path w="35" h="78" extrusionOk="0">
                    <a:moveTo>
                      <a:pt x="33" y="22"/>
                    </a:moveTo>
                    <a:cubicBezTo>
                      <a:pt x="33" y="1"/>
                      <a:pt x="0" y="0"/>
                      <a:pt x="1" y="22"/>
                    </a:cubicBezTo>
                    <a:cubicBezTo>
                      <a:pt x="1" y="33"/>
                      <a:pt x="1" y="45"/>
                      <a:pt x="2" y="57"/>
                    </a:cubicBezTo>
                    <a:cubicBezTo>
                      <a:pt x="2" y="78"/>
                      <a:pt x="35" y="78"/>
                      <a:pt x="34" y="57"/>
                    </a:cubicBezTo>
                    <a:cubicBezTo>
                      <a:pt x="34" y="45"/>
                      <a:pt x="34" y="33"/>
                      <a:pt x="33" y="22"/>
                    </a:cubicBez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244" name="Google Shape;1244;p48"/>
              <p:cNvSpPr/>
              <p:nvPr/>
            </p:nvSpPr>
            <p:spPr>
              <a:xfrm>
                <a:off x="3651" y="2554"/>
                <a:ext cx="136" cy="140"/>
              </a:xfrm>
              <a:custGeom>
                <a:avLst/>
                <a:gdLst/>
                <a:ahLst/>
                <a:cxnLst/>
                <a:rect l="l" t="t" r="r" b="b"/>
                <a:pathLst>
                  <a:path w="57" h="59" extrusionOk="0">
                    <a:moveTo>
                      <a:pt x="51" y="30"/>
                    </a:moveTo>
                    <a:cubicBezTo>
                      <a:pt x="44" y="22"/>
                      <a:pt x="37" y="14"/>
                      <a:pt x="30" y="6"/>
                    </a:cubicBezTo>
                    <a:cubicBezTo>
                      <a:pt x="24" y="0"/>
                      <a:pt x="12" y="0"/>
                      <a:pt x="6" y="6"/>
                    </a:cubicBezTo>
                    <a:cubicBezTo>
                      <a:pt x="0" y="13"/>
                      <a:pt x="0" y="22"/>
                      <a:pt x="6" y="29"/>
                    </a:cubicBezTo>
                    <a:cubicBezTo>
                      <a:pt x="13" y="37"/>
                      <a:pt x="20" y="45"/>
                      <a:pt x="27" y="53"/>
                    </a:cubicBezTo>
                    <a:cubicBezTo>
                      <a:pt x="33" y="59"/>
                      <a:pt x="45" y="59"/>
                      <a:pt x="51" y="53"/>
                    </a:cubicBezTo>
                    <a:cubicBezTo>
                      <a:pt x="57" y="46"/>
                      <a:pt x="57" y="36"/>
                      <a:pt x="51" y="30"/>
                    </a:cubicBez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245" name="Google Shape;1245;p48"/>
              <p:cNvSpPr/>
              <p:nvPr/>
            </p:nvSpPr>
            <p:spPr>
              <a:xfrm>
                <a:off x="3775" y="2333"/>
                <a:ext cx="152" cy="129"/>
              </a:xfrm>
              <a:custGeom>
                <a:avLst/>
                <a:gdLst/>
                <a:ahLst/>
                <a:cxnLst/>
                <a:rect l="l" t="t" r="r" b="b"/>
                <a:pathLst>
                  <a:path w="64" h="54" extrusionOk="0">
                    <a:moveTo>
                      <a:pt x="58" y="6"/>
                    </a:moveTo>
                    <a:cubicBezTo>
                      <a:pt x="52" y="1"/>
                      <a:pt x="40" y="0"/>
                      <a:pt x="35" y="6"/>
                    </a:cubicBezTo>
                    <a:cubicBezTo>
                      <a:pt x="31" y="10"/>
                      <a:pt x="28" y="13"/>
                      <a:pt x="25" y="15"/>
                    </a:cubicBezTo>
                    <a:cubicBezTo>
                      <a:pt x="21" y="18"/>
                      <a:pt x="19" y="18"/>
                      <a:pt x="14" y="20"/>
                    </a:cubicBezTo>
                    <a:cubicBezTo>
                      <a:pt x="5" y="22"/>
                      <a:pt x="0" y="31"/>
                      <a:pt x="2" y="40"/>
                    </a:cubicBezTo>
                    <a:cubicBezTo>
                      <a:pt x="5" y="49"/>
                      <a:pt x="14" y="54"/>
                      <a:pt x="22" y="51"/>
                    </a:cubicBezTo>
                    <a:cubicBezTo>
                      <a:pt x="36" y="48"/>
                      <a:pt x="49" y="40"/>
                      <a:pt x="58" y="30"/>
                    </a:cubicBezTo>
                    <a:cubicBezTo>
                      <a:pt x="63" y="23"/>
                      <a:pt x="64" y="13"/>
                      <a:pt x="58" y="6"/>
                    </a:cubicBez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246" name="Google Shape;1246;p48"/>
              <p:cNvSpPr/>
              <p:nvPr/>
            </p:nvSpPr>
            <p:spPr>
              <a:xfrm>
                <a:off x="3915" y="2504"/>
                <a:ext cx="126" cy="138"/>
              </a:xfrm>
              <a:custGeom>
                <a:avLst/>
                <a:gdLst/>
                <a:ahLst/>
                <a:cxnLst/>
                <a:rect l="l" t="t" r="r" b="b"/>
                <a:pathLst>
                  <a:path w="53" h="58" extrusionOk="0">
                    <a:moveTo>
                      <a:pt x="47" y="29"/>
                    </a:moveTo>
                    <a:cubicBezTo>
                      <a:pt x="41" y="21"/>
                      <a:pt x="35" y="14"/>
                      <a:pt x="29" y="6"/>
                    </a:cubicBezTo>
                    <a:cubicBezTo>
                      <a:pt x="24" y="0"/>
                      <a:pt x="12" y="0"/>
                      <a:pt x="6" y="6"/>
                    </a:cubicBezTo>
                    <a:cubicBezTo>
                      <a:pt x="0" y="14"/>
                      <a:pt x="0" y="22"/>
                      <a:pt x="6" y="30"/>
                    </a:cubicBezTo>
                    <a:cubicBezTo>
                      <a:pt x="24" y="52"/>
                      <a:pt x="24" y="52"/>
                      <a:pt x="24" y="52"/>
                    </a:cubicBezTo>
                    <a:cubicBezTo>
                      <a:pt x="29" y="58"/>
                      <a:pt x="41" y="58"/>
                      <a:pt x="47" y="52"/>
                    </a:cubicBezTo>
                    <a:cubicBezTo>
                      <a:pt x="53" y="44"/>
                      <a:pt x="52" y="36"/>
                      <a:pt x="47" y="29"/>
                    </a:cubicBez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247" name="Google Shape;1247;p48"/>
              <p:cNvSpPr/>
              <p:nvPr/>
            </p:nvSpPr>
            <p:spPr>
              <a:xfrm>
                <a:off x="3691" y="2725"/>
                <a:ext cx="143" cy="136"/>
              </a:xfrm>
              <a:custGeom>
                <a:avLst/>
                <a:gdLst/>
                <a:ahLst/>
                <a:cxnLst/>
                <a:rect l="l" t="t" r="r" b="b"/>
                <a:pathLst>
                  <a:path w="60" h="57" extrusionOk="0">
                    <a:moveTo>
                      <a:pt x="54" y="7"/>
                    </a:moveTo>
                    <a:cubicBezTo>
                      <a:pt x="47" y="0"/>
                      <a:pt x="38" y="1"/>
                      <a:pt x="31" y="7"/>
                    </a:cubicBezTo>
                    <a:cubicBezTo>
                      <a:pt x="23" y="14"/>
                      <a:pt x="15" y="20"/>
                      <a:pt x="7" y="27"/>
                    </a:cubicBezTo>
                    <a:cubicBezTo>
                      <a:pt x="0" y="33"/>
                      <a:pt x="0" y="45"/>
                      <a:pt x="7" y="50"/>
                    </a:cubicBezTo>
                    <a:cubicBezTo>
                      <a:pt x="14" y="57"/>
                      <a:pt x="23" y="56"/>
                      <a:pt x="30" y="50"/>
                    </a:cubicBezTo>
                    <a:cubicBezTo>
                      <a:pt x="38" y="44"/>
                      <a:pt x="46" y="37"/>
                      <a:pt x="54" y="30"/>
                    </a:cubicBezTo>
                    <a:cubicBezTo>
                      <a:pt x="60" y="24"/>
                      <a:pt x="60" y="12"/>
                      <a:pt x="54" y="7"/>
                    </a:cubicBez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248" name="Google Shape;1248;p48"/>
              <p:cNvSpPr/>
              <p:nvPr/>
            </p:nvSpPr>
            <p:spPr>
              <a:xfrm>
                <a:off x="3946" y="2780"/>
                <a:ext cx="119" cy="154"/>
              </a:xfrm>
              <a:custGeom>
                <a:avLst/>
                <a:gdLst/>
                <a:ahLst/>
                <a:cxnLst/>
                <a:rect l="l" t="t" r="r" b="b"/>
                <a:pathLst>
                  <a:path w="50" h="65" extrusionOk="0">
                    <a:moveTo>
                      <a:pt x="46" y="38"/>
                    </a:moveTo>
                    <a:cubicBezTo>
                      <a:pt x="42" y="29"/>
                      <a:pt x="37" y="20"/>
                      <a:pt x="32" y="10"/>
                    </a:cubicBezTo>
                    <a:cubicBezTo>
                      <a:pt x="28" y="3"/>
                      <a:pt x="17" y="0"/>
                      <a:pt x="10" y="5"/>
                    </a:cubicBezTo>
                    <a:cubicBezTo>
                      <a:pt x="2" y="9"/>
                      <a:pt x="0" y="19"/>
                      <a:pt x="4" y="27"/>
                    </a:cubicBezTo>
                    <a:cubicBezTo>
                      <a:pt x="9" y="36"/>
                      <a:pt x="13" y="46"/>
                      <a:pt x="18" y="55"/>
                    </a:cubicBezTo>
                    <a:cubicBezTo>
                      <a:pt x="22" y="63"/>
                      <a:pt x="33" y="65"/>
                      <a:pt x="40" y="61"/>
                    </a:cubicBezTo>
                    <a:cubicBezTo>
                      <a:pt x="48" y="56"/>
                      <a:pt x="50" y="46"/>
                      <a:pt x="46" y="38"/>
                    </a:cubicBez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249" name="Google Shape;1249;p48"/>
              <p:cNvSpPr/>
              <p:nvPr/>
            </p:nvSpPr>
            <p:spPr>
              <a:xfrm>
                <a:off x="4155" y="2844"/>
                <a:ext cx="152" cy="90"/>
              </a:xfrm>
              <a:custGeom>
                <a:avLst/>
                <a:gdLst/>
                <a:ahLst/>
                <a:cxnLst/>
                <a:rect l="l" t="t" r="r" b="b"/>
                <a:pathLst>
                  <a:path w="64" h="38" extrusionOk="0">
                    <a:moveTo>
                      <a:pt x="51" y="5"/>
                    </a:moveTo>
                    <a:cubicBezTo>
                      <a:pt x="41" y="4"/>
                      <a:pt x="32" y="2"/>
                      <a:pt x="22" y="1"/>
                    </a:cubicBezTo>
                    <a:cubicBezTo>
                      <a:pt x="13" y="0"/>
                      <a:pt x="5" y="3"/>
                      <a:pt x="2" y="12"/>
                    </a:cubicBezTo>
                    <a:cubicBezTo>
                      <a:pt x="0" y="20"/>
                      <a:pt x="5" y="31"/>
                      <a:pt x="13" y="33"/>
                    </a:cubicBezTo>
                    <a:cubicBezTo>
                      <a:pt x="23" y="34"/>
                      <a:pt x="32" y="35"/>
                      <a:pt x="42" y="37"/>
                    </a:cubicBezTo>
                    <a:cubicBezTo>
                      <a:pt x="51" y="38"/>
                      <a:pt x="59" y="35"/>
                      <a:pt x="62" y="25"/>
                    </a:cubicBezTo>
                    <a:cubicBezTo>
                      <a:pt x="64" y="18"/>
                      <a:pt x="59" y="6"/>
                      <a:pt x="51" y="5"/>
                    </a:cubicBez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250" name="Google Shape;1250;p48"/>
              <p:cNvSpPr/>
              <p:nvPr/>
            </p:nvSpPr>
            <p:spPr>
              <a:xfrm>
                <a:off x="4057" y="2965"/>
                <a:ext cx="129" cy="154"/>
              </a:xfrm>
              <a:custGeom>
                <a:avLst/>
                <a:gdLst/>
                <a:ahLst/>
                <a:cxnLst/>
                <a:rect l="l" t="t" r="r" b="b"/>
                <a:pathLst>
                  <a:path w="54" h="65" extrusionOk="0">
                    <a:moveTo>
                      <a:pt x="49" y="39"/>
                    </a:moveTo>
                    <a:cubicBezTo>
                      <a:pt x="33" y="11"/>
                      <a:pt x="33" y="11"/>
                      <a:pt x="33" y="11"/>
                    </a:cubicBezTo>
                    <a:cubicBezTo>
                      <a:pt x="28" y="3"/>
                      <a:pt x="18" y="0"/>
                      <a:pt x="10" y="5"/>
                    </a:cubicBezTo>
                    <a:cubicBezTo>
                      <a:pt x="3" y="9"/>
                      <a:pt x="0" y="20"/>
                      <a:pt x="4" y="27"/>
                    </a:cubicBezTo>
                    <a:cubicBezTo>
                      <a:pt x="21" y="55"/>
                      <a:pt x="21" y="55"/>
                      <a:pt x="21" y="55"/>
                    </a:cubicBezTo>
                    <a:cubicBezTo>
                      <a:pt x="26" y="63"/>
                      <a:pt x="36" y="65"/>
                      <a:pt x="43" y="61"/>
                    </a:cubicBezTo>
                    <a:cubicBezTo>
                      <a:pt x="51" y="57"/>
                      <a:pt x="54" y="46"/>
                      <a:pt x="49" y="39"/>
                    </a:cubicBez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251" name="Google Shape;1251;p48"/>
              <p:cNvSpPr/>
              <p:nvPr/>
            </p:nvSpPr>
            <p:spPr>
              <a:xfrm>
                <a:off x="3912" y="3013"/>
                <a:ext cx="160" cy="206"/>
              </a:xfrm>
              <a:custGeom>
                <a:avLst/>
                <a:gdLst/>
                <a:ahLst/>
                <a:cxnLst/>
                <a:rect l="l" t="t" r="r" b="b"/>
                <a:pathLst>
                  <a:path w="67" h="87" extrusionOk="0">
                    <a:moveTo>
                      <a:pt x="57" y="52"/>
                    </a:moveTo>
                    <a:cubicBezTo>
                      <a:pt x="38" y="19"/>
                      <a:pt x="38" y="19"/>
                      <a:pt x="38" y="19"/>
                    </a:cubicBezTo>
                    <a:cubicBezTo>
                      <a:pt x="28" y="0"/>
                      <a:pt x="0" y="17"/>
                      <a:pt x="10" y="35"/>
                    </a:cubicBezTo>
                    <a:cubicBezTo>
                      <a:pt x="16" y="46"/>
                      <a:pt x="23" y="58"/>
                      <a:pt x="29" y="69"/>
                    </a:cubicBezTo>
                    <a:cubicBezTo>
                      <a:pt x="39" y="87"/>
                      <a:pt x="67" y="71"/>
                      <a:pt x="57" y="52"/>
                    </a:cubicBez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252" name="Google Shape;1252;p48"/>
              <p:cNvSpPr/>
              <p:nvPr/>
            </p:nvSpPr>
            <p:spPr>
              <a:xfrm>
                <a:off x="4190" y="3081"/>
                <a:ext cx="153" cy="131"/>
              </a:xfrm>
              <a:custGeom>
                <a:avLst/>
                <a:gdLst/>
                <a:ahLst/>
                <a:cxnLst/>
                <a:rect l="l" t="t" r="r" b="b"/>
                <a:pathLst>
                  <a:path w="64" h="55" extrusionOk="0">
                    <a:moveTo>
                      <a:pt x="59" y="10"/>
                    </a:moveTo>
                    <a:cubicBezTo>
                      <a:pt x="55" y="3"/>
                      <a:pt x="44" y="0"/>
                      <a:pt x="37" y="5"/>
                    </a:cubicBezTo>
                    <a:cubicBezTo>
                      <a:pt x="11" y="22"/>
                      <a:pt x="11" y="22"/>
                      <a:pt x="11" y="22"/>
                    </a:cubicBezTo>
                    <a:cubicBezTo>
                      <a:pt x="3" y="26"/>
                      <a:pt x="0" y="36"/>
                      <a:pt x="5" y="44"/>
                    </a:cubicBezTo>
                    <a:cubicBezTo>
                      <a:pt x="9" y="51"/>
                      <a:pt x="20" y="55"/>
                      <a:pt x="27" y="50"/>
                    </a:cubicBezTo>
                    <a:cubicBezTo>
                      <a:pt x="36" y="44"/>
                      <a:pt x="45" y="39"/>
                      <a:pt x="54" y="33"/>
                    </a:cubicBezTo>
                    <a:cubicBezTo>
                      <a:pt x="61" y="28"/>
                      <a:pt x="64" y="18"/>
                      <a:pt x="59" y="10"/>
                    </a:cubicBez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253" name="Google Shape;1253;p48"/>
              <p:cNvSpPr/>
              <p:nvPr/>
            </p:nvSpPr>
            <p:spPr>
              <a:xfrm>
                <a:off x="4347" y="2934"/>
                <a:ext cx="129" cy="138"/>
              </a:xfrm>
              <a:custGeom>
                <a:avLst/>
                <a:gdLst/>
                <a:ahLst/>
                <a:cxnLst/>
                <a:rect l="l" t="t" r="r" b="b"/>
                <a:pathLst>
                  <a:path w="54" h="58" extrusionOk="0">
                    <a:moveTo>
                      <a:pt x="48" y="28"/>
                    </a:moveTo>
                    <a:cubicBezTo>
                      <a:pt x="42" y="21"/>
                      <a:pt x="36" y="14"/>
                      <a:pt x="29" y="6"/>
                    </a:cubicBezTo>
                    <a:cubicBezTo>
                      <a:pt x="24" y="0"/>
                      <a:pt x="12" y="0"/>
                      <a:pt x="6" y="6"/>
                    </a:cubicBezTo>
                    <a:cubicBezTo>
                      <a:pt x="0" y="13"/>
                      <a:pt x="0" y="23"/>
                      <a:pt x="6" y="30"/>
                    </a:cubicBezTo>
                    <a:cubicBezTo>
                      <a:pt x="12" y="37"/>
                      <a:pt x="19" y="44"/>
                      <a:pt x="25" y="52"/>
                    </a:cubicBezTo>
                    <a:cubicBezTo>
                      <a:pt x="30" y="58"/>
                      <a:pt x="42" y="58"/>
                      <a:pt x="48" y="52"/>
                    </a:cubicBezTo>
                    <a:cubicBezTo>
                      <a:pt x="54" y="45"/>
                      <a:pt x="54" y="35"/>
                      <a:pt x="48" y="28"/>
                    </a:cubicBez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254" name="Google Shape;1254;p48"/>
              <p:cNvSpPr/>
              <p:nvPr/>
            </p:nvSpPr>
            <p:spPr>
              <a:xfrm>
                <a:off x="4430" y="2744"/>
                <a:ext cx="157" cy="136"/>
              </a:xfrm>
              <a:custGeom>
                <a:avLst/>
                <a:gdLst/>
                <a:ahLst/>
                <a:cxnLst/>
                <a:rect l="l" t="t" r="r" b="b"/>
                <a:pathLst>
                  <a:path w="66" h="57" extrusionOk="0">
                    <a:moveTo>
                      <a:pt x="61" y="11"/>
                    </a:moveTo>
                    <a:cubicBezTo>
                      <a:pt x="57" y="3"/>
                      <a:pt x="46" y="0"/>
                      <a:pt x="39" y="5"/>
                    </a:cubicBezTo>
                    <a:cubicBezTo>
                      <a:pt x="11" y="24"/>
                      <a:pt x="11" y="24"/>
                      <a:pt x="11" y="24"/>
                    </a:cubicBezTo>
                    <a:cubicBezTo>
                      <a:pt x="3" y="29"/>
                      <a:pt x="0" y="39"/>
                      <a:pt x="5" y="47"/>
                    </a:cubicBezTo>
                    <a:cubicBezTo>
                      <a:pt x="9" y="54"/>
                      <a:pt x="20" y="57"/>
                      <a:pt x="27" y="52"/>
                    </a:cubicBezTo>
                    <a:cubicBezTo>
                      <a:pt x="36" y="46"/>
                      <a:pt x="46" y="40"/>
                      <a:pt x="55" y="33"/>
                    </a:cubicBezTo>
                    <a:cubicBezTo>
                      <a:pt x="63" y="28"/>
                      <a:pt x="66" y="19"/>
                      <a:pt x="61" y="11"/>
                    </a:cubicBez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255" name="Google Shape;1255;p48"/>
              <p:cNvSpPr/>
              <p:nvPr/>
            </p:nvSpPr>
            <p:spPr>
              <a:xfrm>
                <a:off x="4307" y="2644"/>
                <a:ext cx="97" cy="160"/>
              </a:xfrm>
              <a:custGeom>
                <a:avLst/>
                <a:gdLst/>
                <a:ahLst/>
                <a:cxnLst/>
                <a:rect l="l" t="t" r="r" b="b"/>
                <a:pathLst>
                  <a:path w="41" h="67" extrusionOk="0">
                    <a:moveTo>
                      <a:pt x="39" y="45"/>
                    </a:moveTo>
                    <a:cubicBezTo>
                      <a:pt x="37" y="34"/>
                      <a:pt x="35" y="24"/>
                      <a:pt x="33" y="13"/>
                    </a:cubicBezTo>
                    <a:cubicBezTo>
                      <a:pt x="32" y="5"/>
                      <a:pt x="21" y="0"/>
                      <a:pt x="13" y="2"/>
                    </a:cubicBezTo>
                    <a:cubicBezTo>
                      <a:pt x="4" y="4"/>
                      <a:pt x="0" y="13"/>
                      <a:pt x="2" y="22"/>
                    </a:cubicBezTo>
                    <a:cubicBezTo>
                      <a:pt x="4" y="33"/>
                      <a:pt x="5" y="43"/>
                      <a:pt x="7" y="53"/>
                    </a:cubicBezTo>
                    <a:cubicBezTo>
                      <a:pt x="9" y="62"/>
                      <a:pt x="20" y="67"/>
                      <a:pt x="28" y="65"/>
                    </a:cubicBezTo>
                    <a:cubicBezTo>
                      <a:pt x="37" y="62"/>
                      <a:pt x="41" y="54"/>
                      <a:pt x="39" y="45"/>
                    </a:cubicBez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256" name="Google Shape;1256;p48"/>
              <p:cNvSpPr/>
              <p:nvPr/>
            </p:nvSpPr>
            <p:spPr>
              <a:xfrm>
                <a:off x="4307" y="2481"/>
                <a:ext cx="159" cy="114"/>
              </a:xfrm>
              <a:custGeom>
                <a:avLst/>
                <a:gdLst/>
                <a:ahLst/>
                <a:cxnLst/>
                <a:rect l="l" t="t" r="r" b="b"/>
                <a:pathLst>
                  <a:path w="67" h="48" extrusionOk="0">
                    <a:moveTo>
                      <a:pt x="57" y="17"/>
                    </a:moveTo>
                    <a:cubicBezTo>
                      <a:pt x="47" y="12"/>
                      <a:pt x="37" y="8"/>
                      <a:pt x="26" y="4"/>
                    </a:cubicBezTo>
                    <a:cubicBezTo>
                      <a:pt x="18" y="0"/>
                      <a:pt x="9" y="1"/>
                      <a:pt x="4" y="10"/>
                    </a:cubicBezTo>
                    <a:cubicBezTo>
                      <a:pt x="0" y="17"/>
                      <a:pt x="2" y="29"/>
                      <a:pt x="10" y="32"/>
                    </a:cubicBezTo>
                    <a:cubicBezTo>
                      <a:pt x="20" y="36"/>
                      <a:pt x="30" y="41"/>
                      <a:pt x="40" y="45"/>
                    </a:cubicBezTo>
                    <a:cubicBezTo>
                      <a:pt x="48" y="48"/>
                      <a:pt x="58" y="47"/>
                      <a:pt x="63" y="39"/>
                    </a:cubicBezTo>
                    <a:cubicBezTo>
                      <a:pt x="67" y="32"/>
                      <a:pt x="65" y="20"/>
                      <a:pt x="57" y="17"/>
                    </a:cubicBez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257" name="Google Shape;1257;p48"/>
              <p:cNvSpPr/>
              <p:nvPr/>
            </p:nvSpPr>
            <p:spPr>
              <a:xfrm>
                <a:off x="4485" y="2549"/>
                <a:ext cx="114" cy="148"/>
              </a:xfrm>
              <a:custGeom>
                <a:avLst/>
                <a:gdLst/>
                <a:ahLst/>
                <a:cxnLst/>
                <a:rect l="l" t="t" r="r" b="b"/>
                <a:pathLst>
                  <a:path w="48" h="62" extrusionOk="0">
                    <a:moveTo>
                      <a:pt x="38" y="4"/>
                    </a:moveTo>
                    <a:cubicBezTo>
                      <a:pt x="31" y="0"/>
                      <a:pt x="20" y="1"/>
                      <a:pt x="16" y="10"/>
                    </a:cubicBezTo>
                    <a:cubicBezTo>
                      <a:pt x="12" y="18"/>
                      <a:pt x="8" y="27"/>
                      <a:pt x="4" y="35"/>
                    </a:cubicBezTo>
                    <a:cubicBezTo>
                      <a:pt x="0" y="43"/>
                      <a:pt x="1" y="53"/>
                      <a:pt x="10" y="58"/>
                    </a:cubicBezTo>
                    <a:cubicBezTo>
                      <a:pt x="17" y="62"/>
                      <a:pt x="28" y="60"/>
                      <a:pt x="32" y="52"/>
                    </a:cubicBezTo>
                    <a:cubicBezTo>
                      <a:pt x="36" y="43"/>
                      <a:pt x="40" y="35"/>
                      <a:pt x="44" y="26"/>
                    </a:cubicBezTo>
                    <a:cubicBezTo>
                      <a:pt x="48" y="19"/>
                      <a:pt x="47" y="8"/>
                      <a:pt x="38" y="4"/>
                    </a:cubicBez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258" name="Google Shape;1258;p48"/>
              <p:cNvSpPr/>
              <p:nvPr/>
            </p:nvSpPr>
            <p:spPr>
              <a:xfrm>
                <a:off x="4504" y="2870"/>
                <a:ext cx="121" cy="162"/>
              </a:xfrm>
              <a:custGeom>
                <a:avLst/>
                <a:gdLst/>
                <a:ahLst/>
                <a:cxnLst/>
                <a:rect l="l" t="t" r="r" b="b"/>
                <a:pathLst>
                  <a:path w="51" h="68" extrusionOk="0">
                    <a:moveTo>
                      <a:pt x="42" y="4"/>
                    </a:moveTo>
                    <a:cubicBezTo>
                      <a:pt x="34" y="0"/>
                      <a:pt x="23" y="2"/>
                      <a:pt x="19" y="10"/>
                    </a:cubicBezTo>
                    <a:cubicBezTo>
                      <a:pt x="14" y="20"/>
                      <a:pt x="9" y="31"/>
                      <a:pt x="4" y="42"/>
                    </a:cubicBezTo>
                    <a:cubicBezTo>
                      <a:pt x="0" y="50"/>
                      <a:pt x="2" y="59"/>
                      <a:pt x="10" y="64"/>
                    </a:cubicBezTo>
                    <a:cubicBezTo>
                      <a:pt x="17" y="68"/>
                      <a:pt x="28" y="66"/>
                      <a:pt x="32" y="58"/>
                    </a:cubicBezTo>
                    <a:cubicBezTo>
                      <a:pt x="37" y="48"/>
                      <a:pt x="42" y="37"/>
                      <a:pt x="48" y="26"/>
                    </a:cubicBezTo>
                    <a:cubicBezTo>
                      <a:pt x="51" y="18"/>
                      <a:pt x="50" y="9"/>
                      <a:pt x="42" y="4"/>
                    </a:cubicBez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grpSp>
      </p:grpSp>
      <p:grpSp>
        <p:nvGrpSpPr>
          <p:cNvPr id="1259" name="Google Shape;1259;p48"/>
          <p:cNvGrpSpPr/>
          <p:nvPr/>
        </p:nvGrpSpPr>
        <p:grpSpPr>
          <a:xfrm>
            <a:off x="939722" y="1054195"/>
            <a:ext cx="1556620" cy="969730"/>
            <a:chOff x="939722" y="1054195"/>
            <a:chExt cx="1556620" cy="969730"/>
          </a:xfrm>
        </p:grpSpPr>
        <p:sp>
          <p:nvSpPr>
            <p:cNvPr id="1260" name="Google Shape;1260;p48"/>
            <p:cNvSpPr/>
            <p:nvPr/>
          </p:nvSpPr>
          <p:spPr>
            <a:xfrm>
              <a:off x="939722" y="1472723"/>
              <a:ext cx="200403" cy="209311"/>
            </a:xfrm>
            <a:custGeom>
              <a:avLst/>
              <a:gdLst/>
              <a:ahLst/>
              <a:cxnLst/>
              <a:rect l="l" t="t" r="r" b="b"/>
              <a:pathLst>
                <a:path w="4072" h="4253" extrusionOk="0">
                  <a:moveTo>
                    <a:pt x="3855" y="1517"/>
                  </a:moveTo>
                  <a:cubicBezTo>
                    <a:pt x="2595" y="1517"/>
                    <a:pt x="2595" y="1517"/>
                    <a:pt x="2595" y="1517"/>
                  </a:cubicBezTo>
                  <a:cubicBezTo>
                    <a:pt x="2435" y="1068"/>
                    <a:pt x="2274" y="619"/>
                    <a:pt x="2113" y="169"/>
                  </a:cubicBezTo>
                  <a:cubicBezTo>
                    <a:pt x="2056" y="10"/>
                    <a:pt x="1832" y="0"/>
                    <a:pt x="1779" y="169"/>
                  </a:cubicBezTo>
                  <a:cubicBezTo>
                    <a:pt x="1639" y="619"/>
                    <a:pt x="1499" y="1068"/>
                    <a:pt x="1359" y="1517"/>
                  </a:cubicBezTo>
                  <a:cubicBezTo>
                    <a:pt x="217" y="1517"/>
                    <a:pt x="217" y="1517"/>
                    <a:pt x="217" y="1517"/>
                  </a:cubicBezTo>
                  <a:cubicBezTo>
                    <a:pt x="30" y="1517"/>
                    <a:pt x="0" y="1742"/>
                    <a:pt x="130" y="1839"/>
                  </a:cubicBezTo>
                  <a:cubicBezTo>
                    <a:pt x="435" y="2069"/>
                    <a:pt x="740" y="2298"/>
                    <a:pt x="1045" y="2528"/>
                  </a:cubicBezTo>
                  <a:cubicBezTo>
                    <a:pt x="895" y="3010"/>
                    <a:pt x="745" y="3492"/>
                    <a:pt x="595" y="3974"/>
                  </a:cubicBezTo>
                  <a:cubicBezTo>
                    <a:pt x="571" y="4050"/>
                    <a:pt x="599" y="4109"/>
                    <a:pt x="647" y="4145"/>
                  </a:cubicBezTo>
                  <a:cubicBezTo>
                    <a:pt x="693" y="4203"/>
                    <a:pt x="771" y="4228"/>
                    <a:pt x="849" y="4169"/>
                  </a:cubicBezTo>
                  <a:cubicBezTo>
                    <a:pt x="1245" y="3871"/>
                    <a:pt x="1641" y="3573"/>
                    <a:pt x="2037" y="3274"/>
                  </a:cubicBezTo>
                  <a:cubicBezTo>
                    <a:pt x="2431" y="3570"/>
                    <a:pt x="2824" y="3866"/>
                    <a:pt x="3218" y="4162"/>
                  </a:cubicBezTo>
                  <a:cubicBezTo>
                    <a:pt x="3339" y="4253"/>
                    <a:pt x="3521" y="4103"/>
                    <a:pt x="3472" y="3968"/>
                  </a:cubicBezTo>
                  <a:cubicBezTo>
                    <a:pt x="3306" y="3502"/>
                    <a:pt x="3139" y="3036"/>
                    <a:pt x="2972" y="2570"/>
                  </a:cubicBezTo>
                  <a:cubicBezTo>
                    <a:pt x="3296" y="2326"/>
                    <a:pt x="3619" y="2083"/>
                    <a:pt x="3943" y="1839"/>
                  </a:cubicBezTo>
                  <a:cubicBezTo>
                    <a:pt x="4072" y="1741"/>
                    <a:pt x="4042" y="1517"/>
                    <a:pt x="3855" y="1517"/>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61" name="Google Shape;1261;p48"/>
            <p:cNvSpPr/>
            <p:nvPr/>
          </p:nvSpPr>
          <p:spPr>
            <a:xfrm>
              <a:off x="2201589" y="1716082"/>
              <a:ext cx="294752" cy="307843"/>
            </a:xfrm>
            <a:custGeom>
              <a:avLst/>
              <a:gdLst/>
              <a:ahLst/>
              <a:cxnLst/>
              <a:rect l="l" t="t" r="r" b="b"/>
              <a:pathLst>
                <a:path w="4072" h="4253" extrusionOk="0">
                  <a:moveTo>
                    <a:pt x="3855" y="1517"/>
                  </a:moveTo>
                  <a:cubicBezTo>
                    <a:pt x="2595" y="1517"/>
                    <a:pt x="2595" y="1517"/>
                    <a:pt x="2595" y="1517"/>
                  </a:cubicBezTo>
                  <a:cubicBezTo>
                    <a:pt x="2435" y="1068"/>
                    <a:pt x="2274" y="619"/>
                    <a:pt x="2113" y="169"/>
                  </a:cubicBezTo>
                  <a:cubicBezTo>
                    <a:pt x="2056" y="10"/>
                    <a:pt x="1832" y="0"/>
                    <a:pt x="1779" y="169"/>
                  </a:cubicBezTo>
                  <a:cubicBezTo>
                    <a:pt x="1639" y="619"/>
                    <a:pt x="1499" y="1068"/>
                    <a:pt x="1359" y="1517"/>
                  </a:cubicBezTo>
                  <a:cubicBezTo>
                    <a:pt x="217" y="1517"/>
                    <a:pt x="217" y="1517"/>
                    <a:pt x="217" y="1517"/>
                  </a:cubicBezTo>
                  <a:cubicBezTo>
                    <a:pt x="30" y="1517"/>
                    <a:pt x="0" y="1742"/>
                    <a:pt x="130" y="1839"/>
                  </a:cubicBezTo>
                  <a:cubicBezTo>
                    <a:pt x="435" y="2069"/>
                    <a:pt x="740" y="2298"/>
                    <a:pt x="1045" y="2528"/>
                  </a:cubicBezTo>
                  <a:cubicBezTo>
                    <a:pt x="895" y="3010"/>
                    <a:pt x="745" y="3492"/>
                    <a:pt x="595" y="3974"/>
                  </a:cubicBezTo>
                  <a:cubicBezTo>
                    <a:pt x="571" y="4050"/>
                    <a:pt x="599" y="4109"/>
                    <a:pt x="647" y="4145"/>
                  </a:cubicBezTo>
                  <a:cubicBezTo>
                    <a:pt x="693" y="4203"/>
                    <a:pt x="771" y="4228"/>
                    <a:pt x="849" y="4169"/>
                  </a:cubicBezTo>
                  <a:cubicBezTo>
                    <a:pt x="1245" y="3871"/>
                    <a:pt x="1641" y="3573"/>
                    <a:pt x="2037" y="3274"/>
                  </a:cubicBezTo>
                  <a:cubicBezTo>
                    <a:pt x="2431" y="3570"/>
                    <a:pt x="2824" y="3866"/>
                    <a:pt x="3218" y="4162"/>
                  </a:cubicBezTo>
                  <a:cubicBezTo>
                    <a:pt x="3339" y="4253"/>
                    <a:pt x="3521" y="4103"/>
                    <a:pt x="3472" y="3968"/>
                  </a:cubicBezTo>
                  <a:cubicBezTo>
                    <a:pt x="3306" y="3502"/>
                    <a:pt x="3139" y="3036"/>
                    <a:pt x="2972" y="2570"/>
                  </a:cubicBezTo>
                  <a:cubicBezTo>
                    <a:pt x="3296" y="2326"/>
                    <a:pt x="3619" y="2083"/>
                    <a:pt x="3943" y="1839"/>
                  </a:cubicBezTo>
                  <a:cubicBezTo>
                    <a:pt x="4072" y="1741"/>
                    <a:pt x="4042" y="1517"/>
                    <a:pt x="3855" y="1517"/>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62" name="Google Shape;1262;p48"/>
            <p:cNvSpPr/>
            <p:nvPr/>
          </p:nvSpPr>
          <p:spPr>
            <a:xfrm>
              <a:off x="1742414" y="1054195"/>
              <a:ext cx="294752" cy="307843"/>
            </a:xfrm>
            <a:custGeom>
              <a:avLst/>
              <a:gdLst/>
              <a:ahLst/>
              <a:cxnLst/>
              <a:rect l="l" t="t" r="r" b="b"/>
              <a:pathLst>
                <a:path w="4072" h="4253" extrusionOk="0">
                  <a:moveTo>
                    <a:pt x="3855" y="1517"/>
                  </a:moveTo>
                  <a:cubicBezTo>
                    <a:pt x="2595" y="1517"/>
                    <a:pt x="2595" y="1517"/>
                    <a:pt x="2595" y="1517"/>
                  </a:cubicBezTo>
                  <a:cubicBezTo>
                    <a:pt x="2435" y="1068"/>
                    <a:pt x="2274" y="619"/>
                    <a:pt x="2113" y="169"/>
                  </a:cubicBezTo>
                  <a:cubicBezTo>
                    <a:pt x="2056" y="10"/>
                    <a:pt x="1832" y="0"/>
                    <a:pt x="1779" y="169"/>
                  </a:cubicBezTo>
                  <a:cubicBezTo>
                    <a:pt x="1639" y="619"/>
                    <a:pt x="1499" y="1068"/>
                    <a:pt x="1359" y="1517"/>
                  </a:cubicBezTo>
                  <a:cubicBezTo>
                    <a:pt x="217" y="1517"/>
                    <a:pt x="217" y="1517"/>
                    <a:pt x="217" y="1517"/>
                  </a:cubicBezTo>
                  <a:cubicBezTo>
                    <a:pt x="30" y="1517"/>
                    <a:pt x="0" y="1742"/>
                    <a:pt x="130" y="1839"/>
                  </a:cubicBezTo>
                  <a:cubicBezTo>
                    <a:pt x="435" y="2069"/>
                    <a:pt x="740" y="2298"/>
                    <a:pt x="1045" y="2528"/>
                  </a:cubicBezTo>
                  <a:cubicBezTo>
                    <a:pt x="895" y="3010"/>
                    <a:pt x="745" y="3492"/>
                    <a:pt x="595" y="3974"/>
                  </a:cubicBezTo>
                  <a:cubicBezTo>
                    <a:pt x="571" y="4050"/>
                    <a:pt x="599" y="4109"/>
                    <a:pt x="647" y="4145"/>
                  </a:cubicBezTo>
                  <a:cubicBezTo>
                    <a:pt x="693" y="4203"/>
                    <a:pt x="771" y="4228"/>
                    <a:pt x="849" y="4169"/>
                  </a:cubicBezTo>
                  <a:cubicBezTo>
                    <a:pt x="1245" y="3871"/>
                    <a:pt x="1641" y="3573"/>
                    <a:pt x="2037" y="3274"/>
                  </a:cubicBezTo>
                  <a:cubicBezTo>
                    <a:pt x="2431" y="3570"/>
                    <a:pt x="2824" y="3866"/>
                    <a:pt x="3218" y="4162"/>
                  </a:cubicBezTo>
                  <a:cubicBezTo>
                    <a:pt x="3339" y="4253"/>
                    <a:pt x="3521" y="4103"/>
                    <a:pt x="3472" y="3968"/>
                  </a:cubicBezTo>
                  <a:cubicBezTo>
                    <a:pt x="3306" y="3502"/>
                    <a:pt x="3139" y="3036"/>
                    <a:pt x="2972" y="2570"/>
                  </a:cubicBezTo>
                  <a:cubicBezTo>
                    <a:pt x="3296" y="2326"/>
                    <a:pt x="3619" y="2083"/>
                    <a:pt x="3943" y="1839"/>
                  </a:cubicBezTo>
                  <a:cubicBezTo>
                    <a:pt x="4072" y="1741"/>
                    <a:pt x="4042" y="1517"/>
                    <a:pt x="3855" y="1517"/>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grpSp>
        <p:nvGrpSpPr>
          <p:cNvPr id="1263" name="Google Shape;1263;p48"/>
          <p:cNvGrpSpPr/>
          <p:nvPr/>
        </p:nvGrpSpPr>
        <p:grpSpPr>
          <a:xfrm>
            <a:off x="-290939" y="1598065"/>
            <a:ext cx="3761714" cy="1545261"/>
            <a:chOff x="-290939" y="1598065"/>
            <a:chExt cx="3761714" cy="1545261"/>
          </a:xfrm>
        </p:grpSpPr>
        <p:grpSp>
          <p:nvGrpSpPr>
            <p:cNvPr id="1264" name="Google Shape;1264;p48"/>
            <p:cNvGrpSpPr/>
            <p:nvPr/>
          </p:nvGrpSpPr>
          <p:grpSpPr>
            <a:xfrm>
              <a:off x="2665909" y="1598065"/>
              <a:ext cx="804866" cy="996762"/>
              <a:chOff x="4561176" y="359300"/>
              <a:chExt cx="3336924" cy="4129087"/>
            </a:xfrm>
          </p:grpSpPr>
          <p:sp>
            <p:nvSpPr>
              <p:cNvPr id="1265" name="Google Shape;1265;p48"/>
              <p:cNvSpPr/>
              <p:nvPr/>
            </p:nvSpPr>
            <p:spPr>
              <a:xfrm>
                <a:off x="4561175" y="359300"/>
                <a:ext cx="3336924" cy="3086097"/>
              </a:xfrm>
              <a:custGeom>
                <a:avLst/>
                <a:gdLst/>
                <a:ahLst/>
                <a:cxnLst/>
                <a:rect l="l" t="t" r="r" b="b"/>
                <a:pathLst>
                  <a:path w="2263" h="2092" extrusionOk="0">
                    <a:moveTo>
                      <a:pt x="1086" y="2092"/>
                    </a:moveTo>
                    <a:cubicBezTo>
                      <a:pt x="930" y="1732"/>
                      <a:pt x="930" y="1732"/>
                      <a:pt x="930" y="1732"/>
                    </a:cubicBezTo>
                    <a:cubicBezTo>
                      <a:pt x="930" y="1732"/>
                      <a:pt x="738" y="1789"/>
                      <a:pt x="568" y="1719"/>
                    </a:cubicBezTo>
                    <a:cubicBezTo>
                      <a:pt x="5" y="1488"/>
                      <a:pt x="0" y="648"/>
                      <a:pt x="693" y="362"/>
                    </a:cubicBezTo>
                    <a:cubicBezTo>
                      <a:pt x="1569" y="0"/>
                      <a:pt x="2263" y="1006"/>
                      <a:pt x="1487" y="1466"/>
                    </a:cubicBezTo>
                    <a:cubicBezTo>
                      <a:pt x="1642" y="1807"/>
                      <a:pt x="1642" y="1807"/>
                      <a:pt x="1642" y="1807"/>
                    </a:cubicBezTo>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266" name="Google Shape;1266;p48"/>
              <p:cNvSpPr/>
              <p:nvPr/>
            </p:nvSpPr>
            <p:spPr>
              <a:xfrm>
                <a:off x="5574001" y="2145238"/>
                <a:ext cx="804863" cy="974725"/>
              </a:xfrm>
              <a:custGeom>
                <a:avLst/>
                <a:gdLst/>
                <a:ahLst/>
                <a:cxnLst/>
                <a:rect l="l" t="t" r="r" b="b"/>
                <a:pathLst>
                  <a:path w="546" h="661" extrusionOk="0">
                    <a:moveTo>
                      <a:pt x="525" y="599"/>
                    </a:moveTo>
                    <a:cubicBezTo>
                      <a:pt x="390" y="395"/>
                      <a:pt x="237" y="204"/>
                      <a:pt x="69" y="28"/>
                    </a:cubicBezTo>
                    <a:cubicBezTo>
                      <a:pt x="42" y="0"/>
                      <a:pt x="0" y="42"/>
                      <a:pt x="26" y="70"/>
                    </a:cubicBezTo>
                    <a:cubicBezTo>
                      <a:pt x="191" y="243"/>
                      <a:pt x="341" y="430"/>
                      <a:pt x="473" y="629"/>
                    </a:cubicBezTo>
                    <a:cubicBezTo>
                      <a:pt x="495" y="661"/>
                      <a:pt x="546" y="631"/>
                      <a:pt x="525" y="599"/>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267" name="Google Shape;1267;p48"/>
              <p:cNvSpPr/>
              <p:nvPr/>
            </p:nvSpPr>
            <p:spPr>
              <a:xfrm>
                <a:off x="6491575" y="1854725"/>
                <a:ext cx="195263" cy="1123950"/>
              </a:xfrm>
              <a:custGeom>
                <a:avLst/>
                <a:gdLst/>
                <a:ahLst/>
                <a:cxnLst/>
                <a:rect l="l" t="t" r="r" b="b"/>
                <a:pathLst>
                  <a:path w="132" h="762" extrusionOk="0">
                    <a:moveTo>
                      <a:pt x="125" y="709"/>
                    </a:moveTo>
                    <a:cubicBezTo>
                      <a:pt x="81" y="488"/>
                      <a:pt x="60" y="264"/>
                      <a:pt x="62" y="39"/>
                    </a:cubicBezTo>
                    <a:cubicBezTo>
                      <a:pt x="62" y="0"/>
                      <a:pt x="2" y="0"/>
                      <a:pt x="2" y="39"/>
                    </a:cubicBezTo>
                    <a:cubicBezTo>
                      <a:pt x="0" y="269"/>
                      <a:pt x="22" y="499"/>
                      <a:pt x="67" y="725"/>
                    </a:cubicBezTo>
                    <a:cubicBezTo>
                      <a:pt x="74" y="762"/>
                      <a:pt x="132" y="746"/>
                      <a:pt x="125" y="709"/>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268" name="Google Shape;1268;p48"/>
              <p:cNvSpPr/>
              <p:nvPr/>
            </p:nvSpPr>
            <p:spPr>
              <a:xfrm>
                <a:off x="5583526" y="1637238"/>
                <a:ext cx="1009651" cy="739775"/>
              </a:xfrm>
              <a:custGeom>
                <a:avLst/>
                <a:gdLst/>
                <a:ahLst/>
                <a:cxnLst/>
                <a:rect l="l" t="t" r="r" b="b"/>
                <a:pathLst>
                  <a:path w="685" h="501" extrusionOk="0">
                    <a:moveTo>
                      <a:pt x="18" y="416"/>
                    </a:moveTo>
                    <a:cubicBezTo>
                      <a:pt x="48" y="474"/>
                      <a:pt x="119" y="501"/>
                      <a:pt x="182" y="485"/>
                    </a:cubicBezTo>
                    <a:cubicBezTo>
                      <a:pt x="258" y="467"/>
                      <a:pt x="291" y="388"/>
                      <a:pt x="286" y="315"/>
                    </a:cubicBezTo>
                    <a:cubicBezTo>
                      <a:pt x="280" y="241"/>
                      <a:pt x="248" y="134"/>
                      <a:pt x="158" y="130"/>
                    </a:cubicBezTo>
                    <a:cubicBezTo>
                      <a:pt x="121" y="129"/>
                      <a:pt x="90" y="152"/>
                      <a:pt x="76" y="186"/>
                    </a:cubicBezTo>
                    <a:cubicBezTo>
                      <a:pt x="61" y="223"/>
                      <a:pt x="69" y="263"/>
                      <a:pt x="89" y="296"/>
                    </a:cubicBezTo>
                    <a:cubicBezTo>
                      <a:pt x="129" y="365"/>
                      <a:pt x="205" y="434"/>
                      <a:pt x="286" y="446"/>
                    </a:cubicBezTo>
                    <a:cubicBezTo>
                      <a:pt x="369" y="457"/>
                      <a:pt x="446" y="403"/>
                      <a:pt x="481" y="330"/>
                    </a:cubicBezTo>
                    <a:cubicBezTo>
                      <a:pt x="501" y="289"/>
                      <a:pt x="510" y="244"/>
                      <a:pt x="512" y="199"/>
                    </a:cubicBezTo>
                    <a:cubicBezTo>
                      <a:pt x="515" y="158"/>
                      <a:pt x="515" y="111"/>
                      <a:pt x="495" y="74"/>
                    </a:cubicBezTo>
                    <a:cubicBezTo>
                      <a:pt x="456" y="0"/>
                      <a:pt x="360" y="6"/>
                      <a:pt x="328" y="82"/>
                    </a:cubicBezTo>
                    <a:cubicBezTo>
                      <a:pt x="294" y="163"/>
                      <a:pt x="345" y="262"/>
                      <a:pt x="421" y="298"/>
                    </a:cubicBezTo>
                    <a:cubicBezTo>
                      <a:pt x="461" y="318"/>
                      <a:pt x="507" y="322"/>
                      <a:pt x="549" y="310"/>
                    </a:cubicBezTo>
                    <a:cubicBezTo>
                      <a:pt x="597" y="298"/>
                      <a:pt x="630" y="268"/>
                      <a:pt x="661" y="231"/>
                    </a:cubicBezTo>
                    <a:cubicBezTo>
                      <a:pt x="685" y="201"/>
                      <a:pt x="643" y="159"/>
                      <a:pt x="618" y="189"/>
                    </a:cubicBezTo>
                    <a:cubicBezTo>
                      <a:pt x="585" y="230"/>
                      <a:pt x="547" y="261"/>
                      <a:pt x="490" y="257"/>
                    </a:cubicBezTo>
                    <a:cubicBezTo>
                      <a:pt x="438" y="253"/>
                      <a:pt x="396" y="214"/>
                      <a:pt x="381" y="165"/>
                    </a:cubicBezTo>
                    <a:cubicBezTo>
                      <a:pt x="375" y="144"/>
                      <a:pt x="375" y="121"/>
                      <a:pt x="385" y="102"/>
                    </a:cubicBezTo>
                    <a:cubicBezTo>
                      <a:pt x="396" y="78"/>
                      <a:pt x="418" y="72"/>
                      <a:pt x="436" y="93"/>
                    </a:cubicBezTo>
                    <a:cubicBezTo>
                      <a:pt x="454" y="115"/>
                      <a:pt x="454" y="147"/>
                      <a:pt x="453" y="174"/>
                    </a:cubicBezTo>
                    <a:cubicBezTo>
                      <a:pt x="453" y="203"/>
                      <a:pt x="451" y="232"/>
                      <a:pt x="443" y="260"/>
                    </a:cubicBezTo>
                    <a:cubicBezTo>
                      <a:pt x="430" y="311"/>
                      <a:pt x="399" y="361"/>
                      <a:pt x="348" y="380"/>
                    </a:cubicBezTo>
                    <a:cubicBezTo>
                      <a:pt x="293" y="402"/>
                      <a:pt x="239" y="372"/>
                      <a:pt x="200" y="335"/>
                    </a:cubicBezTo>
                    <a:cubicBezTo>
                      <a:pt x="170" y="308"/>
                      <a:pt x="108" y="252"/>
                      <a:pt x="132" y="206"/>
                    </a:cubicBezTo>
                    <a:cubicBezTo>
                      <a:pt x="146" y="179"/>
                      <a:pt x="176" y="192"/>
                      <a:pt x="192" y="210"/>
                    </a:cubicBezTo>
                    <a:cubicBezTo>
                      <a:pt x="209" y="231"/>
                      <a:pt x="217" y="261"/>
                      <a:pt x="222" y="287"/>
                    </a:cubicBezTo>
                    <a:cubicBezTo>
                      <a:pt x="232" y="334"/>
                      <a:pt x="230" y="402"/>
                      <a:pt x="178" y="424"/>
                    </a:cubicBezTo>
                    <a:cubicBezTo>
                      <a:pt x="138" y="441"/>
                      <a:pt x="89" y="424"/>
                      <a:pt x="69" y="385"/>
                    </a:cubicBezTo>
                    <a:cubicBezTo>
                      <a:pt x="52" y="351"/>
                      <a:pt x="0" y="381"/>
                      <a:pt x="18" y="416"/>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269" name="Google Shape;1269;p48"/>
              <p:cNvSpPr/>
              <p:nvPr/>
            </p:nvSpPr>
            <p:spPr>
              <a:xfrm>
                <a:off x="6121688" y="935563"/>
                <a:ext cx="777874" cy="442912"/>
              </a:xfrm>
              <a:custGeom>
                <a:avLst/>
                <a:gdLst/>
                <a:ahLst/>
                <a:cxnLst/>
                <a:rect l="l" t="t" r="r" b="b"/>
                <a:pathLst>
                  <a:path w="527" h="301" extrusionOk="0">
                    <a:moveTo>
                      <a:pt x="39" y="69"/>
                    </a:moveTo>
                    <a:cubicBezTo>
                      <a:pt x="200" y="61"/>
                      <a:pt x="360" y="137"/>
                      <a:pt x="454" y="270"/>
                    </a:cubicBezTo>
                    <a:cubicBezTo>
                      <a:pt x="475" y="301"/>
                      <a:pt x="527" y="271"/>
                      <a:pt x="505" y="240"/>
                    </a:cubicBezTo>
                    <a:cubicBezTo>
                      <a:pt x="400" y="90"/>
                      <a:pt x="222" y="0"/>
                      <a:pt x="39" y="9"/>
                    </a:cubicBezTo>
                    <a:cubicBezTo>
                      <a:pt x="0" y="11"/>
                      <a:pt x="0" y="71"/>
                      <a:pt x="39" y="69"/>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270" name="Google Shape;1270;p48"/>
              <p:cNvSpPr/>
              <p:nvPr/>
            </p:nvSpPr>
            <p:spPr>
              <a:xfrm>
                <a:off x="6235988" y="1157813"/>
                <a:ext cx="396875" cy="265113"/>
              </a:xfrm>
              <a:custGeom>
                <a:avLst/>
                <a:gdLst/>
                <a:ahLst/>
                <a:cxnLst/>
                <a:rect l="l" t="t" r="r" b="b"/>
                <a:pathLst>
                  <a:path w="270" h="180" extrusionOk="0">
                    <a:moveTo>
                      <a:pt x="25" y="61"/>
                    </a:moveTo>
                    <a:cubicBezTo>
                      <a:pt x="63" y="68"/>
                      <a:pt x="96" y="80"/>
                      <a:pt x="129" y="99"/>
                    </a:cubicBezTo>
                    <a:cubicBezTo>
                      <a:pt x="163" y="118"/>
                      <a:pt x="189" y="139"/>
                      <a:pt x="216" y="168"/>
                    </a:cubicBezTo>
                    <a:cubicBezTo>
                      <a:pt x="227" y="180"/>
                      <a:pt x="247" y="179"/>
                      <a:pt x="258" y="168"/>
                    </a:cubicBezTo>
                    <a:cubicBezTo>
                      <a:pt x="270" y="156"/>
                      <a:pt x="269" y="138"/>
                      <a:pt x="258" y="126"/>
                    </a:cubicBezTo>
                    <a:cubicBezTo>
                      <a:pt x="201" y="63"/>
                      <a:pt x="124" y="19"/>
                      <a:pt x="41" y="3"/>
                    </a:cubicBezTo>
                    <a:cubicBezTo>
                      <a:pt x="25" y="0"/>
                      <a:pt x="8" y="8"/>
                      <a:pt x="4" y="24"/>
                    </a:cubicBezTo>
                    <a:cubicBezTo>
                      <a:pt x="0" y="39"/>
                      <a:pt x="9" y="58"/>
                      <a:pt x="25" y="61"/>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271" name="Google Shape;1271;p48"/>
              <p:cNvSpPr/>
              <p:nvPr/>
            </p:nvSpPr>
            <p:spPr>
              <a:xfrm>
                <a:off x="6282026" y="3399363"/>
                <a:ext cx="1193801" cy="1089024"/>
              </a:xfrm>
              <a:custGeom>
                <a:avLst/>
                <a:gdLst/>
                <a:ahLst/>
                <a:cxnLst/>
                <a:rect l="l" t="t" r="r" b="b"/>
                <a:pathLst>
                  <a:path w="809" h="738" extrusionOk="0">
                    <a:moveTo>
                      <a:pt x="0" y="227"/>
                    </a:moveTo>
                    <a:cubicBezTo>
                      <a:pt x="158" y="738"/>
                      <a:pt x="809" y="376"/>
                      <a:pt x="578" y="0"/>
                    </a:cubicBez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272" name="Google Shape;1272;p48"/>
              <p:cNvSpPr/>
              <p:nvPr/>
            </p:nvSpPr>
            <p:spPr>
              <a:xfrm>
                <a:off x="5840700" y="2654825"/>
                <a:ext cx="1349376" cy="852488"/>
              </a:xfrm>
              <a:custGeom>
                <a:avLst/>
                <a:gdLst/>
                <a:ahLst/>
                <a:cxnLst/>
                <a:rect l="l" t="t" r="r" b="b"/>
                <a:pathLst>
                  <a:path w="916" h="578" extrusionOk="0">
                    <a:moveTo>
                      <a:pt x="226" y="548"/>
                    </a:moveTo>
                    <a:cubicBezTo>
                      <a:pt x="420" y="471"/>
                      <a:pt x="613" y="389"/>
                      <a:pt x="804" y="303"/>
                    </a:cubicBezTo>
                    <a:cubicBezTo>
                      <a:pt x="874" y="272"/>
                      <a:pt x="916" y="183"/>
                      <a:pt x="881" y="111"/>
                    </a:cubicBezTo>
                    <a:cubicBezTo>
                      <a:pt x="847" y="41"/>
                      <a:pt x="763" y="0"/>
                      <a:pt x="689" y="34"/>
                    </a:cubicBezTo>
                    <a:cubicBezTo>
                      <a:pt x="498" y="120"/>
                      <a:pt x="305" y="202"/>
                      <a:pt x="111" y="279"/>
                    </a:cubicBezTo>
                    <a:cubicBezTo>
                      <a:pt x="39" y="307"/>
                      <a:pt x="0" y="401"/>
                      <a:pt x="34" y="471"/>
                    </a:cubicBezTo>
                    <a:cubicBezTo>
                      <a:pt x="69" y="544"/>
                      <a:pt x="149" y="578"/>
                      <a:pt x="226" y="548"/>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273" name="Google Shape;1273;p48"/>
              <p:cNvSpPr/>
              <p:nvPr/>
            </p:nvSpPr>
            <p:spPr>
              <a:xfrm>
                <a:off x="5940713" y="2889775"/>
                <a:ext cx="1349376" cy="852488"/>
              </a:xfrm>
              <a:custGeom>
                <a:avLst/>
                <a:gdLst/>
                <a:ahLst/>
                <a:cxnLst/>
                <a:rect l="l" t="t" r="r" b="b"/>
                <a:pathLst>
                  <a:path w="915" h="578" extrusionOk="0">
                    <a:moveTo>
                      <a:pt x="226" y="547"/>
                    </a:moveTo>
                    <a:cubicBezTo>
                      <a:pt x="420" y="470"/>
                      <a:pt x="613" y="389"/>
                      <a:pt x="804" y="303"/>
                    </a:cubicBezTo>
                    <a:cubicBezTo>
                      <a:pt x="873" y="271"/>
                      <a:pt x="915" y="183"/>
                      <a:pt x="880" y="110"/>
                    </a:cubicBezTo>
                    <a:cubicBezTo>
                      <a:pt x="847" y="40"/>
                      <a:pt x="763" y="0"/>
                      <a:pt x="688" y="33"/>
                    </a:cubicBezTo>
                    <a:cubicBezTo>
                      <a:pt x="497" y="119"/>
                      <a:pt x="305" y="201"/>
                      <a:pt x="110" y="278"/>
                    </a:cubicBezTo>
                    <a:cubicBezTo>
                      <a:pt x="39" y="306"/>
                      <a:pt x="0" y="400"/>
                      <a:pt x="33" y="470"/>
                    </a:cubicBezTo>
                    <a:cubicBezTo>
                      <a:pt x="69" y="544"/>
                      <a:pt x="149" y="578"/>
                      <a:pt x="226" y="547"/>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274" name="Google Shape;1274;p48"/>
              <p:cNvSpPr/>
              <p:nvPr/>
            </p:nvSpPr>
            <p:spPr>
              <a:xfrm>
                <a:off x="6039138" y="3123138"/>
                <a:ext cx="1350963" cy="852488"/>
              </a:xfrm>
              <a:custGeom>
                <a:avLst/>
                <a:gdLst/>
                <a:ahLst/>
                <a:cxnLst/>
                <a:rect l="l" t="t" r="r" b="b"/>
                <a:pathLst>
                  <a:path w="916" h="578" extrusionOk="0">
                    <a:moveTo>
                      <a:pt x="226" y="548"/>
                    </a:moveTo>
                    <a:cubicBezTo>
                      <a:pt x="421" y="470"/>
                      <a:pt x="613" y="389"/>
                      <a:pt x="804" y="303"/>
                    </a:cubicBezTo>
                    <a:cubicBezTo>
                      <a:pt x="874" y="271"/>
                      <a:pt x="916" y="183"/>
                      <a:pt x="881" y="111"/>
                    </a:cubicBezTo>
                    <a:cubicBezTo>
                      <a:pt x="847" y="40"/>
                      <a:pt x="764" y="0"/>
                      <a:pt x="689" y="34"/>
                    </a:cubicBezTo>
                    <a:cubicBezTo>
                      <a:pt x="498" y="120"/>
                      <a:pt x="306" y="201"/>
                      <a:pt x="111" y="278"/>
                    </a:cubicBezTo>
                    <a:cubicBezTo>
                      <a:pt x="40" y="307"/>
                      <a:pt x="0" y="401"/>
                      <a:pt x="34" y="471"/>
                    </a:cubicBezTo>
                    <a:cubicBezTo>
                      <a:pt x="69" y="544"/>
                      <a:pt x="150" y="578"/>
                      <a:pt x="226" y="548"/>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grpSp>
        <p:grpSp>
          <p:nvGrpSpPr>
            <p:cNvPr id="1275" name="Google Shape;1275;p48"/>
            <p:cNvGrpSpPr/>
            <p:nvPr/>
          </p:nvGrpSpPr>
          <p:grpSpPr>
            <a:xfrm rot="1818068">
              <a:off x="-160881" y="2304473"/>
              <a:ext cx="710586" cy="707950"/>
              <a:chOff x="5035551" y="5241925"/>
              <a:chExt cx="855662" cy="852488"/>
            </a:xfrm>
          </p:grpSpPr>
          <p:sp>
            <p:nvSpPr>
              <p:cNvPr id="1276" name="Google Shape;1276;p48"/>
              <p:cNvSpPr/>
              <p:nvPr/>
            </p:nvSpPr>
            <p:spPr>
              <a:xfrm>
                <a:off x="5035551" y="5314950"/>
                <a:ext cx="855662" cy="779463"/>
              </a:xfrm>
              <a:custGeom>
                <a:avLst/>
                <a:gdLst/>
                <a:ahLst/>
                <a:cxnLst/>
                <a:rect l="l" t="t" r="r" b="b"/>
                <a:pathLst>
                  <a:path w="315" h="287" extrusionOk="0">
                    <a:moveTo>
                      <a:pt x="167" y="88"/>
                    </a:moveTo>
                    <a:cubicBezTo>
                      <a:pt x="154" y="8"/>
                      <a:pt x="45" y="0"/>
                      <a:pt x="19" y="105"/>
                    </a:cubicBezTo>
                    <a:cubicBezTo>
                      <a:pt x="0" y="183"/>
                      <a:pt x="51" y="249"/>
                      <a:pt x="125" y="266"/>
                    </a:cubicBezTo>
                    <a:cubicBezTo>
                      <a:pt x="206" y="287"/>
                      <a:pt x="272" y="241"/>
                      <a:pt x="292" y="163"/>
                    </a:cubicBezTo>
                    <a:cubicBezTo>
                      <a:pt x="315" y="67"/>
                      <a:pt x="206" y="16"/>
                      <a:pt x="167" y="88"/>
                    </a:cubicBezTo>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277" name="Google Shape;1277;p48"/>
              <p:cNvSpPr/>
              <p:nvPr/>
            </p:nvSpPr>
            <p:spPr>
              <a:xfrm>
                <a:off x="5497513" y="5241925"/>
                <a:ext cx="317500" cy="244475"/>
              </a:xfrm>
              <a:custGeom>
                <a:avLst/>
                <a:gdLst/>
                <a:ahLst/>
                <a:cxnLst/>
                <a:rect l="l" t="t" r="r" b="b"/>
                <a:pathLst>
                  <a:path w="117" h="90" extrusionOk="0">
                    <a:moveTo>
                      <a:pt x="0" y="62"/>
                    </a:moveTo>
                    <a:cubicBezTo>
                      <a:pt x="16" y="17"/>
                      <a:pt x="70" y="0"/>
                      <a:pt x="117" y="19"/>
                    </a:cubicBezTo>
                    <a:cubicBezTo>
                      <a:pt x="106" y="65"/>
                      <a:pt x="36" y="90"/>
                      <a:pt x="0" y="62"/>
                    </a:cubicBez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278" name="Google Shape;1278;p48"/>
              <p:cNvSpPr/>
              <p:nvPr/>
            </p:nvSpPr>
            <p:spPr>
              <a:xfrm>
                <a:off x="5465763" y="5246688"/>
                <a:ext cx="50800" cy="358775"/>
              </a:xfrm>
              <a:custGeom>
                <a:avLst/>
                <a:gdLst/>
                <a:ahLst/>
                <a:cxnLst/>
                <a:rect l="l" t="t" r="r" b="b"/>
                <a:pathLst>
                  <a:path w="19" h="132" extrusionOk="0">
                    <a:moveTo>
                      <a:pt x="2" y="8"/>
                    </a:moveTo>
                    <a:cubicBezTo>
                      <a:pt x="6" y="27"/>
                      <a:pt x="10" y="47"/>
                      <a:pt x="10" y="67"/>
                    </a:cubicBezTo>
                    <a:cubicBezTo>
                      <a:pt x="10" y="86"/>
                      <a:pt x="7" y="105"/>
                      <a:pt x="2" y="124"/>
                    </a:cubicBezTo>
                    <a:cubicBezTo>
                      <a:pt x="0" y="130"/>
                      <a:pt x="9" y="132"/>
                      <a:pt x="10" y="127"/>
                    </a:cubicBezTo>
                    <a:cubicBezTo>
                      <a:pt x="15" y="107"/>
                      <a:pt x="19" y="87"/>
                      <a:pt x="19" y="67"/>
                    </a:cubicBezTo>
                    <a:cubicBezTo>
                      <a:pt x="18" y="46"/>
                      <a:pt x="15" y="26"/>
                      <a:pt x="11" y="6"/>
                    </a:cubicBezTo>
                    <a:cubicBezTo>
                      <a:pt x="10" y="0"/>
                      <a:pt x="1" y="2"/>
                      <a:pt x="2" y="8"/>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279" name="Google Shape;1279;p48"/>
              <p:cNvSpPr/>
              <p:nvPr/>
            </p:nvSpPr>
            <p:spPr>
              <a:xfrm>
                <a:off x="5378451" y="5516563"/>
                <a:ext cx="230187" cy="141288"/>
              </a:xfrm>
              <a:custGeom>
                <a:avLst/>
                <a:gdLst/>
                <a:ahLst/>
                <a:cxnLst/>
                <a:rect l="l" t="t" r="r" b="b"/>
                <a:pathLst>
                  <a:path w="85" h="52" extrusionOk="0">
                    <a:moveTo>
                      <a:pt x="4" y="11"/>
                    </a:moveTo>
                    <a:cubicBezTo>
                      <a:pt x="21" y="31"/>
                      <a:pt x="59" y="52"/>
                      <a:pt x="81" y="27"/>
                    </a:cubicBezTo>
                    <a:cubicBezTo>
                      <a:pt x="85" y="23"/>
                      <a:pt x="79" y="16"/>
                      <a:pt x="75" y="21"/>
                    </a:cubicBezTo>
                    <a:cubicBezTo>
                      <a:pt x="56" y="41"/>
                      <a:pt x="24" y="21"/>
                      <a:pt x="10" y="4"/>
                    </a:cubicBezTo>
                    <a:cubicBezTo>
                      <a:pt x="6" y="0"/>
                      <a:pt x="0" y="6"/>
                      <a:pt x="4" y="11"/>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280" name="Google Shape;1280;p48"/>
              <p:cNvSpPr/>
              <p:nvPr/>
            </p:nvSpPr>
            <p:spPr>
              <a:xfrm>
                <a:off x="5486401" y="5338763"/>
                <a:ext cx="206375" cy="84137"/>
              </a:xfrm>
              <a:custGeom>
                <a:avLst/>
                <a:gdLst/>
                <a:ahLst/>
                <a:cxnLst/>
                <a:rect l="l" t="t" r="r" b="b"/>
                <a:pathLst>
                  <a:path w="76" h="31" extrusionOk="0">
                    <a:moveTo>
                      <a:pt x="7" y="29"/>
                    </a:moveTo>
                    <a:cubicBezTo>
                      <a:pt x="29" y="23"/>
                      <a:pt x="50" y="17"/>
                      <a:pt x="71" y="10"/>
                    </a:cubicBezTo>
                    <a:cubicBezTo>
                      <a:pt x="76" y="8"/>
                      <a:pt x="74" y="0"/>
                      <a:pt x="68" y="1"/>
                    </a:cubicBezTo>
                    <a:cubicBezTo>
                      <a:pt x="47" y="8"/>
                      <a:pt x="26" y="15"/>
                      <a:pt x="5" y="21"/>
                    </a:cubicBezTo>
                    <a:cubicBezTo>
                      <a:pt x="0" y="22"/>
                      <a:pt x="2" y="31"/>
                      <a:pt x="7" y="29"/>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281" name="Google Shape;1281;p48"/>
              <p:cNvSpPr/>
              <p:nvPr/>
            </p:nvSpPr>
            <p:spPr>
              <a:xfrm>
                <a:off x="5119688" y="5537200"/>
                <a:ext cx="66675" cy="271463"/>
              </a:xfrm>
              <a:custGeom>
                <a:avLst/>
                <a:gdLst/>
                <a:ahLst/>
                <a:cxnLst/>
                <a:rect l="l" t="t" r="r" b="b"/>
                <a:pathLst>
                  <a:path w="24" h="100" extrusionOk="0">
                    <a:moveTo>
                      <a:pt x="14" y="5"/>
                    </a:moveTo>
                    <a:cubicBezTo>
                      <a:pt x="1" y="33"/>
                      <a:pt x="0" y="65"/>
                      <a:pt x="10" y="94"/>
                    </a:cubicBezTo>
                    <a:cubicBezTo>
                      <a:pt x="12" y="100"/>
                      <a:pt x="21" y="97"/>
                      <a:pt x="19" y="92"/>
                    </a:cubicBezTo>
                    <a:cubicBezTo>
                      <a:pt x="9" y="65"/>
                      <a:pt x="10" y="35"/>
                      <a:pt x="21" y="10"/>
                    </a:cubicBezTo>
                    <a:cubicBezTo>
                      <a:pt x="24" y="4"/>
                      <a:pt x="16" y="0"/>
                      <a:pt x="14" y="5"/>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282" name="Google Shape;1282;p48"/>
              <p:cNvSpPr/>
              <p:nvPr/>
            </p:nvSpPr>
            <p:spPr>
              <a:xfrm>
                <a:off x="5186363" y="5602288"/>
                <a:ext cx="42862" cy="163512"/>
              </a:xfrm>
              <a:custGeom>
                <a:avLst/>
                <a:gdLst/>
                <a:ahLst/>
                <a:cxnLst/>
                <a:rect l="l" t="t" r="r" b="b"/>
                <a:pathLst>
                  <a:path w="16" h="60" extrusionOk="0">
                    <a:moveTo>
                      <a:pt x="7" y="4"/>
                    </a:moveTo>
                    <a:cubicBezTo>
                      <a:pt x="1" y="20"/>
                      <a:pt x="0" y="38"/>
                      <a:pt x="5" y="54"/>
                    </a:cubicBezTo>
                    <a:cubicBezTo>
                      <a:pt x="7" y="60"/>
                      <a:pt x="15" y="57"/>
                      <a:pt x="14" y="52"/>
                    </a:cubicBezTo>
                    <a:cubicBezTo>
                      <a:pt x="9" y="37"/>
                      <a:pt x="10" y="21"/>
                      <a:pt x="15" y="6"/>
                    </a:cubicBezTo>
                    <a:cubicBezTo>
                      <a:pt x="16" y="4"/>
                      <a:pt x="14" y="1"/>
                      <a:pt x="12" y="0"/>
                    </a:cubicBezTo>
                    <a:cubicBezTo>
                      <a:pt x="10" y="0"/>
                      <a:pt x="8" y="1"/>
                      <a:pt x="7" y="4"/>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gr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96"/>
        <p:cNvGrpSpPr/>
        <p:nvPr/>
      </p:nvGrpSpPr>
      <p:grpSpPr>
        <a:xfrm>
          <a:off x="0" y="0"/>
          <a:ext cx="0" cy="0"/>
          <a:chOff x="0" y="0"/>
          <a:chExt cx="0" cy="0"/>
        </a:xfrm>
      </p:grpSpPr>
      <p:sp>
        <p:nvSpPr>
          <p:cNvPr id="1097" name="Google Shape;1097;p4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Here are five important ideas</a:t>
            </a:r>
            <a:endParaRPr dirty="0"/>
          </a:p>
        </p:txBody>
      </p:sp>
      <p:sp>
        <p:nvSpPr>
          <p:cNvPr id="1098" name="Google Shape;1098;p45"/>
          <p:cNvSpPr txBox="1">
            <a:spLocks noGrp="1"/>
          </p:cNvSpPr>
          <p:nvPr>
            <p:ph type="subTitle" idx="1"/>
          </p:nvPr>
        </p:nvSpPr>
        <p:spPr>
          <a:xfrm>
            <a:off x="627888" y="3084424"/>
            <a:ext cx="2534087" cy="1859431"/>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1000" dirty="0"/>
              <a:t>Consumers increasingly prefer the convenience of shopping online over visiting physical stores. An online store allows customers to browse and purchase products from the comfort of their homes, at any time of day.</a:t>
            </a:r>
            <a:endParaRPr sz="1000" dirty="0"/>
          </a:p>
        </p:txBody>
      </p:sp>
      <p:sp>
        <p:nvSpPr>
          <p:cNvPr id="1099" name="Google Shape;1099;p45"/>
          <p:cNvSpPr txBox="1">
            <a:spLocks noGrp="1"/>
          </p:cNvSpPr>
          <p:nvPr>
            <p:ph type="subTitle" idx="2"/>
          </p:nvPr>
        </p:nvSpPr>
        <p:spPr>
          <a:xfrm>
            <a:off x="3435299" y="3084424"/>
            <a:ext cx="2546726" cy="1807243"/>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1100" dirty="0"/>
              <a:t>Traditional brick-and-mortar stores have limited shelf space, restricting the variety of products they can offer. An online store can showcase a vast inventory without space constraints, providing customers with a broader selection of products.</a:t>
            </a:r>
            <a:endParaRPr sz="1100" dirty="0"/>
          </a:p>
        </p:txBody>
      </p:sp>
      <p:sp>
        <p:nvSpPr>
          <p:cNvPr id="1100" name="Google Shape;1100;p45"/>
          <p:cNvSpPr txBox="1">
            <a:spLocks noGrp="1"/>
          </p:cNvSpPr>
          <p:nvPr>
            <p:ph type="subTitle" idx="3"/>
          </p:nvPr>
        </p:nvSpPr>
        <p:spPr>
          <a:xfrm>
            <a:off x="5982024" y="3084425"/>
            <a:ext cx="2534087" cy="1807242"/>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1200" dirty="0"/>
              <a:t>Shoppers today expect personalized experiences that cater to their preferences and needs. Physical stores often struggle to offer such personalization due to a lack of data-driven insights into customer behavior.</a:t>
            </a:r>
            <a:endParaRPr sz="1200" dirty="0"/>
          </a:p>
        </p:txBody>
      </p:sp>
      <p:sp>
        <p:nvSpPr>
          <p:cNvPr id="1101" name="Google Shape;1101;p45"/>
          <p:cNvSpPr txBox="1">
            <a:spLocks noGrp="1"/>
          </p:cNvSpPr>
          <p:nvPr>
            <p:ph type="subTitle" idx="4"/>
          </p:nvPr>
        </p:nvSpPr>
        <p:spPr>
          <a:xfrm>
            <a:off x="888575" y="2601725"/>
            <a:ext cx="2273400" cy="558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1050" b="1" dirty="0"/>
              <a:t>Convenience of Online Shopping :</a:t>
            </a:r>
            <a:endParaRPr sz="1050" b="1" dirty="0"/>
          </a:p>
        </p:txBody>
      </p:sp>
      <p:sp>
        <p:nvSpPr>
          <p:cNvPr id="1102" name="Google Shape;1102;p45"/>
          <p:cNvSpPr txBox="1">
            <a:spLocks noGrp="1"/>
          </p:cNvSpPr>
          <p:nvPr>
            <p:ph type="subTitle" idx="5"/>
          </p:nvPr>
        </p:nvSpPr>
        <p:spPr>
          <a:xfrm>
            <a:off x="3435300" y="2601725"/>
            <a:ext cx="2273400" cy="558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1200" b="1" dirty="0"/>
              <a:t>Wide Product Selection:</a:t>
            </a:r>
            <a:endParaRPr sz="1200" b="1" dirty="0"/>
          </a:p>
        </p:txBody>
      </p:sp>
      <p:sp>
        <p:nvSpPr>
          <p:cNvPr id="1103" name="Google Shape;1103;p45"/>
          <p:cNvSpPr txBox="1">
            <a:spLocks noGrp="1"/>
          </p:cNvSpPr>
          <p:nvPr>
            <p:ph type="subTitle" idx="6"/>
          </p:nvPr>
        </p:nvSpPr>
        <p:spPr>
          <a:xfrm>
            <a:off x="5982025" y="2601725"/>
            <a:ext cx="2273400" cy="558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1400" b="1" dirty="0"/>
              <a:t>Personalized Shopping Experience:</a:t>
            </a:r>
            <a:endParaRPr sz="1400" b="1" dirty="0"/>
          </a:p>
        </p:txBody>
      </p:sp>
      <p:sp>
        <p:nvSpPr>
          <p:cNvPr id="1104" name="Google Shape;1104;p45"/>
          <p:cNvSpPr/>
          <p:nvPr/>
        </p:nvSpPr>
        <p:spPr>
          <a:xfrm>
            <a:off x="1540625" y="1528325"/>
            <a:ext cx="969300" cy="969300"/>
          </a:xfrm>
          <a:prstGeom prst="ellipse">
            <a:avLst/>
          </a:prstGeom>
          <a:solidFill>
            <a:srgbClr val="8EDDD8">
              <a:alpha val="2848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bert Sans"/>
              <a:ea typeface="Albert Sans"/>
              <a:cs typeface="Albert Sans"/>
              <a:sym typeface="Albert Sans"/>
            </a:endParaRPr>
          </a:p>
        </p:txBody>
      </p:sp>
      <p:sp>
        <p:nvSpPr>
          <p:cNvPr id="1105" name="Google Shape;1105;p45"/>
          <p:cNvSpPr/>
          <p:nvPr/>
        </p:nvSpPr>
        <p:spPr>
          <a:xfrm>
            <a:off x="4087350" y="1528325"/>
            <a:ext cx="969300" cy="969300"/>
          </a:xfrm>
          <a:prstGeom prst="ellipse">
            <a:avLst/>
          </a:prstGeom>
          <a:solidFill>
            <a:srgbClr val="8EDDD8">
              <a:alpha val="2848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bert Sans"/>
              <a:ea typeface="Albert Sans"/>
              <a:cs typeface="Albert Sans"/>
              <a:sym typeface="Albert Sans"/>
            </a:endParaRPr>
          </a:p>
        </p:txBody>
      </p:sp>
      <p:sp>
        <p:nvSpPr>
          <p:cNvPr id="1106" name="Google Shape;1106;p45"/>
          <p:cNvSpPr/>
          <p:nvPr/>
        </p:nvSpPr>
        <p:spPr>
          <a:xfrm>
            <a:off x="6634075" y="1528325"/>
            <a:ext cx="969300" cy="969300"/>
          </a:xfrm>
          <a:prstGeom prst="ellipse">
            <a:avLst/>
          </a:prstGeom>
          <a:solidFill>
            <a:srgbClr val="8EDDD8">
              <a:alpha val="2848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bert Sans"/>
              <a:ea typeface="Albert Sans"/>
              <a:cs typeface="Albert Sans"/>
              <a:sym typeface="Albert Sans"/>
            </a:endParaRPr>
          </a:p>
        </p:txBody>
      </p:sp>
      <p:grpSp>
        <p:nvGrpSpPr>
          <p:cNvPr id="1107" name="Google Shape;1107;p45"/>
          <p:cNvGrpSpPr/>
          <p:nvPr/>
        </p:nvGrpSpPr>
        <p:grpSpPr>
          <a:xfrm>
            <a:off x="1732524" y="1733514"/>
            <a:ext cx="585501" cy="558912"/>
            <a:chOff x="4126815" y="2760704"/>
            <a:chExt cx="380393" cy="363118"/>
          </a:xfrm>
        </p:grpSpPr>
        <p:sp>
          <p:nvSpPr>
            <p:cNvPr id="1108" name="Google Shape;1108;p45"/>
            <p:cNvSpPr/>
            <p:nvPr/>
          </p:nvSpPr>
          <p:spPr>
            <a:xfrm>
              <a:off x="4219825" y="2822435"/>
              <a:ext cx="103267" cy="29056"/>
            </a:xfrm>
            <a:custGeom>
              <a:avLst/>
              <a:gdLst/>
              <a:ahLst/>
              <a:cxnLst/>
              <a:rect l="l" t="t" r="r" b="b"/>
              <a:pathLst>
                <a:path w="3252" h="915" extrusionOk="0">
                  <a:moveTo>
                    <a:pt x="1620" y="0"/>
                  </a:moveTo>
                  <a:cubicBezTo>
                    <a:pt x="1025" y="0"/>
                    <a:pt x="477" y="215"/>
                    <a:pt x="60" y="631"/>
                  </a:cubicBezTo>
                  <a:cubicBezTo>
                    <a:pt x="1" y="691"/>
                    <a:pt x="1" y="810"/>
                    <a:pt x="60" y="869"/>
                  </a:cubicBezTo>
                  <a:cubicBezTo>
                    <a:pt x="90" y="899"/>
                    <a:pt x="132" y="914"/>
                    <a:pt x="175" y="914"/>
                  </a:cubicBezTo>
                  <a:cubicBezTo>
                    <a:pt x="218" y="914"/>
                    <a:pt x="263" y="899"/>
                    <a:pt x="298" y="869"/>
                  </a:cubicBezTo>
                  <a:cubicBezTo>
                    <a:pt x="656" y="512"/>
                    <a:pt x="1120" y="322"/>
                    <a:pt x="1620" y="322"/>
                  </a:cubicBezTo>
                  <a:cubicBezTo>
                    <a:pt x="2132" y="322"/>
                    <a:pt x="2596" y="512"/>
                    <a:pt x="2953" y="869"/>
                  </a:cubicBezTo>
                  <a:cubicBezTo>
                    <a:pt x="2983" y="899"/>
                    <a:pt x="3028" y="914"/>
                    <a:pt x="3073" y="914"/>
                  </a:cubicBezTo>
                  <a:cubicBezTo>
                    <a:pt x="3117" y="914"/>
                    <a:pt x="3162" y="899"/>
                    <a:pt x="3192" y="869"/>
                  </a:cubicBezTo>
                  <a:cubicBezTo>
                    <a:pt x="3251" y="810"/>
                    <a:pt x="3251" y="691"/>
                    <a:pt x="3192" y="631"/>
                  </a:cubicBezTo>
                  <a:cubicBezTo>
                    <a:pt x="2775" y="215"/>
                    <a:pt x="2215" y="0"/>
                    <a:pt x="162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45"/>
            <p:cNvSpPr/>
            <p:nvPr/>
          </p:nvSpPr>
          <p:spPr>
            <a:xfrm>
              <a:off x="4126815" y="2760704"/>
              <a:ext cx="380393" cy="363118"/>
            </a:xfrm>
            <a:custGeom>
              <a:avLst/>
              <a:gdLst/>
              <a:ahLst/>
              <a:cxnLst/>
              <a:rect l="l" t="t" r="r" b="b"/>
              <a:pathLst>
                <a:path w="11979" h="11435" extrusionOk="0">
                  <a:moveTo>
                    <a:pt x="7621" y="6921"/>
                  </a:moveTo>
                  <a:lnTo>
                    <a:pt x="8061" y="7373"/>
                  </a:lnTo>
                  <a:lnTo>
                    <a:pt x="7787" y="7659"/>
                  </a:lnTo>
                  <a:lnTo>
                    <a:pt x="7335" y="7207"/>
                  </a:lnTo>
                  <a:cubicBezTo>
                    <a:pt x="7442" y="7123"/>
                    <a:pt x="7526" y="7016"/>
                    <a:pt x="7621" y="6921"/>
                  </a:cubicBezTo>
                  <a:close/>
                  <a:moveTo>
                    <a:pt x="4552" y="328"/>
                  </a:moveTo>
                  <a:cubicBezTo>
                    <a:pt x="5525" y="328"/>
                    <a:pt x="6496" y="700"/>
                    <a:pt x="7228" y="1444"/>
                  </a:cubicBezTo>
                  <a:cubicBezTo>
                    <a:pt x="8645" y="2861"/>
                    <a:pt x="8704" y="5076"/>
                    <a:pt x="7466" y="6564"/>
                  </a:cubicBezTo>
                  <a:cubicBezTo>
                    <a:pt x="7311" y="6766"/>
                    <a:pt x="7156" y="6909"/>
                    <a:pt x="6978" y="7064"/>
                  </a:cubicBezTo>
                  <a:cubicBezTo>
                    <a:pt x="6279" y="7651"/>
                    <a:pt x="5417" y="7944"/>
                    <a:pt x="4554" y="7944"/>
                  </a:cubicBezTo>
                  <a:cubicBezTo>
                    <a:pt x="3579" y="7944"/>
                    <a:pt x="2603" y="7571"/>
                    <a:pt x="1858" y="6826"/>
                  </a:cubicBezTo>
                  <a:cubicBezTo>
                    <a:pt x="370" y="5338"/>
                    <a:pt x="370" y="2921"/>
                    <a:pt x="1858" y="1444"/>
                  </a:cubicBezTo>
                  <a:cubicBezTo>
                    <a:pt x="2602" y="700"/>
                    <a:pt x="3579" y="328"/>
                    <a:pt x="4552" y="328"/>
                  </a:cubicBezTo>
                  <a:close/>
                  <a:moveTo>
                    <a:pt x="8518" y="7440"/>
                  </a:moveTo>
                  <a:cubicBezTo>
                    <a:pt x="8550" y="7440"/>
                    <a:pt x="8580" y="7453"/>
                    <a:pt x="8597" y="7481"/>
                  </a:cubicBezTo>
                  <a:lnTo>
                    <a:pt x="9061" y="7897"/>
                  </a:lnTo>
                  <a:lnTo>
                    <a:pt x="8276" y="8683"/>
                  </a:lnTo>
                  <a:lnTo>
                    <a:pt x="7883" y="8195"/>
                  </a:lnTo>
                  <a:cubicBezTo>
                    <a:pt x="7847" y="8135"/>
                    <a:pt x="7847" y="8052"/>
                    <a:pt x="7883" y="8016"/>
                  </a:cubicBezTo>
                  <a:lnTo>
                    <a:pt x="8418" y="7481"/>
                  </a:lnTo>
                  <a:cubicBezTo>
                    <a:pt x="8444" y="7456"/>
                    <a:pt x="8482" y="7440"/>
                    <a:pt x="8518" y="7440"/>
                  </a:cubicBezTo>
                  <a:close/>
                  <a:moveTo>
                    <a:pt x="9335" y="8100"/>
                  </a:moveTo>
                  <a:lnTo>
                    <a:pt x="11252" y="9779"/>
                  </a:lnTo>
                  <a:cubicBezTo>
                    <a:pt x="11574" y="10064"/>
                    <a:pt x="11597" y="10576"/>
                    <a:pt x="11276" y="10886"/>
                  </a:cubicBezTo>
                  <a:cubicBezTo>
                    <a:pt x="11128" y="11033"/>
                    <a:pt x="10940" y="11105"/>
                    <a:pt x="10752" y="11105"/>
                  </a:cubicBezTo>
                  <a:cubicBezTo>
                    <a:pt x="10544" y="11105"/>
                    <a:pt x="10336" y="11018"/>
                    <a:pt x="10181" y="10850"/>
                  </a:cubicBezTo>
                  <a:lnTo>
                    <a:pt x="8514" y="8921"/>
                  </a:lnTo>
                  <a:lnTo>
                    <a:pt x="9335" y="8100"/>
                  </a:lnTo>
                  <a:close/>
                  <a:moveTo>
                    <a:pt x="4543" y="1"/>
                  </a:moveTo>
                  <a:cubicBezTo>
                    <a:pt x="3483" y="1"/>
                    <a:pt x="2424" y="402"/>
                    <a:pt x="1620" y="1206"/>
                  </a:cubicBezTo>
                  <a:cubicBezTo>
                    <a:pt x="1" y="2837"/>
                    <a:pt x="1" y="5457"/>
                    <a:pt x="1620" y="7064"/>
                  </a:cubicBezTo>
                  <a:cubicBezTo>
                    <a:pt x="2431" y="7875"/>
                    <a:pt x="3489" y="8272"/>
                    <a:pt x="4543" y="8272"/>
                  </a:cubicBezTo>
                  <a:cubicBezTo>
                    <a:pt x="5440" y="8272"/>
                    <a:pt x="6334" y="7985"/>
                    <a:pt x="7073" y="7421"/>
                  </a:cubicBezTo>
                  <a:lnTo>
                    <a:pt x="7561" y="7909"/>
                  </a:lnTo>
                  <a:cubicBezTo>
                    <a:pt x="7490" y="8076"/>
                    <a:pt x="7502" y="8278"/>
                    <a:pt x="7633" y="8409"/>
                  </a:cubicBezTo>
                  <a:lnTo>
                    <a:pt x="9954" y="11064"/>
                  </a:lnTo>
                  <a:cubicBezTo>
                    <a:pt x="10171" y="11312"/>
                    <a:pt x="10471" y="11434"/>
                    <a:pt x="10771" y="11434"/>
                  </a:cubicBezTo>
                  <a:cubicBezTo>
                    <a:pt x="11049" y="11434"/>
                    <a:pt x="11326" y="11330"/>
                    <a:pt x="11538" y="11124"/>
                  </a:cubicBezTo>
                  <a:cubicBezTo>
                    <a:pt x="11978" y="10671"/>
                    <a:pt x="11955" y="9945"/>
                    <a:pt x="11478" y="9540"/>
                  </a:cubicBezTo>
                  <a:lnTo>
                    <a:pt x="8823" y="7219"/>
                  </a:lnTo>
                  <a:cubicBezTo>
                    <a:pt x="8737" y="7139"/>
                    <a:pt x="8629" y="7104"/>
                    <a:pt x="8522" y="7104"/>
                  </a:cubicBezTo>
                  <a:cubicBezTo>
                    <a:pt x="8453" y="7104"/>
                    <a:pt x="8384" y="7119"/>
                    <a:pt x="8323" y="7147"/>
                  </a:cubicBezTo>
                  <a:lnTo>
                    <a:pt x="7823" y="6659"/>
                  </a:lnTo>
                  <a:cubicBezTo>
                    <a:pt x="9073" y="5052"/>
                    <a:pt x="8978" y="2694"/>
                    <a:pt x="7466" y="1206"/>
                  </a:cubicBezTo>
                  <a:cubicBezTo>
                    <a:pt x="6662" y="402"/>
                    <a:pt x="5603" y="1"/>
                    <a:pt x="45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45"/>
            <p:cNvSpPr/>
            <p:nvPr/>
          </p:nvSpPr>
          <p:spPr>
            <a:xfrm>
              <a:off x="4278826" y="2791379"/>
              <a:ext cx="103998" cy="201962"/>
            </a:xfrm>
            <a:custGeom>
              <a:avLst/>
              <a:gdLst/>
              <a:ahLst/>
              <a:cxnLst/>
              <a:rect l="l" t="t" r="r" b="b"/>
              <a:pathLst>
                <a:path w="3275" h="6360" extrusionOk="0">
                  <a:moveTo>
                    <a:pt x="191" y="0"/>
                  </a:moveTo>
                  <a:cubicBezTo>
                    <a:pt x="106" y="0"/>
                    <a:pt x="35" y="59"/>
                    <a:pt x="24" y="157"/>
                  </a:cubicBezTo>
                  <a:cubicBezTo>
                    <a:pt x="0" y="264"/>
                    <a:pt x="60" y="335"/>
                    <a:pt x="167" y="347"/>
                  </a:cubicBezTo>
                  <a:cubicBezTo>
                    <a:pt x="798" y="442"/>
                    <a:pt x="1345" y="716"/>
                    <a:pt x="1786" y="1169"/>
                  </a:cubicBezTo>
                  <a:cubicBezTo>
                    <a:pt x="2905" y="2288"/>
                    <a:pt x="2905" y="4110"/>
                    <a:pt x="1786" y="5229"/>
                  </a:cubicBezTo>
                  <a:cubicBezTo>
                    <a:pt x="1345" y="5645"/>
                    <a:pt x="774" y="5931"/>
                    <a:pt x="167" y="6015"/>
                  </a:cubicBezTo>
                  <a:cubicBezTo>
                    <a:pt x="83" y="6038"/>
                    <a:pt x="24" y="6122"/>
                    <a:pt x="24" y="6217"/>
                  </a:cubicBezTo>
                  <a:cubicBezTo>
                    <a:pt x="36" y="6300"/>
                    <a:pt x="107" y="6360"/>
                    <a:pt x="179" y="6360"/>
                  </a:cubicBezTo>
                  <a:lnTo>
                    <a:pt x="214" y="6360"/>
                  </a:lnTo>
                  <a:cubicBezTo>
                    <a:pt x="917" y="6253"/>
                    <a:pt x="1536" y="5943"/>
                    <a:pt x="2024" y="5455"/>
                  </a:cubicBezTo>
                  <a:cubicBezTo>
                    <a:pt x="3274" y="4205"/>
                    <a:pt x="3274" y="2169"/>
                    <a:pt x="2024" y="919"/>
                  </a:cubicBezTo>
                  <a:cubicBezTo>
                    <a:pt x="1536" y="419"/>
                    <a:pt x="917" y="109"/>
                    <a:pt x="214" y="2"/>
                  </a:cubicBezTo>
                  <a:cubicBezTo>
                    <a:pt x="206" y="1"/>
                    <a:pt x="198" y="0"/>
                    <a:pt x="1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45"/>
            <p:cNvSpPr/>
            <p:nvPr/>
          </p:nvSpPr>
          <p:spPr>
            <a:xfrm>
              <a:off x="4159332" y="2791379"/>
              <a:ext cx="105903" cy="201962"/>
            </a:xfrm>
            <a:custGeom>
              <a:avLst/>
              <a:gdLst/>
              <a:ahLst/>
              <a:cxnLst/>
              <a:rect l="l" t="t" r="r" b="b"/>
              <a:pathLst>
                <a:path w="3335" h="6360" extrusionOk="0">
                  <a:moveTo>
                    <a:pt x="3162" y="1"/>
                  </a:moveTo>
                  <a:cubicBezTo>
                    <a:pt x="3156" y="1"/>
                    <a:pt x="3150" y="1"/>
                    <a:pt x="3144" y="2"/>
                  </a:cubicBezTo>
                  <a:cubicBezTo>
                    <a:pt x="2430" y="61"/>
                    <a:pt x="1775" y="383"/>
                    <a:pt x="1251" y="895"/>
                  </a:cubicBezTo>
                  <a:cubicBezTo>
                    <a:pt x="1" y="2145"/>
                    <a:pt x="1" y="4193"/>
                    <a:pt x="1251" y="5443"/>
                  </a:cubicBezTo>
                  <a:cubicBezTo>
                    <a:pt x="1775" y="5955"/>
                    <a:pt x="2430" y="6277"/>
                    <a:pt x="3144" y="6360"/>
                  </a:cubicBezTo>
                  <a:lnTo>
                    <a:pt x="3156" y="6360"/>
                  </a:lnTo>
                  <a:cubicBezTo>
                    <a:pt x="3251" y="6360"/>
                    <a:pt x="3311" y="6300"/>
                    <a:pt x="3323" y="6217"/>
                  </a:cubicBezTo>
                  <a:cubicBezTo>
                    <a:pt x="3334" y="6122"/>
                    <a:pt x="3263" y="6038"/>
                    <a:pt x="3168" y="6038"/>
                  </a:cubicBezTo>
                  <a:cubicBezTo>
                    <a:pt x="2537" y="5955"/>
                    <a:pt x="1941" y="5681"/>
                    <a:pt x="1477" y="5217"/>
                  </a:cubicBezTo>
                  <a:cubicBezTo>
                    <a:pt x="358" y="4098"/>
                    <a:pt x="358" y="2264"/>
                    <a:pt x="1477" y="1157"/>
                  </a:cubicBezTo>
                  <a:cubicBezTo>
                    <a:pt x="1941" y="692"/>
                    <a:pt x="2513" y="407"/>
                    <a:pt x="3168" y="335"/>
                  </a:cubicBezTo>
                  <a:cubicBezTo>
                    <a:pt x="3263" y="311"/>
                    <a:pt x="3334" y="240"/>
                    <a:pt x="3323" y="157"/>
                  </a:cubicBezTo>
                  <a:cubicBezTo>
                    <a:pt x="3312" y="68"/>
                    <a:pt x="3239" y="1"/>
                    <a:pt x="31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12" name="Google Shape;1112;p45"/>
          <p:cNvSpPr/>
          <p:nvPr/>
        </p:nvSpPr>
        <p:spPr>
          <a:xfrm>
            <a:off x="6825966" y="1782864"/>
            <a:ext cx="585994" cy="480347"/>
          </a:xfrm>
          <a:custGeom>
            <a:avLst/>
            <a:gdLst/>
            <a:ahLst/>
            <a:cxnLst/>
            <a:rect l="l" t="t" r="r" b="b"/>
            <a:pathLst>
              <a:path w="11967" h="9809" extrusionOk="0">
                <a:moveTo>
                  <a:pt x="8309" y="358"/>
                </a:moveTo>
                <a:cubicBezTo>
                  <a:pt x="8940" y="358"/>
                  <a:pt x="9663" y="469"/>
                  <a:pt x="10418" y="796"/>
                </a:cubicBezTo>
                <a:lnTo>
                  <a:pt x="10418" y="7796"/>
                </a:lnTo>
                <a:cubicBezTo>
                  <a:pt x="9723" y="7513"/>
                  <a:pt x="8997" y="7381"/>
                  <a:pt x="8289" y="7381"/>
                </a:cubicBezTo>
                <a:cubicBezTo>
                  <a:pt x="7542" y="7381"/>
                  <a:pt x="6816" y="7527"/>
                  <a:pt x="6168" y="7796"/>
                </a:cubicBezTo>
                <a:lnTo>
                  <a:pt x="6168" y="796"/>
                </a:lnTo>
                <a:cubicBezTo>
                  <a:pt x="6430" y="676"/>
                  <a:pt x="7238" y="358"/>
                  <a:pt x="8309" y="358"/>
                </a:cubicBezTo>
                <a:close/>
                <a:moveTo>
                  <a:pt x="3700" y="358"/>
                </a:moveTo>
                <a:cubicBezTo>
                  <a:pt x="4458" y="358"/>
                  <a:pt x="5191" y="513"/>
                  <a:pt x="5823" y="796"/>
                </a:cubicBezTo>
                <a:cubicBezTo>
                  <a:pt x="5811" y="1677"/>
                  <a:pt x="5811" y="6761"/>
                  <a:pt x="5811" y="7796"/>
                </a:cubicBezTo>
                <a:cubicBezTo>
                  <a:pt x="5418" y="7642"/>
                  <a:pt x="4656" y="7392"/>
                  <a:pt x="3668" y="7392"/>
                </a:cubicBezTo>
                <a:cubicBezTo>
                  <a:pt x="2929" y="7392"/>
                  <a:pt x="2215" y="7523"/>
                  <a:pt x="1548" y="7808"/>
                </a:cubicBezTo>
                <a:lnTo>
                  <a:pt x="1548" y="3867"/>
                </a:lnTo>
                <a:cubicBezTo>
                  <a:pt x="1548" y="3760"/>
                  <a:pt x="1477" y="3689"/>
                  <a:pt x="1370" y="3689"/>
                </a:cubicBezTo>
                <a:cubicBezTo>
                  <a:pt x="1262" y="3689"/>
                  <a:pt x="1191" y="3760"/>
                  <a:pt x="1191" y="3867"/>
                </a:cubicBezTo>
                <a:lnTo>
                  <a:pt x="1191" y="7987"/>
                </a:lnTo>
                <a:cubicBezTo>
                  <a:pt x="1191" y="8118"/>
                  <a:pt x="1298" y="8225"/>
                  <a:pt x="1429" y="8225"/>
                </a:cubicBezTo>
                <a:cubicBezTo>
                  <a:pt x="1465" y="8225"/>
                  <a:pt x="1489" y="8225"/>
                  <a:pt x="1524" y="8213"/>
                </a:cubicBezTo>
                <a:cubicBezTo>
                  <a:pt x="2203" y="7916"/>
                  <a:pt x="2917" y="7761"/>
                  <a:pt x="3656" y="7761"/>
                </a:cubicBezTo>
                <a:cubicBezTo>
                  <a:pt x="4715" y="7761"/>
                  <a:pt x="5537" y="8070"/>
                  <a:pt x="5799" y="8189"/>
                </a:cubicBezTo>
                <a:lnTo>
                  <a:pt x="5799" y="8606"/>
                </a:lnTo>
                <a:lnTo>
                  <a:pt x="417" y="8606"/>
                </a:lnTo>
                <a:cubicBezTo>
                  <a:pt x="381" y="8606"/>
                  <a:pt x="358" y="8582"/>
                  <a:pt x="358" y="8547"/>
                </a:cubicBezTo>
                <a:lnTo>
                  <a:pt x="358" y="1248"/>
                </a:lnTo>
                <a:cubicBezTo>
                  <a:pt x="358" y="1212"/>
                  <a:pt x="381" y="1188"/>
                  <a:pt x="417" y="1188"/>
                </a:cubicBezTo>
                <a:lnTo>
                  <a:pt x="1203" y="1188"/>
                </a:lnTo>
                <a:lnTo>
                  <a:pt x="1203" y="3153"/>
                </a:lnTo>
                <a:cubicBezTo>
                  <a:pt x="1203" y="3248"/>
                  <a:pt x="1274" y="3332"/>
                  <a:pt x="1382" y="3332"/>
                </a:cubicBezTo>
                <a:cubicBezTo>
                  <a:pt x="1489" y="3332"/>
                  <a:pt x="1560" y="3248"/>
                  <a:pt x="1560" y="3153"/>
                </a:cubicBezTo>
                <a:lnTo>
                  <a:pt x="1560" y="796"/>
                </a:lnTo>
                <a:cubicBezTo>
                  <a:pt x="2253" y="495"/>
                  <a:pt x="2987" y="358"/>
                  <a:pt x="3700" y="358"/>
                </a:cubicBezTo>
                <a:close/>
                <a:moveTo>
                  <a:pt x="6608" y="7987"/>
                </a:moveTo>
                <a:lnTo>
                  <a:pt x="6608" y="9249"/>
                </a:lnTo>
                <a:lnTo>
                  <a:pt x="6501" y="9166"/>
                </a:lnTo>
                <a:cubicBezTo>
                  <a:pt x="6471" y="9136"/>
                  <a:pt x="6430" y="9121"/>
                  <a:pt x="6390" y="9121"/>
                </a:cubicBezTo>
                <a:cubicBezTo>
                  <a:pt x="6349" y="9121"/>
                  <a:pt x="6311" y="9136"/>
                  <a:pt x="6287" y="9166"/>
                </a:cubicBezTo>
                <a:lnTo>
                  <a:pt x="6168" y="9261"/>
                </a:lnTo>
                <a:lnTo>
                  <a:pt x="6168" y="8166"/>
                </a:lnTo>
                <a:cubicBezTo>
                  <a:pt x="6251" y="8118"/>
                  <a:pt x="6418" y="8058"/>
                  <a:pt x="6608" y="7987"/>
                </a:cubicBezTo>
                <a:close/>
                <a:moveTo>
                  <a:pt x="8273" y="0"/>
                </a:moveTo>
                <a:cubicBezTo>
                  <a:pt x="7438" y="0"/>
                  <a:pt x="6643" y="178"/>
                  <a:pt x="5989" y="486"/>
                </a:cubicBezTo>
                <a:cubicBezTo>
                  <a:pt x="5715" y="367"/>
                  <a:pt x="4858" y="10"/>
                  <a:pt x="3668" y="10"/>
                </a:cubicBezTo>
                <a:cubicBezTo>
                  <a:pt x="2858" y="10"/>
                  <a:pt x="2072" y="176"/>
                  <a:pt x="1322" y="510"/>
                </a:cubicBezTo>
                <a:cubicBezTo>
                  <a:pt x="1143" y="593"/>
                  <a:pt x="1191" y="796"/>
                  <a:pt x="1191" y="843"/>
                </a:cubicBezTo>
                <a:lnTo>
                  <a:pt x="405" y="843"/>
                </a:lnTo>
                <a:cubicBezTo>
                  <a:pt x="179" y="843"/>
                  <a:pt x="0" y="1022"/>
                  <a:pt x="0" y="1248"/>
                </a:cubicBezTo>
                <a:lnTo>
                  <a:pt x="0" y="8535"/>
                </a:lnTo>
                <a:cubicBezTo>
                  <a:pt x="0" y="8761"/>
                  <a:pt x="179" y="8939"/>
                  <a:pt x="405" y="8939"/>
                </a:cubicBezTo>
                <a:lnTo>
                  <a:pt x="5811" y="8939"/>
                </a:lnTo>
                <a:lnTo>
                  <a:pt x="5811" y="9630"/>
                </a:lnTo>
                <a:cubicBezTo>
                  <a:pt x="5811" y="9740"/>
                  <a:pt x="5889" y="9808"/>
                  <a:pt x="5977" y="9808"/>
                </a:cubicBezTo>
                <a:cubicBezTo>
                  <a:pt x="6013" y="9808"/>
                  <a:pt x="6050" y="9797"/>
                  <a:pt x="6084" y="9773"/>
                </a:cubicBezTo>
                <a:lnTo>
                  <a:pt x="6382" y="9535"/>
                </a:lnTo>
                <a:cubicBezTo>
                  <a:pt x="6656" y="9737"/>
                  <a:pt x="6668" y="9809"/>
                  <a:pt x="6787" y="9809"/>
                </a:cubicBezTo>
                <a:cubicBezTo>
                  <a:pt x="6894" y="9809"/>
                  <a:pt x="6966" y="9737"/>
                  <a:pt x="6966" y="9630"/>
                </a:cubicBezTo>
                <a:lnTo>
                  <a:pt x="6966" y="8939"/>
                </a:lnTo>
                <a:lnTo>
                  <a:pt x="9335" y="8939"/>
                </a:lnTo>
                <a:cubicBezTo>
                  <a:pt x="9442" y="8939"/>
                  <a:pt x="9513" y="8856"/>
                  <a:pt x="9513" y="8761"/>
                </a:cubicBezTo>
                <a:cubicBezTo>
                  <a:pt x="9513" y="8654"/>
                  <a:pt x="9442" y="8582"/>
                  <a:pt x="9335" y="8582"/>
                </a:cubicBezTo>
                <a:lnTo>
                  <a:pt x="6966" y="8582"/>
                </a:lnTo>
                <a:lnTo>
                  <a:pt x="6966" y="7892"/>
                </a:lnTo>
                <a:cubicBezTo>
                  <a:pt x="7400" y="7783"/>
                  <a:pt x="7847" y="7728"/>
                  <a:pt x="8295" y="7728"/>
                </a:cubicBezTo>
                <a:cubicBezTo>
                  <a:pt x="9025" y="7728"/>
                  <a:pt x="9760" y="7875"/>
                  <a:pt x="10454" y="8177"/>
                </a:cubicBezTo>
                <a:cubicBezTo>
                  <a:pt x="10483" y="8192"/>
                  <a:pt x="10514" y="8199"/>
                  <a:pt x="10544" y="8199"/>
                </a:cubicBezTo>
                <a:cubicBezTo>
                  <a:pt x="10662" y="8199"/>
                  <a:pt x="10776" y="8096"/>
                  <a:pt x="10776" y="7963"/>
                </a:cubicBezTo>
                <a:lnTo>
                  <a:pt x="10776" y="1177"/>
                </a:lnTo>
                <a:lnTo>
                  <a:pt x="11561" y="1177"/>
                </a:lnTo>
                <a:cubicBezTo>
                  <a:pt x="11597" y="1177"/>
                  <a:pt x="11621" y="1212"/>
                  <a:pt x="11621" y="1236"/>
                </a:cubicBezTo>
                <a:lnTo>
                  <a:pt x="11621" y="8535"/>
                </a:lnTo>
                <a:cubicBezTo>
                  <a:pt x="11621" y="8570"/>
                  <a:pt x="11597" y="8594"/>
                  <a:pt x="11561" y="8594"/>
                </a:cubicBezTo>
                <a:lnTo>
                  <a:pt x="10049" y="8594"/>
                </a:lnTo>
                <a:cubicBezTo>
                  <a:pt x="9942" y="8594"/>
                  <a:pt x="9871" y="8666"/>
                  <a:pt x="9871" y="8773"/>
                </a:cubicBezTo>
                <a:cubicBezTo>
                  <a:pt x="9871" y="8880"/>
                  <a:pt x="9942" y="8951"/>
                  <a:pt x="10049" y="8951"/>
                </a:cubicBezTo>
                <a:lnTo>
                  <a:pt x="11561" y="8951"/>
                </a:lnTo>
                <a:cubicBezTo>
                  <a:pt x="11788" y="8951"/>
                  <a:pt x="11966" y="8773"/>
                  <a:pt x="11966" y="8547"/>
                </a:cubicBezTo>
                <a:lnTo>
                  <a:pt x="11966" y="1236"/>
                </a:lnTo>
                <a:cubicBezTo>
                  <a:pt x="11954" y="998"/>
                  <a:pt x="11776" y="831"/>
                  <a:pt x="11549" y="831"/>
                </a:cubicBezTo>
                <a:lnTo>
                  <a:pt x="10764" y="831"/>
                </a:lnTo>
                <a:cubicBezTo>
                  <a:pt x="10752" y="784"/>
                  <a:pt x="10811" y="581"/>
                  <a:pt x="10633" y="498"/>
                </a:cubicBezTo>
                <a:cubicBezTo>
                  <a:pt x="9864" y="154"/>
                  <a:pt x="9051" y="0"/>
                  <a:pt x="82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45"/>
          <p:cNvSpPr/>
          <p:nvPr/>
        </p:nvSpPr>
        <p:spPr>
          <a:xfrm>
            <a:off x="4310028" y="1752569"/>
            <a:ext cx="562049" cy="558895"/>
          </a:xfrm>
          <a:custGeom>
            <a:avLst/>
            <a:gdLst/>
            <a:ahLst/>
            <a:cxnLst/>
            <a:rect l="l" t="t" r="r" b="b"/>
            <a:pathLst>
              <a:path w="11478" h="11413" extrusionOk="0">
                <a:moveTo>
                  <a:pt x="1401" y="515"/>
                </a:moveTo>
                <a:cubicBezTo>
                  <a:pt x="1616" y="515"/>
                  <a:pt x="1834" y="595"/>
                  <a:pt x="2000" y="756"/>
                </a:cubicBezTo>
                <a:lnTo>
                  <a:pt x="2548" y="1304"/>
                </a:lnTo>
                <a:lnTo>
                  <a:pt x="1358" y="2494"/>
                </a:lnTo>
                <a:lnTo>
                  <a:pt x="810" y="1947"/>
                </a:lnTo>
                <a:cubicBezTo>
                  <a:pt x="476" y="1625"/>
                  <a:pt x="476" y="1078"/>
                  <a:pt x="810" y="756"/>
                </a:cubicBezTo>
                <a:cubicBezTo>
                  <a:pt x="971" y="595"/>
                  <a:pt x="1185" y="515"/>
                  <a:pt x="1401" y="515"/>
                </a:cubicBezTo>
                <a:close/>
                <a:moveTo>
                  <a:pt x="2798" y="1566"/>
                </a:moveTo>
                <a:lnTo>
                  <a:pt x="3251" y="2006"/>
                </a:lnTo>
                <a:lnTo>
                  <a:pt x="2655" y="2602"/>
                </a:lnTo>
                <a:lnTo>
                  <a:pt x="2060" y="3197"/>
                </a:lnTo>
                <a:lnTo>
                  <a:pt x="1608" y="2756"/>
                </a:lnTo>
                <a:lnTo>
                  <a:pt x="2798" y="1566"/>
                </a:lnTo>
                <a:close/>
                <a:moveTo>
                  <a:pt x="10132" y="9031"/>
                </a:moveTo>
                <a:lnTo>
                  <a:pt x="10811" y="10757"/>
                </a:lnTo>
                <a:lnTo>
                  <a:pt x="9085" y="10091"/>
                </a:lnTo>
                <a:lnTo>
                  <a:pt x="10132" y="9031"/>
                </a:lnTo>
                <a:close/>
                <a:moveTo>
                  <a:pt x="4036" y="5685"/>
                </a:moveTo>
                <a:lnTo>
                  <a:pt x="5763" y="7412"/>
                </a:lnTo>
                <a:lnTo>
                  <a:pt x="5418" y="7757"/>
                </a:lnTo>
                <a:lnTo>
                  <a:pt x="5001" y="7340"/>
                </a:lnTo>
                <a:cubicBezTo>
                  <a:pt x="4965" y="7299"/>
                  <a:pt x="4920" y="7278"/>
                  <a:pt x="4876" y="7278"/>
                </a:cubicBezTo>
                <a:cubicBezTo>
                  <a:pt x="4831" y="7278"/>
                  <a:pt x="4787" y="7299"/>
                  <a:pt x="4751" y="7340"/>
                </a:cubicBezTo>
                <a:cubicBezTo>
                  <a:pt x="4679" y="7412"/>
                  <a:pt x="4679" y="7519"/>
                  <a:pt x="4751" y="7590"/>
                </a:cubicBezTo>
                <a:lnTo>
                  <a:pt x="5168" y="8007"/>
                </a:lnTo>
                <a:lnTo>
                  <a:pt x="4763" y="8412"/>
                </a:lnTo>
                <a:lnTo>
                  <a:pt x="3822" y="7471"/>
                </a:lnTo>
                <a:cubicBezTo>
                  <a:pt x="3786" y="7436"/>
                  <a:pt x="3742" y="7418"/>
                  <a:pt x="3697" y="7418"/>
                </a:cubicBezTo>
                <a:cubicBezTo>
                  <a:pt x="3652" y="7418"/>
                  <a:pt x="3608" y="7436"/>
                  <a:pt x="3572" y="7471"/>
                </a:cubicBezTo>
                <a:cubicBezTo>
                  <a:pt x="3501" y="7543"/>
                  <a:pt x="3501" y="7650"/>
                  <a:pt x="3572" y="7721"/>
                </a:cubicBezTo>
                <a:lnTo>
                  <a:pt x="4513" y="8662"/>
                </a:lnTo>
                <a:lnTo>
                  <a:pt x="4108" y="9067"/>
                </a:lnTo>
                <a:lnTo>
                  <a:pt x="3691" y="8638"/>
                </a:lnTo>
                <a:cubicBezTo>
                  <a:pt x="3655" y="8602"/>
                  <a:pt x="3611" y="8584"/>
                  <a:pt x="3566" y="8584"/>
                </a:cubicBezTo>
                <a:cubicBezTo>
                  <a:pt x="3521" y="8584"/>
                  <a:pt x="3477" y="8602"/>
                  <a:pt x="3441" y="8638"/>
                </a:cubicBezTo>
                <a:cubicBezTo>
                  <a:pt x="3358" y="8721"/>
                  <a:pt x="3358" y="8817"/>
                  <a:pt x="3441" y="8900"/>
                </a:cubicBezTo>
                <a:lnTo>
                  <a:pt x="3858" y="9317"/>
                </a:lnTo>
                <a:lnTo>
                  <a:pt x="3453" y="9710"/>
                </a:lnTo>
                <a:lnTo>
                  <a:pt x="3036" y="9293"/>
                </a:lnTo>
                <a:cubicBezTo>
                  <a:pt x="3001" y="9257"/>
                  <a:pt x="2956" y="9239"/>
                  <a:pt x="2911" y="9239"/>
                </a:cubicBezTo>
                <a:cubicBezTo>
                  <a:pt x="2867" y="9239"/>
                  <a:pt x="2822" y="9257"/>
                  <a:pt x="2786" y="9293"/>
                </a:cubicBezTo>
                <a:cubicBezTo>
                  <a:pt x="2703" y="9376"/>
                  <a:pt x="2703" y="9471"/>
                  <a:pt x="2786" y="9555"/>
                </a:cubicBezTo>
                <a:lnTo>
                  <a:pt x="3203" y="9972"/>
                </a:lnTo>
                <a:lnTo>
                  <a:pt x="2798" y="10364"/>
                </a:lnTo>
                <a:lnTo>
                  <a:pt x="1858" y="9436"/>
                </a:lnTo>
                <a:cubicBezTo>
                  <a:pt x="1822" y="9394"/>
                  <a:pt x="1777" y="9373"/>
                  <a:pt x="1733" y="9373"/>
                </a:cubicBezTo>
                <a:cubicBezTo>
                  <a:pt x="1688" y="9373"/>
                  <a:pt x="1643" y="9394"/>
                  <a:pt x="1608" y="9436"/>
                </a:cubicBezTo>
                <a:cubicBezTo>
                  <a:pt x="1536" y="9507"/>
                  <a:pt x="1536" y="9614"/>
                  <a:pt x="1608" y="9686"/>
                </a:cubicBezTo>
                <a:lnTo>
                  <a:pt x="2548" y="10626"/>
                </a:lnTo>
                <a:lnTo>
                  <a:pt x="2191" y="10984"/>
                </a:lnTo>
                <a:cubicBezTo>
                  <a:pt x="2155" y="11007"/>
                  <a:pt x="2096" y="11043"/>
                  <a:pt x="2048" y="11043"/>
                </a:cubicBezTo>
                <a:cubicBezTo>
                  <a:pt x="2012" y="11043"/>
                  <a:pt x="1953" y="11019"/>
                  <a:pt x="1917" y="10984"/>
                </a:cubicBezTo>
                <a:lnTo>
                  <a:pt x="465" y="9519"/>
                </a:lnTo>
                <a:cubicBezTo>
                  <a:pt x="381" y="9448"/>
                  <a:pt x="381" y="9329"/>
                  <a:pt x="465" y="9257"/>
                </a:cubicBezTo>
                <a:lnTo>
                  <a:pt x="4036" y="5685"/>
                </a:lnTo>
                <a:close/>
                <a:moveTo>
                  <a:pt x="9428" y="0"/>
                </a:moveTo>
                <a:cubicBezTo>
                  <a:pt x="9290" y="0"/>
                  <a:pt x="9150" y="54"/>
                  <a:pt x="9037" y="161"/>
                </a:cubicBezTo>
                <a:lnTo>
                  <a:pt x="6299" y="2899"/>
                </a:lnTo>
                <a:cubicBezTo>
                  <a:pt x="6227" y="2971"/>
                  <a:pt x="6227" y="3078"/>
                  <a:pt x="6299" y="3149"/>
                </a:cubicBezTo>
                <a:cubicBezTo>
                  <a:pt x="6334" y="3185"/>
                  <a:pt x="6379" y="3203"/>
                  <a:pt x="6424" y="3203"/>
                </a:cubicBezTo>
                <a:cubicBezTo>
                  <a:pt x="6468" y="3203"/>
                  <a:pt x="6513" y="3185"/>
                  <a:pt x="6549" y="3149"/>
                </a:cubicBezTo>
                <a:lnTo>
                  <a:pt x="9287" y="411"/>
                </a:lnTo>
                <a:cubicBezTo>
                  <a:pt x="9323" y="387"/>
                  <a:pt x="9382" y="351"/>
                  <a:pt x="9418" y="351"/>
                </a:cubicBezTo>
                <a:cubicBezTo>
                  <a:pt x="9466" y="351"/>
                  <a:pt x="9525" y="363"/>
                  <a:pt x="9561" y="411"/>
                </a:cubicBezTo>
                <a:lnTo>
                  <a:pt x="11013" y="1875"/>
                </a:lnTo>
                <a:cubicBezTo>
                  <a:pt x="11049" y="1899"/>
                  <a:pt x="11073" y="1959"/>
                  <a:pt x="11073" y="2006"/>
                </a:cubicBezTo>
                <a:cubicBezTo>
                  <a:pt x="11073" y="2054"/>
                  <a:pt x="11061" y="2113"/>
                  <a:pt x="11013" y="2137"/>
                </a:cubicBezTo>
                <a:lnTo>
                  <a:pt x="10656" y="2494"/>
                </a:lnTo>
                <a:lnTo>
                  <a:pt x="9716" y="1554"/>
                </a:lnTo>
                <a:cubicBezTo>
                  <a:pt x="9680" y="1518"/>
                  <a:pt x="9635" y="1500"/>
                  <a:pt x="9591" y="1500"/>
                </a:cubicBezTo>
                <a:cubicBezTo>
                  <a:pt x="9546" y="1500"/>
                  <a:pt x="9501" y="1518"/>
                  <a:pt x="9466" y="1554"/>
                </a:cubicBezTo>
                <a:cubicBezTo>
                  <a:pt x="9394" y="1637"/>
                  <a:pt x="9394" y="1732"/>
                  <a:pt x="9466" y="1816"/>
                </a:cubicBezTo>
                <a:lnTo>
                  <a:pt x="10406" y="2744"/>
                </a:lnTo>
                <a:lnTo>
                  <a:pt x="10001" y="3149"/>
                </a:lnTo>
                <a:lnTo>
                  <a:pt x="9585" y="2733"/>
                </a:lnTo>
                <a:cubicBezTo>
                  <a:pt x="9549" y="2697"/>
                  <a:pt x="9504" y="2679"/>
                  <a:pt x="9460" y="2679"/>
                </a:cubicBezTo>
                <a:cubicBezTo>
                  <a:pt x="9415" y="2679"/>
                  <a:pt x="9370" y="2697"/>
                  <a:pt x="9335" y="2733"/>
                </a:cubicBezTo>
                <a:cubicBezTo>
                  <a:pt x="9263" y="2804"/>
                  <a:pt x="9263" y="2911"/>
                  <a:pt x="9335" y="2983"/>
                </a:cubicBezTo>
                <a:lnTo>
                  <a:pt x="9751" y="3399"/>
                </a:lnTo>
                <a:lnTo>
                  <a:pt x="9347" y="3804"/>
                </a:lnTo>
                <a:lnTo>
                  <a:pt x="8930" y="3387"/>
                </a:lnTo>
                <a:cubicBezTo>
                  <a:pt x="8894" y="3352"/>
                  <a:pt x="8850" y="3334"/>
                  <a:pt x="8805" y="3334"/>
                </a:cubicBezTo>
                <a:cubicBezTo>
                  <a:pt x="8760" y="3334"/>
                  <a:pt x="8716" y="3352"/>
                  <a:pt x="8680" y="3387"/>
                </a:cubicBezTo>
                <a:cubicBezTo>
                  <a:pt x="8597" y="3459"/>
                  <a:pt x="8597" y="3566"/>
                  <a:pt x="8680" y="3637"/>
                </a:cubicBezTo>
                <a:lnTo>
                  <a:pt x="9097" y="4054"/>
                </a:lnTo>
                <a:lnTo>
                  <a:pt x="8692" y="4459"/>
                </a:lnTo>
                <a:lnTo>
                  <a:pt x="7751" y="3518"/>
                </a:lnTo>
                <a:cubicBezTo>
                  <a:pt x="7715" y="3483"/>
                  <a:pt x="7671" y="3465"/>
                  <a:pt x="7626" y="3465"/>
                </a:cubicBezTo>
                <a:cubicBezTo>
                  <a:pt x="7581" y="3465"/>
                  <a:pt x="7537" y="3483"/>
                  <a:pt x="7501" y="3518"/>
                </a:cubicBezTo>
                <a:cubicBezTo>
                  <a:pt x="7430" y="3602"/>
                  <a:pt x="7430" y="3697"/>
                  <a:pt x="7501" y="3780"/>
                </a:cubicBezTo>
                <a:lnTo>
                  <a:pt x="8442" y="4709"/>
                </a:lnTo>
                <a:lnTo>
                  <a:pt x="8037" y="5114"/>
                </a:lnTo>
                <a:lnTo>
                  <a:pt x="7620" y="4697"/>
                </a:lnTo>
                <a:cubicBezTo>
                  <a:pt x="7584" y="4661"/>
                  <a:pt x="7540" y="4644"/>
                  <a:pt x="7495" y="4644"/>
                </a:cubicBezTo>
                <a:cubicBezTo>
                  <a:pt x="7451" y="4644"/>
                  <a:pt x="7406" y="4661"/>
                  <a:pt x="7370" y="4697"/>
                </a:cubicBezTo>
                <a:cubicBezTo>
                  <a:pt x="7287" y="4769"/>
                  <a:pt x="7287" y="4876"/>
                  <a:pt x="7370" y="4947"/>
                </a:cubicBezTo>
                <a:lnTo>
                  <a:pt x="7787" y="5364"/>
                </a:lnTo>
                <a:lnTo>
                  <a:pt x="7442" y="5709"/>
                </a:lnTo>
                <a:lnTo>
                  <a:pt x="5715" y="3983"/>
                </a:lnTo>
                <a:lnTo>
                  <a:pt x="6037" y="3661"/>
                </a:lnTo>
                <a:cubicBezTo>
                  <a:pt x="6120" y="3578"/>
                  <a:pt x="6120" y="3483"/>
                  <a:pt x="6037" y="3399"/>
                </a:cubicBezTo>
                <a:cubicBezTo>
                  <a:pt x="6001" y="3364"/>
                  <a:pt x="5956" y="3346"/>
                  <a:pt x="5912" y="3346"/>
                </a:cubicBezTo>
                <a:cubicBezTo>
                  <a:pt x="5867" y="3346"/>
                  <a:pt x="5822" y="3364"/>
                  <a:pt x="5787" y="3399"/>
                </a:cubicBezTo>
                <a:lnTo>
                  <a:pt x="5465" y="3733"/>
                </a:lnTo>
                <a:lnTo>
                  <a:pt x="2239" y="506"/>
                </a:lnTo>
                <a:cubicBezTo>
                  <a:pt x="2012" y="280"/>
                  <a:pt x="1715" y="161"/>
                  <a:pt x="1381" y="161"/>
                </a:cubicBezTo>
                <a:cubicBezTo>
                  <a:pt x="1072" y="161"/>
                  <a:pt x="762" y="280"/>
                  <a:pt x="536" y="506"/>
                </a:cubicBezTo>
                <a:cubicBezTo>
                  <a:pt x="310" y="732"/>
                  <a:pt x="191" y="1030"/>
                  <a:pt x="191" y="1351"/>
                </a:cubicBezTo>
                <a:cubicBezTo>
                  <a:pt x="191" y="1661"/>
                  <a:pt x="310" y="1971"/>
                  <a:pt x="536" y="2197"/>
                </a:cubicBezTo>
                <a:lnTo>
                  <a:pt x="3774" y="5447"/>
                </a:lnTo>
                <a:lnTo>
                  <a:pt x="203" y="9019"/>
                </a:lnTo>
                <a:cubicBezTo>
                  <a:pt x="0" y="9221"/>
                  <a:pt x="0" y="9567"/>
                  <a:pt x="203" y="9793"/>
                </a:cubicBezTo>
                <a:lnTo>
                  <a:pt x="1667" y="11246"/>
                </a:lnTo>
                <a:cubicBezTo>
                  <a:pt x="1774" y="11353"/>
                  <a:pt x="1905" y="11412"/>
                  <a:pt x="2048" y="11412"/>
                </a:cubicBezTo>
                <a:cubicBezTo>
                  <a:pt x="2203" y="11412"/>
                  <a:pt x="2334" y="11353"/>
                  <a:pt x="2441" y="11246"/>
                </a:cubicBezTo>
                <a:lnTo>
                  <a:pt x="6013" y="7674"/>
                </a:lnTo>
                <a:lnTo>
                  <a:pt x="6263" y="7924"/>
                </a:lnTo>
                <a:cubicBezTo>
                  <a:pt x="6299" y="7965"/>
                  <a:pt x="6343" y="7986"/>
                  <a:pt x="6389" y="7986"/>
                </a:cubicBezTo>
                <a:cubicBezTo>
                  <a:pt x="6436" y="7986"/>
                  <a:pt x="6483" y="7965"/>
                  <a:pt x="6525" y="7924"/>
                </a:cubicBezTo>
                <a:cubicBezTo>
                  <a:pt x="6596" y="7852"/>
                  <a:pt x="6596" y="7745"/>
                  <a:pt x="6525" y="7674"/>
                </a:cubicBezTo>
                <a:lnTo>
                  <a:pt x="6168" y="7316"/>
                </a:lnTo>
                <a:cubicBezTo>
                  <a:pt x="6168" y="7305"/>
                  <a:pt x="6144" y="7305"/>
                  <a:pt x="6132" y="7293"/>
                </a:cubicBezTo>
                <a:lnTo>
                  <a:pt x="6096" y="7257"/>
                </a:lnTo>
                <a:lnTo>
                  <a:pt x="2310" y="3471"/>
                </a:lnTo>
                <a:lnTo>
                  <a:pt x="2786" y="2995"/>
                </a:lnTo>
                <a:lnTo>
                  <a:pt x="3084" y="3292"/>
                </a:lnTo>
                <a:cubicBezTo>
                  <a:pt x="3108" y="3316"/>
                  <a:pt x="3155" y="3328"/>
                  <a:pt x="3203" y="3328"/>
                </a:cubicBezTo>
                <a:cubicBezTo>
                  <a:pt x="3239" y="3328"/>
                  <a:pt x="3286" y="3316"/>
                  <a:pt x="3322" y="3292"/>
                </a:cubicBezTo>
                <a:cubicBezTo>
                  <a:pt x="3393" y="3209"/>
                  <a:pt x="3393" y="3114"/>
                  <a:pt x="3322" y="3030"/>
                </a:cubicBezTo>
                <a:lnTo>
                  <a:pt x="3024" y="2733"/>
                </a:lnTo>
                <a:lnTo>
                  <a:pt x="3501" y="2256"/>
                </a:lnTo>
                <a:lnTo>
                  <a:pt x="5358" y="4126"/>
                </a:lnTo>
                <a:lnTo>
                  <a:pt x="7311" y="6066"/>
                </a:lnTo>
                <a:lnTo>
                  <a:pt x="7323" y="6090"/>
                </a:lnTo>
                <a:lnTo>
                  <a:pt x="7334" y="6102"/>
                </a:lnTo>
                <a:lnTo>
                  <a:pt x="9942" y="8710"/>
                </a:lnTo>
                <a:lnTo>
                  <a:pt x="9466" y="9186"/>
                </a:lnTo>
                <a:lnTo>
                  <a:pt x="6846" y="6554"/>
                </a:lnTo>
                <a:lnTo>
                  <a:pt x="5810" y="5519"/>
                </a:lnTo>
                <a:lnTo>
                  <a:pt x="3965" y="3673"/>
                </a:lnTo>
                <a:cubicBezTo>
                  <a:pt x="3923" y="3637"/>
                  <a:pt x="3879" y="3620"/>
                  <a:pt x="3834" y="3620"/>
                </a:cubicBezTo>
                <a:cubicBezTo>
                  <a:pt x="3789" y="3620"/>
                  <a:pt x="3745" y="3637"/>
                  <a:pt x="3703" y="3673"/>
                </a:cubicBezTo>
                <a:cubicBezTo>
                  <a:pt x="3632" y="3745"/>
                  <a:pt x="3632" y="3852"/>
                  <a:pt x="3703" y="3923"/>
                </a:cubicBezTo>
                <a:lnTo>
                  <a:pt x="9239" y="9460"/>
                </a:lnTo>
                <a:lnTo>
                  <a:pt x="8763" y="9936"/>
                </a:lnTo>
                <a:lnTo>
                  <a:pt x="7096" y="8269"/>
                </a:lnTo>
                <a:cubicBezTo>
                  <a:pt x="7061" y="8233"/>
                  <a:pt x="7016" y="8215"/>
                  <a:pt x="6971" y="8215"/>
                </a:cubicBezTo>
                <a:cubicBezTo>
                  <a:pt x="6927" y="8215"/>
                  <a:pt x="6882" y="8233"/>
                  <a:pt x="6846" y="8269"/>
                </a:cubicBezTo>
                <a:cubicBezTo>
                  <a:pt x="6775" y="8340"/>
                  <a:pt x="6775" y="8448"/>
                  <a:pt x="6846" y="8519"/>
                </a:cubicBezTo>
                <a:lnTo>
                  <a:pt x="8632" y="10305"/>
                </a:lnTo>
                <a:cubicBezTo>
                  <a:pt x="8644" y="10329"/>
                  <a:pt x="8680" y="10341"/>
                  <a:pt x="8692" y="10353"/>
                </a:cubicBezTo>
                <a:lnTo>
                  <a:pt x="10799" y="11174"/>
                </a:lnTo>
                <a:cubicBezTo>
                  <a:pt x="10835" y="11186"/>
                  <a:pt x="10883" y="11186"/>
                  <a:pt x="10906" y="11186"/>
                </a:cubicBezTo>
                <a:cubicBezTo>
                  <a:pt x="10990" y="11186"/>
                  <a:pt x="11061" y="11162"/>
                  <a:pt x="11121" y="11103"/>
                </a:cubicBezTo>
                <a:cubicBezTo>
                  <a:pt x="11192" y="11019"/>
                  <a:pt x="11228" y="10900"/>
                  <a:pt x="11180" y="10805"/>
                </a:cubicBezTo>
                <a:lnTo>
                  <a:pt x="10359" y="8686"/>
                </a:lnTo>
                <a:cubicBezTo>
                  <a:pt x="10347" y="8662"/>
                  <a:pt x="10323" y="8638"/>
                  <a:pt x="10311" y="8626"/>
                </a:cubicBezTo>
                <a:lnTo>
                  <a:pt x="7692" y="6007"/>
                </a:lnTo>
                <a:lnTo>
                  <a:pt x="11264" y="2435"/>
                </a:lnTo>
                <a:cubicBezTo>
                  <a:pt x="11478" y="2185"/>
                  <a:pt x="11478" y="1840"/>
                  <a:pt x="11264" y="1625"/>
                </a:cubicBezTo>
                <a:lnTo>
                  <a:pt x="9811" y="161"/>
                </a:lnTo>
                <a:cubicBezTo>
                  <a:pt x="9704" y="54"/>
                  <a:pt x="9567" y="0"/>
                  <a:pt x="94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75"/>
        <p:cNvGrpSpPr/>
        <p:nvPr/>
      </p:nvGrpSpPr>
      <p:grpSpPr>
        <a:xfrm>
          <a:off x="0" y="0"/>
          <a:ext cx="0" cy="0"/>
          <a:chOff x="0" y="0"/>
          <a:chExt cx="0" cy="0"/>
        </a:xfrm>
      </p:grpSpPr>
      <p:sp>
        <p:nvSpPr>
          <p:cNvPr id="1076" name="Google Shape;1076;p4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Here are five important ideas</a:t>
            </a:r>
            <a:endParaRPr dirty="0"/>
          </a:p>
        </p:txBody>
      </p:sp>
      <p:sp>
        <p:nvSpPr>
          <p:cNvPr id="1077" name="Google Shape;1077;p44"/>
          <p:cNvSpPr txBox="1">
            <a:spLocks noGrp="1"/>
          </p:cNvSpPr>
          <p:nvPr>
            <p:ph type="subTitle" idx="1"/>
          </p:nvPr>
        </p:nvSpPr>
        <p:spPr>
          <a:xfrm>
            <a:off x="4962998" y="3084424"/>
            <a:ext cx="3690348" cy="1814677"/>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1200" dirty="0"/>
              <a:t>Operating a physical store involves high costs, including rent, utilities, and staffing. An online store reduces these overheads, allowing businesses to allocate resources more effectively and potentially offer more competitive pricing.</a:t>
            </a:r>
            <a:endParaRPr sz="1200" dirty="0"/>
          </a:p>
        </p:txBody>
      </p:sp>
      <p:sp>
        <p:nvSpPr>
          <p:cNvPr id="1078" name="Google Shape;1078;p44"/>
          <p:cNvSpPr txBox="1">
            <a:spLocks noGrp="1"/>
          </p:cNvSpPr>
          <p:nvPr>
            <p:ph type="subTitle" idx="2"/>
          </p:nvPr>
        </p:nvSpPr>
        <p:spPr>
          <a:xfrm>
            <a:off x="854927" y="3084425"/>
            <a:ext cx="3791413" cy="1660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1200" dirty="0"/>
              <a:t>Small and medium-sized businesses (SMBs) face challenges in scaling their operations and reaching a broader audience. An online store can scale more easily and reach customers globally without significant additional costs.</a:t>
            </a:r>
            <a:endParaRPr sz="1200" dirty="0"/>
          </a:p>
        </p:txBody>
      </p:sp>
      <p:sp>
        <p:nvSpPr>
          <p:cNvPr id="1079" name="Google Shape;1079;p44"/>
          <p:cNvSpPr txBox="1">
            <a:spLocks noGrp="1"/>
          </p:cNvSpPr>
          <p:nvPr>
            <p:ph type="subTitle" idx="3"/>
          </p:nvPr>
        </p:nvSpPr>
        <p:spPr>
          <a:xfrm>
            <a:off x="1449498" y="2601725"/>
            <a:ext cx="2731500" cy="558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Scalability and Reach:</a:t>
            </a:r>
            <a:endParaRPr dirty="0"/>
          </a:p>
        </p:txBody>
      </p:sp>
      <p:sp>
        <p:nvSpPr>
          <p:cNvPr id="1080" name="Google Shape;1080;p44"/>
          <p:cNvSpPr txBox="1">
            <a:spLocks noGrp="1"/>
          </p:cNvSpPr>
          <p:nvPr>
            <p:ph type="subTitle" idx="4"/>
          </p:nvPr>
        </p:nvSpPr>
        <p:spPr>
          <a:xfrm>
            <a:off x="5442422" y="2547439"/>
            <a:ext cx="2731500" cy="558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Cost Efficiency:</a:t>
            </a:r>
            <a:endParaRPr dirty="0"/>
          </a:p>
        </p:txBody>
      </p:sp>
      <p:sp>
        <p:nvSpPr>
          <p:cNvPr id="1081" name="Google Shape;1081;p44"/>
          <p:cNvSpPr/>
          <p:nvPr/>
        </p:nvSpPr>
        <p:spPr>
          <a:xfrm>
            <a:off x="2330600" y="1528325"/>
            <a:ext cx="969300" cy="969300"/>
          </a:xfrm>
          <a:prstGeom prst="ellipse">
            <a:avLst/>
          </a:prstGeom>
          <a:solidFill>
            <a:srgbClr val="8EDDD8">
              <a:alpha val="2848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bert Sans"/>
              <a:ea typeface="Albert Sans"/>
              <a:cs typeface="Albert Sans"/>
              <a:sym typeface="Albert Sans"/>
            </a:endParaRPr>
          </a:p>
        </p:txBody>
      </p:sp>
      <p:sp>
        <p:nvSpPr>
          <p:cNvPr id="1082" name="Google Shape;1082;p44"/>
          <p:cNvSpPr/>
          <p:nvPr/>
        </p:nvSpPr>
        <p:spPr>
          <a:xfrm>
            <a:off x="5844100" y="1528325"/>
            <a:ext cx="969300" cy="969300"/>
          </a:xfrm>
          <a:prstGeom prst="ellipse">
            <a:avLst/>
          </a:prstGeom>
          <a:solidFill>
            <a:srgbClr val="8EDDD8">
              <a:alpha val="2848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bert Sans"/>
              <a:ea typeface="Albert Sans"/>
              <a:cs typeface="Albert Sans"/>
              <a:sym typeface="Albert Sans"/>
            </a:endParaRPr>
          </a:p>
        </p:txBody>
      </p:sp>
      <p:grpSp>
        <p:nvGrpSpPr>
          <p:cNvPr id="1083" name="Google Shape;1083;p44"/>
          <p:cNvGrpSpPr/>
          <p:nvPr/>
        </p:nvGrpSpPr>
        <p:grpSpPr>
          <a:xfrm>
            <a:off x="2527946" y="1735232"/>
            <a:ext cx="574612" cy="555472"/>
            <a:chOff x="4675986" y="2745684"/>
            <a:chExt cx="381346" cy="368644"/>
          </a:xfrm>
        </p:grpSpPr>
        <p:sp>
          <p:nvSpPr>
            <p:cNvPr id="1084" name="Google Shape;1084;p44"/>
            <p:cNvSpPr/>
            <p:nvPr/>
          </p:nvSpPr>
          <p:spPr>
            <a:xfrm>
              <a:off x="4828918" y="2895345"/>
              <a:ext cx="69226" cy="69258"/>
            </a:xfrm>
            <a:custGeom>
              <a:avLst/>
              <a:gdLst/>
              <a:ahLst/>
              <a:cxnLst/>
              <a:rect l="l" t="t" r="r" b="b"/>
              <a:pathLst>
                <a:path w="2180" h="2181" extrusionOk="0">
                  <a:moveTo>
                    <a:pt x="1100" y="1"/>
                  </a:moveTo>
                  <a:cubicBezTo>
                    <a:pt x="535" y="1"/>
                    <a:pt x="1" y="443"/>
                    <a:pt x="1" y="1098"/>
                  </a:cubicBezTo>
                  <a:cubicBezTo>
                    <a:pt x="1" y="1705"/>
                    <a:pt x="501" y="2181"/>
                    <a:pt x="1096" y="2181"/>
                  </a:cubicBezTo>
                  <a:cubicBezTo>
                    <a:pt x="1703" y="2181"/>
                    <a:pt x="2180" y="1693"/>
                    <a:pt x="2180" y="1098"/>
                  </a:cubicBezTo>
                  <a:cubicBezTo>
                    <a:pt x="2180" y="1014"/>
                    <a:pt x="2180" y="955"/>
                    <a:pt x="2168" y="895"/>
                  </a:cubicBezTo>
                  <a:cubicBezTo>
                    <a:pt x="2146" y="819"/>
                    <a:pt x="2074" y="763"/>
                    <a:pt x="1989" y="763"/>
                  </a:cubicBezTo>
                  <a:cubicBezTo>
                    <a:pt x="1981" y="763"/>
                    <a:pt x="1973" y="763"/>
                    <a:pt x="1965" y="764"/>
                  </a:cubicBezTo>
                  <a:cubicBezTo>
                    <a:pt x="1882" y="776"/>
                    <a:pt x="1822" y="871"/>
                    <a:pt x="1834" y="955"/>
                  </a:cubicBezTo>
                  <a:cubicBezTo>
                    <a:pt x="1915" y="1442"/>
                    <a:pt x="1524" y="1834"/>
                    <a:pt x="1092" y="1834"/>
                  </a:cubicBezTo>
                  <a:cubicBezTo>
                    <a:pt x="954" y="1834"/>
                    <a:pt x="812" y="1794"/>
                    <a:pt x="679" y="1705"/>
                  </a:cubicBezTo>
                  <a:cubicBezTo>
                    <a:pt x="60" y="1288"/>
                    <a:pt x="358" y="336"/>
                    <a:pt x="1096" y="336"/>
                  </a:cubicBezTo>
                  <a:cubicBezTo>
                    <a:pt x="1251" y="336"/>
                    <a:pt x="1418" y="395"/>
                    <a:pt x="1548" y="502"/>
                  </a:cubicBezTo>
                  <a:cubicBezTo>
                    <a:pt x="1581" y="525"/>
                    <a:pt x="1615" y="536"/>
                    <a:pt x="1649" y="536"/>
                  </a:cubicBezTo>
                  <a:cubicBezTo>
                    <a:pt x="1701" y="536"/>
                    <a:pt x="1750" y="510"/>
                    <a:pt x="1787" y="466"/>
                  </a:cubicBezTo>
                  <a:cubicBezTo>
                    <a:pt x="1846" y="395"/>
                    <a:pt x="1834" y="288"/>
                    <a:pt x="1763" y="228"/>
                  </a:cubicBezTo>
                  <a:cubicBezTo>
                    <a:pt x="1558" y="72"/>
                    <a:pt x="1327" y="1"/>
                    <a:pt x="11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44"/>
            <p:cNvSpPr/>
            <p:nvPr/>
          </p:nvSpPr>
          <p:spPr>
            <a:xfrm>
              <a:off x="4675986" y="2745684"/>
              <a:ext cx="381346" cy="368644"/>
            </a:xfrm>
            <a:custGeom>
              <a:avLst/>
              <a:gdLst/>
              <a:ahLst/>
              <a:cxnLst/>
              <a:rect l="l" t="t" r="r" b="b"/>
              <a:pathLst>
                <a:path w="12009" h="11609" extrusionOk="0">
                  <a:moveTo>
                    <a:pt x="1049" y="2188"/>
                  </a:moveTo>
                  <a:cubicBezTo>
                    <a:pt x="1173" y="2188"/>
                    <a:pt x="1299" y="2229"/>
                    <a:pt x="1411" y="2322"/>
                  </a:cubicBezTo>
                  <a:cubicBezTo>
                    <a:pt x="1650" y="2512"/>
                    <a:pt x="1697" y="2846"/>
                    <a:pt x="1531" y="3096"/>
                  </a:cubicBezTo>
                  <a:cubicBezTo>
                    <a:pt x="1413" y="3272"/>
                    <a:pt x="1231" y="3354"/>
                    <a:pt x="1049" y="3354"/>
                  </a:cubicBezTo>
                  <a:cubicBezTo>
                    <a:pt x="791" y="3354"/>
                    <a:pt x="534" y="3188"/>
                    <a:pt x="471" y="2893"/>
                  </a:cubicBezTo>
                  <a:cubicBezTo>
                    <a:pt x="401" y="2493"/>
                    <a:pt x="714" y="2188"/>
                    <a:pt x="1049" y="2188"/>
                  </a:cubicBezTo>
                  <a:close/>
                  <a:moveTo>
                    <a:pt x="4317" y="3036"/>
                  </a:moveTo>
                  <a:cubicBezTo>
                    <a:pt x="4400" y="3084"/>
                    <a:pt x="5472" y="3703"/>
                    <a:pt x="5567" y="3751"/>
                  </a:cubicBezTo>
                  <a:lnTo>
                    <a:pt x="4317" y="4465"/>
                  </a:lnTo>
                  <a:lnTo>
                    <a:pt x="4317" y="3036"/>
                  </a:lnTo>
                  <a:close/>
                  <a:moveTo>
                    <a:pt x="7496" y="3036"/>
                  </a:moveTo>
                  <a:lnTo>
                    <a:pt x="7496" y="4465"/>
                  </a:lnTo>
                  <a:lnTo>
                    <a:pt x="6245" y="3751"/>
                  </a:lnTo>
                  <a:lnTo>
                    <a:pt x="7496" y="3036"/>
                  </a:lnTo>
                  <a:close/>
                  <a:moveTo>
                    <a:pt x="9246" y="2262"/>
                  </a:moveTo>
                  <a:cubicBezTo>
                    <a:pt x="10115" y="2262"/>
                    <a:pt x="10829" y="2965"/>
                    <a:pt x="10829" y="3858"/>
                  </a:cubicBezTo>
                  <a:cubicBezTo>
                    <a:pt x="10829" y="4429"/>
                    <a:pt x="10520" y="4953"/>
                    <a:pt x="10032" y="5239"/>
                  </a:cubicBezTo>
                  <a:lnTo>
                    <a:pt x="9448" y="5572"/>
                  </a:lnTo>
                  <a:cubicBezTo>
                    <a:pt x="9270" y="5477"/>
                    <a:pt x="8055" y="4775"/>
                    <a:pt x="7841" y="4656"/>
                  </a:cubicBezTo>
                  <a:lnTo>
                    <a:pt x="7841" y="2834"/>
                  </a:lnTo>
                  <a:cubicBezTo>
                    <a:pt x="8305" y="2596"/>
                    <a:pt x="8627" y="2262"/>
                    <a:pt x="9246" y="2262"/>
                  </a:cubicBezTo>
                  <a:close/>
                  <a:moveTo>
                    <a:pt x="2565" y="2283"/>
                  </a:moveTo>
                  <a:cubicBezTo>
                    <a:pt x="2837" y="2283"/>
                    <a:pt x="3111" y="2352"/>
                    <a:pt x="3364" y="2489"/>
                  </a:cubicBezTo>
                  <a:cubicBezTo>
                    <a:pt x="3745" y="2715"/>
                    <a:pt x="3602" y="2620"/>
                    <a:pt x="3971" y="2846"/>
                  </a:cubicBezTo>
                  <a:lnTo>
                    <a:pt x="3971" y="4656"/>
                  </a:lnTo>
                  <a:lnTo>
                    <a:pt x="2352" y="5584"/>
                  </a:lnTo>
                  <a:lnTo>
                    <a:pt x="1769" y="5251"/>
                  </a:lnTo>
                  <a:cubicBezTo>
                    <a:pt x="1400" y="5049"/>
                    <a:pt x="1126" y="4703"/>
                    <a:pt x="1030" y="4287"/>
                  </a:cubicBezTo>
                  <a:cubicBezTo>
                    <a:pt x="971" y="4096"/>
                    <a:pt x="947" y="3882"/>
                    <a:pt x="983" y="3691"/>
                  </a:cubicBezTo>
                  <a:lnTo>
                    <a:pt x="983" y="3691"/>
                  </a:lnTo>
                  <a:cubicBezTo>
                    <a:pt x="1005" y="3693"/>
                    <a:pt x="1027" y="3694"/>
                    <a:pt x="1049" y="3694"/>
                  </a:cubicBezTo>
                  <a:cubicBezTo>
                    <a:pt x="1694" y="3694"/>
                    <a:pt x="2153" y="3028"/>
                    <a:pt x="1900" y="2429"/>
                  </a:cubicBezTo>
                  <a:cubicBezTo>
                    <a:pt x="2111" y="2332"/>
                    <a:pt x="2337" y="2283"/>
                    <a:pt x="2565" y="2283"/>
                  </a:cubicBezTo>
                  <a:close/>
                  <a:moveTo>
                    <a:pt x="7841" y="5060"/>
                  </a:moveTo>
                  <a:cubicBezTo>
                    <a:pt x="8008" y="5156"/>
                    <a:pt x="8960" y="5703"/>
                    <a:pt x="9127" y="5787"/>
                  </a:cubicBezTo>
                  <a:lnTo>
                    <a:pt x="7841" y="6513"/>
                  </a:lnTo>
                  <a:lnTo>
                    <a:pt x="7841" y="5060"/>
                  </a:lnTo>
                  <a:close/>
                  <a:moveTo>
                    <a:pt x="3971" y="5060"/>
                  </a:moveTo>
                  <a:lnTo>
                    <a:pt x="3971" y="6525"/>
                  </a:lnTo>
                  <a:lnTo>
                    <a:pt x="2697" y="5787"/>
                  </a:lnTo>
                  <a:lnTo>
                    <a:pt x="3971" y="5060"/>
                  </a:lnTo>
                  <a:close/>
                  <a:moveTo>
                    <a:pt x="5900" y="3965"/>
                  </a:moveTo>
                  <a:lnTo>
                    <a:pt x="7496" y="4870"/>
                  </a:lnTo>
                  <a:lnTo>
                    <a:pt x="7496" y="6715"/>
                  </a:lnTo>
                  <a:lnTo>
                    <a:pt x="5900" y="7620"/>
                  </a:lnTo>
                  <a:lnTo>
                    <a:pt x="4317" y="6715"/>
                  </a:lnTo>
                  <a:lnTo>
                    <a:pt x="4317" y="4870"/>
                  </a:lnTo>
                  <a:lnTo>
                    <a:pt x="5900" y="3965"/>
                  </a:lnTo>
                  <a:close/>
                  <a:moveTo>
                    <a:pt x="4317" y="7120"/>
                  </a:moveTo>
                  <a:lnTo>
                    <a:pt x="5567" y="7835"/>
                  </a:lnTo>
                  <a:lnTo>
                    <a:pt x="4317" y="8549"/>
                  </a:lnTo>
                  <a:lnTo>
                    <a:pt x="4317" y="7120"/>
                  </a:lnTo>
                  <a:close/>
                  <a:moveTo>
                    <a:pt x="7496" y="7108"/>
                  </a:moveTo>
                  <a:lnTo>
                    <a:pt x="7496" y="8549"/>
                  </a:lnTo>
                  <a:cubicBezTo>
                    <a:pt x="7412" y="8501"/>
                    <a:pt x="6341" y="7870"/>
                    <a:pt x="6245" y="7835"/>
                  </a:cubicBezTo>
                  <a:lnTo>
                    <a:pt x="7496" y="7108"/>
                  </a:lnTo>
                  <a:close/>
                  <a:moveTo>
                    <a:pt x="9484" y="5965"/>
                  </a:moveTo>
                  <a:lnTo>
                    <a:pt x="10055" y="6299"/>
                  </a:lnTo>
                  <a:cubicBezTo>
                    <a:pt x="10436" y="6501"/>
                    <a:pt x="10698" y="6846"/>
                    <a:pt x="10806" y="7263"/>
                  </a:cubicBezTo>
                  <a:cubicBezTo>
                    <a:pt x="10853" y="7442"/>
                    <a:pt x="10865" y="7620"/>
                    <a:pt x="10865" y="7799"/>
                  </a:cubicBezTo>
                  <a:cubicBezTo>
                    <a:pt x="10859" y="7799"/>
                    <a:pt x="10853" y="7799"/>
                    <a:pt x="10847" y="7799"/>
                  </a:cubicBezTo>
                  <a:cubicBezTo>
                    <a:pt x="10143" y="7799"/>
                    <a:pt x="9677" y="8506"/>
                    <a:pt x="9972" y="9120"/>
                  </a:cubicBezTo>
                  <a:cubicBezTo>
                    <a:pt x="9748" y="9235"/>
                    <a:pt x="9502" y="9295"/>
                    <a:pt x="9253" y="9295"/>
                  </a:cubicBezTo>
                  <a:cubicBezTo>
                    <a:pt x="8987" y="9295"/>
                    <a:pt x="8718" y="9226"/>
                    <a:pt x="8472" y="9085"/>
                  </a:cubicBezTo>
                  <a:cubicBezTo>
                    <a:pt x="8079" y="8859"/>
                    <a:pt x="8234" y="8942"/>
                    <a:pt x="7853" y="8728"/>
                  </a:cubicBezTo>
                  <a:lnTo>
                    <a:pt x="7853" y="6894"/>
                  </a:lnTo>
                  <a:lnTo>
                    <a:pt x="9484" y="5965"/>
                  </a:lnTo>
                  <a:close/>
                  <a:moveTo>
                    <a:pt x="10799" y="8158"/>
                  </a:moveTo>
                  <a:cubicBezTo>
                    <a:pt x="10910" y="8158"/>
                    <a:pt x="11021" y="8189"/>
                    <a:pt x="11115" y="8251"/>
                  </a:cubicBezTo>
                  <a:cubicBezTo>
                    <a:pt x="11568" y="8549"/>
                    <a:pt x="11413" y="9216"/>
                    <a:pt x="10913" y="9299"/>
                  </a:cubicBezTo>
                  <a:cubicBezTo>
                    <a:pt x="10869" y="9308"/>
                    <a:pt x="10827" y="9312"/>
                    <a:pt x="10786" y="9312"/>
                  </a:cubicBezTo>
                  <a:cubicBezTo>
                    <a:pt x="10343" y="9312"/>
                    <a:pt x="10056" y="8809"/>
                    <a:pt x="10317" y="8406"/>
                  </a:cubicBezTo>
                  <a:cubicBezTo>
                    <a:pt x="10429" y="8243"/>
                    <a:pt x="10614" y="8158"/>
                    <a:pt x="10799" y="8158"/>
                  </a:cubicBezTo>
                  <a:close/>
                  <a:moveTo>
                    <a:pt x="5900" y="8025"/>
                  </a:moveTo>
                  <a:cubicBezTo>
                    <a:pt x="6103" y="8144"/>
                    <a:pt x="7305" y="8823"/>
                    <a:pt x="7496" y="8930"/>
                  </a:cubicBezTo>
                  <a:lnTo>
                    <a:pt x="7496" y="9644"/>
                  </a:lnTo>
                  <a:cubicBezTo>
                    <a:pt x="7496" y="10525"/>
                    <a:pt x="6781" y="11240"/>
                    <a:pt x="5900" y="11240"/>
                  </a:cubicBezTo>
                  <a:cubicBezTo>
                    <a:pt x="5031" y="11240"/>
                    <a:pt x="4317" y="10525"/>
                    <a:pt x="4317" y="9644"/>
                  </a:cubicBezTo>
                  <a:lnTo>
                    <a:pt x="4317" y="8930"/>
                  </a:lnTo>
                  <a:lnTo>
                    <a:pt x="5900" y="8025"/>
                  </a:lnTo>
                  <a:close/>
                  <a:moveTo>
                    <a:pt x="5900" y="0"/>
                  </a:moveTo>
                  <a:cubicBezTo>
                    <a:pt x="4829" y="0"/>
                    <a:pt x="3971" y="869"/>
                    <a:pt x="3971" y="1941"/>
                  </a:cubicBezTo>
                  <a:lnTo>
                    <a:pt x="3971" y="2441"/>
                  </a:lnTo>
                  <a:cubicBezTo>
                    <a:pt x="3686" y="2274"/>
                    <a:pt x="3793" y="2334"/>
                    <a:pt x="3519" y="2191"/>
                  </a:cubicBezTo>
                  <a:cubicBezTo>
                    <a:pt x="3219" y="2016"/>
                    <a:pt x="2890" y="1933"/>
                    <a:pt x="2564" y="1933"/>
                  </a:cubicBezTo>
                  <a:cubicBezTo>
                    <a:pt x="2268" y="1933"/>
                    <a:pt x="1975" y="2001"/>
                    <a:pt x="1709" y="2131"/>
                  </a:cubicBezTo>
                  <a:cubicBezTo>
                    <a:pt x="1515" y="1930"/>
                    <a:pt x="1277" y="1842"/>
                    <a:pt x="1045" y="1842"/>
                  </a:cubicBezTo>
                  <a:cubicBezTo>
                    <a:pt x="508" y="1842"/>
                    <a:pt x="1" y="2313"/>
                    <a:pt x="126" y="2953"/>
                  </a:cubicBezTo>
                  <a:cubicBezTo>
                    <a:pt x="185" y="3251"/>
                    <a:pt x="388" y="3489"/>
                    <a:pt x="638" y="3608"/>
                  </a:cubicBezTo>
                  <a:cubicBezTo>
                    <a:pt x="530" y="4358"/>
                    <a:pt x="888" y="5156"/>
                    <a:pt x="1590" y="5549"/>
                  </a:cubicBezTo>
                  <a:cubicBezTo>
                    <a:pt x="1828" y="5691"/>
                    <a:pt x="1757" y="5644"/>
                    <a:pt x="1995" y="5787"/>
                  </a:cubicBezTo>
                  <a:lnTo>
                    <a:pt x="1590" y="6025"/>
                  </a:lnTo>
                  <a:cubicBezTo>
                    <a:pt x="995" y="6370"/>
                    <a:pt x="626" y="7025"/>
                    <a:pt x="626" y="7716"/>
                  </a:cubicBezTo>
                  <a:cubicBezTo>
                    <a:pt x="626" y="8704"/>
                    <a:pt x="1400" y="9537"/>
                    <a:pt x="2388" y="9632"/>
                  </a:cubicBezTo>
                  <a:lnTo>
                    <a:pt x="2412" y="9632"/>
                  </a:lnTo>
                  <a:cubicBezTo>
                    <a:pt x="2495" y="9632"/>
                    <a:pt x="2566" y="9573"/>
                    <a:pt x="2566" y="9478"/>
                  </a:cubicBezTo>
                  <a:cubicBezTo>
                    <a:pt x="2590" y="9394"/>
                    <a:pt x="2507" y="9299"/>
                    <a:pt x="2424" y="9299"/>
                  </a:cubicBezTo>
                  <a:cubicBezTo>
                    <a:pt x="1602" y="9228"/>
                    <a:pt x="959" y="8549"/>
                    <a:pt x="959" y="7727"/>
                  </a:cubicBezTo>
                  <a:cubicBezTo>
                    <a:pt x="959" y="7144"/>
                    <a:pt x="1281" y="6620"/>
                    <a:pt x="1769" y="6346"/>
                  </a:cubicBezTo>
                  <a:lnTo>
                    <a:pt x="2352" y="6013"/>
                  </a:lnTo>
                  <a:lnTo>
                    <a:pt x="3971" y="6942"/>
                  </a:lnTo>
                  <a:lnTo>
                    <a:pt x="3971" y="8763"/>
                  </a:lnTo>
                  <a:cubicBezTo>
                    <a:pt x="3436" y="9061"/>
                    <a:pt x="3305" y="9168"/>
                    <a:pt x="3031" y="9263"/>
                  </a:cubicBezTo>
                  <a:cubicBezTo>
                    <a:pt x="2947" y="9287"/>
                    <a:pt x="2900" y="9382"/>
                    <a:pt x="2912" y="9466"/>
                  </a:cubicBezTo>
                  <a:cubicBezTo>
                    <a:pt x="2943" y="9549"/>
                    <a:pt x="3011" y="9587"/>
                    <a:pt x="3091" y="9587"/>
                  </a:cubicBezTo>
                  <a:cubicBezTo>
                    <a:pt x="3103" y="9587"/>
                    <a:pt x="3114" y="9586"/>
                    <a:pt x="3126" y="9585"/>
                  </a:cubicBezTo>
                  <a:cubicBezTo>
                    <a:pt x="3436" y="9501"/>
                    <a:pt x="3578" y="9359"/>
                    <a:pt x="3959" y="9168"/>
                  </a:cubicBezTo>
                  <a:lnTo>
                    <a:pt x="3959" y="9680"/>
                  </a:lnTo>
                  <a:cubicBezTo>
                    <a:pt x="3959" y="10752"/>
                    <a:pt x="4817" y="11609"/>
                    <a:pt x="5888" y="11609"/>
                  </a:cubicBezTo>
                  <a:cubicBezTo>
                    <a:pt x="6960" y="11609"/>
                    <a:pt x="7829" y="10752"/>
                    <a:pt x="7829" y="9680"/>
                  </a:cubicBezTo>
                  <a:lnTo>
                    <a:pt x="7829" y="9168"/>
                  </a:lnTo>
                  <a:cubicBezTo>
                    <a:pt x="8317" y="9454"/>
                    <a:pt x="8627" y="9680"/>
                    <a:pt x="9222" y="9680"/>
                  </a:cubicBezTo>
                  <a:cubicBezTo>
                    <a:pt x="9555" y="9680"/>
                    <a:pt x="9865" y="9597"/>
                    <a:pt x="10151" y="9442"/>
                  </a:cubicBezTo>
                  <a:cubicBezTo>
                    <a:pt x="10315" y="9597"/>
                    <a:pt x="10543" y="9696"/>
                    <a:pt x="10788" y="9696"/>
                  </a:cubicBezTo>
                  <a:cubicBezTo>
                    <a:pt x="10845" y="9696"/>
                    <a:pt x="10902" y="9691"/>
                    <a:pt x="10960" y="9680"/>
                  </a:cubicBezTo>
                  <a:cubicBezTo>
                    <a:pt x="11865" y="9466"/>
                    <a:pt x="12008" y="8263"/>
                    <a:pt x="11175" y="7894"/>
                  </a:cubicBezTo>
                  <a:cubicBezTo>
                    <a:pt x="11246" y="7156"/>
                    <a:pt x="10889" y="6406"/>
                    <a:pt x="10210" y="6013"/>
                  </a:cubicBezTo>
                  <a:cubicBezTo>
                    <a:pt x="9972" y="5882"/>
                    <a:pt x="10044" y="5918"/>
                    <a:pt x="9805" y="5775"/>
                  </a:cubicBezTo>
                  <a:lnTo>
                    <a:pt x="10210" y="5537"/>
                  </a:lnTo>
                  <a:cubicBezTo>
                    <a:pt x="11127" y="5001"/>
                    <a:pt x="11460" y="3810"/>
                    <a:pt x="10925" y="2882"/>
                  </a:cubicBezTo>
                  <a:cubicBezTo>
                    <a:pt x="10579" y="2286"/>
                    <a:pt x="9924" y="1917"/>
                    <a:pt x="9246" y="1917"/>
                  </a:cubicBezTo>
                  <a:cubicBezTo>
                    <a:pt x="8531" y="1917"/>
                    <a:pt x="8139" y="2286"/>
                    <a:pt x="7841" y="2429"/>
                  </a:cubicBezTo>
                  <a:cubicBezTo>
                    <a:pt x="7829" y="2012"/>
                    <a:pt x="7865" y="1810"/>
                    <a:pt x="7793" y="1489"/>
                  </a:cubicBezTo>
                  <a:cubicBezTo>
                    <a:pt x="7783" y="1408"/>
                    <a:pt x="7704" y="1352"/>
                    <a:pt x="7629" y="1352"/>
                  </a:cubicBezTo>
                  <a:cubicBezTo>
                    <a:pt x="7616" y="1352"/>
                    <a:pt x="7603" y="1354"/>
                    <a:pt x="7591" y="1358"/>
                  </a:cubicBezTo>
                  <a:cubicBezTo>
                    <a:pt x="7496" y="1369"/>
                    <a:pt x="7436" y="1477"/>
                    <a:pt x="7448" y="1560"/>
                  </a:cubicBezTo>
                  <a:cubicBezTo>
                    <a:pt x="7507" y="1834"/>
                    <a:pt x="7484" y="1989"/>
                    <a:pt x="7496" y="2620"/>
                  </a:cubicBezTo>
                  <a:lnTo>
                    <a:pt x="5900" y="3525"/>
                  </a:lnTo>
                  <a:lnTo>
                    <a:pt x="4317" y="2620"/>
                  </a:lnTo>
                  <a:lnTo>
                    <a:pt x="4317" y="1941"/>
                  </a:lnTo>
                  <a:cubicBezTo>
                    <a:pt x="4317" y="1060"/>
                    <a:pt x="5031" y="346"/>
                    <a:pt x="5900" y="346"/>
                  </a:cubicBezTo>
                  <a:cubicBezTo>
                    <a:pt x="6424" y="346"/>
                    <a:pt x="6912" y="596"/>
                    <a:pt x="7210" y="1024"/>
                  </a:cubicBezTo>
                  <a:cubicBezTo>
                    <a:pt x="7246" y="1075"/>
                    <a:pt x="7301" y="1100"/>
                    <a:pt x="7354" y="1100"/>
                  </a:cubicBezTo>
                  <a:cubicBezTo>
                    <a:pt x="7388" y="1100"/>
                    <a:pt x="7420" y="1090"/>
                    <a:pt x="7448" y="1072"/>
                  </a:cubicBezTo>
                  <a:cubicBezTo>
                    <a:pt x="7531" y="1012"/>
                    <a:pt x="7543" y="905"/>
                    <a:pt x="7496" y="834"/>
                  </a:cubicBezTo>
                  <a:cubicBezTo>
                    <a:pt x="7138" y="310"/>
                    <a:pt x="6543" y="0"/>
                    <a:pt x="59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86" name="Google Shape;1086;p44"/>
          <p:cNvGrpSpPr/>
          <p:nvPr/>
        </p:nvGrpSpPr>
        <p:grpSpPr>
          <a:xfrm>
            <a:off x="6114504" y="1734689"/>
            <a:ext cx="428483" cy="518486"/>
            <a:chOff x="5864861" y="2772517"/>
            <a:chExt cx="284366" cy="344097"/>
          </a:xfrm>
        </p:grpSpPr>
        <p:sp>
          <p:nvSpPr>
            <p:cNvPr id="1087" name="Google Shape;1087;p44"/>
            <p:cNvSpPr/>
            <p:nvPr/>
          </p:nvSpPr>
          <p:spPr>
            <a:xfrm>
              <a:off x="6089464" y="3014490"/>
              <a:ext cx="15147" cy="15147"/>
            </a:xfrm>
            <a:custGeom>
              <a:avLst/>
              <a:gdLst/>
              <a:ahLst/>
              <a:cxnLst/>
              <a:rect l="l" t="t" r="r" b="b"/>
              <a:pathLst>
                <a:path w="477" h="477" extrusionOk="0">
                  <a:moveTo>
                    <a:pt x="238" y="1"/>
                  </a:moveTo>
                  <a:cubicBezTo>
                    <a:pt x="107" y="1"/>
                    <a:pt x="0" y="108"/>
                    <a:pt x="0" y="239"/>
                  </a:cubicBezTo>
                  <a:cubicBezTo>
                    <a:pt x="0" y="382"/>
                    <a:pt x="107" y="477"/>
                    <a:pt x="238" y="477"/>
                  </a:cubicBezTo>
                  <a:cubicBezTo>
                    <a:pt x="369" y="477"/>
                    <a:pt x="476" y="382"/>
                    <a:pt x="476" y="239"/>
                  </a:cubicBezTo>
                  <a:cubicBezTo>
                    <a:pt x="476" y="108"/>
                    <a:pt x="369" y="1"/>
                    <a:pt x="23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44"/>
            <p:cNvSpPr/>
            <p:nvPr/>
          </p:nvSpPr>
          <p:spPr>
            <a:xfrm>
              <a:off x="6051644" y="3070823"/>
              <a:ext cx="13274" cy="13274"/>
            </a:xfrm>
            <a:custGeom>
              <a:avLst/>
              <a:gdLst/>
              <a:ahLst/>
              <a:cxnLst/>
              <a:rect l="l" t="t" r="r" b="b"/>
              <a:pathLst>
                <a:path w="418" h="418" extrusionOk="0">
                  <a:moveTo>
                    <a:pt x="203" y="1"/>
                  </a:moveTo>
                  <a:cubicBezTo>
                    <a:pt x="84" y="1"/>
                    <a:pt x="0" y="96"/>
                    <a:pt x="0" y="215"/>
                  </a:cubicBezTo>
                  <a:cubicBezTo>
                    <a:pt x="0" y="322"/>
                    <a:pt x="84" y="417"/>
                    <a:pt x="203" y="417"/>
                  </a:cubicBezTo>
                  <a:cubicBezTo>
                    <a:pt x="334" y="417"/>
                    <a:pt x="417" y="334"/>
                    <a:pt x="417" y="215"/>
                  </a:cubicBezTo>
                  <a:cubicBezTo>
                    <a:pt x="417" y="96"/>
                    <a:pt x="334" y="1"/>
                    <a:pt x="2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44"/>
            <p:cNvSpPr/>
            <p:nvPr/>
          </p:nvSpPr>
          <p:spPr>
            <a:xfrm>
              <a:off x="5943518" y="3005789"/>
              <a:ext cx="13242" cy="12893"/>
            </a:xfrm>
            <a:custGeom>
              <a:avLst/>
              <a:gdLst/>
              <a:ahLst/>
              <a:cxnLst/>
              <a:rect l="l" t="t" r="r" b="b"/>
              <a:pathLst>
                <a:path w="417" h="406" extrusionOk="0">
                  <a:moveTo>
                    <a:pt x="203" y="1"/>
                  </a:moveTo>
                  <a:cubicBezTo>
                    <a:pt x="84" y="1"/>
                    <a:pt x="0" y="84"/>
                    <a:pt x="0" y="203"/>
                  </a:cubicBezTo>
                  <a:cubicBezTo>
                    <a:pt x="0" y="322"/>
                    <a:pt x="84" y="406"/>
                    <a:pt x="203" y="406"/>
                  </a:cubicBezTo>
                  <a:cubicBezTo>
                    <a:pt x="322" y="406"/>
                    <a:pt x="417" y="322"/>
                    <a:pt x="417" y="203"/>
                  </a:cubicBezTo>
                  <a:cubicBezTo>
                    <a:pt x="417" y="84"/>
                    <a:pt x="322" y="1"/>
                    <a:pt x="2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44"/>
            <p:cNvSpPr/>
            <p:nvPr/>
          </p:nvSpPr>
          <p:spPr>
            <a:xfrm>
              <a:off x="5965429" y="3070823"/>
              <a:ext cx="13655" cy="13274"/>
            </a:xfrm>
            <a:custGeom>
              <a:avLst/>
              <a:gdLst/>
              <a:ahLst/>
              <a:cxnLst/>
              <a:rect l="l" t="t" r="r" b="b"/>
              <a:pathLst>
                <a:path w="430" h="418" extrusionOk="0">
                  <a:moveTo>
                    <a:pt x="215" y="1"/>
                  </a:moveTo>
                  <a:cubicBezTo>
                    <a:pt x="96" y="1"/>
                    <a:pt x="1" y="96"/>
                    <a:pt x="1" y="215"/>
                  </a:cubicBezTo>
                  <a:cubicBezTo>
                    <a:pt x="1" y="322"/>
                    <a:pt x="96" y="417"/>
                    <a:pt x="215" y="417"/>
                  </a:cubicBezTo>
                  <a:cubicBezTo>
                    <a:pt x="334" y="417"/>
                    <a:pt x="429" y="334"/>
                    <a:pt x="429" y="215"/>
                  </a:cubicBezTo>
                  <a:cubicBezTo>
                    <a:pt x="429" y="96"/>
                    <a:pt x="334" y="1"/>
                    <a:pt x="2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44"/>
            <p:cNvSpPr/>
            <p:nvPr/>
          </p:nvSpPr>
          <p:spPr>
            <a:xfrm>
              <a:off x="6004392" y="3019412"/>
              <a:ext cx="16290" cy="15909"/>
            </a:xfrm>
            <a:custGeom>
              <a:avLst/>
              <a:gdLst/>
              <a:ahLst/>
              <a:cxnLst/>
              <a:rect l="l" t="t" r="r" b="b"/>
              <a:pathLst>
                <a:path w="513" h="501" extrusionOk="0">
                  <a:moveTo>
                    <a:pt x="250" y="0"/>
                  </a:moveTo>
                  <a:cubicBezTo>
                    <a:pt x="119" y="0"/>
                    <a:pt x="0" y="119"/>
                    <a:pt x="0" y="250"/>
                  </a:cubicBezTo>
                  <a:cubicBezTo>
                    <a:pt x="0" y="381"/>
                    <a:pt x="119" y="500"/>
                    <a:pt x="250" y="500"/>
                  </a:cubicBezTo>
                  <a:cubicBezTo>
                    <a:pt x="393" y="500"/>
                    <a:pt x="512" y="381"/>
                    <a:pt x="512" y="250"/>
                  </a:cubicBezTo>
                  <a:cubicBezTo>
                    <a:pt x="512" y="119"/>
                    <a:pt x="405" y="0"/>
                    <a:pt x="2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44"/>
            <p:cNvSpPr/>
            <p:nvPr/>
          </p:nvSpPr>
          <p:spPr>
            <a:xfrm>
              <a:off x="5864861" y="2772517"/>
              <a:ext cx="284366" cy="344097"/>
            </a:xfrm>
            <a:custGeom>
              <a:avLst/>
              <a:gdLst/>
              <a:ahLst/>
              <a:cxnLst/>
              <a:rect l="l" t="t" r="r" b="b"/>
              <a:pathLst>
                <a:path w="8955" h="10836" extrusionOk="0">
                  <a:moveTo>
                    <a:pt x="2983" y="6406"/>
                  </a:moveTo>
                  <a:cubicBezTo>
                    <a:pt x="3566" y="6406"/>
                    <a:pt x="4114" y="6556"/>
                    <a:pt x="4632" y="6871"/>
                  </a:cubicBezTo>
                  <a:cubicBezTo>
                    <a:pt x="5211" y="7197"/>
                    <a:pt x="5769" y="7306"/>
                    <a:pt x="6260" y="7306"/>
                  </a:cubicBezTo>
                  <a:cubicBezTo>
                    <a:pt x="6628" y="7306"/>
                    <a:pt x="6957" y="7245"/>
                    <a:pt x="7228" y="7168"/>
                  </a:cubicBezTo>
                  <a:cubicBezTo>
                    <a:pt x="7645" y="7049"/>
                    <a:pt x="7966" y="6871"/>
                    <a:pt x="8145" y="6751"/>
                  </a:cubicBezTo>
                  <a:lnTo>
                    <a:pt x="8145" y="6751"/>
                  </a:lnTo>
                  <a:cubicBezTo>
                    <a:pt x="8514" y="7954"/>
                    <a:pt x="8204" y="9276"/>
                    <a:pt x="7299" y="10216"/>
                  </a:cubicBezTo>
                  <a:cubicBezTo>
                    <a:pt x="7109" y="10407"/>
                    <a:pt x="6835" y="10526"/>
                    <a:pt x="6561" y="10526"/>
                  </a:cubicBezTo>
                  <a:lnTo>
                    <a:pt x="2906" y="10526"/>
                  </a:lnTo>
                  <a:cubicBezTo>
                    <a:pt x="2644" y="10526"/>
                    <a:pt x="2370" y="10407"/>
                    <a:pt x="2180" y="10228"/>
                  </a:cubicBezTo>
                  <a:cubicBezTo>
                    <a:pt x="1346" y="9383"/>
                    <a:pt x="941" y="8133"/>
                    <a:pt x="1275" y="6823"/>
                  </a:cubicBezTo>
                  <a:cubicBezTo>
                    <a:pt x="1406" y="6751"/>
                    <a:pt x="1775" y="6573"/>
                    <a:pt x="2263" y="6478"/>
                  </a:cubicBezTo>
                  <a:cubicBezTo>
                    <a:pt x="2509" y="6430"/>
                    <a:pt x="2748" y="6406"/>
                    <a:pt x="2983" y="6406"/>
                  </a:cubicBezTo>
                  <a:close/>
                  <a:moveTo>
                    <a:pt x="3239" y="1"/>
                  </a:moveTo>
                  <a:cubicBezTo>
                    <a:pt x="3001" y="1"/>
                    <a:pt x="2823" y="191"/>
                    <a:pt x="2823" y="417"/>
                  </a:cubicBezTo>
                  <a:lnTo>
                    <a:pt x="2823" y="786"/>
                  </a:lnTo>
                  <a:cubicBezTo>
                    <a:pt x="2823" y="1036"/>
                    <a:pt x="3013" y="1203"/>
                    <a:pt x="3239" y="1203"/>
                  </a:cubicBezTo>
                  <a:lnTo>
                    <a:pt x="3454" y="1203"/>
                  </a:lnTo>
                  <a:lnTo>
                    <a:pt x="3454" y="2525"/>
                  </a:lnTo>
                  <a:cubicBezTo>
                    <a:pt x="3454" y="2608"/>
                    <a:pt x="3537" y="2680"/>
                    <a:pt x="3620" y="2680"/>
                  </a:cubicBezTo>
                  <a:cubicBezTo>
                    <a:pt x="3704" y="2680"/>
                    <a:pt x="3787" y="2608"/>
                    <a:pt x="3787" y="2525"/>
                  </a:cubicBezTo>
                  <a:lnTo>
                    <a:pt x="3787" y="1203"/>
                  </a:lnTo>
                  <a:lnTo>
                    <a:pt x="5692" y="1203"/>
                  </a:lnTo>
                  <a:lnTo>
                    <a:pt x="5692" y="3858"/>
                  </a:lnTo>
                  <a:cubicBezTo>
                    <a:pt x="5692" y="4096"/>
                    <a:pt x="5835" y="4311"/>
                    <a:pt x="6049" y="4394"/>
                  </a:cubicBezTo>
                  <a:cubicBezTo>
                    <a:pt x="6978" y="4763"/>
                    <a:pt x="7692" y="5513"/>
                    <a:pt x="8049" y="6418"/>
                  </a:cubicBezTo>
                  <a:cubicBezTo>
                    <a:pt x="7907" y="6525"/>
                    <a:pt x="7573" y="6716"/>
                    <a:pt x="7133" y="6847"/>
                  </a:cubicBezTo>
                  <a:cubicBezTo>
                    <a:pt x="6830" y="6934"/>
                    <a:pt x="6535" y="6978"/>
                    <a:pt x="6245" y="6978"/>
                  </a:cubicBezTo>
                  <a:cubicBezTo>
                    <a:pt x="5748" y="6978"/>
                    <a:pt x="5270" y="6848"/>
                    <a:pt x="4811" y="6585"/>
                  </a:cubicBezTo>
                  <a:cubicBezTo>
                    <a:pt x="4225" y="6246"/>
                    <a:pt x="3592" y="6086"/>
                    <a:pt x="2961" y="6086"/>
                  </a:cubicBezTo>
                  <a:cubicBezTo>
                    <a:pt x="2437" y="6086"/>
                    <a:pt x="1914" y="6196"/>
                    <a:pt x="1418" y="6406"/>
                  </a:cubicBezTo>
                  <a:cubicBezTo>
                    <a:pt x="1775" y="5501"/>
                    <a:pt x="2477" y="4763"/>
                    <a:pt x="3430" y="4394"/>
                  </a:cubicBezTo>
                  <a:cubicBezTo>
                    <a:pt x="3656" y="4311"/>
                    <a:pt x="3787" y="4096"/>
                    <a:pt x="3787" y="3858"/>
                  </a:cubicBezTo>
                  <a:lnTo>
                    <a:pt x="3787" y="3322"/>
                  </a:lnTo>
                  <a:cubicBezTo>
                    <a:pt x="3787" y="3239"/>
                    <a:pt x="3716" y="3156"/>
                    <a:pt x="3620" y="3156"/>
                  </a:cubicBezTo>
                  <a:cubicBezTo>
                    <a:pt x="3537" y="3156"/>
                    <a:pt x="3454" y="3239"/>
                    <a:pt x="3454" y="3322"/>
                  </a:cubicBezTo>
                  <a:lnTo>
                    <a:pt x="3454" y="3858"/>
                  </a:lnTo>
                  <a:cubicBezTo>
                    <a:pt x="3454" y="3965"/>
                    <a:pt x="3394" y="4049"/>
                    <a:pt x="3299" y="4096"/>
                  </a:cubicBezTo>
                  <a:cubicBezTo>
                    <a:pt x="703" y="5120"/>
                    <a:pt x="1" y="8478"/>
                    <a:pt x="1942" y="10442"/>
                  </a:cubicBezTo>
                  <a:cubicBezTo>
                    <a:pt x="2192" y="10692"/>
                    <a:pt x="2537" y="10835"/>
                    <a:pt x="2894" y="10835"/>
                  </a:cubicBezTo>
                  <a:lnTo>
                    <a:pt x="6549" y="10835"/>
                  </a:lnTo>
                  <a:cubicBezTo>
                    <a:pt x="6906" y="10835"/>
                    <a:pt x="7252" y="10692"/>
                    <a:pt x="7502" y="10442"/>
                  </a:cubicBezTo>
                  <a:cubicBezTo>
                    <a:pt x="8907" y="9026"/>
                    <a:pt x="8954" y="6930"/>
                    <a:pt x="7907" y="5466"/>
                  </a:cubicBezTo>
                  <a:cubicBezTo>
                    <a:pt x="7478" y="4858"/>
                    <a:pt x="6871" y="4370"/>
                    <a:pt x="6168" y="4096"/>
                  </a:cubicBezTo>
                  <a:cubicBezTo>
                    <a:pt x="6061" y="4049"/>
                    <a:pt x="6002" y="3965"/>
                    <a:pt x="6002" y="3858"/>
                  </a:cubicBezTo>
                  <a:lnTo>
                    <a:pt x="6002" y="1203"/>
                  </a:lnTo>
                  <a:lnTo>
                    <a:pt x="6228" y="1203"/>
                  </a:lnTo>
                  <a:cubicBezTo>
                    <a:pt x="6466" y="1203"/>
                    <a:pt x="6644" y="1013"/>
                    <a:pt x="6644" y="786"/>
                  </a:cubicBezTo>
                  <a:lnTo>
                    <a:pt x="6644" y="417"/>
                  </a:lnTo>
                  <a:cubicBezTo>
                    <a:pt x="6644" y="179"/>
                    <a:pt x="6454" y="1"/>
                    <a:pt x="6228" y="1"/>
                  </a:cubicBezTo>
                  <a:lnTo>
                    <a:pt x="5394" y="1"/>
                  </a:lnTo>
                  <a:cubicBezTo>
                    <a:pt x="5299" y="1"/>
                    <a:pt x="5228" y="72"/>
                    <a:pt x="5228" y="167"/>
                  </a:cubicBezTo>
                  <a:cubicBezTo>
                    <a:pt x="5228" y="263"/>
                    <a:pt x="5299" y="334"/>
                    <a:pt x="5394" y="334"/>
                  </a:cubicBezTo>
                  <a:lnTo>
                    <a:pt x="6228" y="334"/>
                  </a:lnTo>
                  <a:cubicBezTo>
                    <a:pt x="6287" y="334"/>
                    <a:pt x="6335" y="382"/>
                    <a:pt x="6335" y="441"/>
                  </a:cubicBezTo>
                  <a:lnTo>
                    <a:pt x="6335" y="810"/>
                  </a:lnTo>
                  <a:cubicBezTo>
                    <a:pt x="6335" y="870"/>
                    <a:pt x="6287" y="905"/>
                    <a:pt x="6228" y="905"/>
                  </a:cubicBezTo>
                  <a:lnTo>
                    <a:pt x="3239" y="905"/>
                  </a:lnTo>
                  <a:cubicBezTo>
                    <a:pt x="3168" y="905"/>
                    <a:pt x="3132" y="870"/>
                    <a:pt x="3132" y="810"/>
                  </a:cubicBezTo>
                  <a:lnTo>
                    <a:pt x="3132" y="441"/>
                  </a:lnTo>
                  <a:cubicBezTo>
                    <a:pt x="3132" y="382"/>
                    <a:pt x="3168" y="334"/>
                    <a:pt x="3239" y="334"/>
                  </a:cubicBezTo>
                  <a:lnTo>
                    <a:pt x="4609" y="334"/>
                  </a:lnTo>
                  <a:cubicBezTo>
                    <a:pt x="4692" y="334"/>
                    <a:pt x="4763" y="263"/>
                    <a:pt x="4763" y="167"/>
                  </a:cubicBezTo>
                  <a:cubicBezTo>
                    <a:pt x="4763" y="72"/>
                    <a:pt x="4692" y="1"/>
                    <a:pt x="46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95"/>
        <p:cNvGrpSpPr/>
        <p:nvPr/>
      </p:nvGrpSpPr>
      <p:grpSpPr>
        <a:xfrm>
          <a:off x="0" y="0"/>
          <a:ext cx="0" cy="0"/>
          <a:chOff x="0" y="0"/>
          <a:chExt cx="0" cy="0"/>
        </a:xfrm>
      </p:grpSpPr>
      <p:sp>
        <p:nvSpPr>
          <p:cNvPr id="1596" name="Google Shape;1596;p57"/>
          <p:cNvSpPr txBox="1">
            <a:spLocks noGrp="1"/>
          </p:cNvSpPr>
          <p:nvPr>
            <p:ph type="title"/>
          </p:nvPr>
        </p:nvSpPr>
        <p:spPr>
          <a:xfrm>
            <a:off x="431179" y="553825"/>
            <a:ext cx="3999571" cy="1063200"/>
          </a:xfrm>
          <a:prstGeom prst="rect">
            <a:avLst/>
          </a:prstGeom>
        </p:spPr>
        <p:txBody>
          <a:bodyPr spcFirstLastPara="1" wrap="square" lIns="91425" tIns="91425" rIns="91425" bIns="91425" anchor="b" anchorCtr="0">
            <a:noAutofit/>
          </a:bodyPr>
          <a:lstStyle/>
          <a:p>
            <a:r>
              <a:rPr lang="en-US" sz="1400" b="1" dirty="0"/>
              <a:t>1.</a:t>
            </a:r>
            <a:r>
              <a:rPr lang="en-US" sz="1800" b="1" dirty="0"/>
              <a:t> Understanding</a:t>
            </a:r>
            <a:r>
              <a:rPr lang="ar-EG" sz="1800" b="1" dirty="0"/>
              <a:t> </a:t>
            </a:r>
            <a:r>
              <a:rPr lang="en-US" sz="1800" b="1" dirty="0"/>
              <a:t>Recommendation Systems:</a:t>
            </a:r>
            <a:r>
              <a:rPr lang="en-US" sz="1400" b="1" dirty="0"/>
              <a:t> </a:t>
            </a:r>
            <a:endParaRPr lang="en-US" sz="1600" dirty="0"/>
          </a:p>
        </p:txBody>
      </p:sp>
      <p:sp>
        <p:nvSpPr>
          <p:cNvPr id="1597" name="Google Shape;1597;p57"/>
          <p:cNvSpPr txBox="1">
            <a:spLocks noGrp="1"/>
          </p:cNvSpPr>
          <p:nvPr>
            <p:ph type="subTitle" idx="1"/>
          </p:nvPr>
        </p:nvSpPr>
        <p:spPr>
          <a:xfrm>
            <a:off x="321745" y="1988787"/>
            <a:ext cx="4799207" cy="2843408"/>
          </a:xfrm>
          <a:prstGeom prst="rect">
            <a:avLst/>
          </a:prstGeom>
        </p:spPr>
        <p:txBody>
          <a:bodyPr spcFirstLastPara="1" wrap="square" lIns="91425" tIns="91425" rIns="91425" bIns="91425" anchor="t" anchorCtr="0">
            <a:noAutofit/>
          </a:bodyPr>
          <a:lstStyle/>
          <a:p>
            <a:pPr>
              <a:buFont typeface="Arial" panose="020B0604020202020204" pitchFamily="34" charset="0"/>
              <a:buChar char="•"/>
            </a:pPr>
            <a:r>
              <a:rPr lang="en-US" sz="1200" dirty="0"/>
              <a:t>Recommendation systems are algorithms designed to suggest items (movies, products, music, etc.) to users based on their preferences, behavior, and historical data.</a:t>
            </a:r>
          </a:p>
          <a:p>
            <a:pPr>
              <a:buFont typeface="Arial" panose="020B0604020202020204" pitchFamily="34" charset="0"/>
              <a:buChar char="•"/>
            </a:pPr>
            <a:r>
              <a:rPr lang="en-US" sz="1200" dirty="0"/>
              <a:t>In the context of movie recommendations, systems typically utilize collaborative filtering, content-based filtering, or hybrid approaches.</a:t>
            </a:r>
          </a:p>
          <a:p>
            <a:pPr>
              <a:buFont typeface="Arial" panose="020B0604020202020204" pitchFamily="34" charset="0"/>
              <a:buChar char="•"/>
            </a:pPr>
            <a:r>
              <a:rPr lang="en-US" sz="1200" dirty="0"/>
              <a:t>Collaborative filtering identifies similarities between users or items based on user ratings or interactions, recommending items that similar users have liked.</a:t>
            </a:r>
          </a:p>
          <a:p>
            <a:pPr>
              <a:buFont typeface="Arial" panose="020B0604020202020204" pitchFamily="34" charset="0"/>
              <a:buChar char="•"/>
            </a:pPr>
            <a:r>
              <a:rPr lang="en-US" sz="1200" dirty="0"/>
              <a:t>Content-based filtering recommends items similar to those a user has previously liked, based on the attributes or features of the items.</a:t>
            </a:r>
          </a:p>
        </p:txBody>
      </p:sp>
      <p:sp>
        <p:nvSpPr>
          <p:cNvPr id="1598" name="Google Shape;1598;p57"/>
          <p:cNvSpPr/>
          <p:nvPr/>
        </p:nvSpPr>
        <p:spPr>
          <a:xfrm>
            <a:off x="5271579" y="891931"/>
            <a:ext cx="1664618" cy="3176204"/>
          </a:xfrm>
          <a:custGeom>
            <a:avLst/>
            <a:gdLst/>
            <a:ahLst/>
            <a:cxnLst/>
            <a:rect l="l" t="t" r="r" b="b"/>
            <a:pathLst>
              <a:path w="84552" h="161331" extrusionOk="0">
                <a:moveTo>
                  <a:pt x="1" y="1"/>
                </a:moveTo>
                <a:lnTo>
                  <a:pt x="1" y="161331"/>
                </a:lnTo>
                <a:lnTo>
                  <a:pt x="84551" y="161331"/>
                </a:lnTo>
                <a:lnTo>
                  <a:pt x="8455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99" name="Google Shape;1599;p57"/>
          <p:cNvGrpSpPr/>
          <p:nvPr/>
        </p:nvGrpSpPr>
        <p:grpSpPr>
          <a:xfrm>
            <a:off x="5186401" y="709411"/>
            <a:ext cx="1834973" cy="3724678"/>
            <a:chOff x="5186401" y="494525"/>
            <a:chExt cx="1834973" cy="3724678"/>
          </a:xfrm>
        </p:grpSpPr>
        <p:sp>
          <p:nvSpPr>
            <p:cNvPr id="1600" name="Google Shape;1600;p57"/>
            <p:cNvSpPr/>
            <p:nvPr/>
          </p:nvSpPr>
          <p:spPr>
            <a:xfrm>
              <a:off x="5186401" y="494525"/>
              <a:ext cx="1834973" cy="3724678"/>
            </a:xfrm>
            <a:custGeom>
              <a:avLst/>
              <a:gdLst/>
              <a:ahLst/>
              <a:cxnLst/>
              <a:rect l="l" t="t" r="r" b="b"/>
              <a:pathLst>
                <a:path w="93205" h="189190" extrusionOk="0">
                  <a:moveTo>
                    <a:pt x="2870" y="0"/>
                  </a:moveTo>
                  <a:cubicBezTo>
                    <a:pt x="1280" y="0"/>
                    <a:pt x="0" y="1280"/>
                    <a:pt x="0" y="2914"/>
                  </a:cubicBezTo>
                  <a:lnTo>
                    <a:pt x="0" y="186320"/>
                  </a:lnTo>
                  <a:cubicBezTo>
                    <a:pt x="0" y="187909"/>
                    <a:pt x="1280" y="189190"/>
                    <a:pt x="2870" y="189190"/>
                  </a:cubicBezTo>
                  <a:lnTo>
                    <a:pt x="90334" y="189190"/>
                  </a:lnTo>
                  <a:cubicBezTo>
                    <a:pt x="91924" y="189190"/>
                    <a:pt x="93204" y="187909"/>
                    <a:pt x="93204" y="186320"/>
                  </a:cubicBezTo>
                  <a:lnTo>
                    <a:pt x="93204" y="2914"/>
                  </a:lnTo>
                  <a:cubicBezTo>
                    <a:pt x="93204" y="1280"/>
                    <a:pt x="91924" y="0"/>
                    <a:pt x="9033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1601;p57"/>
            <p:cNvSpPr/>
            <p:nvPr/>
          </p:nvSpPr>
          <p:spPr>
            <a:xfrm>
              <a:off x="5890455" y="3969678"/>
              <a:ext cx="458108" cy="154724"/>
            </a:xfrm>
            <a:custGeom>
              <a:avLst/>
              <a:gdLst/>
              <a:ahLst/>
              <a:cxnLst/>
              <a:rect l="l" t="t" r="r" b="b"/>
              <a:pathLst>
                <a:path w="23269" h="7859" extrusionOk="0">
                  <a:moveTo>
                    <a:pt x="796" y="0"/>
                  </a:moveTo>
                  <a:cubicBezTo>
                    <a:pt x="354" y="0"/>
                    <a:pt x="1" y="353"/>
                    <a:pt x="1" y="751"/>
                  </a:cubicBezTo>
                  <a:lnTo>
                    <a:pt x="1" y="7064"/>
                  </a:lnTo>
                  <a:cubicBezTo>
                    <a:pt x="1" y="7506"/>
                    <a:pt x="354" y="7859"/>
                    <a:pt x="796" y="7859"/>
                  </a:cubicBezTo>
                  <a:lnTo>
                    <a:pt x="22474" y="7859"/>
                  </a:lnTo>
                  <a:cubicBezTo>
                    <a:pt x="22916" y="7859"/>
                    <a:pt x="23269" y="7506"/>
                    <a:pt x="23269" y="7064"/>
                  </a:cubicBezTo>
                  <a:lnTo>
                    <a:pt x="23269" y="751"/>
                  </a:lnTo>
                  <a:cubicBezTo>
                    <a:pt x="23269" y="353"/>
                    <a:pt x="22916" y="0"/>
                    <a:pt x="2247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602" name="Google Shape;1602;p57"/>
          <p:cNvPicPr preferRelativeResize="0"/>
          <p:nvPr/>
        </p:nvPicPr>
        <p:blipFill rotWithShape="1">
          <a:blip r:embed="rId3">
            <a:alphaModFix/>
          </a:blip>
          <a:srcRect l="11514" r="59005"/>
          <a:stretch/>
        </p:blipFill>
        <p:spPr>
          <a:xfrm>
            <a:off x="5262417" y="905964"/>
            <a:ext cx="1664599" cy="3176198"/>
          </a:xfrm>
          <a:prstGeom prst="rect">
            <a:avLst/>
          </a:prstGeom>
          <a:noFill/>
          <a:ln>
            <a:noFill/>
          </a:ln>
        </p:spPr>
      </p:pic>
      <p:grpSp>
        <p:nvGrpSpPr>
          <p:cNvPr id="1603" name="Google Shape;1603;p57"/>
          <p:cNvGrpSpPr/>
          <p:nvPr/>
        </p:nvGrpSpPr>
        <p:grpSpPr>
          <a:xfrm>
            <a:off x="4260839" y="638775"/>
            <a:ext cx="3552711" cy="3041625"/>
            <a:chOff x="4992214" y="1663075"/>
            <a:chExt cx="3552711" cy="3041625"/>
          </a:xfrm>
        </p:grpSpPr>
        <p:grpSp>
          <p:nvGrpSpPr>
            <p:cNvPr id="1604" name="Google Shape;1604;p57"/>
            <p:cNvGrpSpPr/>
            <p:nvPr/>
          </p:nvGrpSpPr>
          <p:grpSpPr>
            <a:xfrm>
              <a:off x="4992214" y="2487407"/>
              <a:ext cx="3278577" cy="2217293"/>
              <a:chOff x="4992214" y="2487407"/>
              <a:chExt cx="3278577" cy="2217293"/>
            </a:xfrm>
          </p:grpSpPr>
          <p:sp>
            <p:nvSpPr>
              <p:cNvPr id="1605" name="Google Shape;1605;p57"/>
              <p:cNvSpPr/>
              <p:nvPr/>
            </p:nvSpPr>
            <p:spPr>
              <a:xfrm>
                <a:off x="4992214" y="2487407"/>
                <a:ext cx="294752" cy="307843"/>
              </a:xfrm>
              <a:custGeom>
                <a:avLst/>
                <a:gdLst/>
                <a:ahLst/>
                <a:cxnLst/>
                <a:rect l="l" t="t" r="r" b="b"/>
                <a:pathLst>
                  <a:path w="4072" h="4253" extrusionOk="0">
                    <a:moveTo>
                      <a:pt x="3855" y="1517"/>
                    </a:moveTo>
                    <a:cubicBezTo>
                      <a:pt x="2595" y="1517"/>
                      <a:pt x="2595" y="1517"/>
                      <a:pt x="2595" y="1517"/>
                    </a:cubicBezTo>
                    <a:cubicBezTo>
                      <a:pt x="2435" y="1068"/>
                      <a:pt x="2274" y="619"/>
                      <a:pt x="2113" y="169"/>
                    </a:cubicBezTo>
                    <a:cubicBezTo>
                      <a:pt x="2056" y="10"/>
                      <a:pt x="1832" y="0"/>
                      <a:pt x="1779" y="169"/>
                    </a:cubicBezTo>
                    <a:cubicBezTo>
                      <a:pt x="1639" y="619"/>
                      <a:pt x="1499" y="1068"/>
                      <a:pt x="1359" y="1517"/>
                    </a:cubicBezTo>
                    <a:cubicBezTo>
                      <a:pt x="217" y="1517"/>
                      <a:pt x="217" y="1517"/>
                      <a:pt x="217" y="1517"/>
                    </a:cubicBezTo>
                    <a:cubicBezTo>
                      <a:pt x="30" y="1517"/>
                      <a:pt x="0" y="1742"/>
                      <a:pt x="130" y="1839"/>
                    </a:cubicBezTo>
                    <a:cubicBezTo>
                      <a:pt x="435" y="2069"/>
                      <a:pt x="740" y="2298"/>
                      <a:pt x="1045" y="2528"/>
                    </a:cubicBezTo>
                    <a:cubicBezTo>
                      <a:pt x="895" y="3010"/>
                      <a:pt x="745" y="3492"/>
                      <a:pt x="595" y="3974"/>
                    </a:cubicBezTo>
                    <a:cubicBezTo>
                      <a:pt x="571" y="4050"/>
                      <a:pt x="599" y="4109"/>
                      <a:pt x="647" y="4145"/>
                    </a:cubicBezTo>
                    <a:cubicBezTo>
                      <a:pt x="693" y="4203"/>
                      <a:pt x="771" y="4228"/>
                      <a:pt x="849" y="4169"/>
                    </a:cubicBezTo>
                    <a:cubicBezTo>
                      <a:pt x="1245" y="3871"/>
                      <a:pt x="1641" y="3573"/>
                      <a:pt x="2037" y="3274"/>
                    </a:cubicBezTo>
                    <a:cubicBezTo>
                      <a:pt x="2431" y="3570"/>
                      <a:pt x="2824" y="3866"/>
                      <a:pt x="3218" y="4162"/>
                    </a:cubicBezTo>
                    <a:cubicBezTo>
                      <a:pt x="3339" y="4253"/>
                      <a:pt x="3521" y="4103"/>
                      <a:pt x="3472" y="3968"/>
                    </a:cubicBezTo>
                    <a:cubicBezTo>
                      <a:pt x="3306" y="3502"/>
                      <a:pt x="3139" y="3036"/>
                      <a:pt x="2972" y="2570"/>
                    </a:cubicBezTo>
                    <a:cubicBezTo>
                      <a:pt x="3296" y="2326"/>
                      <a:pt x="3619" y="2083"/>
                      <a:pt x="3943" y="1839"/>
                    </a:cubicBezTo>
                    <a:cubicBezTo>
                      <a:pt x="4072" y="1741"/>
                      <a:pt x="4042" y="1517"/>
                      <a:pt x="3855" y="1517"/>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606" name="Google Shape;1606;p57"/>
              <p:cNvSpPr/>
              <p:nvPr/>
            </p:nvSpPr>
            <p:spPr>
              <a:xfrm>
                <a:off x="7976039" y="4396857"/>
                <a:ext cx="294752" cy="307843"/>
              </a:xfrm>
              <a:custGeom>
                <a:avLst/>
                <a:gdLst/>
                <a:ahLst/>
                <a:cxnLst/>
                <a:rect l="l" t="t" r="r" b="b"/>
                <a:pathLst>
                  <a:path w="4072" h="4253" extrusionOk="0">
                    <a:moveTo>
                      <a:pt x="3855" y="1517"/>
                    </a:moveTo>
                    <a:cubicBezTo>
                      <a:pt x="2595" y="1517"/>
                      <a:pt x="2595" y="1517"/>
                      <a:pt x="2595" y="1517"/>
                    </a:cubicBezTo>
                    <a:cubicBezTo>
                      <a:pt x="2435" y="1068"/>
                      <a:pt x="2274" y="619"/>
                      <a:pt x="2113" y="169"/>
                    </a:cubicBezTo>
                    <a:cubicBezTo>
                      <a:pt x="2056" y="10"/>
                      <a:pt x="1832" y="0"/>
                      <a:pt x="1779" y="169"/>
                    </a:cubicBezTo>
                    <a:cubicBezTo>
                      <a:pt x="1639" y="619"/>
                      <a:pt x="1499" y="1068"/>
                      <a:pt x="1359" y="1517"/>
                    </a:cubicBezTo>
                    <a:cubicBezTo>
                      <a:pt x="217" y="1517"/>
                      <a:pt x="217" y="1517"/>
                      <a:pt x="217" y="1517"/>
                    </a:cubicBezTo>
                    <a:cubicBezTo>
                      <a:pt x="30" y="1517"/>
                      <a:pt x="0" y="1742"/>
                      <a:pt x="130" y="1839"/>
                    </a:cubicBezTo>
                    <a:cubicBezTo>
                      <a:pt x="435" y="2069"/>
                      <a:pt x="740" y="2298"/>
                      <a:pt x="1045" y="2528"/>
                    </a:cubicBezTo>
                    <a:cubicBezTo>
                      <a:pt x="895" y="3010"/>
                      <a:pt x="745" y="3492"/>
                      <a:pt x="595" y="3974"/>
                    </a:cubicBezTo>
                    <a:cubicBezTo>
                      <a:pt x="571" y="4050"/>
                      <a:pt x="599" y="4109"/>
                      <a:pt x="647" y="4145"/>
                    </a:cubicBezTo>
                    <a:cubicBezTo>
                      <a:pt x="693" y="4203"/>
                      <a:pt x="771" y="4228"/>
                      <a:pt x="849" y="4169"/>
                    </a:cubicBezTo>
                    <a:cubicBezTo>
                      <a:pt x="1245" y="3871"/>
                      <a:pt x="1641" y="3573"/>
                      <a:pt x="2037" y="3274"/>
                    </a:cubicBezTo>
                    <a:cubicBezTo>
                      <a:pt x="2431" y="3570"/>
                      <a:pt x="2824" y="3866"/>
                      <a:pt x="3218" y="4162"/>
                    </a:cubicBezTo>
                    <a:cubicBezTo>
                      <a:pt x="3339" y="4253"/>
                      <a:pt x="3521" y="4103"/>
                      <a:pt x="3472" y="3968"/>
                    </a:cubicBezTo>
                    <a:cubicBezTo>
                      <a:pt x="3306" y="3502"/>
                      <a:pt x="3139" y="3036"/>
                      <a:pt x="2972" y="2570"/>
                    </a:cubicBezTo>
                    <a:cubicBezTo>
                      <a:pt x="3296" y="2326"/>
                      <a:pt x="3619" y="2083"/>
                      <a:pt x="3943" y="1839"/>
                    </a:cubicBezTo>
                    <a:cubicBezTo>
                      <a:pt x="4072" y="1741"/>
                      <a:pt x="4042" y="1517"/>
                      <a:pt x="3855" y="1517"/>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1607" name="Google Shape;1607;p57"/>
            <p:cNvSpPr/>
            <p:nvPr/>
          </p:nvSpPr>
          <p:spPr>
            <a:xfrm>
              <a:off x="8316598" y="1663075"/>
              <a:ext cx="228327" cy="238476"/>
            </a:xfrm>
            <a:custGeom>
              <a:avLst/>
              <a:gdLst/>
              <a:ahLst/>
              <a:cxnLst/>
              <a:rect l="l" t="t" r="r" b="b"/>
              <a:pathLst>
                <a:path w="4072" h="4253" extrusionOk="0">
                  <a:moveTo>
                    <a:pt x="3855" y="1517"/>
                  </a:moveTo>
                  <a:cubicBezTo>
                    <a:pt x="2595" y="1517"/>
                    <a:pt x="2595" y="1517"/>
                    <a:pt x="2595" y="1517"/>
                  </a:cubicBezTo>
                  <a:cubicBezTo>
                    <a:pt x="2435" y="1068"/>
                    <a:pt x="2274" y="619"/>
                    <a:pt x="2113" y="169"/>
                  </a:cubicBezTo>
                  <a:cubicBezTo>
                    <a:pt x="2056" y="10"/>
                    <a:pt x="1832" y="0"/>
                    <a:pt x="1779" y="169"/>
                  </a:cubicBezTo>
                  <a:cubicBezTo>
                    <a:pt x="1639" y="619"/>
                    <a:pt x="1499" y="1068"/>
                    <a:pt x="1359" y="1517"/>
                  </a:cubicBezTo>
                  <a:cubicBezTo>
                    <a:pt x="217" y="1517"/>
                    <a:pt x="217" y="1517"/>
                    <a:pt x="217" y="1517"/>
                  </a:cubicBezTo>
                  <a:cubicBezTo>
                    <a:pt x="30" y="1517"/>
                    <a:pt x="0" y="1742"/>
                    <a:pt x="130" y="1839"/>
                  </a:cubicBezTo>
                  <a:cubicBezTo>
                    <a:pt x="435" y="2069"/>
                    <a:pt x="740" y="2298"/>
                    <a:pt x="1045" y="2528"/>
                  </a:cubicBezTo>
                  <a:cubicBezTo>
                    <a:pt x="895" y="3010"/>
                    <a:pt x="745" y="3492"/>
                    <a:pt x="595" y="3974"/>
                  </a:cubicBezTo>
                  <a:cubicBezTo>
                    <a:pt x="571" y="4050"/>
                    <a:pt x="599" y="4109"/>
                    <a:pt x="647" y="4145"/>
                  </a:cubicBezTo>
                  <a:cubicBezTo>
                    <a:pt x="693" y="4203"/>
                    <a:pt x="771" y="4228"/>
                    <a:pt x="849" y="4169"/>
                  </a:cubicBezTo>
                  <a:cubicBezTo>
                    <a:pt x="1245" y="3871"/>
                    <a:pt x="1641" y="3573"/>
                    <a:pt x="2037" y="3274"/>
                  </a:cubicBezTo>
                  <a:cubicBezTo>
                    <a:pt x="2431" y="3570"/>
                    <a:pt x="2824" y="3866"/>
                    <a:pt x="3218" y="4162"/>
                  </a:cubicBezTo>
                  <a:cubicBezTo>
                    <a:pt x="3339" y="4253"/>
                    <a:pt x="3521" y="4103"/>
                    <a:pt x="3472" y="3968"/>
                  </a:cubicBezTo>
                  <a:cubicBezTo>
                    <a:pt x="3306" y="3502"/>
                    <a:pt x="3139" y="3036"/>
                    <a:pt x="2972" y="2570"/>
                  </a:cubicBezTo>
                  <a:cubicBezTo>
                    <a:pt x="3296" y="2326"/>
                    <a:pt x="3619" y="2083"/>
                    <a:pt x="3943" y="1839"/>
                  </a:cubicBezTo>
                  <a:cubicBezTo>
                    <a:pt x="4072" y="1741"/>
                    <a:pt x="4042" y="1517"/>
                    <a:pt x="3855" y="1517"/>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grpSp>
        <p:nvGrpSpPr>
          <p:cNvPr id="1608" name="Google Shape;1608;p57"/>
          <p:cNvGrpSpPr/>
          <p:nvPr/>
        </p:nvGrpSpPr>
        <p:grpSpPr>
          <a:xfrm rot="1833480">
            <a:off x="7214725" y="2175680"/>
            <a:ext cx="940275" cy="608690"/>
            <a:chOff x="3496" y="322"/>
            <a:chExt cx="3223" cy="2087"/>
          </a:xfrm>
        </p:grpSpPr>
        <p:sp>
          <p:nvSpPr>
            <p:cNvPr id="1609" name="Google Shape;1609;p57"/>
            <p:cNvSpPr/>
            <p:nvPr/>
          </p:nvSpPr>
          <p:spPr>
            <a:xfrm>
              <a:off x="4069" y="355"/>
              <a:ext cx="2077" cy="2054"/>
            </a:xfrm>
            <a:custGeom>
              <a:avLst/>
              <a:gdLst/>
              <a:ahLst/>
              <a:cxnLst/>
              <a:rect l="l" t="t" r="r" b="b"/>
              <a:pathLst>
                <a:path w="4916" h="4861" extrusionOk="0">
                  <a:moveTo>
                    <a:pt x="2474" y="0"/>
                  </a:moveTo>
                  <a:cubicBezTo>
                    <a:pt x="2038" y="0"/>
                    <a:pt x="1618" y="118"/>
                    <a:pt x="1255" y="330"/>
                  </a:cubicBezTo>
                  <a:cubicBezTo>
                    <a:pt x="906" y="533"/>
                    <a:pt x="608" y="822"/>
                    <a:pt x="396" y="1175"/>
                  </a:cubicBezTo>
                  <a:cubicBezTo>
                    <a:pt x="265" y="1391"/>
                    <a:pt x="166" y="1632"/>
                    <a:pt x="107" y="1891"/>
                  </a:cubicBezTo>
                  <a:cubicBezTo>
                    <a:pt x="104" y="1906"/>
                    <a:pt x="100" y="1921"/>
                    <a:pt x="97" y="1936"/>
                  </a:cubicBezTo>
                  <a:cubicBezTo>
                    <a:pt x="0" y="2403"/>
                    <a:pt x="44" y="2866"/>
                    <a:pt x="200" y="3281"/>
                  </a:cubicBezTo>
                  <a:cubicBezTo>
                    <a:pt x="376" y="3751"/>
                    <a:pt x="695" y="4160"/>
                    <a:pt x="1115" y="4444"/>
                  </a:cubicBezTo>
                  <a:cubicBezTo>
                    <a:pt x="1370" y="4617"/>
                    <a:pt x="1662" y="4744"/>
                    <a:pt x="1983" y="4810"/>
                  </a:cubicBezTo>
                  <a:cubicBezTo>
                    <a:pt x="2149" y="4844"/>
                    <a:pt x="2314" y="4861"/>
                    <a:pt x="2478" y="4861"/>
                  </a:cubicBezTo>
                  <a:cubicBezTo>
                    <a:pt x="2788" y="4861"/>
                    <a:pt x="3089" y="4801"/>
                    <a:pt x="3368" y="4691"/>
                  </a:cubicBezTo>
                  <a:cubicBezTo>
                    <a:pt x="3753" y="4539"/>
                    <a:pt x="4095" y="4290"/>
                    <a:pt x="4359" y="3968"/>
                  </a:cubicBezTo>
                  <a:cubicBezTo>
                    <a:pt x="4599" y="3674"/>
                    <a:pt x="4774" y="3321"/>
                    <a:pt x="4856" y="2924"/>
                  </a:cubicBezTo>
                  <a:cubicBezTo>
                    <a:pt x="4903" y="2700"/>
                    <a:pt x="4916" y="2476"/>
                    <a:pt x="4901" y="2258"/>
                  </a:cubicBezTo>
                  <a:cubicBezTo>
                    <a:pt x="4885" y="2031"/>
                    <a:pt x="4837" y="1809"/>
                    <a:pt x="4760" y="1600"/>
                  </a:cubicBezTo>
                  <a:cubicBezTo>
                    <a:pt x="4648" y="1291"/>
                    <a:pt x="4473" y="1008"/>
                    <a:pt x="4249" y="769"/>
                  </a:cubicBezTo>
                  <a:cubicBezTo>
                    <a:pt x="3919" y="415"/>
                    <a:pt x="3480" y="156"/>
                    <a:pt x="2970" y="51"/>
                  </a:cubicBezTo>
                  <a:cubicBezTo>
                    <a:pt x="2804" y="16"/>
                    <a:pt x="2638" y="0"/>
                    <a:pt x="2474" y="0"/>
                  </a:cubicBez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610" name="Google Shape;1610;p57"/>
            <p:cNvSpPr/>
            <p:nvPr/>
          </p:nvSpPr>
          <p:spPr>
            <a:xfrm>
              <a:off x="4601" y="322"/>
              <a:ext cx="1265" cy="461"/>
            </a:xfrm>
            <a:custGeom>
              <a:avLst/>
              <a:gdLst/>
              <a:ahLst/>
              <a:cxnLst/>
              <a:rect l="l" t="t" r="r" b="b"/>
              <a:pathLst>
                <a:path w="2994" h="1084" extrusionOk="0">
                  <a:moveTo>
                    <a:pt x="632" y="625"/>
                  </a:moveTo>
                  <a:cubicBezTo>
                    <a:pt x="956" y="776"/>
                    <a:pt x="1275" y="952"/>
                    <a:pt x="1626" y="1013"/>
                  </a:cubicBezTo>
                  <a:cubicBezTo>
                    <a:pt x="2032" y="1084"/>
                    <a:pt x="2447" y="996"/>
                    <a:pt x="2844" y="887"/>
                  </a:cubicBezTo>
                  <a:cubicBezTo>
                    <a:pt x="2894" y="873"/>
                    <a:pt x="2944" y="859"/>
                    <a:pt x="2994" y="845"/>
                  </a:cubicBezTo>
                  <a:cubicBezTo>
                    <a:pt x="2664" y="491"/>
                    <a:pt x="2225" y="232"/>
                    <a:pt x="1715" y="127"/>
                  </a:cubicBezTo>
                  <a:cubicBezTo>
                    <a:pt x="1105" y="0"/>
                    <a:pt x="500" y="115"/>
                    <a:pt x="0" y="406"/>
                  </a:cubicBezTo>
                  <a:cubicBezTo>
                    <a:pt x="217" y="446"/>
                    <a:pt x="430" y="532"/>
                    <a:pt x="632" y="625"/>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611" name="Google Shape;1611;p57"/>
            <p:cNvSpPr/>
            <p:nvPr/>
          </p:nvSpPr>
          <p:spPr>
            <a:xfrm>
              <a:off x="4115" y="848"/>
              <a:ext cx="2025" cy="937"/>
            </a:xfrm>
            <a:custGeom>
              <a:avLst/>
              <a:gdLst/>
              <a:ahLst/>
              <a:cxnLst/>
              <a:rect l="l" t="t" r="r" b="b"/>
              <a:pathLst>
                <a:path w="4793" h="2217" extrusionOk="0">
                  <a:moveTo>
                    <a:pt x="3909" y="955"/>
                  </a:moveTo>
                  <a:cubicBezTo>
                    <a:pt x="3260" y="1284"/>
                    <a:pt x="2435" y="1231"/>
                    <a:pt x="1834" y="822"/>
                  </a:cubicBezTo>
                  <a:cubicBezTo>
                    <a:pt x="1511" y="602"/>
                    <a:pt x="1249" y="289"/>
                    <a:pt x="894" y="124"/>
                  </a:cubicBezTo>
                  <a:cubicBezTo>
                    <a:pt x="705" y="37"/>
                    <a:pt x="495" y="0"/>
                    <a:pt x="288" y="10"/>
                  </a:cubicBezTo>
                  <a:cubicBezTo>
                    <a:pt x="157" y="226"/>
                    <a:pt x="58" y="467"/>
                    <a:pt x="0" y="726"/>
                  </a:cubicBezTo>
                  <a:cubicBezTo>
                    <a:pt x="63" y="725"/>
                    <a:pt x="127" y="731"/>
                    <a:pt x="188" y="745"/>
                  </a:cubicBezTo>
                  <a:cubicBezTo>
                    <a:pt x="418" y="796"/>
                    <a:pt x="620" y="933"/>
                    <a:pt x="797" y="1087"/>
                  </a:cubicBezTo>
                  <a:cubicBezTo>
                    <a:pt x="974" y="1242"/>
                    <a:pt x="1134" y="1417"/>
                    <a:pt x="1317" y="1564"/>
                  </a:cubicBezTo>
                  <a:cubicBezTo>
                    <a:pt x="2009" y="2119"/>
                    <a:pt x="3035" y="2217"/>
                    <a:pt x="3819" y="1802"/>
                  </a:cubicBezTo>
                  <a:cubicBezTo>
                    <a:pt x="4174" y="1614"/>
                    <a:pt x="4472" y="1337"/>
                    <a:pt x="4793" y="1093"/>
                  </a:cubicBezTo>
                  <a:cubicBezTo>
                    <a:pt x="4777" y="866"/>
                    <a:pt x="4729" y="644"/>
                    <a:pt x="4652" y="435"/>
                  </a:cubicBezTo>
                  <a:cubicBezTo>
                    <a:pt x="4414" y="623"/>
                    <a:pt x="4179" y="817"/>
                    <a:pt x="3909" y="955"/>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612" name="Google Shape;1612;p57"/>
            <p:cNvSpPr/>
            <p:nvPr/>
          </p:nvSpPr>
          <p:spPr>
            <a:xfrm>
              <a:off x="4154" y="1729"/>
              <a:ext cx="1757" cy="615"/>
            </a:xfrm>
            <a:custGeom>
              <a:avLst/>
              <a:gdLst/>
              <a:ahLst/>
              <a:cxnLst/>
              <a:rect l="l" t="t" r="r" b="b"/>
              <a:pathLst>
                <a:path w="4159" h="1446" extrusionOk="0">
                  <a:moveTo>
                    <a:pt x="2152" y="808"/>
                  </a:moveTo>
                  <a:cubicBezTo>
                    <a:pt x="1834" y="676"/>
                    <a:pt x="1550" y="478"/>
                    <a:pt x="1250" y="310"/>
                  </a:cubicBezTo>
                  <a:cubicBezTo>
                    <a:pt x="950" y="142"/>
                    <a:pt x="622" y="0"/>
                    <a:pt x="278" y="0"/>
                  </a:cubicBezTo>
                  <a:cubicBezTo>
                    <a:pt x="185" y="0"/>
                    <a:pt x="91" y="12"/>
                    <a:pt x="0" y="36"/>
                  </a:cubicBezTo>
                  <a:cubicBezTo>
                    <a:pt x="177" y="506"/>
                    <a:pt x="495" y="915"/>
                    <a:pt x="915" y="1199"/>
                  </a:cubicBezTo>
                  <a:cubicBezTo>
                    <a:pt x="1481" y="1062"/>
                    <a:pt x="2081" y="1118"/>
                    <a:pt x="2642" y="1273"/>
                  </a:cubicBezTo>
                  <a:cubicBezTo>
                    <a:pt x="2820" y="1322"/>
                    <a:pt x="2995" y="1381"/>
                    <a:pt x="3168" y="1446"/>
                  </a:cubicBezTo>
                  <a:cubicBezTo>
                    <a:pt x="3553" y="1294"/>
                    <a:pt x="3895" y="1045"/>
                    <a:pt x="4159" y="723"/>
                  </a:cubicBezTo>
                  <a:cubicBezTo>
                    <a:pt x="3988" y="807"/>
                    <a:pt x="3809" y="875"/>
                    <a:pt x="3623" y="920"/>
                  </a:cubicBezTo>
                  <a:cubicBezTo>
                    <a:pt x="3137" y="1039"/>
                    <a:pt x="2614" y="999"/>
                    <a:pt x="2152" y="808"/>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613" name="Google Shape;1613;p57"/>
            <p:cNvSpPr/>
            <p:nvPr/>
          </p:nvSpPr>
          <p:spPr>
            <a:xfrm>
              <a:off x="3496" y="1089"/>
              <a:ext cx="3223" cy="957"/>
            </a:xfrm>
            <a:custGeom>
              <a:avLst/>
              <a:gdLst/>
              <a:ahLst/>
              <a:cxnLst/>
              <a:rect l="l" t="t" r="r" b="b"/>
              <a:pathLst>
                <a:path w="7629" h="2264" extrusionOk="0">
                  <a:moveTo>
                    <a:pt x="7598" y="1602"/>
                  </a:moveTo>
                  <a:cubicBezTo>
                    <a:pt x="7629" y="1362"/>
                    <a:pt x="7487" y="1148"/>
                    <a:pt x="7176" y="967"/>
                  </a:cubicBezTo>
                  <a:cubicBezTo>
                    <a:pt x="6991" y="859"/>
                    <a:pt x="6597" y="721"/>
                    <a:pt x="6260" y="614"/>
                  </a:cubicBezTo>
                  <a:cubicBezTo>
                    <a:pt x="6266" y="803"/>
                    <a:pt x="6250" y="997"/>
                    <a:pt x="6210" y="1191"/>
                  </a:cubicBezTo>
                  <a:cubicBezTo>
                    <a:pt x="6202" y="1228"/>
                    <a:pt x="6194" y="1265"/>
                    <a:pt x="6184" y="1301"/>
                  </a:cubicBezTo>
                  <a:cubicBezTo>
                    <a:pt x="6403" y="1370"/>
                    <a:pt x="6561" y="1433"/>
                    <a:pt x="6673" y="1484"/>
                  </a:cubicBezTo>
                  <a:cubicBezTo>
                    <a:pt x="6201" y="1565"/>
                    <a:pt x="5221" y="1597"/>
                    <a:pt x="3796" y="1415"/>
                  </a:cubicBezTo>
                  <a:cubicBezTo>
                    <a:pt x="2372" y="1233"/>
                    <a:pt x="1431" y="955"/>
                    <a:pt x="995" y="758"/>
                  </a:cubicBezTo>
                  <a:cubicBezTo>
                    <a:pt x="1079" y="743"/>
                    <a:pt x="1241" y="729"/>
                    <a:pt x="1400" y="717"/>
                  </a:cubicBezTo>
                  <a:cubicBezTo>
                    <a:pt x="1398" y="548"/>
                    <a:pt x="1415" y="376"/>
                    <a:pt x="1451" y="203"/>
                  </a:cubicBezTo>
                  <a:cubicBezTo>
                    <a:pt x="1465" y="134"/>
                    <a:pt x="1483" y="67"/>
                    <a:pt x="1503" y="0"/>
                  </a:cubicBezTo>
                  <a:cubicBezTo>
                    <a:pt x="920" y="44"/>
                    <a:pt x="128" y="181"/>
                    <a:pt x="70" y="639"/>
                  </a:cubicBezTo>
                  <a:cubicBezTo>
                    <a:pt x="0" y="1188"/>
                    <a:pt x="877" y="1470"/>
                    <a:pt x="1251" y="1591"/>
                  </a:cubicBezTo>
                  <a:cubicBezTo>
                    <a:pt x="1501" y="1671"/>
                    <a:pt x="1783" y="1747"/>
                    <a:pt x="2090" y="1817"/>
                  </a:cubicBezTo>
                  <a:cubicBezTo>
                    <a:pt x="2581" y="1930"/>
                    <a:pt x="3133" y="2027"/>
                    <a:pt x="3709" y="2101"/>
                  </a:cubicBezTo>
                  <a:cubicBezTo>
                    <a:pt x="4643" y="2220"/>
                    <a:pt x="5533" y="2264"/>
                    <a:pt x="6215" y="2225"/>
                  </a:cubicBezTo>
                  <a:cubicBezTo>
                    <a:pt x="6608" y="2203"/>
                    <a:pt x="7528" y="2150"/>
                    <a:pt x="7598" y="160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95"/>
        <p:cNvGrpSpPr/>
        <p:nvPr/>
      </p:nvGrpSpPr>
      <p:grpSpPr>
        <a:xfrm>
          <a:off x="0" y="0"/>
          <a:ext cx="0" cy="0"/>
          <a:chOff x="0" y="0"/>
          <a:chExt cx="0" cy="0"/>
        </a:xfrm>
      </p:grpSpPr>
      <p:sp>
        <p:nvSpPr>
          <p:cNvPr id="1596" name="Google Shape;1596;p57"/>
          <p:cNvSpPr txBox="1">
            <a:spLocks noGrp="1"/>
          </p:cNvSpPr>
          <p:nvPr>
            <p:ph type="title"/>
          </p:nvPr>
        </p:nvSpPr>
        <p:spPr>
          <a:xfrm>
            <a:off x="572429" y="709411"/>
            <a:ext cx="3999571" cy="472166"/>
          </a:xfrm>
          <a:prstGeom prst="rect">
            <a:avLst/>
          </a:prstGeom>
        </p:spPr>
        <p:txBody>
          <a:bodyPr spcFirstLastPara="1" wrap="square" lIns="91425" tIns="91425" rIns="91425" bIns="91425" anchor="b" anchorCtr="0">
            <a:noAutofit/>
          </a:bodyPr>
          <a:lstStyle/>
          <a:p>
            <a:r>
              <a:rPr lang="en-US" sz="1400" b="1" dirty="0"/>
              <a:t>How the recommendation system works </a:t>
            </a:r>
            <a:endParaRPr lang="en-US" sz="1600" dirty="0"/>
          </a:p>
        </p:txBody>
      </p:sp>
      <p:sp>
        <p:nvSpPr>
          <p:cNvPr id="1597" name="Google Shape;1597;p57"/>
          <p:cNvSpPr txBox="1">
            <a:spLocks noGrp="1"/>
          </p:cNvSpPr>
          <p:nvPr>
            <p:ph type="subTitle" idx="1"/>
          </p:nvPr>
        </p:nvSpPr>
        <p:spPr>
          <a:xfrm>
            <a:off x="321745" y="1988787"/>
            <a:ext cx="4799207" cy="2843408"/>
          </a:xfrm>
          <a:prstGeom prst="rect">
            <a:avLst/>
          </a:prstGeom>
        </p:spPr>
        <p:txBody>
          <a:bodyPr spcFirstLastPara="1" wrap="square" lIns="91425" tIns="91425" rIns="91425" bIns="91425" anchor="t" anchorCtr="0">
            <a:noAutofit/>
          </a:bodyPr>
          <a:lstStyle/>
          <a:p>
            <a:pPr>
              <a:buFont typeface="Arial" panose="020B0604020202020204" pitchFamily="34" charset="0"/>
              <a:buChar char="•"/>
            </a:pPr>
            <a:r>
              <a:rPr lang="en-US" dirty="0"/>
              <a:t>My site's recommendation system works by having users rate movies based on their preferences and then displaying these ratings to other users to help them choose movies that contain other users' ratings. </a:t>
            </a:r>
          </a:p>
          <a:p>
            <a:pPr>
              <a:buFont typeface="Arial" panose="020B0604020202020204" pitchFamily="34" charset="0"/>
              <a:buChar char="•"/>
            </a:pPr>
            <a:endParaRPr lang="en-US" dirty="0"/>
          </a:p>
        </p:txBody>
      </p:sp>
      <p:grpSp>
        <p:nvGrpSpPr>
          <p:cNvPr id="1603" name="Google Shape;1603;p57"/>
          <p:cNvGrpSpPr/>
          <p:nvPr/>
        </p:nvGrpSpPr>
        <p:grpSpPr>
          <a:xfrm>
            <a:off x="4260839" y="638775"/>
            <a:ext cx="3552711" cy="3041625"/>
            <a:chOff x="4992214" y="1663075"/>
            <a:chExt cx="3552711" cy="3041625"/>
          </a:xfrm>
        </p:grpSpPr>
        <p:grpSp>
          <p:nvGrpSpPr>
            <p:cNvPr id="1604" name="Google Shape;1604;p57"/>
            <p:cNvGrpSpPr/>
            <p:nvPr/>
          </p:nvGrpSpPr>
          <p:grpSpPr>
            <a:xfrm>
              <a:off x="4992214" y="2487407"/>
              <a:ext cx="3278577" cy="2217293"/>
              <a:chOff x="4992214" y="2487407"/>
              <a:chExt cx="3278577" cy="2217293"/>
            </a:xfrm>
          </p:grpSpPr>
          <p:sp>
            <p:nvSpPr>
              <p:cNvPr id="1605" name="Google Shape;1605;p57"/>
              <p:cNvSpPr/>
              <p:nvPr/>
            </p:nvSpPr>
            <p:spPr>
              <a:xfrm>
                <a:off x="4992214" y="2487407"/>
                <a:ext cx="294752" cy="307843"/>
              </a:xfrm>
              <a:custGeom>
                <a:avLst/>
                <a:gdLst/>
                <a:ahLst/>
                <a:cxnLst/>
                <a:rect l="l" t="t" r="r" b="b"/>
                <a:pathLst>
                  <a:path w="4072" h="4253" extrusionOk="0">
                    <a:moveTo>
                      <a:pt x="3855" y="1517"/>
                    </a:moveTo>
                    <a:cubicBezTo>
                      <a:pt x="2595" y="1517"/>
                      <a:pt x="2595" y="1517"/>
                      <a:pt x="2595" y="1517"/>
                    </a:cubicBezTo>
                    <a:cubicBezTo>
                      <a:pt x="2435" y="1068"/>
                      <a:pt x="2274" y="619"/>
                      <a:pt x="2113" y="169"/>
                    </a:cubicBezTo>
                    <a:cubicBezTo>
                      <a:pt x="2056" y="10"/>
                      <a:pt x="1832" y="0"/>
                      <a:pt x="1779" y="169"/>
                    </a:cubicBezTo>
                    <a:cubicBezTo>
                      <a:pt x="1639" y="619"/>
                      <a:pt x="1499" y="1068"/>
                      <a:pt x="1359" y="1517"/>
                    </a:cubicBezTo>
                    <a:cubicBezTo>
                      <a:pt x="217" y="1517"/>
                      <a:pt x="217" y="1517"/>
                      <a:pt x="217" y="1517"/>
                    </a:cubicBezTo>
                    <a:cubicBezTo>
                      <a:pt x="30" y="1517"/>
                      <a:pt x="0" y="1742"/>
                      <a:pt x="130" y="1839"/>
                    </a:cubicBezTo>
                    <a:cubicBezTo>
                      <a:pt x="435" y="2069"/>
                      <a:pt x="740" y="2298"/>
                      <a:pt x="1045" y="2528"/>
                    </a:cubicBezTo>
                    <a:cubicBezTo>
                      <a:pt x="895" y="3010"/>
                      <a:pt x="745" y="3492"/>
                      <a:pt x="595" y="3974"/>
                    </a:cubicBezTo>
                    <a:cubicBezTo>
                      <a:pt x="571" y="4050"/>
                      <a:pt x="599" y="4109"/>
                      <a:pt x="647" y="4145"/>
                    </a:cubicBezTo>
                    <a:cubicBezTo>
                      <a:pt x="693" y="4203"/>
                      <a:pt x="771" y="4228"/>
                      <a:pt x="849" y="4169"/>
                    </a:cubicBezTo>
                    <a:cubicBezTo>
                      <a:pt x="1245" y="3871"/>
                      <a:pt x="1641" y="3573"/>
                      <a:pt x="2037" y="3274"/>
                    </a:cubicBezTo>
                    <a:cubicBezTo>
                      <a:pt x="2431" y="3570"/>
                      <a:pt x="2824" y="3866"/>
                      <a:pt x="3218" y="4162"/>
                    </a:cubicBezTo>
                    <a:cubicBezTo>
                      <a:pt x="3339" y="4253"/>
                      <a:pt x="3521" y="4103"/>
                      <a:pt x="3472" y="3968"/>
                    </a:cubicBezTo>
                    <a:cubicBezTo>
                      <a:pt x="3306" y="3502"/>
                      <a:pt x="3139" y="3036"/>
                      <a:pt x="2972" y="2570"/>
                    </a:cubicBezTo>
                    <a:cubicBezTo>
                      <a:pt x="3296" y="2326"/>
                      <a:pt x="3619" y="2083"/>
                      <a:pt x="3943" y="1839"/>
                    </a:cubicBezTo>
                    <a:cubicBezTo>
                      <a:pt x="4072" y="1741"/>
                      <a:pt x="4042" y="1517"/>
                      <a:pt x="3855" y="1517"/>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606" name="Google Shape;1606;p57"/>
              <p:cNvSpPr/>
              <p:nvPr/>
            </p:nvSpPr>
            <p:spPr>
              <a:xfrm>
                <a:off x="7976039" y="4396857"/>
                <a:ext cx="294752" cy="307843"/>
              </a:xfrm>
              <a:custGeom>
                <a:avLst/>
                <a:gdLst/>
                <a:ahLst/>
                <a:cxnLst/>
                <a:rect l="l" t="t" r="r" b="b"/>
                <a:pathLst>
                  <a:path w="4072" h="4253" extrusionOk="0">
                    <a:moveTo>
                      <a:pt x="3855" y="1517"/>
                    </a:moveTo>
                    <a:cubicBezTo>
                      <a:pt x="2595" y="1517"/>
                      <a:pt x="2595" y="1517"/>
                      <a:pt x="2595" y="1517"/>
                    </a:cubicBezTo>
                    <a:cubicBezTo>
                      <a:pt x="2435" y="1068"/>
                      <a:pt x="2274" y="619"/>
                      <a:pt x="2113" y="169"/>
                    </a:cubicBezTo>
                    <a:cubicBezTo>
                      <a:pt x="2056" y="10"/>
                      <a:pt x="1832" y="0"/>
                      <a:pt x="1779" y="169"/>
                    </a:cubicBezTo>
                    <a:cubicBezTo>
                      <a:pt x="1639" y="619"/>
                      <a:pt x="1499" y="1068"/>
                      <a:pt x="1359" y="1517"/>
                    </a:cubicBezTo>
                    <a:cubicBezTo>
                      <a:pt x="217" y="1517"/>
                      <a:pt x="217" y="1517"/>
                      <a:pt x="217" y="1517"/>
                    </a:cubicBezTo>
                    <a:cubicBezTo>
                      <a:pt x="30" y="1517"/>
                      <a:pt x="0" y="1742"/>
                      <a:pt x="130" y="1839"/>
                    </a:cubicBezTo>
                    <a:cubicBezTo>
                      <a:pt x="435" y="2069"/>
                      <a:pt x="740" y="2298"/>
                      <a:pt x="1045" y="2528"/>
                    </a:cubicBezTo>
                    <a:cubicBezTo>
                      <a:pt x="895" y="3010"/>
                      <a:pt x="745" y="3492"/>
                      <a:pt x="595" y="3974"/>
                    </a:cubicBezTo>
                    <a:cubicBezTo>
                      <a:pt x="571" y="4050"/>
                      <a:pt x="599" y="4109"/>
                      <a:pt x="647" y="4145"/>
                    </a:cubicBezTo>
                    <a:cubicBezTo>
                      <a:pt x="693" y="4203"/>
                      <a:pt x="771" y="4228"/>
                      <a:pt x="849" y="4169"/>
                    </a:cubicBezTo>
                    <a:cubicBezTo>
                      <a:pt x="1245" y="3871"/>
                      <a:pt x="1641" y="3573"/>
                      <a:pt x="2037" y="3274"/>
                    </a:cubicBezTo>
                    <a:cubicBezTo>
                      <a:pt x="2431" y="3570"/>
                      <a:pt x="2824" y="3866"/>
                      <a:pt x="3218" y="4162"/>
                    </a:cubicBezTo>
                    <a:cubicBezTo>
                      <a:pt x="3339" y="4253"/>
                      <a:pt x="3521" y="4103"/>
                      <a:pt x="3472" y="3968"/>
                    </a:cubicBezTo>
                    <a:cubicBezTo>
                      <a:pt x="3306" y="3502"/>
                      <a:pt x="3139" y="3036"/>
                      <a:pt x="2972" y="2570"/>
                    </a:cubicBezTo>
                    <a:cubicBezTo>
                      <a:pt x="3296" y="2326"/>
                      <a:pt x="3619" y="2083"/>
                      <a:pt x="3943" y="1839"/>
                    </a:cubicBezTo>
                    <a:cubicBezTo>
                      <a:pt x="4072" y="1741"/>
                      <a:pt x="4042" y="1517"/>
                      <a:pt x="3855" y="1517"/>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1607" name="Google Shape;1607;p57"/>
            <p:cNvSpPr/>
            <p:nvPr/>
          </p:nvSpPr>
          <p:spPr>
            <a:xfrm>
              <a:off x="8316598" y="1663075"/>
              <a:ext cx="228327" cy="238476"/>
            </a:xfrm>
            <a:custGeom>
              <a:avLst/>
              <a:gdLst/>
              <a:ahLst/>
              <a:cxnLst/>
              <a:rect l="l" t="t" r="r" b="b"/>
              <a:pathLst>
                <a:path w="4072" h="4253" extrusionOk="0">
                  <a:moveTo>
                    <a:pt x="3855" y="1517"/>
                  </a:moveTo>
                  <a:cubicBezTo>
                    <a:pt x="2595" y="1517"/>
                    <a:pt x="2595" y="1517"/>
                    <a:pt x="2595" y="1517"/>
                  </a:cubicBezTo>
                  <a:cubicBezTo>
                    <a:pt x="2435" y="1068"/>
                    <a:pt x="2274" y="619"/>
                    <a:pt x="2113" y="169"/>
                  </a:cubicBezTo>
                  <a:cubicBezTo>
                    <a:pt x="2056" y="10"/>
                    <a:pt x="1832" y="0"/>
                    <a:pt x="1779" y="169"/>
                  </a:cubicBezTo>
                  <a:cubicBezTo>
                    <a:pt x="1639" y="619"/>
                    <a:pt x="1499" y="1068"/>
                    <a:pt x="1359" y="1517"/>
                  </a:cubicBezTo>
                  <a:cubicBezTo>
                    <a:pt x="217" y="1517"/>
                    <a:pt x="217" y="1517"/>
                    <a:pt x="217" y="1517"/>
                  </a:cubicBezTo>
                  <a:cubicBezTo>
                    <a:pt x="30" y="1517"/>
                    <a:pt x="0" y="1742"/>
                    <a:pt x="130" y="1839"/>
                  </a:cubicBezTo>
                  <a:cubicBezTo>
                    <a:pt x="435" y="2069"/>
                    <a:pt x="740" y="2298"/>
                    <a:pt x="1045" y="2528"/>
                  </a:cubicBezTo>
                  <a:cubicBezTo>
                    <a:pt x="895" y="3010"/>
                    <a:pt x="745" y="3492"/>
                    <a:pt x="595" y="3974"/>
                  </a:cubicBezTo>
                  <a:cubicBezTo>
                    <a:pt x="571" y="4050"/>
                    <a:pt x="599" y="4109"/>
                    <a:pt x="647" y="4145"/>
                  </a:cubicBezTo>
                  <a:cubicBezTo>
                    <a:pt x="693" y="4203"/>
                    <a:pt x="771" y="4228"/>
                    <a:pt x="849" y="4169"/>
                  </a:cubicBezTo>
                  <a:cubicBezTo>
                    <a:pt x="1245" y="3871"/>
                    <a:pt x="1641" y="3573"/>
                    <a:pt x="2037" y="3274"/>
                  </a:cubicBezTo>
                  <a:cubicBezTo>
                    <a:pt x="2431" y="3570"/>
                    <a:pt x="2824" y="3866"/>
                    <a:pt x="3218" y="4162"/>
                  </a:cubicBezTo>
                  <a:cubicBezTo>
                    <a:pt x="3339" y="4253"/>
                    <a:pt x="3521" y="4103"/>
                    <a:pt x="3472" y="3968"/>
                  </a:cubicBezTo>
                  <a:cubicBezTo>
                    <a:pt x="3306" y="3502"/>
                    <a:pt x="3139" y="3036"/>
                    <a:pt x="2972" y="2570"/>
                  </a:cubicBezTo>
                  <a:cubicBezTo>
                    <a:pt x="3296" y="2326"/>
                    <a:pt x="3619" y="2083"/>
                    <a:pt x="3943" y="1839"/>
                  </a:cubicBezTo>
                  <a:cubicBezTo>
                    <a:pt x="4072" y="1741"/>
                    <a:pt x="4042" y="1517"/>
                    <a:pt x="3855" y="1517"/>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grpSp>
        <p:nvGrpSpPr>
          <p:cNvPr id="1608" name="Google Shape;1608;p57"/>
          <p:cNvGrpSpPr/>
          <p:nvPr/>
        </p:nvGrpSpPr>
        <p:grpSpPr>
          <a:xfrm rot="1833480">
            <a:off x="7674660" y="1142247"/>
            <a:ext cx="940275" cy="608690"/>
            <a:chOff x="3496" y="322"/>
            <a:chExt cx="3223" cy="2087"/>
          </a:xfrm>
        </p:grpSpPr>
        <p:sp>
          <p:nvSpPr>
            <p:cNvPr id="1609" name="Google Shape;1609;p57"/>
            <p:cNvSpPr/>
            <p:nvPr/>
          </p:nvSpPr>
          <p:spPr>
            <a:xfrm>
              <a:off x="4069" y="355"/>
              <a:ext cx="2077" cy="2054"/>
            </a:xfrm>
            <a:custGeom>
              <a:avLst/>
              <a:gdLst/>
              <a:ahLst/>
              <a:cxnLst/>
              <a:rect l="l" t="t" r="r" b="b"/>
              <a:pathLst>
                <a:path w="4916" h="4861" extrusionOk="0">
                  <a:moveTo>
                    <a:pt x="2474" y="0"/>
                  </a:moveTo>
                  <a:cubicBezTo>
                    <a:pt x="2038" y="0"/>
                    <a:pt x="1618" y="118"/>
                    <a:pt x="1255" y="330"/>
                  </a:cubicBezTo>
                  <a:cubicBezTo>
                    <a:pt x="906" y="533"/>
                    <a:pt x="608" y="822"/>
                    <a:pt x="396" y="1175"/>
                  </a:cubicBezTo>
                  <a:cubicBezTo>
                    <a:pt x="265" y="1391"/>
                    <a:pt x="166" y="1632"/>
                    <a:pt x="107" y="1891"/>
                  </a:cubicBezTo>
                  <a:cubicBezTo>
                    <a:pt x="104" y="1906"/>
                    <a:pt x="100" y="1921"/>
                    <a:pt x="97" y="1936"/>
                  </a:cubicBezTo>
                  <a:cubicBezTo>
                    <a:pt x="0" y="2403"/>
                    <a:pt x="44" y="2866"/>
                    <a:pt x="200" y="3281"/>
                  </a:cubicBezTo>
                  <a:cubicBezTo>
                    <a:pt x="376" y="3751"/>
                    <a:pt x="695" y="4160"/>
                    <a:pt x="1115" y="4444"/>
                  </a:cubicBezTo>
                  <a:cubicBezTo>
                    <a:pt x="1370" y="4617"/>
                    <a:pt x="1662" y="4744"/>
                    <a:pt x="1983" y="4810"/>
                  </a:cubicBezTo>
                  <a:cubicBezTo>
                    <a:pt x="2149" y="4844"/>
                    <a:pt x="2314" y="4861"/>
                    <a:pt x="2478" y="4861"/>
                  </a:cubicBezTo>
                  <a:cubicBezTo>
                    <a:pt x="2788" y="4861"/>
                    <a:pt x="3089" y="4801"/>
                    <a:pt x="3368" y="4691"/>
                  </a:cubicBezTo>
                  <a:cubicBezTo>
                    <a:pt x="3753" y="4539"/>
                    <a:pt x="4095" y="4290"/>
                    <a:pt x="4359" y="3968"/>
                  </a:cubicBezTo>
                  <a:cubicBezTo>
                    <a:pt x="4599" y="3674"/>
                    <a:pt x="4774" y="3321"/>
                    <a:pt x="4856" y="2924"/>
                  </a:cubicBezTo>
                  <a:cubicBezTo>
                    <a:pt x="4903" y="2700"/>
                    <a:pt x="4916" y="2476"/>
                    <a:pt x="4901" y="2258"/>
                  </a:cubicBezTo>
                  <a:cubicBezTo>
                    <a:pt x="4885" y="2031"/>
                    <a:pt x="4837" y="1809"/>
                    <a:pt x="4760" y="1600"/>
                  </a:cubicBezTo>
                  <a:cubicBezTo>
                    <a:pt x="4648" y="1291"/>
                    <a:pt x="4473" y="1008"/>
                    <a:pt x="4249" y="769"/>
                  </a:cubicBezTo>
                  <a:cubicBezTo>
                    <a:pt x="3919" y="415"/>
                    <a:pt x="3480" y="156"/>
                    <a:pt x="2970" y="51"/>
                  </a:cubicBezTo>
                  <a:cubicBezTo>
                    <a:pt x="2804" y="16"/>
                    <a:pt x="2638" y="0"/>
                    <a:pt x="2474" y="0"/>
                  </a:cubicBez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610" name="Google Shape;1610;p57"/>
            <p:cNvSpPr/>
            <p:nvPr/>
          </p:nvSpPr>
          <p:spPr>
            <a:xfrm>
              <a:off x="4601" y="322"/>
              <a:ext cx="1265" cy="461"/>
            </a:xfrm>
            <a:custGeom>
              <a:avLst/>
              <a:gdLst/>
              <a:ahLst/>
              <a:cxnLst/>
              <a:rect l="l" t="t" r="r" b="b"/>
              <a:pathLst>
                <a:path w="2994" h="1084" extrusionOk="0">
                  <a:moveTo>
                    <a:pt x="632" y="625"/>
                  </a:moveTo>
                  <a:cubicBezTo>
                    <a:pt x="956" y="776"/>
                    <a:pt x="1275" y="952"/>
                    <a:pt x="1626" y="1013"/>
                  </a:cubicBezTo>
                  <a:cubicBezTo>
                    <a:pt x="2032" y="1084"/>
                    <a:pt x="2447" y="996"/>
                    <a:pt x="2844" y="887"/>
                  </a:cubicBezTo>
                  <a:cubicBezTo>
                    <a:pt x="2894" y="873"/>
                    <a:pt x="2944" y="859"/>
                    <a:pt x="2994" y="845"/>
                  </a:cubicBezTo>
                  <a:cubicBezTo>
                    <a:pt x="2664" y="491"/>
                    <a:pt x="2225" y="232"/>
                    <a:pt x="1715" y="127"/>
                  </a:cubicBezTo>
                  <a:cubicBezTo>
                    <a:pt x="1105" y="0"/>
                    <a:pt x="500" y="115"/>
                    <a:pt x="0" y="406"/>
                  </a:cubicBezTo>
                  <a:cubicBezTo>
                    <a:pt x="217" y="446"/>
                    <a:pt x="430" y="532"/>
                    <a:pt x="632" y="625"/>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611" name="Google Shape;1611;p57"/>
            <p:cNvSpPr/>
            <p:nvPr/>
          </p:nvSpPr>
          <p:spPr>
            <a:xfrm>
              <a:off x="4115" y="848"/>
              <a:ext cx="2025" cy="937"/>
            </a:xfrm>
            <a:custGeom>
              <a:avLst/>
              <a:gdLst/>
              <a:ahLst/>
              <a:cxnLst/>
              <a:rect l="l" t="t" r="r" b="b"/>
              <a:pathLst>
                <a:path w="4793" h="2217" extrusionOk="0">
                  <a:moveTo>
                    <a:pt x="3909" y="955"/>
                  </a:moveTo>
                  <a:cubicBezTo>
                    <a:pt x="3260" y="1284"/>
                    <a:pt x="2435" y="1231"/>
                    <a:pt x="1834" y="822"/>
                  </a:cubicBezTo>
                  <a:cubicBezTo>
                    <a:pt x="1511" y="602"/>
                    <a:pt x="1249" y="289"/>
                    <a:pt x="894" y="124"/>
                  </a:cubicBezTo>
                  <a:cubicBezTo>
                    <a:pt x="705" y="37"/>
                    <a:pt x="495" y="0"/>
                    <a:pt x="288" y="10"/>
                  </a:cubicBezTo>
                  <a:cubicBezTo>
                    <a:pt x="157" y="226"/>
                    <a:pt x="58" y="467"/>
                    <a:pt x="0" y="726"/>
                  </a:cubicBezTo>
                  <a:cubicBezTo>
                    <a:pt x="63" y="725"/>
                    <a:pt x="127" y="731"/>
                    <a:pt x="188" y="745"/>
                  </a:cubicBezTo>
                  <a:cubicBezTo>
                    <a:pt x="418" y="796"/>
                    <a:pt x="620" y="933"/>
                    <a:pt x="797" y="1087"/>
                  </a:cubicBezTo>
                  <a:cubicBezTo>
                    <a:pt x="974" y="1242"/>
                    <a:pt x="1134" y="1417"/>
                    <a:pt x="1317" y="1564"/>
                  </a:cubicBezTo>
                  <a:cubicBezTo>
                    <a:pt x="2009" y="2119"/>
                    <a:pt x="3035" y="2217"/>
                    <a:pt x="3819" y="1802"/>
                  </a:cubicBezTo>
                  <a:cubicBezTo>
                    <a:pt x="4174" y="1614"/>
                    <a:pt x="4472" y="1337"/>
                    <a:pt x="4793" y="1093"/>
                  </a:cubicBezTo>
                  <a:cubicBezTo>
                    <a:pt x="4777" y="866"/>
                    <a:pt x="4729" y="644"/>
                    <a:pt x="4652" y="435"/>
                  </a:cubicBezTo>
                  <a:cubicBezTo>
                    <a:pt x="4414" y="623"/>
                    <a:pt x="4179" y="817"/>
                    <a:pt x="3909" y="955"/>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612" name="Google Shape;1612;p57"/>
            <p:cNvSpPr/>
            <p:nvPr/>
          </p:nvSpPr>
          <p:spPr>
            <a:xfrm>
              <a:off x="4154" y="1729"/>
              <a:ext cx="1757" cy="615"/>
            </a:xfrm>
            <a:custGeom>
              <a:avLst/>
              <a:gdLst/>
              <a:ahLst/>
              <a:cxnLst/>
              <a:rect l="l" t="t" r="r" b="b"/>
              <a:pathLst>
                <a:path w="4159" h="1446" extrusionOk="0">
                  <a:moveTo>
                    <a:pt x="2152" y="808"/>
                  </a:moveTo>
                  <a:cubicBezTo>
                    <a:pt x="1834" y="676"/>
                    <a:pt x="1550" y="478"/>
                    <a:pt x="1250" y="310"/>
                  </a:cubicBezTo>
                  <a:cubicBezTo>
                    <a:pt x="950" y="142"/>
                    <a:pt x="622" y="0"/>
                    <a:pt x="278" y="0"/>
                  </a:cubicBezTo>
                  <a:cubicBezTo>
                    <a:pt x="185" y="0"/>
                    <a:pt x="91" y="12"/>
                    <a:pt x="0" y="36"/>
                  </a:cubicBezTo>
                  <a:cubicBezTo>
                    <a:pt x="177" y="506"/>
                    <a:pt x="495" y="915"/>
                    <a:pt x="915" y="1199"/>
                  </a:cubicBezTo>
                  <a:cubicBezTo>
                    <a:pt x="1481" y="1062"/>
                    <a:pt x="2081" y="1118"/>
                    <a:pt x="2642" y="1273"/>
                  </a:cubicBezTo>
                  <a:cubicBezTo>
                    <a:pt x="2820" y="1322"/>
                    <a:pt x="2995" y="1381"/>
                    <a:pt x="3168" y="1446"/>
                  </a:cubicBezTo>
                  <a:cubicBezTo>
                    <a:pt x="3553" y="1294"/>
                    <a:pt x="3895" y="1045"/>
                    <a:pt x="4159" y="723"/>
                  </a:cubicBezTo>
                  <a:cubicBezTo>
                    <a:pt x="3988" y="807"/>
                    <a:pt x="3809" y="875"/>
                    <a:pt x="3623" y="920"/>
                  </a:cubicBezTo>
                  <a:cubicBezTo>
                    <a:pt x="3137" y="1039"/>
                    <a:pt x="2614" y="999"/>
                    <a:pt x="2152" y="808"/>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613" name="Google Shape;1613;p57"/>
            <p:cNvSpPr/>
            <p:nvPr/>
          </p:nvSpPr>
          <p:spPr>
            <a:xfrm>
              <a:off x="3496" y="1089"/>
              <a:ext cx="3223" cy="957"/>
            </a:xfrm>
            <a:custGeom>
              <a:avLst/>
              <a:gdLst/>
              <a:ahLst/>
              <a:cxnLst/>
              <a:rect l="l" t="t" r="r" b="b"/>
              <a:pathLst>
                <a:path w="7629" h="2264" extrusionOk="0">
                  <a:moveTo>
                    <a:pt x="7598" y="1602"/>
                  </a:moveTo>
                  <a:cubicBezTo>
                    <a:pt x="7629" y="1362"/>
                    <a:pt x="7487" y="1148"/>
                    <a:pt x="7176" y="967"/>
                  </a:cubicBezTo>
                  <a:cubicBezTo>
                    <a:pt x="6991" y="859"/>
                    <a:pt x="6597" y="721"/>
                    <a:pt x="6260" y="614"/>
                  </a:cubicBezTo>
                  <a:cubicBezTo>
                    <a:pt x="6266" y="803"/>
                    <a:pt x="6250" y="997"/>
                    <a:pt x="6210" y="1191"/>
                  </a:cubicBezTo>
                  <a:cubicBezTo>
                    <a:pt x="6202" y="1228"/>
                    <a:pt x="6194" y="1265"/>
                    <a:pt x="6184" y="1301"/>
                  </a:cubicBezTo>
                  <a:cubicBezTo>
                    <a:pt x="6403" y="1370"/>
                    <a:pt x="6561" y="1433"/>
                    <a:pt x="6673" y="1484"/>
                  </a:cubicBezTo>
                  <a:cubicBezTo>
                    <a:pt x="6201" y="1565"/>
                    <a:pt x="5221" y="1597"/>
                    <a:pt x="3796" y="1415"/>
                  </a:cubicBezTo>
                  <a:cubicBezTo>
                    <a:pt x="2372" y="1233"/>
                    <a:pt x="1431" y="955"/>
                    <a:pt x="995" y="758"/>
                  </a:cubicBezTo>
                  <a:cubicBezTo>
                    <a:pt x="1079" y="743"/>
                    <a:pt x="1241" y="729"/>
                    <a:pt x="1400" y="717"/>
                  </a:cubicBezTo>
                  <a:cubicBezTo>
                    <a:pt x="1398" y="548"/>
                    <a:pt x="1415" y="376"/>
                    <a:pt x="1451" y="203"/>
                  </a:cubicBezTo>
                  <a:cubicBezTo>
                    <a:pt x="1465" y="134"/>
                    <a:pt x="1483" y="67"/>
                    <a:pt x="1503" y="0"/>
                  </a:cubicBezTo>
                  <a:cubicBezTo>
                    <a:pt x="920" y="44"/>
                    <a:pt x="128" y="181"/>
                    <a:pt x="70" y="639"/>
                  </a:cubicBezTo>
                  <a:cubicBezTo>
                    <a:pt x="0" y="1188"/>
                    <a:pt x="877" y="1470"/>
                    <a:pt x="1251" y="1591"/>
                  </a:cubicBezTo>
                  <a:cubicBezTo>
                    <a:pt x="1501" y="1671"/>
                    <a:pt x="1783" y="1747"/>
                    <a:pt x="2090" y="1817"/>
                  </a:cubicBezTo>
                  <a:cubicBezTo>
                    <a:pt x="2581" y="1930"/>
                    <a:pt x="3133" y="2027"/>
                    <a:pt x="3709" y="2101"/>
                  </a:cubicBezTo>
                  <a:cubicBezTo>
                    <a:pt x="4643" y="2220"/>
                    <a:pt x="5533" y="2264"/>
                    <a:pt x="6215" y="2225"/>
                  </a:cubicBezTo>
                  <a:cubicBezTo>
                    <a:pt x="6608" y="2203"/>
                    <a:pt x="7528" y="2150"/>
                    <a:pt x="7598" y="160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grpSp>
      <p:pic>
        <p:nvPicPr>
          <p:cNvPr id="3" name="Picture 2">
            <a:extLst>
              <a:ext uri="{FF2B5EF4-FFF2-40B4-BE49-F238E27FC236}">
                <a16:creationId xmlns:a16="http://schemas.microsoft.com/office/drawing/2014/main" id="{7A761FD3-FB76-4F96-AEDB-6EB949EA0FF3}"/>
              </a:ext>
            </a:extLst>
          </p:cNvPr>
          <p:cNvPicPr>
            <a:picLocks noChangeAspect="1"/>
          </p:cNvPicPr>
          <p:nvPr/>
        </p:nvPicPr>
        <p:blipFill>
          <a:blip r:embed="rId3"/>
          <a:stretch>
            <a:fillRect/>
          </a:stretch>
        </p:blipFill>
        <p:spPr>
          <a:xfrm>
            <a:off x="5660519" y="2672505"/>
            <a:ext cx="2930121" cy="1587261"/>
          </a:xfrm>
          <a:prstGeom prst="rect">
            <a:avLst/>
          </a:prstGeom>
        </p:spPr>
      </p:pic>
    </p:spTree>
    <p:extLst>
      <p:ext uri="{BB962C8B-B14F-4D97-AF65-F5344CB8AC3E}">
        <p14:creationId xmlns:p14="http://schemas.microsoft.com/office/powerpoint/2010/main" val="23743148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95"/>
        <p:cNvGrpSpPr/>
        <p:nvPr/>
      </p:nvGrpSpPr>
      <p:grpSpPr>
        <a:xfrm>
          <a:off x="0" y="0"/>
          <a:ext cx="0" cy="0"/>
          <a:chOff x="0" y="0"/>
          <a:chExt cx="0" cy="0"/>
        </a:xfrm>
      </p:grpSpPr>
      <p:sp>
        <p:nvSpPr>
          <p:cNvPr id="1596" name="Google Shape;1596;p57"/>
          <p:cNvSpPr txBox="1">
            <a:spLocks noGrp="1"/>
          </p:cNvSpPr>
          <p:nvPr>
            <p:ph type="title"/>
          </p:nvPr>
        </p:nvSpPr>
        <p:spPr>
          <a:xfrm>
            <a:off x="572429" y="709411"/>
            <a:ext cx="3999571" cy="472166"/>
          </a:xfrm>
          <a:prstGeom prst="rect">
            <a:avLst/>
          </a:prstGeom>
        </p:spPr>
        <p:txBody>
          <a:bodyPr spcFirstLastPara="1" wrap="square" lIns="91425" tIns="91425" rIns="91425" bIns="91425" anchor="b" anchorCtr="0">
            <a:noAutofit/>
          </a:bodyPr>
          <a:lstStyle/>
          <a:p>
            <a:r>
              <a:rPr lang="en-US" sz="1600" b="1" dirty="0"/>
              <a:t>How the recommendation system works </a:t>
            </a:r>
            <a:endParaRPr lang="en-US" sz="1600" dirty="0"/>
          </a:p>
        </p:txBody>
      </p:sp>
      <p:sp>
        <p:nvSpPr>
          <p:cNvPr id="1597" name="Google Shape;1597;p57"/>
          <p:cNvSpPr txBox="1">
            <a:spLocks noGrp="1"/>
          </p:cNvSpPr>
          <p:nvPr>
            <p:ph type="subTitle" idx="1"/>
          </p:nvPr>
        </p:nvSpPr>
        <p:spPr>
          <a:xfrm>
            <a:off x="292297" y="2027180"/>
            <a:ext cx="4778079" cy="2278413"/>
          </a:xfrm>
          <a:prstGeom prst="rect">
            <a:avLst/>
          </a:prstGeom>
        </p:spPr>
        <p:txBody>
          <a:bodyPr spcFirstLastPara="1" wrap="square" lIns="91425" tIns="91425" rIns="91425" bIns="91425" anchor="t" anchorCtr="0">
            <a:noAutofit/>
          </a:bodyPr>
          <a:lstStyle/>
          <a:p>
            <a:pPr>
              <a:buFont typeface="Arial" panose="020B0604020202020204" pitchFamily="34" charset="0"/>
              <a:buChar char="•"/>
            </a:pPr>
            <a:r>
              <a:rPr lang="en-US" dirty="0"/>
              <a:t>You click on the show </a:t>
            </a:r>
            <a:r>
              <a:rPr lang="en-US" dirty="0" err="1"/>
              <a:t>recommandtion</a:t>
            </a:r>
            <a:r>
              <a:rPr lang="en-US" dirty="0"/>
              <a:t> button to see the recommendations of other users and their recommendations to you, and from these results you can choose the best movies suitable for you based on the recommendations of other users, so the recommendation system helps you reach</a:t>
            </a:r>
          </a:p>
        </p:txBody>
      </p:sp>
      <p:grpSp>
        <p:nvGrpSpPr>
          <p:cNvPr id="1603" name="Google Shape;1603;p57"/>
          <p:cNvGrpSpPr/>
          <p:nvPr/>
        </p:nvGrpSpPr>
        <p:grpSpPr>
          <a:xfrm>
            <a:off x="6516398" y="854365"/>
            <a:ext cx="3552711" cy="3041625"/>
            <a:chOff x="4992214" y="1663075"/>
            <a:chExt cx="3552711" cy="3041625"/>
          </a:xfrm>
        </p:grpSpPr>
        <p:grpSp>
          <p:nvGrpSpPr>
            <p:cNvPr id="1604" name="Google Shape;1604;p57"/>
            <p:cNvGrpSpPr/>
            <p:nvPr/>
          </p:nvGrpSpPr>
          <p:grpSpPr>
            <a:xfrm>
              <a:off x="4992214" y="2487407"/>
              <a:ext cx="3278577" cy="2217293"/>
              <a:chOff x="4992214" y="2487407"/>
              <a:chExt cx="3278577" cy="2217293"/>
            </a:xfrm>
          </p:grpSpPr>
          <p:sp>
            <p:nvSpPr>
              <p:cNvPr id="1605" name="Google Shape;1605;p57"/>
              <p:cNvSpPr/>
              <p:nvPr/>
            </p:nvSpPr>
            <p:spPr>
              <a:xfrm>
                <a:off x="4992214" y="2487407"/>
                <a:ext cx="294752" cy="307843"/>
              </a:xfrm>
              <a:custGeom>
                <a:avLst/>
                <a:gdLst/>
                <a:ahLst/>
                <a:cxnLst/>
                <a:rect l="l" t="t" r="r" b="b"/>
                <a:pathLst>
                  <a:path w="4072" h="4253" extrusionOk="0">
                    <a:moveTo>
                      <a:pt x="3855" y="1517"/>
                    </a:moveTo>
                    <a:cubicBezTo>
                      <a:pt x="2595" y="1517"/>
                      <a:pt x="2595" y="1517"/>
                      <a:pt x="2595" y="1517"/>
                    </a:cubicBezTo>
                    <a:cubicBezTo>
                      <a:pt x="2435" y="1068"/>
                      <a:pt x="2274" y="619"/>
                      <a:pt x="2113" y="169"/>
                    </a:cubicBezTo>
                    <a:cubicBezTo>
                      <a:pt x="2056" y="10"/>
                      <a:pt x="1832" y="0"/>
                      <a:pt x="1779" y="169"/>
                    </a:cubicBezTo>
                    <a:cubicBezTo>
                      <a:pt x="1639" y="619"/>
                      <a:pt x="1499" y="1068"/>
                      <a:pt x="1359" y="1517"/>
                    </a:cubicBezTo>
                    <a:cubicBezTo>
                      <a:pt x="217" y="1517"/>
                      <a:pt x="217" y="1517"/>
                      <a:pt x="217" y="1517"/>
                    </a:cubicBezTo>
                    <a:cubicBezTo>
                      <a:pt x="30" y="1517"/>
                      <a:pt x="0" y="1742"/>
                      <a:pt x="130" y="1839"/>
                    </a:cubicBezTo>
                    <a:cubicBezTo>
                      <a:pt x="435" y="2069"/>
                      <a:pt x="740" y="2298"/>
                      <a:pt x="1045" y="2528"/>
                    </a:cubicBezTo>
                    <a:cubicBezTo>
                      <a:pt x="895" y="3010"/>
                      <a:pt x="745" y="3492"/>
                      <a:pt x="595" y="3974"/>
                    </a:cubicBezTo>
                    <a:cubicBezTo>
                      <a:pt x="571" y="4050"/>
                      <a:pt x="599" y="4109"/>
                      <a:pt x="647" y="4145"/>
                    </a:cubicBezTo>
                    <a:cubicBezTo>
                      <a:pt x="693" y="4203"/>
                      <a:pt x="771" y="4228"/>
                      <a:pt x="849" y="4169"/>
                    </a:cubicBezTo>
                    <a:cubicBezTo>
                      <a:pt x="1245" y="3871"/>
                      <a:pt x="1641" y="3573"/>
                      <a:pt x="2037" y="3274"/>
                    </a:cubicBezTo>
                    <a:cubicBezTo>
                      <a:pt x="2431" y="3570"/>
                      <a:pt x="2824" y="3866"/>
                      <a:pt x="3218" y="4162"/>
                    </a:cubicBezTo>
                    <a:cubicBezTo>
                      <a:pt x="3339" y="4253"/>
                      <a:pt x="3521" y="4103"/>
                      <a:pt x="3472" y="3968"/>
                    </a:cubicBezTo>
                    <a:cubicBezTo>
                      <a:pt x="3306" y="3502"/>
                      <a:pt x="3139" y="3036"/>
                      <a:pt x="2972" y="2570"/>
                    </a:cubicBezTo>
                    <a:cubicBezTo>
                      <a:pt x="3296" y="2326"/>
                      <a:pt x="3619" y="2083"/>
                      <a:pt x="3943" y="1839"/>
                    </a:cubicBezTo>
                    <a:cubicBezTo>
                      <a:pt x="4072" y="1741"/>
                      <a:pt x="4042" y="1517"/>
                      <a:pt x="3855" y="1517"/>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606" name="Google Shape;1606;p57"/>
              <p:cNvSpPr/>
              <p:nvPr/>
            </p:nvSpPr>
            <p:spPr>
              <a:xfrm>
                <a:off x="7976039" y="4396857"/>
                <a:ext cx="294752" cy="307843"/>
              </a:xfrm>
              <a:custGeom>
                <a:avLst/>
                <a:gdLst/>
                <a:ahLst/>
                <a:cxnLst/>
                <a:rect l="l" t="t" r="r" b="b"/>
                <a:pathLst>
                  <a:path w="4072" h="4253" extrusionOk="0">
                    <a:moveTo>
                      <a:pt x="3855" y="1517"/>
                    </a:moveTo>
                    <a:cubicBezTo>
                      <a:pt x="2595" y="1517"/>
                      <a:pt x="2595" y="1517"/>
                      <a:pt x="2595" y="1517"/>
                    </a:cubicBezTo>
                    <a:cubicBezTo>
                      <a:pt x="2435" y="1068"/>
                      <a:pt x="2274" y="619"/>
                      <a:pt x="2113" y="169"/>
                    </a:cubicBezTo>
                    <a:cubicBezTo>
                      <a:pt x="2056" y="10"/>
                      <a:pt x="1832" y="0"/>
                      <a:pt x="1779" y="169"/>
                    </a:cubicBezTo>
                    <a:cubicBezTo>
                      <a:pt x="1639" y="619"/>
                      <a:pt x="1499" y="1068"/>
                      <a:pt x="1359" y="1517"/>
                    </a:cubicBezTo>
                    <a:cubicBezTo>
                      <a:pt x="217" y="1517"/>
                      <a:pt x="217" y="1517"/>
                      <a:pt x="217" y="1517"/>
                    </a:cubicBezTo>
                    <a:cubicBezTo>
                      <a:pt x="30" y="1517"/>
                      <a:pt x="0" y="1742"/>
                      <a:pt x="130" y="1839"/>
                    </a:cubicBezTo>
                    <a:cubicBezTo>
                      <a:pt x="435" y="2069"/>
                      <a:pt x="740" y="2298"/>
                      <a:pt x="1045" y="2528"/>
                    </a:cubicBezTo>
                    <a:cubicBezTo>
                      <a:pt x="895" y="3010"/>
                      <a:pt x="745" y="3492"/>
                      <a:pt x="595" y="3974"/>
                    </a:cubicBezTo>
                    <a:cubicBezTo>
                      <a:pt x="571" y="4050"/>
                      <a:pt x="599" y="4109"/>
                      <a:pt x="647" y="4145"/>
                    </a:cubicBezTo>
                    <a:cubicBezTo>
                      <a:pt x="693" y="4203"/>
                      <a:pt x="771" y="4228"/>
                      <a:pt x="849" y="4169"/>
                    </a:cubicBezTo>
                    <a:cubicBezTo>
                      <a:pt x="1245" y="3871"/>
                      <a:pt x="1641" y="3573"/>
                      <a:pt x="2037" y="3274"/>
                    </a:cubicBezTo>
                    <a:cubicBezTo>
                      <a:pt x="2431" y="3570"/>
                      <a:pt x="2824" y="3866"/>
                      <a:pt x="3218" y="4162"/>
                    </a:cubicBezTo>
                    <a:cubicBezTo>
                      <a:pt x="3339" y="4253"/>
                      <a:pt x="3521" y="4103"/>
                      <a:pt x="3472" y="3968"/>
                    </a:cubicBezTo>
                    <a:cubicBezTo>
                      <a:pt x="3306" y="3502"/>
                      <a:pt x="3139" y="3036"/>
                      <a:pt x="2972" y="2570"/>
                    </a:cubicBezTo>
                    <a:cubicBezTo>
                      <a:pt x="3296" y="2326"/>
                      <a:pt x="3619" y="2083"/>
                      <a:pt x="3943" y="1839"/>
                    </a:cubicBezTo>
                    <a:cubicBezTo>
                      <a:pt x="4072" y="1741"/>
                      <a:pt x="4042" y="1517"/>
                      <a:pt x="3855" y="1517"/>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1607" name="Google Shape;1607;p57"/>
            <p:cNvSpPr/>
            <p:nvPr/>
          </p:nvSpPr>
          <p:spPr>
            <a:xfrm>
              <a:off x="8316598" y="1663075"/>
              <a:ext cx="228327" cy="238476"/>
            </a:xfrm>
            <a:custGeom>
              <a:avLst/>
              <a:gdLst/>
              <a:ahLst/>
              <a:cxnLst/>
              <a:rect l="l" t="t" r="r" b="b"/>
              <a:pathLst>
                <a:path w="4072" h="4253" extrusionOk="0">
                  <a:moveTo>
                    <a:pt x="3855" y="1517"/>
                  </a:moveTo>
                  <a:cubicBezTo>
                    <a:pt x="2595" y="1517"/>
                    <a:pt x="2595" y="1517"/>
                    <a:pt x="2595" y="1517"/>
                  </a:cubicBezTo>
                  <a:cubicBezTo>
                    <a:pt x="2435" y="1068"/>
                    <a:pt x="2274" y="619"/>
                    <a:pt x="2113" y="169"/>
                  </a:cubicBezTo>
                  <a:cubicBezTo>
                    <a:pt x="2056" y="10"/>
                    <a:pt x="1832" y="0"/>
                    <a:pt x="1779" y="169"/>
                  </a:cubicBezTo>
                  <a:cubicBezTo>
                    <a:pt x="1639" y="619"/>
                    <a:pt x="1499" y="1068"/>
                    <a:pt x="1359" y="1517"/>
                  </a:cubicBezTo>
                  <a:cubicBezTo>
                    <a:pt x="217" y="1517"/>
                    <a:pt x="217" y="1517"/>
                    <a:pt x="217" y="1517"/>
                  </a:cubicBezTo>
                  <a:cubicBezTo>
                    <a:pt x="30" y="1517"/>
                    <a:pt x="0" y="1742"/>
                    <a:pt x="130" y="1839"/>
                  </a:cubicBezTo>
                  <a:cubicBezTo>
                    <a:pt x="435" y="2069"/>
                    <a:pt x="740" y="2298"/>
                    <a:pt x="1045" y="2528"/>
                  </a:cubicBezTo>
                  <a:cubicBezTo>
                    <a:pt x="895" y="3010"/>
                    <a:pt x="745" y="3492"/>
                    <a:pt x="595" y="3974"/>
                  </a:cubicBezTo>
                  <a:cubicBezTo>
                    <a:pt x="571" y="4050"/>
                    <a:pt x="599" y="4109"/>
                    <a:pt x="647" y="4145"/>
                  </a:cubicBezTo>
                  <a:cubicBezTo>
                    <a:pt x="693" y="4203"/>
                    <a:pt x="771" y="4228"/>
                    <a:pt x="849" y="4169"/>
                  </a:cubicBezTo>
                  <a:cubicBezTo>
                    <a:pt x="1245" y="3871"/>
                    <a:pt x="1641" y="3573"/>
                    <a:pt x="2037" y="3274"/>
                  </a:cubicBezTo>
                  <a:cubicBezTo>
                    <a:pt x="2431" y="3570"/>
                    <a:pt x="2824" y="3866"/>
                    <a:pt x="3218" y="4162"/>
                  </a:cubicBezTo>
                  <a:cubicBezTo>
                    <a:pt x="3339" y="4253"/>
                    <a:pt x="3521" y="4103"/>
                    <a:pt x="3472" y="3968"/>
                  </a:cubicBezTo>
                  <a:cubicBezTo>
                    <a:pt x="3306" y="3502"/>
                    <a:pt x="3139" y="3036"/>
                    <a:pt x="2972" y="2570"/>
                  </a:cubicBezTo>
                  <a:cubicBezTo>
                    <a:pt x="3296" y="2326"/>
                    <a:pt x="3619" y="2083"/>
                    <a:pt x="3943" y="1839"/>
                  </a:cubicBezTo>
                  <a:cubicBezTo>
                    <a:pt x="4072" y="1741"/>
                    <a:pt x="4042" y="1517"/>
                    <a:pt x="3855" y="1517"/>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grpSp>
        <p:nvGrpSpPr>
          <p:cNvPr id="1608" name="Google Shape;1608;p57"/>
          <p:cNvGrpSpPr/>
          <p:nvPr/>
        </p:nvGrpSpPr>
        <p:grpSpPr>
          <a:xfrm rot="1833480">
            <a:off x="7674660" y="1142247"/>
            <a:ext cx="940275" cy="608690"/>
            <a:chOff x="3496" y="322"/>
            <a:chExt cx="3223" cy="2087"/>
          </a:xfrm>
        </p:grpSpPr>
        <p:sp>
          <p:nvSpPr>
            <p:cNvPr id="1609" name="Google Shape;1609;p57"/>
            <p:cNvSpPr/>
            <p:nvPr/>
          </p:nvSpPr>
          <p:spPr>
            <a:xfrm>
              <a:off x="4069" y="355"/>
              <a:ext cx="2077" cy="2054"/>
            </a:xfrm>
            <a:custGeom>
              <a:avLst/>
              <a:gdLst/>
              <a:ahLst/>
              <a:cxnLst/>
              <a:rect l="l" t="t" r="r" b="b"/>
              <a:pathLst>
                <a:path w="4916" h="4861" extrusionOk="0">
                  <a:moveTo>
                    <a:pt x="2474" y="0"/>
                  </a:moveTo>
                  <a:cubicBezTo>
                    <a:pt x="2038" y="0"/>
                    <a:pt x="1618" y="118"/>
                    <a:pt x="1255" y="330"/>
                  </a:cubicBezTo>
                  <a:cubicBezTo>
                    <a:pt x="906" y="533"/>
                    <a:pt x="608" y="822"/>
                    <a:pt x="396" y="1175"/>
                  </a:cubicBezTo>
                  <a:cubicBezTo>
                    <a:pt x="265" y="1391"/>
                    <a:pt x="166" y="1632"/>
                    <a:pt x="107" y="1891"/>
                  </a:cubicBezTo>
                  <a:cubicBezTo>
                    <a:pt x="104" y="1906"/>
                    <a:pt x="100" y="1921"/>
                    <a:pt x="97" y="1936"/>
                  </a:cubicBezTo>
                  <a:cubicBezTo>
                    <a:pt x="0" y="2403"/>
                    <a:pt x="44" y="2866"/>
                    <a:pt x="200" y="3281"/>
                  </a:cubicBezTo>
                  <a:cubicBezTo>
                    <a:pt x="376" y="3751"/>
                    <a:pt x="695" y="4160"/>
                    <a:pt x="1115" y="4444"/>
                  </a:cubicBezTo>
                  <a:cubicBezTo>
                    <a:pt x="1370" y="4617"/>
                    <a:pt x="1662" y="4744"/>
                    <a:pt x="1983" y="4810"/>
                  </a:cubicBezTo>
                  <a:cubicBezTo>
                    <a:pt x="2149" y="4844"/>
                    <a:pt x="2314" y="4861"/>
                    <a:pt x="2478" y="4861"/>
                  </a:cubicBezTo>
                  <a:cubicBezTo>
                    <a:pt x="2788" y="4861"/>
                    <a:pt x="3089" y="4801"/>
                    <a:pt x="3368" y="4691"/>
                  </a:cubicBezTo>
                  <a:cubicBezTo>
                    <a:pt x="3753" y="4539"/>
                    <a:pt x="4095" y="4290"/>
                    <a:pt x="4359" y="3968"/>
                  </a:cubicBezTo>
                  <a:cubicBezTo>
                    <a:pt x="4599" y="3674"/>
                    <a:pt x="4774" y="3321"/>
                    <a:pt x="4856" y="2924"/>
                  </a:cubicBezTo>
                  <a:cubicBezTo>
                    <a:pt x="4903" y="2700"/>
                    <a:pt x="4916" y="2476"/>
                    <a:pt x="4901" y="2258"/>
                  </a:cubicBezTo>
                  <a:cubicBezTo>
                    <a:pt x="4885" y="2031"/>
                    <a:pt x="4837" y="1809"/>
                    <a:pt x="4760" y="1600"/>
                  </a:cubicBezTo>
                  <a:cubicBezTo>
                    <a:pt x="4648" y="1291"/>
                    <a:pt x="4473" y="1008"/>
                    <a:pt x="4249" y="769"/>
                  </a:cubicBezTo>
                  <a:cubicBezTo>
                    <a:pt x="3919" y="415"/>
                    <a:pt x="3480" y="156"/>
                    <a:pt x="2970" y="51"/>
                  </a:cubicBezTo>
                  <a:cubicBezTo>
                    <a:pt x="2804" y="16"/>
                    <a:pt x="2638" y="0"/>
                    <a:pt x="2474" y="0"/>
                  </a:cubicBez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610" name="Google Shape;1610;p57"/>
            <p:cNvSpPr/>
            <p:nvPr/>
          </p:nvSpPr>
          <p:spPr>
            <a:xfrm>
              <a:off x="4601" y="322"/>
              <a:ext cx="1265" cy="461"/>
            </a:xfrm>
            <a:custGeom>
              <a:avLst/>
              <a:gdLst/>
              <a:ahLst/>
              <a:cxnLst/>
              <a:rect l="l" t="t" r="r" b="b"/>
              <a:pathLst>
                <a:path w="2994" h="1084" extrusionOk="0">
                  <a:moveTo>
                    <a:pt x="632" y="625"/>
                  </a:moveTo>
                  <a:cubicBezTo>
                    <a:pt x="956" y="776"/>
                    <a:pt x="1275" y="952"/>
                    <a:pt x="1626" y="1013"/>
                  </a:cubicBezTo>
                  <a:cubicBezTo>
                    <a:pt x="2032" y="1084"/>
                    <a:pt x="2447" y="996"/>
                    <a:pt x="2844" y="887"/>
                  </a:cubicBezTo>
                  <a:cubicBezTo>
                    <a:pt x="2894" y="873"/>
                    <a:pt x="2944" y="859"/>
                    <a:pt x="2994" y="845"/>
                  </a:cubicBezTo>
                  <a:cubicBezTo>
                    <a:pt x="2664" y="491"/>
                    <a:pt x="2225" y="232"/>
                    <a:pt x="1715" y="127"/>
                  </a:cubicBezTo>
                  <a:cubicBezTo>
                    <a:pt x="1105" y="0"/>
                    <a:pt x="500" y="115"/>
                    <a:pt x="0" y="406"/>
                  </a:cubicBezTo>
                  <a:cubicBezTo>
                    <a:pt x="217" y="446"/>
                    <a:pt x="430" y="532"/>
                    <a:pt x="632" y="625"/>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611" name="Google Shape;1611;p57"/>
            <p:cNvSpPr/>
            <p:nvPr/>
          </p:nvSpPr>
          <p:spPr>
            <a:xfrm>
              <a:off x="4115" y="848"/>
              <a:ext cx="2025" cy="937"/>
            </a:xfrm>
            <a:custGeom>
              <a:avLst/>
              <a:gdLst/>
              <a:ahLst/>
              <a:cxnLst/>
              <a:rect l="l" t="t" r="r" b="b"/>
              <a:pathLst>
                <a:path w="4793" h="2217" extrusionOk="0">
                  <a:moveTo>
                    <a:pt x="3909" y="955"/>
                  </a:moveTo>
                  <a:cubicBezTo>
                    <a:pt x="3260" y="1284"/>
                    <a:pt x="2435" y="1231"/>
                    <a:pt x="1834" y="822"/>
                  </a:cubicBezTo>
                  <a:cubicBezTo>
                    <a:pt x="1511" y="602"/>
                    <a:pt x="1249" y="289"/>
                    <a:pt x="894" y="124"/>
                  </a:cubicBezTo>
                  <a:cubicBezTo>
                    <a:pt x="705" y="37"/>
                    <a:pt x="495" y="0"/>
                    <a:pt x="288" y="10"/>
                  </a:cubicBezTo>
                  <a:cubicBezTo>
                    <a:pt x="157" y="226"/>
                    <a:pt x="58" y="467"/>
                    <a:pt x="0" y="726"/>
                  </a:cubicBezTo>
                  <a:cubicBezTo>
                    <a:pt x="63" y="725"/>
                    <a:pt x="127" y="731"/>
                    <a:pt x="188" y="745"/>
                  </a:cubicBezTo>
                  <a:cubicBezTo>
                    <a:pt x="418" y="796"/>
                    <a:pt x="620" y="933"/>
                    <a:pt x="797" y="1087"/>
                  </a:cubicBezTo>
                  <a:cubicBezTo>
                    <a:pt x="974" y="1242"/>
                    <a:pt x="1134" y="1417"/>
                    <a:pt x="1317" y="1564"/>
                  </a:cubicBezTo>
                  <a:cubicBezTo>
                    <a:pt x="2009" y="2119"/>
                    <a:pt x="3035" y="2217"/>
                    <a:pt x="3819" y="1802"/>
                  </a:cubicBezTo>
                  <a:cubicBezTo>
                    <a:pt x="4174" y="1614"/>
                    <a:pt x="4472" y="1337"/>
                    <a:pt x="4793" y="1093"/>
                  </a:cubicBezTo>
                  <a:cubicBezTo>
                    <a:pt x="4777" y="866"/>
                    <a:pt x="4729" y="644"/>
                    <a:pt x="4652" y="435"/>
                  </a:cubicBezTo>
                  <a:cubicBezTo>
                    <a:pt x="4414" y="623"/>
                    <a:pt x="4179" y="817"/>
                    <a:pt x="3909" y="955"/>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612" name="Google Shape;1612;p57"/>
            <p:cNvSpPr/>
            <p:nvPr/>
          </p:nvSpPr>
          <p:spPr>
            <a:xfrm>
              <a:off x="4154" y="1729"/>
              <a:ext cx="1757" cy="615"/>
            </a:xfrm>
            <a:custGeom>
              <a:avLst/>
              <a:gdLst/>
              <a:ahLst/>
              <a:cxnLst/>
              <a:rect l="l" t="t" r="r" b="b"/>
              <a:pathLst>
                <a:path w="4159" h="1446" extrusionOk="0">
                  <a:moveTo>
                    <a:pt x="2152" y="808"/>
                  </a:moveTo>
                  <a:cubicBezTo>
                    <a:pt x="1834" y="676"/>
                    <a:pt x="1550" y="478"/>
                    <a:pt x="1250" y="310"/>
                  </a:cubicBezTo>
                  <a:cubicBezTo>
                    <a:pt x="950" y="142"/>
                    <a:pt x="622" y="0"/>
                    <a:pt x="278" y="0"/>
                  </a:cubicBezTo>
                  <a:cubicBezTo>
                    <a:pt x="185" y="0"/>
                    <a:pt x="91" y="12"/>
                    <a:pt x="0" y="36"/>
                  </a:cubicBezTo>
                  <a:cubicBezTo>
                    <a:pt x="177" y="506"/>
                    <a:pt x="495" y="915"/>
                    <a:pt x="915" y="1199"/>
                  </a:cubicBezTo>
                  <a:cubicBezTo>
                    <a:pt x="1481" y="1062"/>
                    <a:pt x="2081" y="1118"/>
                    <a:pt x="2642" y="1273"/>
                  </a:cubicBezTo>
                  <a:cubicBezTo>
                    <a:pt x="2820" y="1322"/>
                    <a:pt x="2995" y="1381"/>
                    <a:pt x="3168" y="1446"/>
                  </a:cubicBezTo>
                  <a:cubicBezTo>
                    <a:pt x="3553" y="1294"/>
                    <a:pt x="3895" y="1045"/>
                    <a:pt x="4159" y="723"/>
                  </a:cubicBezTo>
                  <a:cubicBezTo>
                    <a:pt x="3988" y="807"/>
                    <a:pt x="3809" y="875"/>
                    <a:pt x="3623" y="920"/>
                  </a:cubicBezTo>
                  <a:cubicBezTo>
                    <a:pt x="3137" y="1039"/>
                    <a:pt x="2614" y="999"/>
                    <a:pt x="2152" y="808"/>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613" name="Google Shape;1613;p57"/>
            <p:cNvSpPr/>
            <p:nvPr/>
          </p:nvSpPr>
          <p:spPr>
            <a:xfrm>
              <a:off x="3496" y="1089"/>
              <a:ext cx="3223" cy="957"/>
            </a:xfrm>
            <a:custGeom>
              <a:avLst/>
              <a:gdLst/>
              <a:ahLst/>
              <a:cxnLst/>
              <a:rect l="l" t="t" r="r" b="b"/>
              <a:pathLst>
                <a:path w="7629" h="2264" extrusionOk="0">
                  <a:moveTo>
                    <a:pt x="7598" y="1602"/>
                  </a:moveTo>
                  <a:cubicBezTo>
                    <a:pt x="7629" y="1362"/>
                    <a:pt x="7487" y="1148"/>
                    <a:pt x="7176" y="967"/>
                  </a:cubicBezTo>
                  <a:cubicBezTo>
                    <a:pt x="6991" y="859"/>
                    <a:pt x="6597" y="721"/>
                    <a:pt x="6260" y="614"/>
                  </a:cubicBezTo>
                  <a:cubicBezTo>
                    <a:pt x="6266" y="803"/>
                    <a:pt x="6250" y="997"/>
                    <a:pt x="6210" y="1191"/>
                  </a:cubicBezTo>
                  <a:cubicBezTo>
                    <a:pt x="6202" y="1228"/>
                    <a:pt x="6194" y="1265"/>
                    <a:pt x="6184" y="1301"/>
                  </a:cubicBezTo>
                  <a:cubicBezTo>
                    <a:pt x="6403" y="1370"/>
                    <a:pt x="6561" y="1433"/>
                    <a:pt x="6673" y="1484"/>
                  </a:cubicBezTo>
                  <a:cubicBezTo>
                    <a:pt x="6201" y="1565"/>
                    <a:pt x="5221" y="1597"/>
                    <a:pt x="3796" y="1415"/>
                  </a:cubicBezTo>
                  <a:cubicBezTo>
                    <a:pt x="2372" y="1233"/>
                    <a:pt x="1431" y="955"/>
                    <a:pt x="995" y="758"/>
                  </a:cubicBezTo>
                  <a:cubicBezTo>
                    <a:pt x="1079" y="743"/>
                    <a:pt x="1241" y="729"/>
                    <a:pt x="1400" y="717"/>
                  </a:cubicBezTo>
                  <a:cubicBezTo>
                    <a:pt x="1398" y="548"/>
                    <a:pt x="1415" y="376"/>
                    <a:pt x="1451" y="203"/>
                  </a:cubicBezTo>
                  <a:cubicBezTo>
                    <a:pt x="1465" y="134"/>
                    <a:pt x="1483" y="67"/>
                    <a:pt x="1503" y="0"/>
                  </a:cubicBezTo>
                  <a:cubicBezTo>
                    <a:pt x="920" y="44"/>
                    <a:pt x="128" y="181"/>
                    <a:pt x="70" y="639"/>
                  </a:cubicBezTo>
                  <a:cubicBezTo>
                    <a:pt x="0" y="1188"/>
                    <a:pt x="877" y="1470"/>
                    <a:pt x="1251" y="1591"/>
                  </a:cubicBezTo>
                  <a:cubicBezTo>
                    <a:pt x="1501" y="1671"/>
                    <a:pt x="1783" y="1747"/>
                    <a:pt x="2090" y="1817"/>
                  </a:cubicBezTo>
                  <a:cubicBezTo>
                    <a:pt x="2581" y="1930"/>
                    <a:pt x="3133" y="2027"/>
                    <a:pt x="3709" y="2101"/>
                  </a:cubicBezTo>
                  <a:cubicBezTo>
                    <a:pt x="4643" y="2220"/>
                    <a:pt x="5533" y="2264"/>
                    <a:pt x="6215" y="2225"/>
                  </a:cubicBezTo>
                  <a:cubicBezTo>
                    <a:pt x="6608" y="2203"/>
                    <a:pt x="7528" y="2150"/>
                    <a:pt x="7598" y="160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grpSp>
      <p:pic>
        <p:nvPicPr>
          <p:cNvPr id="4" name="Picture 3">
            <a:extLst>
              <a:ext uri="{FF2B5EF4-FFF2-40B4-BE49-F238E27FC236}">
                <a16:creationId xmlns:a16="http://schemas.microsoft.com/office/drawing/2014/main" id="{F0CC1ED5-85CC-43A7-BD94-5B0D64391C8E}"/>
              </a:ext>
            </a:extLst>
          </p:cNvPr>
          <p:cNvPicPr>
            <a:picLocks noChangeAspect="1"/>
          </p:cNvPicPr>
          <p:nvPr/>
        </p:nvPicPr>
        <p:blipFill>
          <a:blip r:embed="rId3"/>
          <a:stretch>
            <a:fillRect/>
          </a:stretch>
        </p:blipFill>
        <p:spPr>
          <a:xfrm>
            <a:off x="913789" y="3733725"/>
            <a:ext cx="3762900" cy="1066949"/>
          </a:xfrm>
          <a:prstGeom prst="rect">
            <a:avLst/>
          </a:prstGeom>
        </p:spPr>
      </p:pic>
      <p:pic>
        <p:nvPicPr>
          <p:cNvPr id="6" name="Picture 5">
            <a:extLst>
              <a:ext uri="{FF2B5EF4-FFF2-40B4-BE49-F238E27FC236}">
                <a16:creationId xmlns:a16="http://schemas.microsoft.com/office/drawing/2014/main" id="{6D2BB2EF-9810-4756-B0B7-3BB70B0BAB39}"/>
              </a:ext>
            </a:extLst>
          </p:cNvPr>
          <p:cNvPicPr>
            <a:picLocks noChangeAspect="1"/>
          </p:cNvPicPr>
          <p:nvPr/>
        </p:nvPicPr>
        <p:blipFill>
          <a:blip r:embed="rId4"/>
          <a:stretch>
            <a:fillRect/>
          </a:stretch>
        </p:blipFill>
        <p:spPr>
          <a:xfrm>
            <a:off x="5131336" y="2476642"/>
            <a:ext cx="4011579" cy="1302702"/>
          </a:xfrm>
          <a:prstGeom prst="rect">
            <a:avLst/>
          </a:prstGeom>
        </p:spPr>
      </p:pic>
    </p:spTree>
    <p:extLst>
      <p:ext uri="{BB962C8B-B14F-4D97-AF65-F5344CB8AC3E}">
        <p14:creationId xmlns:p14="http://schemas.microsoft.com/office/powerpoint/2010/main" val="27835696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95"/>
        <p:cNvGrpSpPr/>
        <p:nvPr/>
      </p:nvGrpSpPr>
      <p:grpSpPr>
        <a:xfrm>
          <a:off x="0" y="0"/>
          <a:ext cx="0" cy="0"/>
          <a:chOff x="0" y="0"/>
          <a:chExt cx="0" cy="0"/>
        </a:xfrm>
      </p:grpSpPr>
      <p:sp>
        <p:nvSpPr>
          <p:cNvPr id="1597" name="Google Shape;1597;p57"/>
          <p:cNvSpPr txBox="1">
            <a:spLocks noGrp="1"/>
          </p:cNvSpPr>
          <p:nvPr>
            <p:ph type="subTitle" idx="1"/>
          </p:nvPr>
        </p:nvSpPr>
        <p:spPr>
          <a:xfrm>
            <a:off x="190500" y="942572"/>
            <a:ext cx="4597399" cy="3724678"/>
          </a:xfrm>
          <a:prstGeom prst="rect">
            <a:avLst/>
          </a:prstGeom>
        </p:spPr>
        <p:txBody>
          <a:bodyPr spcFirstLastPara="1" wrap="square" lIns="91425" tIns="91425" rIns="91425" bIns="91425" anchor="t" anchorCtr="0">
            <a:noAutofit/>
          </a:bodyPr>
          <a:lstStyle/>
          <a:p>
            <a:r>
              <a:rPr lang="en-US" sz="800" b="1" dirty="0"/>
              <a:t>Introduction to Payment Gateway: </a:t>
            </a:r>
          </a:p>
          <a:p>
            <a:r>
              <a:rPr lang="en-US" sz="800" dirty="0"/>
              <a:t>Secure payment processing is critical for any e-commerce website, so we used a payment gateway from Stripe in the website, a platform that processes online payments and protects user data </a:t>
            </a:r>
          </a:p>
          <a:p>
            <a:r>
              <a:rPr lang="en-US" sz="800" b="1" dirty="0"/>
              <a:t>Integrating Stripe: Adding the Secret Key to Your Site</a:t>
            </a:r>
          </a:p>
          <a:p>
            <a:endParaRPr lang="en-US" sz="800" b="1" dirty="0"/>
          </a:p>
          <a:p>
            <a:r>
              <a:rPr lang="en-US" sz="800" b="1" dirty="0"/>
              <a:t>Introduction</a:t>
            </a:r>
            <a:r>
              <a:rPr lang="en-US" sz="800" dirty="0"/>
              <a:t>. Today, we'll go through the steps to obtain your Stripe secret key and add it to your website.</a:t>
            </a:r>
          </a:p>
          <a:p>
            <a:r>
              <a:rPr lang="en-US" sz="800" b="1" dirty="0"/>
              <a:t>Step 1</a:t>
            </a:r>
            <a:r>
              <a:rPr lang="en-US" sz="800" dirty="0"/>
              <a:t>: Create a Stripe Account </a:t>
            </a:r>
          </a:p>
          <a:p>
            <a:r>
              <a:rPr lang="en-US" sz="800" dirty="0"/>
              <a:t>Go to </a:t>
            </a:r>
            <a:r>
              <a:rPr lang="en-US" sz="800" dirty="0">
                <a:hlinkClick r:id="rId3"/>
              </a:rPr>
              <a:t>Stripe's website</a:t>
            </a:r>
            <a:r>
              <a:rPr lang="en-US" sz="800" dirty="0"/>
              <a:t>.</a:t>
            </a:r>
          </a:p>
          <a:p>
            <a:r>
              <a:rPr lang="en-US" sz="800" dirty="0"/>
              <a:t>Sign up for an account if you don't already have one.</a:t>
            </a:r>
          </a:p>
          <a:p>
            <a:r>
              <a:rPr lang="en-US" sz="800" dirty="0"/>
              <a:t>Verify your email address and complete the account setup.</a:t>
            </a:r>
          </a:p>
          <a:p>
            <a:r>
              <a:rPr lang="en-US" sz="800" b="1" dirty="0"/>
              <a:t>Step 2</a:t>
            </a:r>
            <a:r>
              <a:rPr lang="en-US" sz="800" dirty="0"/>
              <a:t>: Access the Stripe Dashboard</a:t>
            </a:r>
          </a:p>
          <a:p>
            <a:r>
              <a:rPr lang="en-US" sz="800" dirty="0"/>
              <a:t>Log in to your Stripe account.</a:t>
            </a:r>
          </a:p>
          <a:p>
            <a:r>
              <a:rPr lang="en-US" sz="800" dirty="0"/>
              <a:t>Navigate to the dashboard where you can manage your Stripe settings.</a:t>
            </a:r>
          </a:p>
          <a:p>
            <a:r>
              <a:rPr lang="en-US" sz="800" b="1" dirty="0"/>
              <a:t>Step 3</a:t>
            </a:r>
            <a:r>
              <a:rPr lang="en-US" sz="800" dirty="0"/>
              <a:t>: Navigate to API Keys</a:t>
            </a:r>
          </a:p>
          <a:p>
            <a:r>
              <a:rPr lang="en-US" sz="800" dirty="0"/>
              <a:t>In the dashboard, find the "Developers" section.</a:t>
            </a:r>
          </a:p>
          <a:p>
            <a:r>
              <a:rPr lang="en-US" sz="800" dirty="0"/>
              <a:t>Click on "API keys" to view your keys.</a:t>
            </a:r>
          </a:p>
        </p:txBody>
      </p:sp>
      <p:sp>
        <p:nvSpPr>
          <p:cNvPr id="1598" name="Google Shape;1598;p57"/>
          <p:cNvSpPr/>
          <p:nvPr/>
        </p:nvSpPr>
        <p:spPr>
          <a:xfrm>
            <a:off x="5271579" y="891931"/>
            <a:ext cx="1664618" cy="3176204"/>
          </a:xfrm>
          <a:custGeom>
            <a:avLst/>
            <a:gdLst/>
            <a:ahLst/>
            <a:cxnLst/>
            <a:rect l="l" t="t" r="r" b="b"/>
            <a:pathLst>
              <a:path w="84552" h="161331" extrusionOk="0">
                <a:moveTo>
                  <a:pt x="1" y="1"/>
                </a:moveTo>
                <a:lnTo>
                  <a:pt x="1" y="161331"/>
                </a:lnTo>
                <a:lnTo>
                  <a:pt x="84551" y="161331"/>
                </a:lnTo>
                <a:lnTo>
                  <a:pt x="8455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99" name="Google Shape;1599;p57"/>
          <p:cNvGrpSpPr/>
          <p:nvPr/>
        </p:nvGrpSpPr>
        <p:grpSpPr>
          <a:xfrm>
            <a:off x="5171488" y="709411"/>
            <a:ext cx="1834973" cy="3724678"/>
            <a:chOff x="5186401" y="494525"/>
            <a:chExt cx="1834973" cy="3724678"/>
          </a:xfrm>
        </p:grpSpPr>
        <p:sp>
          <p:nvSpPr>
            <p:cNvPr id="1600" name="Google Shape;1600;p57"/>
            <p:cNvSpPr/>
            <p:nvPr/>
          </p:nvSpPr>
          <p:spPr>
            <a:xfrm>
              <a:off x="5186401" y="494525"/>
              <a:ext cx="1834973" cy="3724678"/>
            </a:xfrm>
            <a:custGeom>
              <a:avLst/>
              <a:gdLst/>
              <a:ahLst/>
              <a:cxnLst/>
              <a:rect l="l" t="t" r="r" b="b"/>
              <a:pathLst>
                <a:path w="93205" h="189190" extrusionOk="0">
                  <a:moveTo>
                    <a:pt x="2870" y="0"/>
                  </a:moveTo>
                  <a:cubicBezTo>
                    <a:pt x="1280" y="0"/>
                    <a:pt x="0" y="1280"/>
                    <a:pt x="0" y="2914"/>
                  </a:cubicBezTo>
                  <a:lnTo>
                    <a:pt x="0" y="186320"/>
                  </a:lnTo>
                  <a:cubicBezTo>
                    <a:pt x="0" y="187909"/>
                    <a:pt x="1280" y="189190"/>
                    <a:pt x="2870" y="189190"/>
                  </a:cubicBezTo>
                  <a:lnTo>
                    <a:pt x="90334" y="189190"/>
                  </a:lnTo>
                  <a:cubicBezTo>
                    <a:pt x="91924" y="189190"/>
                    <a:pt x="93204" y="187909"/>
                    <a:pt x="93204" y="186320"/>
                  </a:cubicBezTo>
                  <a:lnTo>
                    <a:pt x="93204" y="2914"/>
                  </a:lnTo>
                  <a:cubicBezTo>
                    <a:pt x="93204" y="1280"/>
                    <a:pt x="91924" y="0"/>
                    <a:pt x="9033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1601;p57"/>
            <p:cNvSpPr/>
            <p:nvPr/>
          </p:nvSpPr>
          <p:spPr>
            <a:xfrm>
              <a:off x="5890455" y="3969678"/>
              <a:ext cx="458108" cy="154724"/>
            </a:xfrm>
            <a:custGeom>
              <a:avLst/>
              <a:gdLst/>
              <a:ahLst/>
              <a:cxnLst/>
              <a:rect l="l" t="t" r="r" b="b"/>
              <a:pathLst>
                <a:path w="23269" h="7859" extrusionOk="0">
                  <a:moveTo>
                    <a:pt x="796" y="0"/>
                  </a:moveTo>
                  <a:cubicBezTo>
                    <a:pt x="354" y="0"/>
                    <a:pt x="1" y="353"/>
                    <a:pt x="1" y="751"/>
                  </a:cubicBezTo>
                  <a:lnTo>
                    <a:pt x="1" y="7064"/>
                  </a:lnTo>
                  <a:cubicBezTo>
                    <a:pt x="1" y="7506"/>
                    <a:pt x="354" y="7859"/>
                    <a:pt x="796" y="7859"/>
                  </a:cubicBezTo>
                  <a:lnTo>
                    <a:pt x="22474" y="7859"/>
                  </a:lnTo>
                  <a:cubicBezTo>
                    <a:pt x="22916" y="7859"/>
                    <a:pt x="23269" y="7506"/>
                    <a:pt x="23269" y="7064"/>
                  </a:cubicBezTo>
                  <a:lnTo>
                    <a:pt x="23269" y="751"/>
                  </a:lnTo>
                  <a:cubicBezTo>
                    <a:pt x="23269" y="353"/>
                    <a:pt x="22916" y="0"/>
                    <a:pt x="2247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602" name="Google Shape;1602;p57"/>
          <p:cNvPicPr preferRelativeResize="0"/>
          <p:nvPr/>
        </p:nvPicPr>
        <p:blipFill rotWithShape="1">
          <a:blip r:embed="rId4">
            <a:alphaModFix/>
          </a:blip>
          <a:srcRect l="11514" r="59005"/>
          <a:stretch/>
        </p:blipFill>
        <p:spPr>
          <a:xfrm>
            <a:off x="5262417" y="905964"/>
            <a:ext cx="1664599" cy="3176198"/>
          </a:xfrm>
          <a:prstGeom prst="rect">
            <a:avLst/>
          </a:prstGeom>
          <a:noFill/>
          <a:ln>
            <a:noFill/>
          </a:ln>
        </p:spPr>
      </p:pic>
      <p:grpSp>
        <p:nvGrpSpPr>
          <p:cNvPr id="1603" name="Google Shape;1603;p57"/>
          <p:cNvGrpSpPr/>
          <p:nvPr/>
        </p:nvGrpSpPr>
        <p:grpSpPr>
          <a:xfrm>
            <a:off x="4260839" y="638775"/>
            <a:ext cx="3552711" cy="3041625"/>
            <a:chOff x="4992214" y="1663075"/>
            <a:chExt cx="3552711" cy="3041625"/>
          </a:xfrm>
        </p:grpSpPr>
        <p:grpSp>
          <p:nvGrpSpPr>
            <p:cNvPr id="1604" name="Google Shape;1604;p57"/>
            <p:cNvGrpSpPr/>
            <p:nvPr/>
          </p:nvGrpSpPr>
          <p:grpSpPr>
            <a:xfrm>
              <a:off x="4992214" y="2487407"/>
              <a:ext cx="3278577" cy="2217293"/>
              <a:chOff x="4992214" y="2487407"/>
              <a:chExt cx="3278577" cy="2217293"/>
            </a:xfrm>
          </p:grpSpPr>
          <p:sp>
            <p:nvSpPr>
              <p:cNvPr id="1605" name="Google Shape;1605;p57"/>
              <p:cNvSpPr/>
              <p:nvPr/>
            </p:nvSpPr>
            <p:spPr>
              <a:xfrm>
                <a:off x="4992214" y="2487407"/>
                <a:ext cx="294752" cy="307843"/>
              </a:xfrm>
              <a:custGeom>
                <a:avLst/>
                <a:gdLst/>
                <a:ahLst/>
                <a:cxnLst/>
                <a:rect l="l" t="t" r="r" b="b"/>
                <a:pathLst>
                  <a:path w="4072" h="4253" extrusionOk="0">
                    <a:moveTo>
                      <a:pt x="3855" y="1517"/>
                    </a:moveTo>
                    <a:cubicBezTo>
                      <a:pt x="2595" y="1517"/>
                      <a:pt x="2595" y="1517"/>
                      <a:pt x="2595" y="1517"/>
                    </a:cubicBezTo>
                    <a:cubicBezTo>
                      <a:pt x="2435" y="1068"/>
                      <a:pt x="2274" y="619"/>
                      <a:pt x="2113" y="169"/>
                    </a:cubicBezTo>
                    <a:cubicBezTo>
                      <a:pt x="2056" y="10"/>
                      <a:pt x="1832" y="0"/>
                      <a:pt x="1779" y="169"/>
                    </a:cubicBezTo>
                    <a:cubicBezTo>
                      <a:pt x="1639" y="619"/>
                      <a:pt x="1499" y="1068"/>
                      <a:pt x="1359" y="1517"/>
                    </a:cubicBezTo>
                    <a:cubicBezTo>
                      <a:pt x="217" y="1517"/>
                      <a:pt x="217" y="1517"/>
                      <a:pt x="217" y="1517"/>
                    </a:cubicBezTo>
                    <a:cubicBezTo>
                      <a:pt x="30" y="1517"/>
                      <a:pt x="0" y="1742"/>
                      <a:pt x="130" y="1839"/>
                    </a:cubicBezTo>
                    <a:cubicBezTo>
                      <a:pt x="435" y="2069"/>
                      <a:pt x="740" y="2298"/>
                      <a:pt x="1045" y="2528"/>
                    </a:cubicBezTo>
                    <a:cubicBezTo>
                      <a:pt x="895" y="3010"/>
                      <a:pt x="745" y="3492"/>
                      <a:pt x="595" y="3974"/>
                    </a:cubicBezTo>
                    <a:cubicBezTo>
                      <a:pt x="571" y="4050"/>
                      <a:pt x="599" y="4109"/>
                      <a:pt x="647" y="4145"/>
                    </a:cubicBezTo>
                    <a:cubicBezTo>
                      <a:pt x="693" y="4203"/>
                      <a:pt x="771" y="4228"/>
                      <a:pt x="849" y="4169"/>
                    </a:cubicBezTo>
                    <a:cubicBezTo>
                      <a:pt x="1245" y="3871"/>
                      <a:pt x="1641" y="3573"/>
                      <a:pt x="2037" y="3274"/>
                    </a:cubicBezTo>
                    <a:cubicBezTo>
                      <a:pt x="2431" y="3570"/>
                      <a:pt x="2824" y="3866"/>
                      <a:pt x="3218" y="4162"/>
                    </a:cubicBezTo>
                    <a:cubicBezTo>
                      <a:pt x="3339" y="4253"/>
                      <a:pt x="3521" y="4103"/>
                      <a:pt x="3472" y="3968"/>
                    </a:cubicBezTo>
                    <a:cubicBezTo>
                      <a:pt x="3306" y="3502"/>
                      <a:pt x="3139" y="3036"/>
                      <a:pt x="2972" y="2570"/>
                    </a:cubicBezTo>
                    <a:cubicBezTo>
                      <a:pt x="3296" y="2326"/>
                      <a:pt x="3619" y="2083"/>
                      <a:pt x="3943" y="1839"/>
                    </a:cubicBezTo>
                    <a:cubicBezTo>
                      <a:pt x="4072" y="1741"/>
                      <a:pt x="4042" y="1517"/>
                      <a:pt x="3855" y="1517"/>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606" name="Google Shape;1606;p57"/>
              <p:cNvSpPr/>
              <p:nvPr/>
            </p:nvSpPr>
            <p:spPr>
              <a:xfrm>
                <a:off x="7976039" y="4396857"/>
                <a:ext cx="294752" cy="307843"/>
              </a:xfrm>
              <a:custGeom>
                <a:avLst/>
                <a:gdLst/>
                <a:ahLst/>
                <a:cxnLst/>
                <a:rect l="l" t="t" r="r" b="b"/>
                <a:pathLst>
                  <a:path w="4072" h="4253" extrusionOk="0">
                    <a:moveTo>
                      <a:pt x="3855" y="1517"/>
                    </a:moveTo>
                    <a:cubicBezTo>
                      <a:pt x="2595" y="1517"/>
                      <a:pt x="2595" y="1517"/>
                      <a:pt x="2595" y="1517"/>
                    </a:cubicBezTo>
                    <a:cubicBezTo>
                      <a:pt x="2435" y="1068"/>
                      <a:pt x="2274" y="619"/>
                      <a:pt x="2113" y="169"/>
                    </a:cubicBezTo>
                    <a:cubicBezTo>
                      <a:pt x="2056" y="10"/>
                      <a:pt x="1832" y="0"/>
                      <a:pt x="1779" y="169"/>
                    </a:cubicBezTo>
                    <a:cubicBezTo>
                      <a:pt x="1639" y="619"/>
                      <a:pt x="1499" y="1068"/>
                      <a:pt x="1359" y="1517"/>
                    </a:cubicBezTo>
                    <a:cubicBezTo>
                      <a:pt x="217" y="1517"/>
                      <a:pt x="217" y="1517"/>
                      <a:pt x="217" y="1517"/>
                    </a:cubicBezTo>
                    <a:cubicBezTo>
                      <a:pt x="30" y="1517"/>
                      <a:pt x="0" y="1742"/>
                      <a:pt x="130" y="1839"/>
                    </a:cubicBezTo>
                    <a:cubicBezTo>
                      <a:pt x="435" y="2069"/>
                      <a:pt x="740" y="2298"/>
                      <a:pt x="1045" y="2528"/>
                    </a:cubicBezTo>
                    <a:cubicBezTo>
                      <a:pt x="895" y="3010"/>
                      <a:pt x="745" y="3492"/>
                      <a:pt x="595" y="3974"/>
                    </a:cubicBezTo>
                    <a:cubicBezTo>
                      <a:pt x="571" y="4050"/>
                      <a:pt x="599" y="4109"/>
                      <a:pt x="647" y="4145"/>
                    </a:cubicBezTo>
                    <a:cubicBezTo>
                      <a:pt x="693" y="4203"/>
                      <a:pt x="771" y="4228"/>
                      <a:pt x="849" y="4169"/>
                    </a:cubicBezTo>
                    <a:cubicBezTo>
                      <a:pt x="1245" y="3871"/>
                      <a:pt x="1641" y="3573"/>
                      <a:pt x="2037" y="3274"/>
                    </a:cubicBezTo>
                    <a:cubicBezTo>
                      <a:pt x="2431" y="3570"/>
                      <a:pt x="2824" y="3866"/>
                      <a:pt x="3218" y="4162"/>
                    </a:cubicBezTo>
                    <a:cubicBezTo>
                      <a:pt x="3339" y="4253"/>
                      <a:pt x="3521" y="4103"/>
                      <a:pt x="3472" y="3968"/>
                    </a:cubicBezTo>
                    <a:cubicBezTo>
                      <a:pt x="3306" y="3502"/>
                      <a:pt x="3139" y="3036"/>
                      <a:pt x="2972" y="2570"/>
                    </a:cubicBezTo>
                    <a:cubicBezTo>
                      <a:pt x="3296" y="2326"/>
                      <a:pt x="3619" y="2083"/>
                      <a:pt x="3943" y="1839"/>
                    </a:cubicBezTo>
                    <a:cubicBezTo>
                      <a:pt x="4072" y="1741"/>
                      <a:pt x="4042" y="1517"/>
                      <a:pt x="3855" y="1517"/>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1607" name="Google Shape;1607;p57"/>
            <p:cNvSpPr/>
            <p:nvPr/>
          </p:nvSpPr>
          <p:spPr>
            <a:xfrm>
              <a:off x="8316598" y="1663075"/>
              <a:ext cx="228327" cy="238476"/>
            </a:xfrm>
            <a:custGeom>
              <a:avLst/>
              <a:gdLst/>
              <a:ahLst/>
              <a:cxnLst/>
              <a:rect l="l" t="t" r="r" b="b"/>
              <a:pathLst>
                <a:path w="4072" h="4253" extrusionOk="0">
                  <a:moveTo>
                    <a:pt x="3855" y="1517"/>
                  </a:moveTo>
                  <a:cubicBezTo>
                    <a:pt x="2595" y="1517"/>
                    <a:pt x="2595" y="1517"/>
                    <a:pt x="2595" y="1517"/>
                  </a:cubicBezTo>
                  <a:cubicBezTo>
                    <a:pt x="2435" y="1068"/>
                    <a:pt x="2274" y="619"/>
                    <a:pt x="2113" y="169"/>
                  </a:cubicBezTo>
                  <a:cubicBezTo>
                    <a:pt x="2056" y="10"/>
                    <a:pt x="1832" y="0"/>
                    <a:pt x="1779" y="169"/>
                  </a:cubicBezTo>
                  <a:cubicBezTo>
                    <a:pt x="1639" y="619"/>
                    <a:pt x="1499" y="1068"/>
                    <a:pt x="1359" y="1517"/>
                  </a:cubicBezTo>
                  <a:cubicBezTo>
                    <a:pt x="217" y="1517"/>
                    <a:pt x="217" y="1517"/>
                    <a:pt x="217" y="1517"/>
                  </a:cubicBezTo>
                  <a:cubicBezTo>
                    <a:pt x="30" y="1517"/>
                    <a:pt x="0" y="1742"/>
                    <a:pt x="130" y="1839"/>
                  </a:cubicBezTo>
                  <a:cubicBezTo>
                    <a:pt x="435" y="2069"/>
                    <a:pt x="740" y="2298"/>
                    <a:pt x="1045" y="2528"/>
                  </a:cubicBezTo>
                  <a:cubicBezTo>
                    <a:pt x="895" y="3010"/>
                    <a:pt x="745" y="3492"/>
                    <a:pt x="595" y="3974"/>
                  </a:cubicBezTo>
                  <a:cubicBezTo>
                    <a:pt x="571" y="4050"/>
                    <a:pt x="599" y="4109"/>
                    <a:pt x="647" y="4145"/>
                  </a:cubicBezTo>
                  <a:cubicBezTo>
                    <a:pt x="693" y="4203"/>
                    <a:pt x="771" y="4228"/>
                    <a:pt x="849" y="4169"/>
                  </a:cubicBezTo>
                  <a:cubicBezTo>
                    <a:pt x="1245" y="3871"/>
                    <a:pt x="1641" y="3573"/>
                    <a:pt x="2037" y="3274"/>
                  </a:cubicBezTo>
                  <a:cubicBezTo>
                    <a:pt x="2431" y="3570"/>
                    <a:pt x="2824" y="3866"/>
                    <a:pt x="3218" y="4162"/>
                  </a:cubicBezTo>
                  <a:cubicBezTo>
                    <a:pt x="3339" y="4253"/>
                    <a:pt x="3521" y="4103"/>
                    <a:pt x="3472" y="3968"/>
                  </a:cubicBezTo>
                  <a:cubicBezTo>
                    <a:pt x="3306" y="3502"/>
                    <a:pt x="3139" y="3036"/>
                    <a:pt x="2972" y="2570"/>
                  </a:cubicBezTo>
                  <a:cubicBezTo>
                    <a:pt x="3296" y="2326"/>
                    <a:pt x="3619" y="2083"/>
                    <a:pt x="3943" y="1839"/>
                  </a:cubicBezTo>
                  <a:cubicBezTo>
                    <a:pt x="4072" y="1741"/>
                    <a:pt x="4042" y="1517"/>
                    <a:pt x="3855" y="1517"/>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grpSp>
        <p:nvGrpSpPr>
          <p:cNvPr id="1608" name="Google Shape;1608;p57"/>
          <p:cNvGrpSpPr/>
          <p:nvPr/>
        </p:nvGrpSpPr>
        <p:grpSpPr>
          <a:xfrm rot="1833480">
            <a:off x="7214725" y="2175680"/>
            <a:ext cx="940275" cy="608690"/>
            <a:chOff x="3496" y="322"/>
            <a:chExt cx="3223" cy="2087"/>
          </a:xfrm>
        </p:grpSpPr>
        <p:sp>
          <p:nvSpPr>
            <p:cNvPr id="1609" name="Google Shape;1609;p57"/>
            <p:cNvSpPr/>
            <p:nvPr/>
          </p:nvSpPr>
          <p:spPr>
            <a:xfrm>
              <a:off x="4069" y="355"/>
              <a:ext cx="2077" cy="2054"/>
            </a:xfrm>
            <a:custGeom>
              <a:avLst/>
              <a:gdLst/>
              <a:ahLst/>
              <a:cxnLst/>
              <a:rect l="l" t="t" r="r" b="b"/>
              <a:pathLst>
                <a:path w="4916" h="4861" extrusionOk="0">
                  <a:moveTo>
                    <a:pt x="2474" y="0"/>
                  </a:moveTo>
                  <a:cubicBezTo>
                    <a:pt x="2038" y="0"/>
                    <a:pt x="1618" y="118"/>
                    <a:pt x="1255" y="330"/>
                  </a:cubicBezTo>
                  <a:cubicBezTo>
                    <a:pt x="906" y="533"/>
                    <a:pt x="608" y="822"/>
                    <a:pt x="396" y="1175"/>
                  </a:cubicBezTo>
                  <a:cubicBezTo>
                    <a:pt x="265" y="1391"/>
                    <a:pt x="166" y="1632"/>
                    <a:pt x="107" y="1891"/>
                  </a:cubicBezTo>
                  <a:cubicBezTo>
                    <a:pt x="104" y="1906"/>
                    <a:pt x="100" y="1921"/>
                    <a:pt x="97" y="1936"/>
                  </a:cubicBezTo>
                  <a:cubicBezTo>
                    <a:pt x="0" y="2403"/>
                    <a:pt x="44" y="2866"/>
                    <a:pt x="200" y="3281"/>
                  </a:cubicBezTo>
                  <a:cubicBezTo>
                    <a:pt x="376" y="3751"/>
                    <a:pt x="695" y="4160"/>
                    <a:pt x="1115" y="4444"/>
                  </a:cubicBezTo>
                  <a:cubicBezTo>
                    <a:pt x="1370" y="4617"/>
                    <a:pt x="1662" y="4744"/>
                    <a:pt x="1983" y="4810"/>
                  </a:cubicBezTo>
                  <a:cubicBezTo>
                    <a:pt x="2149" y="4844"/>
                    <a:pt x="2314" y="4861"/>
                    <a:pt x="2478" y="4861"/>
                  </a:cubicBezTo>
                  <a:cubicBezTo>
                    <a:pt x="2788" y="4861"/>
                    <a:pt x="3089" y="4801"/>
                    <a:pt x="3368" y="4691"/>
                  </a:cubicBezTo>
                  <a:cubicBezTo>
                    <a:pt x="3753" y="4539"/>
                    <a:pt x="4095" y="4290"/>
                    <a:pt x="4359" y="3968"/>
                  </a:cubicBezTo>
                  <a:cubicBezTo>
                    <a:pt x="4599" y="3674"/>
                    <a:pt x="4774" y="3321"/>
                    <a:pt x="4856" y="2924"/>
                  </a:cubicBezTo>
                  <a:cubicBezTo>
                    <a:pt x="4903" y="2700"/>
                    <a:pt x="4916" y="2476"/>
                    <a:pt x="4901" y="2258"/>
                  </a:cubicBezTo>
                  <a:cubicBezTo>
                    <a:pt x="4885" y="2031"/>
                    <a:pt x="4837" y="1809"/>
                    <a:pt x="4760" y="1600"/>
                  </a:cubicBezTo>
                  <a:cubicBezTo>
                    <a:pt x="4648" y="1291"/>
                    <a:pt x="4473" y="1008"/>
                    <a:pt x="4249" y="769"/>
                  </a:cubicBezTo>
                  <a:cubicBezTo>
                    <a:pt x="3919" y="415"/>
                    <a:pt x="3480" y="156"/>
                    <a:pt x="2970" y="51"/>
                  </a:cubicBezTo>
                  <a:cubicBezTo>
                    <a:pt x="2804" y="16"/>
                    <a:pt x="2638" y="0"/>
                    <a:pt x="2474" y="0"/>
                  </a:cubicBez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610" name="Google Shape;1610;p57"/>
            <p:cNvSpPr/>
            <p:nvPr/>
          </p:nvSpPr>
          <p:spPr>
            <a:xfrm>
              <a:off x="4601" y="322"/>
              <a:ext cx="1265" cy="461"/>
            </a:xfrm>
            <a:custGeom>
              <a:avLst/>
              <a:gdLst/>
              <a:ahLst/>
              <a:cxnLst/>
              <a:rect l="l" t="t" r="r" b="b"/>
              <a:pathLst>
                <a:path w="2994" h="1084" extrusionOk="0">
                  <a:moveTo>
                    <a:pt x="632" y="625"/>
                  </a:moveTo>
                  <a:cubicBezTo>
                    <a:pt x="956" y="776"/>
                    <a:pt x="1275" y="952"/>
                    <a:pt x="1626" y="1013"/>
                  </a:cubicBezTo>
                  <a:cubicBezTo>
                    <a:pt x="2032" y="1084"/>
                    <a:pt x="2447" y="996"/>
                    <a:pt x="2844" y="887"/>
                  </a:cubicBezTo>
                  <a:cubicBezTo>
                    <a:pt x="2894" y="873"/>
                    <a:pt x="2944" y="859"/>
                    <a:pt x="2994" y="845"/>
                  </a:cubicBezTo>
                  <a:cubicBezTo>
                    <a:pt x="2664" y="491"/>
                    <a:pt x="2225" y="232"/>
                    <a:pt x="1715" y="127"/>
                  </a:cubicBezTo>
                  <a:cubicBezTo>
                    <a:pt x="1105" y="0"/>
                    <a:pt x="500" y="115"/>
                    <a:pt x="0" y="406"/>
                  </a:cubicBezTo>
                  <a:cubicBezTo>
                    <a:pt x="217" y="446"/>
                    <a:pt x="430" y="532"/>
                    <a:pt x="632" y="625"/>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611" name="Google Shape;1611;p57"/>
            <p:cNvSpPr/>
            <p:nvPr/>
          </p:nvSpPr>
          <p:spPr>
            <a:xfrm>
              <a:off x="4115" y="848"/>
              <a:ext cx="2025" cy="937"/>
            </a:xfrm>
            <a:custGeom>
              <a:avLst/>
              <a:gdLst/>
              <a:ahLst/>
              <a:cxnLst/>
              <a:rect l="l" t="t" r="r" b="b"/>
              <a:pathLst>
                <a:path w="4793" h="2217" extrusionOk="0">
                  <a:moveTo>
                    <a:pt x="3909" y="955"/>
                  </a:moveTo>
                  <a:cubicBezTo>
                    <a:pt x="3260" y="1284"/>
                    <a:pt x="2435" y="1231"/>
                    <a:pt x="1834" y="822"/>
                  </a:cubicBezTo>
                  <a:cubicBezTo>
                    <a:pt x="1511" y="602"/>
                    <a:pt x="1249" y="289"/>
                    <a:pt x="894" y="124"/>
                  </a:cubicBezTo>
                  <a:cubicBezTo>
                    <a:pt x="705" y="37"/>
                    <a:pt x="495" y="0"/>
                    <a:pt x="288" y="10"/>
                  </a:cubicBezTo>
                  <a:cubicBezTo>
                    <a:pt x="157" y="226"/>
                    <a:pt x="58" y="467"/>
                    <a:pt x="0" y="726"/>
                  </a:cubicBezTo>
                  <a:cubicBezTo>
                    <a:pt x="63" y="725"/>
                    <a:pt x="127" y="731"/>
                    <a:pt x="188" y="745"/>
                  </a:cubicBezTo>
                  <a:cubicBezTo>
                    <a:pt x="418" y="796"/>
                    <a:pt x="620" y="933"/>
                    <a:pt x="797" y="1087"/>
                  </a:cubicBezTo>
                  <a:cubicBezTo>
                    <a:pt x="974" y="1242"/>
                    <a:pt x="1134" y="1417"/>
                    <a:pt x="1317" y="1564"/>
                  </a:cubicBezTo>
                  <a:cubicBezTo>
                    <a:pt x="2009" y="2119"/>
                    <a:pt x="3035" y="2217"/>
                    <a:pt x="3819" y="1802"/>
                  </a:cubicBezTo>
                  <a:cubicBezTo>
                    <a:pt x="4174" y="1614"/>
                    <a:pt x="4472" y="1337"/>
                    <a:pt x="4793" y="1093"/>
                  </a:cubicBezTo>
                  <a:cubicBezTo>
                    <a:pt x="4777" y="866"/>
                    <a:pt x="4729" y="644"/>
                    <a:pt x="4652" y="435"/>
                  </a:cubicBezTo>
                  <a:cubicBezTo>
                    <a:pt x="4414" y="623"/>
                    <a:pt x="4179" y="817"/>
                    <a:pt x="3909" y="955"/>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612" name="Google Shape;1612;p57"/>
            <p:cNvSpPr/>
            <p:nvPr/>
          </p:nvSpPr>
          <p:spPr>
            <a:xfrm>
              <a:off x="4154" y="1729"/>
              <a:ext cx="1757" cy="615"/>
            </a:xfrm>
            <a:custGeom>
              <a:avLst/>
              <a:gdLst/>
              <a:ahLst/>
              <a:cxnLst/>
              <a:rect l="l" t="t" r="r" b="b"/>
              <a:pathLst>
                <a:path w="4159" h="1446" extrusionOk="0">
                  <a:moveTo>
                    <a:pt x="2152" y="808"/>
                  </a:moveTo>
                  <a:cubicBezTo>
                    <a:pt x="1834" y="676"/>
                    <a:pt x="1550" y="478"/>
                    <a:pt x="1250" y="310"/>
                  </a:cubicBezTo>
                  <a:cubicBezTo>
                    <a:pt x="950" y="142"/>
                    <a:pt x="622" y="0"/>
                    <a:pt x="278" y="0"/>
                  </a:cubicBezTo>
                  <a:cubicBezTo>
                    <a:pt x="185" y="0"/>
                    <a:pt x="91" y="12"/>
                    <a:pt x="0" y="36"/>
                  </a:cubicBezTo>
                  <a:cubicBezTo>
                    <a:pt x="177" y="506"/>
                    <a:pt x="495" y="915"/>
                    <a:pt x="915" y="1199"/>
                  </a:cubicBezTo>
                  <a:cubicBezTo>
                    <a:pt x="1481" y="1062"/>
                    <a:pt x="2081" y="1118"/>
                    <a:pt x="2642" y="1273"/>
                  </a:cubicBezTo>
                  <a:cubicBezTo>
                    <a:pt x="2820" y="1322"/>
                    <a:pt x="2995" y="1381"/>
                    <a:pt x="3168" y="1446"/>
                  </a:cubicBezTo>
                  <a:cubicBezTo>
                    <a:pt x="3553" y="1294"/>
                    <a:pt x="3895" y="1045"/>
                    <a:pt x="4159" y="723"/>
                  </a:cubicBezTo>
                  <a:cubicBezTo>
                    <a:pt x="3988" y="807"/>
                    <a:pt x="3809" y="875"/>
                    <a:pt x="3623" y="920"/>
                  </a:cubicBezTo>
                  <a:cubicBezTo>
                    <a:pt x="3137" y="1039"/>
                    <a:pt x="2614" y="999"/>
                    <a:pt x="2152" y="808"/>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613" name="Google Shape;1613;p57"/>
            <p:cNvSpPr/>
            <p:nvPr/>
          </p:nvSpPr>
          <p:spPr>
            <a:xfrm>
              <a:off x="3496" y="1089"/>
              <a:ext cx="3223" cy="957"/>
            </a:xfrm>
            <a:custGeom>
              <a:avLst/>
              <a:gdLst/>
              <a:ahLst/>
              <a:cxnLst/>
              <a:rect l="l" t="t" r="r" b="b"/>
              <a:pathLst>
                <a:path w="7629" h="2264" extrusionOk="0">
                  <a:moveTo>
                    <a:pt x="7598" y="1602"/>
                  </a:moveTo>
                  <a:cubicBezTo>
                    <a:pt x="7629" y="1362"/>
                    <a:pt x="7487" y="1148"/>
                    <a:pt x="7176" y="967"/>
                  </a:cubicBezTo>
                  <a:cubicBezTo>
                    <a:pt x="6991" y="859"/>
                    <a:pt x="6597" y="721"/>
                    <a:pt x="6260" y="614"/>
                  </a:cubicBezTo>
                  <a:cubicBezTo>
                    <a:pt x="6266" y="803"/>
                    <a:pt x="6250" y="997"/>
                    <a:pt x="6210" y="1191"/>
                  </a:cubicBezTo>
                  <a:cubicBezTo>
                    <a:pt x="6202" y="1228"/>
                    <a:pt x="6194" y="1265"/>
                    <a:pt x="6184" y="1301"/>
                  </a:cubicBezTo>
                  <a:cubicBezTo>
                    <a:pt x="6403" y="1370"/>
                    <a:pt x="6561" y="1433"/>
                    <a:pt x="6673" y="1484"/>
                  </a:cubicBezTo>
                  <a:cubicBezTo>
                    <a:pt x="6201" y="1565"/>
                    <a:pt x="5221" y="1597"/>
                    <a:pt x="3796" y="1415"/>
                  </a:cubicBezTo>
                  <a:cubicBezTo>
                    <a:pt x="2372" y="1233"/>
                    <a:pt x="1431" y="955"/>
                    <a:pt x="995" y="758"/>
                  </a:cubicBezTo>
                  <a:cubicBezTo>
                    <a:pt x="1079" y="743"/>
                    <a:pt x="1241" y="729"/>
                    <a:pt x="1400" y="717"/>
                  </a:cubicBezTo>
                  <a:cubicBezTo>
                    <a:pt x="1398" y="548"/>
                    <a:pt x="1415" y="376"/>
                    <a:pt x="1451" y="203"/>
                  </a:cubicBezTo>
                  <a:cubicBezTo>
                    <a:pt x="1465" y="134"/>
                    <a:pt x="1483" y="67"/>
                    <a:pt x="1503" y="0"/>
                  </a:cubicBezTo>
                  <a:cubicBezTo>
                    <a:pt x="920" y="44"/>
                    <a:pt x="128" y="181"/>
                    <a:pt x="70" y="639"/>
                  </a:cubicBezTo>
                  <a:cubicBezTo>
                    <a:pt x="0" y="1188"/>
                    <a:pt x="877" y="1470"/>
                    <a:pt x="1251" y="1591"/>
                  </a:cubicBezTo>
                  <a:cubicBezTo>
                    <a:pt x="1501" y="1671"/>
                    <a:pt x="1783" y="1747"/>
                    <a:pt x="2090" y="1817"/>
                  </a:cubicBezTo>
                  <a:cubicBezTo>
                    <a:pt x="2581" y="1930"/>
                    <a:pt x="3133" y="2027"/>
                    <a:pt x="3709" y="2101"/>
                  </a:cubicBezTo>
                  <a:cubicBezTo>
                    <a:pt x="4643" y="2220"/>
                    <a:pt x="5533" y="2264"/>
                    <a:pt x="6215" y="2225"/>
                  </a:cubicBezTo>
                  <a:cubicBezTo>
                    <a:pt x="6608" y="2203"/>
                    <a:pt x="7528" y="2150"/>
                    <a:pt x="7598" y="160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grpSp>
    </p:spTree>
    <p:extLst>
      <p:ext uri="{BB962C8B-B14F-4D97-AF65-F5344CB8AC3E}">
        <p14:creationId xmlns:p14="http://schemas.microsoft.com/office/powerpoint/2010/main" val="7162988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95"/>
        <p:cNvGrpSpPr/>
        <p:nvPr/>
      </p:nvGrpSpPr>
      <p:grpSpPr>
        <a:xfrm>
          <a:off x="0" y="0"/>
          <a:ext cx="0" cy="0"/>
          <a:chOff x="0" y="0"/>
          <a:chExt cx="0" cy="0"/>
        </a:xfrm>
      </p:grpSpPr>
      <p:sp>
        <p:nvSpPr>
          <p:cNvPr id="1596" name="Google Shape;1596;p57"/>
          <p:cNvSpPr txBox="1">
            <a:spLocks noGrp="1"/>
          </p:cNvSpPr>
          <p:nvPr>
            <p:ph type="title"/>
          </p:nvPr>
        </p:nvSpPr>
        <p:spPr>
          <a:xfrm>
            <a:off x="408644" y="226413"/>
            <a:ext cx="3999571" cy="1063200"/>
          </a:xfrm>
          <a:prstGeom prst="rect">
            <a:avLst/>
          </a:prstGeom>
        </p:spPr>
        <p:txBody>
          <a:bodyPr spcFirstLastPara="1" wrap="square" lIns="91425" tIns="91425" rIns="91425" bIns="91425" anchor="b" anchorCtr="0">
            <a:noAutofit/>
          </a:bodyPr>
          <a:lstStyle/>
          <a:p>
            <a:r>
              <a:rPr lang="en-US" sz="1400" b="1" dirty="0"/>
              <a:t>Stripe payment gateway </a:t>
            </a:r>
            <a:r>
              <a:rPr lang="en-US" sz="1800" b="1" dirty="0"/>
              <a:t>:</a:t>
            </a:r>
            <a:r>
              <a:rPr lang="en-US" sz="1400" b="1" dirty="0"/>
              <a:t> </a:t>
            </a:r>
            <a:endParaRPr lang="en-US" sz="1600" dirty="0"/>
          </a:p>
        </p:txBody>
      </p:sp>
      <p:sp>
        <p:nvSpPr>
          <p:cNvPr id="1597" name="Google Shape;1597;p57"/>
          <p:cNvSpPr txBox="1">
            <a:spLocks noGrp="1"/>
          </p:cNvSpPr>
          <p:nvPr>
            <p:ph type="subTitle" idx="1"/>
          </p:nvPr>
        </p:nvSpPr>
        <p:spPr>
          <a:xfrm>
            <a:off x="0" y="1377696"/>
            <a:ext cx="4802459" cy="2690439"/>
          </a:xfrm>
          <a:prstGeom prst="rect">
            <a:avLst/>
          </a:prstGeom>
        </p:spPr>
        <p:txBody>
          <a:bodyPr spcFirstLastPara="1" wrap="square" lIns="91425" tIns="91425" rIns="91425" bIns="91425" anchor="t" anchorCtr="0">
            <a:noAutofit/>
          </a:bodyPr>
          <a:lstStyle/>
          <a:p>
            <a:r>
              <a:rPr lang="en-US" sz="1200" b="1" dirty="0"/>
              <a:t>Step 4: </a:t>
            </a:r>
            <a:r>
              <a:rPr lang="en-US" sz="1200" dirty="0"/>
              <a:t>Copy the Secret Key </a:t>
            </a:r>
            <a:r>
              <a:rPr lang="en-US" sz="1200" dirty="0" err="1"/>
              <a:t>Details:Under</a:t>
            </a:r>
            <a:r>
              <a:rPr lang="en-US" sz="1200" dirty="0"/>
              <a:t> "API Keys," locate the "Secret </a:t>
            </a:r>
            <a:r>
              <a:rPr lang="en-US" sz="1200" dirty="0" err="1"/>
              <a:t>Key."Click</a:t>
            </a:r>
            <a:r>
              <a:rPr lang="en-US" sz="1200" dirty="0"/>
              <a:t> to reveal the key and copy </a:t>
            </a:r>
            <a:r>
              <a:rPr lang="en-US" sz="1200" dirty="0" err="1"/>
              <a:t>it.Note</a:t>
            </a:r>
            <a:r>
              <a:rPr lang="en-US" sz="1200" dirty="0"/>
              <a:t>: Keep this key secure; it should be treated like a password</a:t>
            </a:r>
            <a:r>
              <a:rPr lang="en-US" sz="1200" b="1" dirty="0"/>
              <a:t>.</a:t>
            </a:r>
          </a:p>
          <a:p>
            <a:endParaRPr lang="en-US" sz="1200" b="1" dirty="0"/>
          </a:p>
          <a:p>
            <a:r>
              <a:rPr lang="en-US" sz="1200" b="1" dirty="0"/>
              <a:t>Step 5: </a:t>
            </a:r>
            <a:r>
              <a:rPr lang="en-US" sz="1200" dirty="0"/>
              <a:t>Add the Secret Key to Your </a:t>
            </a:r>
            <a:r>
              <a:rPr lang="en-US" sz="1200" dirty="0" err="1"/>
              <a:t>CodeDetails:Depending</a:t>
            </a:r>
            <a:r>
              <a:rPr lang="en-US" sz="1200" dirty="0"/>
              <a:t> on your backend technology, add the secret key to your server-side code</a:t>
            </a:r>
            <a:r>
              <a:rPr lang="en-US" sz="1200" b="1" dirty="0"/>
              <a:t>.</a:t>
            </a:r>
            <a:endParaRPr lang="en-US" sz="1200" dirty="0"/>
          </a:p>
        </p:txBody>
      </p:sp>
      <p:sp>
        <p:nvSpPr>
          <p:cNvPr id="1598" name="Google Shape;1598;p57"/>
          <p:cNvSpPr/>
          <p:nvPr/>
        </p:nvSpPr>
        <p:spPr>
          <a:xfrm>
            <a:off x="5271579" y="891931"/>
            <a:ext cx="1664618" cy="3176204"/>
          </a:xfrm>
          <a:custGeom>
            <a:avLst/>
            <a:gdLst/>
            <a:ahLst/>
            <a:cxnLst/>
            <a:rect l="l" t="t" r="r" b="b"/>
            <a:pathLst>
              <a:path w="84552" h="161331" extrusionOk="0">
                <a:moveTo>
                  <a:pt x="1" y="1"/>
                </a:moveTo>
                <a:lnTo>
                  <a:pt x="1" y="161331"/>
                </a:lnTo>
                <a:lnTo>
                  <a:pt x="84551" y="161331"/>
                </a:lnTo>
                <a:lnTo>
                  <a:pt x="8455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99" name="Google Shape;1599;p57"/>
          <p:cNvGrpSpPr/>
          <p:nvPr/>
        </p:nvGrpSpPr>
        <p:grpSpPr>
          <a:xfrm>
            <a:off x="5186401" y="709411"/>
            <a:ext cx="1834973" cy="3724678"/>
            <a:chOff x="5186401" y="494525"/>
            <a:chExt cx="1834973" cy="3724678"/>
          </a:xfrm>
        </p:grpSpPr>
        <p:sp>
          <p:nvSpPr>
            <p:cNvPr id="1600" name="Google Shape;1600;p57"/>
            <p:cNvSpPr/>
            <p:nvPr/>
          </p:nvSpPr>
          <p:spPr>
            <a:xfrm>
              <a:off x="5186401" y="494525"/>
              <a:ext cx="1834973" cy="3724678"/>
            </a:xfrm>
            <a:custGeom>
              <a:avLst/>
              <a:gdLst/>
              <a:ahLst/>
              <a:cxnLst/>
              <a:rect l="l" t="t" r="r" b="b"/>
              <a:pathLst>
                <a:path w="93205" h="189190" extrusionOk="0">
                  <a:moveTo>
                    <a:pt x="2870" y="0"/>
                  </a:moveTo>
                  <a:cubicBezTo>
                    <a:pt x="1280" y="0"/>
                    <a:pt x="0" y="1280"/>
                    <a:pt x="0" y="2914"/>
                  </a:cubicBezTo>
                  <a:lnTo>
                    <a:pt x="0" y="186320"/>
                  </a:lnTo>
                  <a:cubicBezTo>
                    <a:pt x="0" y="187909"/>
                    <a:pt x="1280" y="189190"/>
                    <a:pt x="2870" y="189190"/>
                  </a:cubicBezTo>
                  <a:lnTo>
                    <a:pt x="90334" y="189190"/>
                  </a:lnTo>
                  <a:cubicBezTo>
                    <a:pt x="91924" y="189190"/>
                    <a:pt x="93204" y="187909"/>
                    <a:pt x="93204" y="186320"/>
                  </a:cubicBezTo>
                  <a:lnTo>
                    <a:pt x="93204" y="2914"/>
                  </a:lnTo>
                  <a:cubicBezTo>
                    <a:pt x="93204" y="1280"/>
                    <a:pt x="91924" y="0"/>
                    <a:pt x="9033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1601;p57"/>
            <p:cNvSpPr/>
            <p:nvPr/>
          </p:nvSpPr>
          <p:spPr>
            <a:xfrm>
              <a:off x="5890455" y="3969678"/>
              <a:ext cx="458108" cy="154724"/>
            </a:xfrm>
            <a:custGeom>
              <a:avLst/>
              <a:gdLst/>
              <a:ahLst/>
              <a:cxnLst/>
              <a:rect l="l" t="t" r="r" b="b"/>
              <a:pathLst>
                <a:path w="23269" h="7859" extrusionOk="0">
                  <a:moveTo>
                    <a:pt x="796" y="0"/>
                  </a:moveTo>
                  <a:cubicBezTo>
                    <a:pt x="354" y="0"/>
                    <a:pt x="1" y="353"/>
                    <a:pt x="1" y="751"/>
                  </a:cubicBezTo>
                  <a:lnTo>
                    <a:pt x="1" y="7064"/>
                  </a:lnTo>
                  <a:cubicBezTo>
                    <a:pt x="1" y="7506"/>
                    <a:pt x="354" y="7859"/>
                    <a:pt x="796" y="7859"/>
                  </a:cubicBezTo>
                  <a:lnTo>
                    <a:pt x="22474" y="7859"/>
                  </a:lnTo>
                  <a:cubicBezTo>
                    <a:pt x="22916" y="7859"/>
                    <a:pt x="23269" y="7506"/>
                    <a:pt x="23269" y="7064"/>
                  </a:cubicBezTo>
                  <a:lnTo>
                    <a:pt x="23269" y="751"/>
                  </a:lnTo>
                  <a:cubicBezTo>
                    <a:pt x="23269" y="353"/>
                    <a:pt x="22916" y="0"/>
                    <a:pt x="2247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602" name="Google Shape;1602;p57"/>
          <p:cNvPicPr preferRelativeResize="0"/>
          <p:nvPr/>
        </p:nvPicPr>
        <p:blipFill rotWithShape="1">
          <a:blip r:embed="rId3">
            <a:alphaModFix/>
          </a:blip>
          <a:srcRect l="11514" r="59005"/>
          <a:stretch/>
        </p:blipFill>
        <p:spPr>
          <a:xfrm>
            <a:off x="5262417" y="905964"/>
            <a:ext cx="1664599" cy="3176198"/>
          </a:xfrm>
          <a:prstGeom prst="rect">
            <a:avLst/>
          </a:prstGeom>
          <a:noFill/>
          <a:ln>
            <a:noFill/>
          </a:ln>
        </p:spPr>
      </p:pic>
      <p:grpSp>
        <p:nvGrpSpPr>
          <p:cNvPr id="1603" name="Google Shape;1603;p57"/>
          <p:cNvGrpSpPr/>
          <p:nvPr/>
        </p:nvGrpSpPr>
        <p:grpSpPr>
          <a:xfrm>
            <a:off x="4260839" y="638775"/>
            <a:ext cx="3552711" cy="3041625"/>
            <a:chOff x="4992214" y="1663075"/>
            <a:chExt cx="3552711" cy="3041625"/>
          </a:xfrm>
        </p:grpSpPr>
        <p:grpSp>
          <p:nvGrpSpPr>
            <p:cNvPr id="1604" name="Google Shape;1604;p57"/>
            <p:cNvGrpSpPr/>
            <p:nvPr/>
          </p:nvGrpSpPr>
          <p:grpSpPr>
            <a:xfrm>
              <a:off x="4992214" y="2487407"/>
              <a:ext cx="3278577" cy="2217293"/>
              <a:chOff x="4992214" y="2487407"/>
              <a:chExt cx="3278577" cy="2217293"/>
            </a:xfrm>
          </p:grpSpPr>
          <p:sp>
            <p:nvSpPr>
              <p:cNvPr id="1605" name="Google Shape;1605;p57"/>
              <p:cNvSpPr/>
              <p:nvPr/>
            </p:nvSpPr>
            <p:spPr>
              <a:xfrm>
                <a:off x="4992214" y="2487407"/>
                <a:ext cx="294752" cy="307843"/>
              </a:xfrm>
              <a:custGeom>
                <a:avLst/>
                <a:gdLst/>
                <a:ahLst/>
                <a:cxnLst/>
                <a:rect l="l" t="t" r="r" b="b"/>
                <a:pathLst>
                  <a:path w="4072" h="4253" extrusionOk="0">
                    <a:moveTo>
                      <a:pt x="3855" y="1517"/>
                    </a:moveTo>
                    <a:cubicBezTo>
                      <a:pt x="2595" y="1517"/>
                      <a:pt x="2595" y="1517"/>
                      <a:pt x="2595" y="1517"/>
                    </a:cubicBezTo>
                    <a:cubicBezTo>
                      <a:pt x="2435" y="1068"/>
                      <a:pt x="2274" y="619"/>
                      <a:pt x="2113" y="169"/>
                    </a:cubicBezTo>
                    <a:cubicBezTo>
                      <a:pt x="2056" y="10"/>
                      <a:pt x="1832" y="0"/>
                      <a:pt x="1779" y="169"/>
                    </a:cubicBezTo>
                    <a:cubicBezTo>
                      <a:pt x="1639" y="619"/>
                      <a:pt x="1499" y="1068"/>
                      <a:pt x="1359" y="1517"/>
                    </a:cubicBezTo>
                    <a:cubicBezTo>
                      <a:pt x="217" y="1517"/>
                      <a:pt x="217" y="1517"/>
                      <a:pt x="217" y="1517"/>
                    </a:cubicBezTo>
                    <a:cubicBezTo>
                      <a:pt x="30" y="1517"/>
                      <a:pt x="0" y="1742"/>
                      <a:pt x="130" y="1839"/>
                    </a:cubicBezTo>
                    <a:cubicBezTo>
                      <a:pt x="435" y="2069"/>
                      <a:pt x="740" y="2298"/>
                      <a:pt x="1045" y="2528"/>
                    </a:cubicBezTo>
                    <a:cubicBezTo>
                      <a:pt x="895" y="3010"/>
                      <a:pt x="745" y="3492"/>
                      <a:pt x="595" y="3974"/>
                    </a:cubicBezTo>
                    <a:cubicBezTo>
                      <a:pt x="571" y="4050"/>
                      <a:pt x="599" y="4109"/>
                      <a:pt x="647" y="4145"/>
                    </a:cubicBezTo>
                    <a:cubicBezTo>
                      <a:pt x="693" y="4203"/>
                      <a:pt x="771" y="4228"/>
                      <a:pt x="849" y="4169"/>
                    </a:cubicBezTo>
                    <a:cubicBezTo>
                      <a:pt x="1245" y="3871"/>
                      <a:pt x="1641" y="3573"/>
                      <a:pt x="2037" y="3274"/>
                    </a:cubicBezTo>
                    <a:cubicBezTo>
                      <a:pt x="2431" y="3570"/>
                      <a:pt x="2824" y="3866"/>
                      <a:pt x="3218" y="4162"/>
                    </a:cubicBezTo>
                    <a:cubicBezTo>
                      <a:pt x="3339" y="4253"/>
                      <a:pt x="3521" y="4103"/>
                      <a:pt x="3472" y="3968"/>
                    </a:cubicBezTo>
                    <a:cubicBezTo>
                      <a:pt x="3306" y="3502"/>
                      <a:pt x="3139" y="3036"/>
                      <a:pt x="2972" y="2570"/>
                    </a:cubicBezTo>
                    <a:cubicBezTo>
                      <a:pt x="3296" y="2326"/>
                      <a:pt x="3619" y="2083"/>
                      <a:pt x="3943" y="1839"/>
                    </a:cubicBezTo>
                    <a:cubicBezTo>
                      <a:pt x="4072" y="1741"/>
                      <a:pt x="4042" y="1517"/>
                      <a:pt x="3855" y="1517"/>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606" name="Google Shape;1606;p57"/>
              <p:cNvSpPr/>
              <p:nvPr/>
            </p:nvSpPr>
            <p:spPr>
              <a:xfrm>
                <a:off x="7976039" y="4396857"/>
                <a:ext cx="294752" cy="307843"/>
              </a:xfrm>
              <a:custGeom>
                <a:avLst/>
                <a:gdLst/>
                <a:ahLst/>
                <a:cxnLst/>
                <a:rect l="l" t="t" r="r" b="b"/>
                <a:pathLst>
                  <a:path w="4072" h="4253" extrusionOk="0">
                    <a:moveTo>
                      <a:pt x="3855" y="1517"/>
                    </a:moveTo>
                    <a:cubicBezTo>
                      <a:pt x="2595" y="1517"/>
                      <a:pt x="2595" y="1517"/>
                      <a:pt x="2595" y="1517"/>
                    </a:cubicBezTo>
                    <a:cubicBezTo>
                      <a:pt x="2435" y="1068"/>
                      <a:pt x="2274" y="619"/>
                      <a:pt x="2113" y="169"/>
                    </a:cubicBezTo>
                    <a:cubicBezTo>
                      <a:pt x="2056" y="10"/>
                      <a:pt x="1832" y="0"/>
                      <a:pt x="1779" y="169"/>
                    </a:cubicBezTo>
                    <a:cubicBezTo>
                      <a:pt x="1639" y="619"/>
                      <a:pt x="1499" y="1068"/>
                      <a:pt x="1359" y="1517"/>
                    </a:cubicBezTo>
                    <a:cubicBezTo>
                      <a:pt x="217" y="1517"/>
                      <a:pt x="217" y="1517"/>
                      <a:pt x="217" y="1517"/>
                    </a:cubicBezTo>
                    <a:cubicBezTo>
                      <a:pt x="30" y="1517"/>
                      <a:pt x="0" y="1742"/>
                      <a:pt x="130" y="1839"/>
                    </a:cubicBezTo>
                    <a:cubicBezTo>
                      <a:pt x="435" y="2069"/>
                      <a:pt x="740" y="2298"/>
                      <a:pt x="1045" y="2528"/>
                    </a:cubicBezTo>
                    <a:cubicBezTo>
                      <a:pt x="895" y="3010"/>
                      <a:pt x="745" y="3492"/>
                      <a:pt x="595" y="3974"/>
                    </a:cubicBezTo>
                    <a:cubicBezTo>
                      <a:pt x="571" y="4050"/>
                      <a:pt x="599" y="4109"/>
                      <a:pt x="647" y="4145"/>
                    </a:cubicBezTo>
                    <a:cubicBezTo>
                      <a:pt x="693" y="4203"/>
                      <a:pt x="771" y="4228"/>
                      <a:pt x="849" y="4169"/>
                    </a:cubicBezTo>
                    <a:cubicBezTo>
                      <a:pt x="1245" y="3871"/>
                      <a:pt x="1641" y="3573"/>
                      <a:pt x="2037" y="3274"/>
                    </a:cubicBezTo>
                    <a:cubicBezTo>
                      <a:pt x="2431" y="3570"/>
                      <a:pt x="2824" y="3866"/>
                      <a:pt x="3218" y="4162"/>
                    </a:cubicBezTo>
                    <a:cubicBezTo>
                      <a:pt x="3339" y="4253"/>
                      <a:pt x="3521" y="4103"/>
                      <a:pt x="3472" y="3968"/>
                    </a:cubicBezTo>
                    <a:cubicBezTo>
                      <a:pt x="3306" y="3502"/>
                      <a:pt x="3139" y="3036"/>
                      <a:pt x="2972" y="2570"/>
                    </a:cubicBezTo>
                    <a:cubicBezTo>
                      <a:pt x="3296" y="2326"/>
                      <a:pt x="3619" y="2083"/>
                      <a:pt x="3943" y="1839"/>
                    </a:cubicBezTo>
                    <a:cubicBezTo>
                      <a:pt x="4072" y="1741"/>
                      <a:pt x="4042" y="1517"/>
                      <a:pt x="3855" y="1517"/>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1607" name="Google Shape;1607;p57"/>
            <p:cNvSpPr/>
            <p:nvPr/>
          </p:nvSpPr>
          <p:spPr>
            <a:xfrm>
              <a:off x="8316598" y="1663075"/>
              <a:ext cx="228327" cy="238476"/>
            </a:xfrm>
            <a:custGeom>
              <a:avLst/>
              <a:gdLst/>
              <a:ahLst/>
              <a:cxnLst/>
              <a:rect l="l" t="t" r="r" b="b"/>
              <a:pathLst>
                <a:path w="4072" h="4253" extrusionOk="0">
                  <a:moveTo>
                    <a:pt x="3855" y="1517"/>
                  </a:moveTo>
                  <a:cubicBezTo>
                    <a:pt x="2595" y="1517"/>
                    <a:pt x="2595" y="1517"/>
                    <a:pt x="2595" y="1517"/>
                  </a:cubicBezTo>
                  <a:cubicBezTo>
                    <a:pt x="2435" y="1068"/>
                    <a:pt x="2274" y="619"/>
                    <a:pt x="2113" y="169"/>
                  </a:cubicBezTo>
                  <a:cubicBezTo>
                    <a:pt x="2056" y="10"/>
                    <a:pt x="1832" y="0"/>
                    <a:pt x="1779" y="169"/>
                  </a:cubicBezTo>
                  <a:cubicBezTo>
                    <a:pt x="1639" y="619"/>
                    <a:pt x="1499" y="1068"/>
                    <a:pt x="1359" y="1517"/>
                  </a:cubicBezTo>
                  <a:cubicBezTo>
                    <a:pt x="217" y="1517"/>
                    <a:pt x="217" y="1517"/>
                    <a:pt x="217" y="1517"/>
                  </a:cubicBezTo>
                  <a:cubicBezTo>
                    <a:pt x="30" y="1517"/>
                    <a:pt x="0" y="1742"/>
                    <a:pt x="130" y="1839"/>
                  </a:cubicBezTo>
                  <a:cubicBezTo>
                    <a:pt x="435" y="2069"/>
                    <a:pt x="740" y="2298"/>
                    <a:pt x="1045" y="2528"/>
                  </a:cubicBezTo>
                  <a:cubicBezTo>
                    <a:pt x="895" y="3010"/>
                    <a:pt x="745" y="3492"/>
                    <a:pt x="595" y="3974"/>
                  </a:cubicBezTo>
                  <a:cubicBezTo>
                    <a:pt x="571" y="4050"/>
                    <a:pt x="599" y="4109"/>
                    <a:pt x="647" y="4145"/>
                  </a:cubicBezTo>
                  <a:cubicBezTo>
                    <a:pt x="693" y="4203"/>
                    <a:pt x="771" y="4228"/>
                    <a:pt x="849" y="4169"/>
                  </a:cubicBezTo>
                  <a:cubicBezTo>
                    <a:pt x="1245" y="3871"/>
                    <a:pt x="1641" y="3573"/>
                    <a:pt x="2037" y="3274"/>
                  </a:cubicBezTo>
                  <a:cubicBezTo>
                    <a:pt x="2431" y="3570"/>
                    <a:pt x="2824" y="3866"/>
                    <a:pt x="3218" y="4162"/>
                  </a:cubicBezTo>
                  <a:cubicBezTo>
                    <a:pt x="3339" y="4253"/>
                    <a:pt x="3521" y="4103"/>
                    <a:pt x="3472" y="3968"/>
                  </a:cubicBezTo>
                  <a:cubicBezTo>
                    <a:pt x="3306" y="3502"/>
                    <a:pt x="3139" y="3036"/>
                    <a:pt x="2972" y="2570"/>
                  </a:cubicBezTo>
                  <a:cubicBezTo>
                    <a:pt x="3296" y="2326"/>
                    <a:pt x="3619" y="2083"/>
                    <a:pt x="3943" y="1839"/>
                  </a:cubicBezTo>
                  <a:cubicBezTo>
                    <a:pt x="4072" y="1741"/>
                    <a:pt x="4042" y="1517"/>
                    <a:pt x="3855" y="1517"/>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grpSp>
        <p:nvGrpSpPr>
          <p:cNvPr id="1608" name="Google Shape;1608;p57"/>
          <p:cNvGrpSpPr/>
          <p:nvPr/>
        </p:nvGrpSpPr>
        <p:grpSpPr>
          <a:xfrm rot="1833480">
            <a:off x="7214725" y="2175680"/>
            <a:ext cx="940275" cy="608690"/>
            <a:chOff x="3496" y="322"/>
            <a:chExt cx="3223" cy="2087"/>
          </a:xfrm>
        </p:grpSpPr>
        <p:sp>
          <p:nvSpPr>
            <p:cNvPr id="1609" name="Google Shape;1609;p57"/>
            <p:cNvSpPr/>
            <p:nvPr/>
          </p:nvSpPr>
          <p:spPr>
            <a:xfrm>
              <a:off x="4069" y="355"/>
              <a:ext cx="2077" cy="2054"/>
            </a:xfrm>
            <a:custGeom>
              <a:avLst/>
              <a:gdLst/>
              <a:ahLst/>
              <a:cxnLst/>
              <a:rect l="l" t="t" r="r" b="b"/>
              <a:pathLst>
                <a:path w="4916" h="4861" extrusionOk="0">
                  <a:moveTo>
                    <a:pt x="2474" y="0"/>
                  </a:moveTo>
                  <a:cubicBezTo>
                    <a:pt x="2038" y="0"/>
                    <a:pt x="1618" y="118"/>
                    <a:pt x="1255" y="330"/>
                  </a:cubicBezTo>
                  <a:cubicBezTo>
                    <a:pt x="906" y="533"/>
                    <a:pt x="608" y="822"/>
                    <a:pt x="396" y="1175"/>
                  </a:cubicBezTo>
                  <a:cubicBezTo>
                    <a:pt x="265" y="1391"/>
                    <a:pt x="166" y="1632"/>
                    <a:pt x="107" y="1891"/>
                  </a:cubicBezTo>
                  <a:cubicBezTo>
                    <a:pt x="104" y="1906"/>
                    <a:pt x="100" y="1921"/>
                    <a:pt x="97" y="1936"/>
                  </a:cubicBezTo>
                  <a:cubicBezTo>
                    <a:pt x="0" y="2403"/>
                    <a:pt x="44" y="2866"/>
                    <a:pt x="200" y="3281"/>
                  </a:cubicBezTo>
                  <a:cubicBezTo>
                    <a:pt x="376" y="3751"/>
                    <a:pt x="695" y="4160"/>
                    <a:pt x="1115" y="4444"/>
                  </a:cubicBezTo>
                  <a:cubicBezTo>
                    <a:pt x="1370" y="4617"/>
                    <a:pt x="1662" y="4744"/>
                    <a:pt x="1983" y="4810"/>
                  </a:cubicBezTo>
                  <a:cubicBezTo>
                    <a:pt x="2149" y="4844"/>
                    <a:pt x="2314" y="4861"/>
                    <a:pt x="2478" y="4861"/>
                  </a:cubicBezTo>
                  <a:cubicBezTo>
                    <a:pt x="2788" y="4861"/>
                    <a:pt x="3089" y="4801"/>
                    <a:pt x="3368" y="4691"/>
                  </a:cubicBezTo>
                  <a:cubicBezTo>
                    <a:pt x="3753" y="4539"/>
                    <a:pt x="4095" y="4290"/>
                    <a:pt x="4359" y="3968"/>
                  </a:cubicBezTo>
                  <a:cubicBezTo>
                    <a:pt x="4599" y="3674"/>
                    <a:pt x="4774" y="3321"/>
                    <a:pt x="4856" y="2924"/>
                  </a:cubicBezTo>
                  <a:cubicBezTo>
                    <a:pt x="4903" y="2700"/>
                    <a:pt x="4916" y="2476"/>
                    <a:pt x="4901" y="2258"/>
                  </a:cubicBezTo>
                  <a:cubicBezTo>
                    <a:pt x="4885" y="2031"/>
                    <a:pt x="4837" y="1809"/>
                    <a:pt x="4760" y="1600"/>
                  </a:cubicBezTo>
                  <a:cubicBezTo>
                    <a:pt x="4648" y="1291"/>
                    <a:pt x="4473" y="1008"/>
                    <a:pt x="4249" y="769"/>
                  </a:cubicBezTo>
                  <a:cubicBezTo>
                    <a:pt x="3919" y="415"/>
                    <a:pt x="3480" y="156"/>
                    <a:pt x="2970" y="51"/>
                  </a:cubicBezTo>
                  <a:cubicBezTo>
                    <a:pt x="2804" y="16"/>
                    <a:pt x="2638" y="0"/>
                    <a:pt x="2474" y="0"/>
                  </a:cubicBez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610" name="Google Shape;1610;p57"/>
            <p:cNvSpPr/>
            <p:nvPr/>
          </p:nvSpPr>
          <p:spPr>
            <a:xfrm>
              <a:off x="4601" y="322"/>
              <a:ext cx="1265" cy="461"/>
            </a:xfrm>
            <a:custGeom>
              <a:avLst/>
              <a:gdLst/>
              <a:ahLst/>
              <a:cxnLst/>
              <a:rect l="l" t="t" r="r" b="b"/>
              <a:pathLst>
                <a:path w="2994" h="1084" extrusionOk="0">
                  <a:moveTo>
                    <a:pt x="632" y="625"/>
                  </a:moveTo>
                  <a:cubicBezTo>
                    <a:pt x="956" y="776"/>
                    <a:pt x="1275" y="952"/>
                    <a:pt x="1626" y="1013"/>
                  </a:cubicBezTo>
                  <a:cubicBezTo>
                    <a:pt x="2032" y="1084"/>
                    <a:pt x="2447" y="996"/>
                    <a:pt x="2844" y="887"/>
                  </a:cubicBezTo>
                  <a:cubicBezTo>
                    <a:pt x="2894" y="873"/>
                    <a:pt x="2944" y="859"/>
                    <a:pt x="2994" y="845"/>
                  </a:cubicBezTo>
                  <a:cubicBezTo>
                    <a:pt x="2664" y="491"/>
                    <a:pt x="2225" y="232"/>
                    <a:pt x="1715" y="127"/>
                  </a:cubicBezTo>
                  <a:cubicBezTo>
                    <a:pt x="1105" y="0"/>
                    <a:pt x="500" y="115"/>
                    <a:pt x="0" y="406"/>
                  </a:cubicBezTo>
                  <a:cubicBezTo>
                    <a:pt x="217" y="446"/>
                    <a:pt x="430" y="532"/>
                    <a:pt x="632" y="625"/>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611" name="Google Shape;1611;p57"/>
            <p:cNvSpPr/>
            <p:nvPr/>
          </p:nvSpPr>
          <p:spPr>
            <a:xfrm>
              <a:off x="4115" y="848"/>
              <a:ext cx="2025" cy="937"/>
            </a:xfrm>
            <a:custGeom>
              <a:avLst/>
              <a:gdLst/>
              <a:ahLst/>
              <a:cxnLst/>
              <a:rect l="l" t="t" r="r" b="b"/>
              <a:pathLst>
                <a:path w="4793" h="2217" extrusionOk="0">
                  <a:moveTo>
                    <a:pt x="3909" y="955"/>
                  </a:moveTo>
                  <a:cubicBezTo>
                    <a:pt x="3260" y="1284"/>
                    <a:pt x="2435" y="1231"/>
                    <a:pt x="1834" y="822"/>
                  </a:cubicBezTo>
                  <a:cubicBezTo>
                    <a:pt x="1511" y="602"/>
                    <a:pt x="1249" y="289"/>
                    <a:pt x="894" y="124"/>
                  </a:cubicBezTo>
                  <a:cubicBezTo>
                    <a:pt x="705" y="37"/>
                    <a:pt x="495" y="0"/>
                    <a:pt x="288" y="10"/>
                  </a:cubicBezTo>
                  <a:cubicBezTo>
                    <a:pt x="157" y="226"/>
                    <a:pt x="58" y="467"/>
                    <a:pt x="0" y="726"/>
                  </a:cubicBezTo>
                  <a:cubicBezTo>
                    <a:pt x="63" y="725"/>
                    <a:pt x="127" y="731"/>
                    <a:pt x="188" y="745"/>
                  </a:cubicBezTo>
                  <a:cubicBezTo>
                    <a:pt x="418" y="796"/>
                    <a:pt x="620" y="933"/>
                    <a:pt x="797" y="1087"/>
                  </a:cubicBezTo>
                  <a:cubicBezTo>
                    <a:pt x="974" y="1242"/>
                    <a:pt x="1134" y="1417"/>
                    <a:pt x="1317" y="1564"/>
                  </a:cubicBezTo>
                  <a:cubicBezTo>
                    <a:pt x="2009" y="2119"/>
                    <a:pt x="3035" y="2217"/>
                    <a:pt x="3819" y="1802"/>
                  </a:cubicBezTo>
                  <a:cubicBezTo>
                    <a:pt x="4174" y="1614"/>
                    <a:pt x="4472" y="1337"/>
                    <a:pt x="4793" y="1093"/>
                  </a:cubicBezTo>
                  <a:cubicBezTo>
                    <a:pt x="4777" y="866"/>
                    <a:pt x="4729" y="644"/>
                    <a:pt x="4652" y="435"/>
                  </a:cubicBezTo>
                  <a:cubicBezTo>
                    <a:pt x="4414" y="623"/>
                    <a:pt x="4179" y="817"/>
                    <a:pt x="3909" y="955"/>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612" name="Google Shape;1612;p57"/>
            <p:cNvSpPr/>
            <p:nvPr/>
          </p:nvSpPr>
          <p:spPr>
            <a:xfrm>
              <a:off x="4154" y="1729"/>
              <a:ext cx="1757" cy="615"/>
            </a:xfrm>
            <a:custGeom>
              <a:avLst/>
              <a:gdLst/>
              <a:ahLst/>
              <a:cxnLst/>
              <a:rect l="l" t="t" r="r" b="b"/>
              <a:pathLst>
                <a:path w="4159" h="1446" extrusionOk="0">
                  <a:moveTo>
                    <a:pt x="2152" y="808"/>
                  </a:moveTo>
                  <a:cubicBezTo>
                    <a:pt x="1834" y="676"/>
                    <a:pt x="1550" y="478"/>
                    <a:pt x="1250" y="310"/>
                  </a:cubicBezTo>
                  <a:cubicBezTo>
                    <a:pt x="950" y="142"/>
                    <a:pt x="622" y="0"/>
                    <a:pt x="278" y="0"/>
                  </a:cubicBezTo>
                  <a:cubicBezTo>
                    <a:pt x="185" y="0"/>
                    <a:pt x="91" y="12"/>
                    <a:pt x="0" y="36"/>
                  </a:cubicBezTo>
                  <a:cubicBezTo>
                    <a:pt x="177" y="506"/>
                    <a:pt x="495" y="915"/>
                    <a:pt x="915" y="1199"/>
                  </a:cubicBezTo>
                  <a:cubicBezTo>
                    <a:pt x="1481" y="1062"/>
                    <a:pt x="2081" y="1118"/>
                    <a:pt x="2642" y="1273"/>
                  </a:cubicBezTo>
                  <a:cubicBezTo>
                    <a:pt x="2820" y="1322"/>
                    <a:pt x="2995" y="1381"/>
                    <a:pt x="3168" y="1446"/>
                  </a:cubicBezTo>
                  <a:cubicBezTo>
                    <a:pt x="3553" y="1294"/>
                    <a:pt x="3895" y="1045"/>
                    <a:pt x="4159" y="723"/>
                  </a:cubicBezTo>
                  <a:cubicBezTo>
                    <a:pt x="3988" y="807"/>
                    <a:pt x="3809" y="875"/>
                    <a:pt x="3623" y="920"/>
                  </a:cubicBezTo>
                  <a:cubicBezTo>
                    <a:pt x="3137" y="1039"/>
                    <a:pt x="2614" y="999"/>
                    <a:pt x="2152" y="808"/>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613" name="Google Shape;1613;p57"/>
            <p:cNvSpPr/>
            <p:nvPr/>
          </p:nvSpPr>
          <p:spPr>
            <a:xfrm>
              <a:off x="3496" y="1089"/>
              <a:ext cx="3223" cy="957"/>
            </a:xfrm>
            <a:custGeom>
              <a:avLst/>
              <a:gdLst/>
              <a:ahLst/>
              <a:cxnLst/>
              <a:rect l="l" t="t" r="r" b="b"/>
              <a:pathLst>
                <a:path w="7629" h="2264" extrusionOk="0">
                  <a:moveTo>
                    <a:pt x="7598" y="1602"/>
                  </a:moveTo>
                  <a:cubicBezTo>
                    <a:pt x="7629" y="1362"/>
                    <a:pt x="7487" y="1148"/>
                    <a:pt x="7176" y="967"/>
                  </a:cubicBezTo>
                  <a:cubicBezTo>
                    <a:pt x="6991" y="859"/>
                    <a:pt x="6597" y="721"/>
                    <a:pt x="6260" y="614"/>
                  </a:cubicBezTo>
                  <a:cubicBezTo>
                    <a:pt x="6266" y="803"/>
                    <a:pt x="6250" y="997"/>
                    <a:pt x="6210" y="1191"/>
                  </a:cubicBezTo>
                  <a:cubicBezTo>
                    <a:pt x="6202" y="1228"/>
                    <a:pt x="6194" y="1265"/>
                    <a:pt x="6184" y="1301"/>
                  </a:cubicBezTo>
                  <a:cubicBezTo>
                    <a:pt x="6403" y="1370"/>
                    <a:pt x="6561" y="1433"/>
                    <a:pt x="6673" y="1484"/>
                  </a:cubicBezTo>
                  <a:cubicBezTo>
                    <a:pt x="6201" y="1565"/>
                    <a:pt x="5221" y="1597"/>
                    <a:pt x="3796" y="1415"/>
                  </a:cubicBezTo>
                  <a:cubicBezTo>
                    <a:pt x="2372" y="1233"/>
                    <a:pt x="1431" y="955"/>
                    <a:pt x="995" y="758"/>
                  </a:cubicBezTo>
                  <a:cubicBezTo>
                    <a:pt x="1079" y="743"/>
                    <a:pt x="1241" y="729"/>
                    <a:pt x="1400" y="717"/>
                  </a:cubicBezTo>
                  <a:cubicBezTo>
                    <a:pt x="1398" y="548"/>
                    <a:pt x="1415" y="376"/>
                    <a:pt x="1451" y="203"/>
                  </a:cubicBezTo>
                  <a:cubicBezTo>
                    <a:pt x="1465" y="134"/>
                    <a:pt x="1483" y="67"/>
                    <a:pt x="1503" y="0"/>
                  </a:cubicBezTo>
                  <a:cubicBezTo>
                    <a:pt x="920" y="44"/>
                    <a:pt x="128" y="181"/>
                    <a:pt x="70" y="639"/>
                  </a:cubicBezTo>
                  <a:cubicBezTo>
                    <a:pt x="0" y="1188"/>
                    <a:pt x="877" y="1470"/>
                    <a:pt x="1251" y="1591"/>
                  </a:cubicBezTo>
                  <a:cubicBezTo>
                    <a:pt x="1501" y="1671"/>
                    <a:pt x="1783" y="1747"/>
                    <a:pt x="2090" y="1817"/>
                  </a:cubicBezTo>
                  <a:cubicBezTo>
                    <a:pt x="2581" y="1930"/>
                    <a:pt x="3133" y="2027"/>
                    <a:pt x="3709" y="2101"/>
                  </a:cubicBezTo>
                  <a:cubicBezTo>
                    <a:pt x="4643" y="2220"/>
                    <a:pt x="5533" y="2264"/>
                    <a:pt x="6215" y="2225"/>
                  </a:cubicBezTo>
                  <a:cubicBezTo>
                    <a:pt x="6608" y="2203"/>
                    <a:pt x="7528" y="2150"/>
                    <a:pt x="7598" y="160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grpSp>
    </p:spTree>
    <p:extLst>
      <p:ext uri="{BB962C8B-B14F-4D97-AF65-F5344CB8AC3E}">
        <p14:creationId xmlns:p14="http://schemas.microsoft.com/office/powerpoint/2010/main" val="3447844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595"/>
        <p:cNvGrpSpPr/>
        <p:nvPr/>
      </p:nvGrpSpPr>
      <p:grpSpPr>
        <a:xfrm>
          <a:off x="0" y="0"/>
          <a:ext cx="0" cy="0"/>
          <a:chOff x="0" y="0"/>
          <a:chExt cx="0" cy="0"/>
        </a:xfrm>
      </p:grpSpPr>
      <p:sp>
        <p:nvSpPr>
          <p:cNvPr id="1596" name="Google Shape;1596;p57"/>
          <p:cNvSpPr txBox="1">
            <a:spLocks noGrp="1"/>
          </p:cNvSpPr>
          <p:nvPr>
            <p:ph type="title"/>
          </p:nvPr>
        </p:nvSpPr>
        <p:spPr>
          <a:xfrm>
            <a:off x="572429" y="709411"/>
            <a:ext cx="3999571" cy="472166"/>
          </a:xfrm>
          <a:prstGeom prst="rect">
            <a:avLst/>
          </a:prstGeom>
        </p:spPr>
        <p:txBody>
          <a:bodyPr spcFirstLastPara="1" wrap="square" lIns="91425" tIns="91425" rIns="91425" bIns="91425" anchor="b" anchorCtr="0">
            <a:noAutofit/>
          </a:bodyPr>
          <a:lstStyle/>
          <a:p>
            <a:r>
              <a:rPr lang="en-US" sz="1400" b="1" dirty="0"/>
              <a:t>How Stripe Payment Gateway Works  ? </a:t>
            </a:r>
            <a:endParaRPr lang="en-US" sz="1600" dirty="0"/>
          </a:p>
        </p:txBody>
      </p:sp>
      <p:sp>
        <p:nvSpPr>
          <p:cNvPr id="1597" name="Google Shape;1597;p57"/>
          <p:cNvSpPr txBox="1">
            <a:spLocks noGrp="1"/>
          </p:cNvSpPr>
          <p:nvPr>
            <p:ph type="subTitle" idx="1"/>
          </p:nvPr>
        </p:nvSpPr>
        <p:spPr>
          <a:xfrm>
            <a:off x="383849" y="1971040"/>
            <a:ext cx="3999572" cy="2278566"/>
          </a:xfrm>
          <a:prstGeom prst="rect">
            <a:avLst/>
          </a:prstGeom>
        </p:spPr>
        <p:txBody>
          <a:bodyPr spcFirstLastPara="1" wrap="square" lIns="91425" tIns="91425" rIns="91425" bIns="91425" anchor="t" anchorCtr="0">
            <a:noAutofit/>
          </a:bodyPr>
          <a:lstStyle/>
          <a:p>
            <a:pPr>
              <a:buFont typeface="Arial" panose="020B0604020202020204" pitchFamily="34" charset="0"/>
              <a:buChar char="•"/>
            </a:pPr>
            <a:r>
              <a:rPr lang="en-US" sz="1200" dirty="0"/>
              <a:t>We extract the secret key from the stripe website and put this payment gateway API in my website so that all payments are processed through the stripe payment gateway to facilitate the payment process for the user of my website and protect his credit card to make this data more secure and to preserve the user's data.</a:t>
            </a:r>
          </a:p>
        </p:txBody>
      </p:sp>
      <p:grpSp>
        <p:nvGrpSpPr>
          <p:cNvPr id="1603" name="Google Shape;1603;p57"/>
          <p:cNvGrpSpPr/>
          <p:nvPr/>
        </p:nvGrpSpPr>
        <p:grpSpPr>
          <a:xfrm>
            <a:off x="4260839" y="638775"/>
            <a:ext cx="3552711" cy="3041625"/>
            <a:chOff x="4992214" y="1663075"/>
            <a:chExt cx="3552711" cy="3041625"/>
          </a:xfrm>
        </p:grpSpPr>
        <p:grpSp>
          <p:nvGrpSpPr>
            <p:cNvPr id="1604" name="Google Shape;1604;p57"/>
            <p:cNvGrpSpPr/>
            <p:nvPr/>
          </p:nvGrpSpPr>
          <p:grpSpPr>
            <a:xfrm>
              <a:off x="4992214" y="2487407"/>
              <a:ext cx="3278577" cy="2217293"/>
              <a:chOff x="4992214" y="2487407"/>
              <a:chExt cx="3278577" cy="2217293"/>
            </a:xfrm>
          </p:grpSpPr>
          <p:sp>
            <p:nvSpPr>
              <p:cNvPr id="1605" name="Google Shape;1605;p57"/>
              <p:cNvSpPr/>
              <p:nvPr/>
            </p:nvSpPr>
            <p:spPr>
              <a:xfrm>
                <a:off x="4992214" y="2487407"/>
                <a:ext cx="294752" cy="307843"/>
              </a:xfrm>
              <a:custGeom>
                <a:avLst/>
                <a:gdLst/>
                <a:ahLst/>
                <a:cxnLst/>
                <a:rect l="l" t="t" r="r" b="b"/>
                <a:pathLst>
                  <a:path w="4072" h="4253" extrusionOk="0">
                    <a:moveTo>
                      <a:pt x="3855" y="1517"/>
                    </a:moveTo>
                    <a:cubicBezTo>
                      <a:pt x="2595" y="1517"/>
                      <a:pt x="2595" y="1517"/>
                      <a:pt x="2595" y="1517"/>
                    </a:cubicBezTo>
                    <a:cubicBezTo>
                      <a:pt x="2435" y="1068"/>
                      <a:pt x="2274" y="619"/>
                      <a:pt x="2113" y="169"/>
                    </a:cubicBezTo>
                    <a:cubicBezTo>
                      <a:pt x="2056" y="10"/>
                      <a:pt x="1832" y="0"/>
                      <a:pt x="1779" y="169"/>
                    </a:cubicBezTo>
                    <a:cubicBezTo>
                      <a:pt x="1639" y="619"/>
                      <a:pt x="1499" y="1068"/>
                      <a:pt x="1359" y="1517"/>
                    </a:cubicBezTo>
                    <a:cubicBezTo>
                      <a:pt x="217" y="1517"/>
                      <a:pt x="217" y="1517"/>
                      <a:pt x="217" y="1517"/>
                    </a:cubicBezTo>
                    <a:cubicBezTo>
                      <a:pt x="30" y="1517"/>
                      <a:pt x="0" y="1742"/>
                      <a:pt x="130" y="1839"/>
                    </a:cubicBezTo>
                    <a:cubicBezTo>
                      <a:pt x="435" y="2069"/>
                      <a:pt x="740" y="2298"/>
                      <a:pt x="1045" y="2528"/>
                    </a:cubicBezTo>
                    <a:cubicBezTo>
                      <a:pt x="895" y="3010"/>
                      <a:pt x="745" y="3492"/>
                      <a:pt x="595" y="3974"/>
                    </a:cubicBezTo>
                    <a:cubicBezTo>
                      <a:pt x="571" y="4050"/>
                      <a:pt x="599" y="4109"/>
                      <a:pt x="647" y="4145"/>
                    </a:cubicBezTo>
                    <a:cubicBezTo>
                      <a:pt x="693" y="4203"/>
                      <a:pt x="771" y="4228"/>
                      <a:pt x="849" y="4169"/>
                    </a:cubicBezTo>
                    <a:cubicBezTo>
                      <a:pt x="1245" y="3871"/>
                      <a:pt x="1641" y="3573"/>
                      <a:pt x="2037" y="3274"/>
                    </a:cubicBezTo>
                    <a:cubicBezTo>
                      <a:pt x="2431" y="3570"/>
                      <a:pt x="2824" y="3866"/>
                      <a:pt x="3218" y="4162"/>
                    </a:cubicBezTo>
                    <a:cubicBezTo>
                      <a:pt x="3339" y="4253"/>
                      <a:pt x="3521" y="4103"/>
                      <a:pt x="3472" y="3968"/>
                    </a:cubicBezTo>
                    <a:cubicBezTo>
                      <a:pt x="3306" y="3502"/>
                      <a:pt x="3139" y="3036"/>
                      <a:pt x="2972" y="2570"/>
                    </a:cubicBezTo>
                    <a:cubicBezTo>
                      <a:pt x="3296" y="2326"/>
                      <a:pt x="3619" y="2083"/>
                      <a:pt x="3943" y="1839"/>
                    </a:cubicBezTo>
                    <a:cubicBezTo>
                      <a:pt x="4072" y="1741"/>
                      <a:pt x="4042" y="1517"/>
                      <a:pt x="3855" y="1517"/>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606" name="Google Shape;1606;p57"/>
              <p:cNvSpPr/>
              <p:nvPr/>
            </p:nvSpPr>
            <p:spPr>
              <a:xfrm>
                <a:off x="7976039" y="4396857"/>
                <a:ext cx="294752" cy="307843"/>
              </a:xfrm>
              <a:custGeom>
                <a:avLst/>
                <a:gdLst/>
                <a:ahLst/>
                <a:cxnLst/>
                <a:rect l="l" t="t" r="r" b="b"/>
                <a:pathLst>
                  <a:path w="4072" h="4253" extrusionOk="0">
                    <a:moveTo>
                      <a:pt x="3855" y="1517"/>
                    </a:moveTo>
                    <a:cubicBezTo>
                      <a:pt x="2595" y="1517"/>
                      <a:pt x="2595" y="1517"/>
                      <a:pt x="2595" y="1517"/>
                    </a:cubicBezTo>
                    <a:cubicBezTo>
                      <a:pt x="2435" y="1068"/>
                      <a:pt x="2274" y="619"/>
                      <a:pt x="2113" y="169"/>
                    </a:cubicBezTo>
                    <a:cubicBezTo>
                      <a:pt x="2056" y="10"/>
                      <a:pt x="1832" y="0"/>
                      <a:pt x="1779" y="169"/>
                    </a:cubicBezTo>
                    <a:cubicBezTo>
                      <a:pt x="1639" y="619"/>
                      <a:pt x="1499" y="1068"/>
                      <a:pt x="1359" y="1517"/>
                    </a:cubicBezTo>
                    <a:cubicBezTo>
                      <a:pt x="217" y="1517"/>
                      <a:pt x="217" y="1517"/>
                      <a:pt x="217" y="1517"/>
                    </a:cubicBezTo>
                    <a:cubicBezTo>
                      <a:pt x="30" y="1517"/>
                      <a:pt x="0" y="1742"/>
                      <a:pt x="130" y="1839"/>
                    </a:cubicBezTo>
                    <a:cubicBezTo>
                      <a:pt x="435" y="2069"/>
                      <a:pt x="740" y="2298"/>
                      <a:pt x="1045" y="2528"/>
                    </a:cubicBezTo>
                    <a:cubicBezTo>
                      <a:pt x="895" y="3010"/>
                      <a:pt x="745" y="3492"/>
                      <a:pt x="595" y="3974"/>
                    </a:cubicBezTo>
                    <a:cubicBezTo>
                      <a:pt x="571" y="4050"/>
                      <a:pt x="599" y="4109"/>
                      <a:pt x="647" y="4145"/>
                    </a:cubicBezTo>
                    <a:cubicBezTo>
                      <a:pt x="693" y="4203"/>
                      <a:pt x="771" y="4228"/>
                      <a:pt x="849" y="4169"/>
                    </a:cubicBezTo>
                    <a:cubicBezTo>
                      <a:pt x="1245" y="3871"/>
                      <a:pt x="1641" y="3573"/>
                      <a:pt x="2037" y="3274"/>
                    </a:cubicBezTo>
                    <a:cubicBezTo>
                      <a:pt x="2431" y="3570"/>
                      <a:pt x="2824" y="3866"/>
                      <a:pt x="3218" y="4162"/>
                    </a:cubicBezTo>
                    <a:cubicBezTo>
                      <a:pt x="3339" y="4253"/>
                      <a:pt x="3521" y="4103"/>
                      <a:pt x="3472" y="3968"/>
                    </a:cubicBezTo>
                    <a:cubicBezTo>
                      <a:pt x="3306" y="3502"/>
                      <a:pt x="3139" y="3036"/>
                      <a:pt x="2972" y="2570"/>
                    </a:cubicBezTo>
                    <a:cubicBezTo>
                      <a:pt x="3296" y="2326"/>
                      <a:pt x="3619" y="2083"/>
                      <a:pt x="3943" y="1839"/>
                    </a:cubicBezTo>
                    <a:cubicBezTo>
                      <a:pt x="4072" y="1741"/>
                      <a:pt x="4042" y="1517"/>
                      <a:pt x="3855" y="1517"/>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1607" name="Google Shape;1607;p57"/>
            <p:cNvSpPr/>
            <p:nvPr/>
          </p:nvSpPr>
          <p:spPr>
            <a:xfrm>
              <a:off x="8316598" y="1663075"/>
              <a:ext cx="228327" cy="238476"/>
            </a:xfrm>
            <a:custGeom>
              <a:avLst/>
              <a:gdLst/>
              <a:ahLst/>
              <a:cxnLst/>
              <a:rect l="l" t="t" r="r" b="b"/>
              <a:pathLst>
                <a:path w="4072" h="4253" extrusionOk="0">
                  <a:moveTo>
                    <a:pt x="3855" y="1517"/>
                  </a:moveTo>
                  <a:cubicBezTo>
                    <a:pt x="2595" y="1517"/>
                    <a:pt x="2595" y="1517"/>
                    <a:pt x="2595" y="1517"/>
                  </a:cubicBezTo>
                  <a:cubicBezTo>
                    <a:pt x="2435" y="1068"/>
                    <a:pt x="2274" y="619"/>
                    <a:pt x="2113" y="169"/>
                  </a:cubicBezTo>
                  <a:cubicBezTo>
                    <a:pt x="2056" y="10"/>
                    <a:pt x="1832" y="0"/>
                    <a:pt x="1779" y="169"/>
                  </a:cubicBezTo>
                  <a:cubicBezTo>
                    <a:pt x="1639" y="619"/>
                    <a:pt x="1499" y="1068"/>
                    <a:pt x="1359" y="1517"/>
                  </a:cubicBezTo>
                  <a:cubicBezTo>
                    <a:pt x="217" y="1517"/>
                    <a:pt x="217" y="1517"/>
                    <a:pt x="217" y="1517"/>
                  </a:cubicBezTo>
                  <a:cubicBezTo>
                    <a:pt x="30" y="1517"/>
                    <a:pt x="0" y="1742"/>
                    <a:pt x="130" y="1839"/>
                  </a:cubicBezTo>
                  <a:cubicBezTo>
                    <a:pt x="435" y="2069"/>
                    <a:pt x="740" y="2298"/>
                    <a:pt x="1045" y="2528"/>
                  </a:cubicBezTo>
                  <a:cubicBezTo>
                    <a:pt x="895" y="3010"/>
                    <a:pt x="745" y="3492"/>
                    <a:pt x="595" y="3974"/>
                  </a:cubicBezTo>
                  <a:cubicBezTo>
                    <a:pt x="571" y="4050"/>
                    <a:pt x="599" y="4109"/>
                    <a:pt x="647" y="4145"/>
                  </a:cubicBezTo>
                  <a:cubicBezTo>
                    <a:pt x="693" y="4203"/>
                    <a:pt x="771" y="4228"/>
                    <a:pt x="849" y="4169"/>
                  </a:cubicBezTo>
                  <a:cubicBezTo>
                    <a:pt x="1245" y="3871"/>
                    <a:pt x="1641" y="3573"/>
                    <a:pt x="2037" y="3274"/>
                  </a:cubicBezTo>
                  <a:cubicBezTo>
                    <a:pt x="2431" y="3570"/>
                    <a:pt x="2824" y="3866"/>
                    <a:pt x="3218" y="4162"/>
                  </a:cubicBezTo>
                  <a:cubicBezTo>
                    <a:pt x="3339" y="4253"/>
                    <a:pt x="3521" y="4103"/>
                    <a:pt x="3472" y="3968"/>
                  </a:cubicBezTo>
                  <a:cubicBezTo>
                    <a:pt x="3306" y="3502"/>
                    <a:pt x="3139" y="3036"/>
                    <a:pt x="2972" y="2570"/>
                  </a:cubicBezTo>
                  <a:cubicBezTo>
                    <a:pt x="3296" y="2326"/>
                    <a:pt x="3619" y="2083"/>
                    <a:pt x="3943" y="1839"/>
                  </a:cubicBezTo>
                  <a:cubicBezTo>
                    <a:pt x="4072" y="1741"/>
                    <a:pt x="4042" y="1517"/>
                    <a:pt x="3855" y="1517"/>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grpSp>
        <p:nvGrpSpPr>
          <p:cNvPr id="1608" name="Google Shape;1608;p57"/>
          <p:cNvGrpSpPr/>
          <p:nvPr/>
        </p:nvGrpSpPr>
        <p:grpSpPr>
          <a:xfrm rot="1833480">
            <a:off x="7662353" y="1138885"/>
            <a:ext cx="940275" cy="657105"/>
            <a:chOff x="3496" y="322"/>
            <a:chExt cx="3223" cy="2253"/>
          </a:xfrm>
        </p:grpSpPr>
        <p:sp>
          <p:nvSpPr>
            <p:cNvPr id="1609" name="Google Shape;1609;p57"/>
            <p:cNvSpPr/>
            <p:nvPr/>
          </p:nvSpPr>
          <p:spPr>
            <a:xfrm>
              <a:off x="3977" y="385"/>
              <a:ext cx="2077" cy="2054"/>
            </a:xfrm>
            <a:custGeom>
              <a:avLst/>
              <a:gdLst/>
              <a:ahLst/>
              <a:cxnLst/>
              <a:rect l="l" t="t" r="r" b="b"/>
              <a:pathLst>
                <a:path w="4916" h="4861" extrusionOk="0">
                  <a:moveTo>
                    <a:pt x="2474" y="0"/>
                  </a:moveTo>
                  <a:cubicBezTo>
                    <a:pt x="2038" y="0"/>
                    <a:pt x="1618" y="118"/>
                    <a:pt x="1255" y="330"/>
                  </a:cubicBezTo>
                  <a:cubicBezTo>
                    <a:pt x="906" y="533"/>
                    <a:pt x="608" y="822"/>
                    <a:pt x="396" y="1175"/>
                  </a:cubicBezTo>
                  <a:cubicBezTo>
                    <a:pt x="265" y="1391"/>
                    <a:pt x="166" y="1632"/>
                    <a:pt x="107" y="1891"/>
                  </a:cubicBezTo>
                  <a:cubicBezTo>
                    <a:pt x="104" y="1906"/>
                    <a:pt x="100" y="1921"/>
                    <a:pt x="97" y="1936"/>
                  </a:cubicBezTo>
                  <a:cubicBezTo>
                    <a:pt x="0" y="2403"/>
                    <a:pt x="44" y="2866"/>
                    <a:pt x="200" y="3281"/>
                  </a:cubicBezTo>
                  <a:cubicBezTo>
                    <a:pt x="376" y="3751"/>
                    <a:pt x="695" y="4160"/>
                    <a:pt x="1115" y="4444"/>
                  </a:cubicBezTo>
                  <a:cubicBezTo>
                    <a:pt x="1370" y="4617"/>
                    <a:pt x="1662" y="4744"/>
                    <a:pt x="1983" y="4810"/>
                  </a:cubicBezTo>
                  <a:cubicBezTo>
                    <a:pt x="2149" y="4844"/>
                    <a:pt x="2314" y="4861"/>
                    <a:pt x="2478" y="4861"/>
                  </a:cubicBezTo>
                  <a:cubicBezTo>
                    <a:pt x="2788" y="4861"/>
                    <a:pt x="3089" y="4801"/>
                    <a:pt x="3368" y="4691"/>
                  </a:cubicBezTo>
                  <a:cubicBezTo>
                    <a:pt x="3753" y="4539"/>
                    <a:pt x="4095" y="4290"/>
                    <a:pt x="4359" y="3968"/>
                  </a:cubicBezTo>
                  <a:cubicBezTo>
                    <a:pt x="4599" y="3674"/>
                    <a:pt x="4774" y="3321"/>
                    <a:pt x="4856" y="2924"/>
                  </a:cubicBezTo>
                  <a:cubicBezTo>
                    <a:pt x="4903" y="2700"/>
                    <a:pt x="4916" y="2476"/>
                    <a:pt x="4901" y="2258"/>
                  </a:cubicBezTo>
                  <a:cubicBezTo>
                    <a:pt x="4885" y="2031"/>
                    <a:pt x="4837" y="1809"/>
                    <a:pt x="4760" y="1600"/>
                  </a:cubicBezTo>
                  <a:cubicBezTo>
                    <a:pt x="4648" y="1291"/>
                    <a:pt x="4473" y="1008"/>
                    <a:pt x="4249" y="769"/>
                  </a:cubicBezTo>
                  <a:cubicBezTo>
                    <a:pt x="3919" y="415"/>
                    <a:pt x="3480" y="156"/>
                    <a:pt x="2970" y="51"/>
                  </a:cubicBezTo>
                  <a:cubicBezTo>
                    <a:pt x="2804" y="16"/>
                    <a:pt x="2638" y="0"/>
                    <a:pt x="2474" y="0"/>
                  </a:cubicBez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Arial"/>
                <a:ea typeface="Arial"/>
                <a:cs typeface="Arial"/>
                <a:sym typeface="Arial"/>
              </a:endParaRPr>
            </a:p>
          </p:txBody>
        </p:sp>
        <p:sp>
          <p:nvSpPr>
            <p:cNvPr id="1610" name="Google Shape;1610;p57"/>
            <p:cNvSpPr/>
            <p:nvPr/>
          </p:nvSpPr>
          <p:spPr>
            <a:xfrm>
              <a:off x="4601" y="322"/>
              <a:ext cx="1265" cy="461"/>
            </a:xfrm>
            <a:custGeom>
              <a:avLst/>
              <a:gdLst/>
              <a:ahLst/>
              <a:cxnLst/>
              <a:rect l="l" t="t" r="r" b="b"/>
              <a:pathLst>
                <a:path w="2994" h="1084" extrusionOk="0">
                  <a:moveTo>
                    <a:pt x="632" y="625"/>
                  </a:moveTo>
                  <a:cubicBezTo>
                    <a:pt x="956" y="776"/>
                    <a:pt x="1275" y="952"/>
                    <a:pt x="1626" y="1013"/>
                  </a:cubicBezTo>
                  <a:cubicBezTo>
                    <a:pt x="2032" y="1084"/>
                    <a:pt x="2447" y="996"/>
                    <a:pt x="2844" y="887"/>
                  </a:cubicBezTo>
                  <a:cubicBezTo>
                    <a:pt x="2894" y="873"/>
                    <a:pt x="2944" y="859"/>
                    <a:pt x="2994" y="845"/>
                  </a:cubicBezTo>
                  <a:cubicBezTo>
                    <a:pt x="2664" y="491"/>
                    <a:pt x="2225" y="232"/>
                    <a:pt x="1715" y="127"/>
                  </a:cubicBezTo>
                  <a:cubicBezTo>
                    <a:pt x="1105" y="0"/>
                    <a:pt x="500" y="115"/>
                    <a:pt x="0" y="406"/>
                  </a:cubicBezTo>
                  <a:cubicBezTo>
                    <a:pt x="217" y="446"/>
                    <a:pt x="430" y="532"/>
                    <a:pt x="632" y="625"/>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611" name="Google Shape;1611;p57"/>
            <p:cNvSpPr/>
            <p:nvPr/>
          </p:nvSpPr>
          <p:spPr>
            <a:xfrm>
              <a:off x="3992" y="1638"/>
              <a:ext cx="2025" cy="937"/>
            </a:xfrm>
            <a:custGeom>
              <a:avLst/>
              <a:gdLst/>
              <a:ahLst/>
              <a:cxnLst/>
              <a:rect l="l" t="t" r="r" b="b"/>
              <a:pathLst>
                <a:path w="4793" h="2217" extrusionOk="0">
                  <a:moveTo>
                    <a:pt x="3909" y="955"/>
                  </a:moveTo>
                  <a:cubicBezTo>
                    <a:pt x="3260" y="1284"/>
                    <a:pt x="2435" y="1231"/>
                    <a:pt x="1834" y="822"/>
                  </a:cubicBezTo>
                  <a:cubicBezTo>
                    <a:pt x="1511" y="602"/>
                    <a:pt x="1249" y="289"/>
                    <a:pt x="894" y="124"/>
                  </a:cubicBezTo>
                  <a:cubicBezTo>
                    <a:pt x="705" y="37"/>
                    <a:pt x="495" y="0"/>
                    <a:pt x="288" y="10"/>
                  </a:cubicBezTo>
                  <a:cubicBezTo>
                    <a:pt x="157" y="226"/>
                    <a:pt x="58" y="467"/>
                    <a:pt x="0" y="726"/>
                  </a:cubicBezTo>
                  <a:cubicBezTo>
                    <a:pt x="63" y="725"/>
                    <a:pt x="127" y="731"/>
                    <a:pt x="188" y="745"/>
                  </a:cubicBezTo>
                  <a:cubicBezTo>
                    <a:pt x="418" y="796"/>
                    <a:pt x="620" y="933"/>
                    <a:pt x="797" y="1087"/>
                  </a:cubicBezTo>
                  <a:cubicBezTo>
                    <a:pt x="974" y="1242"/>
                    <a:pt x="1134" y="1417"/>
                    <a:pt x="1317" y="1564"/>
                  </a:cubicBezTo>
                  <a:cubicBezTo>
                    <a:pt x="2009" y="2119"/>
                    <a:pt x="3035" y="2217"/>
                    <a:pt x="3819" y="1802"/>
                  </a:cubicBezTo>
                  <a:cubicBezTo>
                    <a:pt x="4174" y="1614"/>
                    <a:pt x="4472" y="1337"/>
                    <a:pt x="4793" y="1093"/>
                  </a:cubicBezTo>
                  <a:cubicBezTo>
                    <a:pt x="4777" y="866"/>
                    <a:pt x="4729" y="644"/>
                    <a:pt x="4652" y="435"/>
                  </a:cubicBezTo>
                  <a:cubicBezTo>
                    <a:pt x="4414" y="623"/>
                    <a:pt x="4179" y="817"/>
                    <a:pt x="3909" y="955"/>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612" name="Google Shape;1612;p57"/>
            <p:cNvSpPr/>
            <p:nvPr/>
          </p:nvSpPr>
          <p:spPr>
            <a:xfrm>
              <a:off x="4154" y="1729"/>
              <a:ext cx="1757" cy="615"/>
            </a:xfrm>
            <a:custGeom>
              <a:avLst/>
              <a:gdLst/>
              <a:ahLst/>
              <a:cxnLst/>
              <a:rect l="l" t="t" r="r" b="b"/>
              <a:pathLst>
                <a:path w="4159" h="1446" extrusionOk="0">
                  <a:moveTo>
                    <a:pt x="2152" y="808"/>
                  </a:moveTo>
                  <a:cubicBezTo>
                    <a:pt x="1834" y="676"/>
                    <a:pt x="1550" y="478"/>
                    <a:pt x="1250" y="310"/>
                  </a:cubicBezTo>
                  <a:cubicBezTo>
                    <a:pt x="950" y="142"/>
                    <a:pt x="622" y="0"/>
                    <a:pt x="278" y="0"/>
                  </a:cubicBezTo>
                  <a:cubicBezTo>
                    <a:pt x="185" y="0"/>
                    <a:pt x="91" y="12"/>
                    <a:pt x="0" y="36"/>
                  </a:cubicBezTo>
                  <a:cubicBezTo>
                    <a:pt x="177" y="506"/>
                    <a:pt x="495" y="915"/>
                    <a:pt x="915" y="1199"/>
                  </a:cubicBezTo>
                  <a:cubicBezTo>
                    <a:pt x="1481" y="1062"/>
                    <a:pt x="2081" y="1118"/>
                    <a:pt x="2642" y="1273"/>
                  </a:cubicBezTo>
                  <a:cubicBezTo>
                    <a:pt x="2820" y="1322"/>
                    <a:pt x="2995" y="1381"/>
                    <a:pt x="3168" y="1446"/>
                  </a:cubicBezTo>
                  <a:cubicBezTo>
                    <a:pt x="3553" y="1294"/>
                    <a:pt x="3895" y="1045"/>
                    <a:pt x="4159" y="723"/>
                  </a:cubicBezTo>
                  <a:cubicBezTo>
                    <a:pt x="3988" y="807"/>
                    <a:pt x="3809" y="875"/>
                    <a:pt x="3623" y="920"/>
                  </a:cubicBezTo>
                  <a:cubicBezTo>
                    <a:pt x="3137" y="1039"/>
                    <a:pt x="2614" y="999"/>
                    <a:pt x="2152" y="808"/>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613" name="Google Shape;1613;p57"/>
            <p:cNvSpPr/>
            <p:nvPr/>
          </p:nvSpPr>
          <p:spPr>
            <a:xfrm>
              <a:off x="3496" y="1089"/>
              <a:ext cx="3223" cy="957"/>
            </a:xfrm>
            <a:custGeom>
              <a:avLst/>
              <a:gdLst/>
              <a:ahLst/>
              <a:cxnLst/>
              <a:rect l="l" t="t" r="r" b="b"/>
              <a:pathLst>
                <a:path w="7629" h="2264" extrusionOk="0">
                  <a:moveTo>
                    <a:pt x="7598" y="1602"/>
                  </a:moveTo>
                  <a:cubicBezTo>
                    <a:pt x="7629" y="1362"/>
                    <a:pt x="7487" y="1148"/>
                    <a:pt x="7176" y="967"/>
                  </a:cubicBezTo>
                  <a:cubicBezTo>
                    <a:pt x="6991" y="859"/>
                    <a:pt x="6597" y="721"/>
                    <a:pt x="6260" y="614"/>
                  </a:cubicBezTo>
                  <a:cubicBezTo>
                    <a:pt x="6266" y="803"/>
                    <a:pt x="6250" y="997"/>
                    <a:pt x="6210" y="1191"/>
                  </a:cubicBezTo>
                  <a:cubicBezTo>
                    <a:pt x="6202" y="1228"/>
                    <a:pt x="6194" y="1265"/>
                    <a:pt x="6184" y="1301"/>
                  </a:cubicBezTo>
                  <a:cubicBezTo>
                    <a:pt x="6403" y="1370"/>
                    <a:pt x="6561" y="1433"/>
                    <a:pt x="6673" y="1484"/>
                  </a:cubicBezTo>
                  <a:cubicBezTo>
                    <a:pt x="6201" y="1565"/>
                    <a:pt x="5221" y="1597"/>
                    <a:pt x="3796" y="1415"/>
                  </a:cubicBezTo>
                  <a:cubicBezTo>
                    <a:pt x="2372" y="1233"/>
                    <a:pt x="1431" y="955"/>
                    <a:pt x="995" y="758"/>
                  </a:cubicBezTo>
                  <a:cubicBezTo>
                    <a:pt x="1079" y="743"/>
                    <a:pt x="1241" y="729"/>
                    <a:pt x="1400" y="717"/>
                  </a:cubicBezTo>
                  <a:cubicBezTo>
                    <a:pt x="1398" y="548"/>
                    <a:pt x="1415" y="376"/>
                    <a:pt x="1451" y="203"/>
                  </a:cubicBezTo>
                  <a:cubicBezTo>
                    <a:pt x="1465" y="134"/>
                    <a:pt x="1483" y="67"/>
                    <a:pt x="1503" y="0"/>
                  </a:cubicBezTo>
                  <a:cubicBezTo>
                    <a:pt x="920" y="44"/>
                    <a:pt x="128" y="181"/>
                    <a:pt x="70" y="639"/>
                  </a:cubicBezTo>
                  <a:cubicBezTo>
                    <a:pt x="0" y="1188"/>
                    <a:pt x="877" y="1470"/>
                    <a:pt x="1251" y="1591"/>
                  </a:cubicBezTo>
                  <a:cubicBezTo>
                    <a:pt x="1501" y="1671"/>
                    <a:pt x="1783" y="1747"/>
                    <a:pt x="2090" y="1817"/>
                  </a:cubicBezTo>
                  <a:cubicBezTo>
                    <a:pt x="2581" y="1930"/>
                    <a:pt x="3133" y="2027"/>
                    <a:pt x="3709" y="2101"/>
                  </a:cubicBezTo>
                  <a:cubicBezTo>
                    <a:pt x="4643" y="2220"/>
                    <a:pt x="5533" y="2264"/>
                    <a:pt x="6215" y="2225"/>
                  </a:cubicBezTo>
                  <a:cubicBezTo>
                    <a:pt x="6608" y="2203"/>
                    <a:pt x="7528" y="2150"/>
                    <a:pt x="7598" y="160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grpSp>
      <p:pic>
        <p:nvPicPr>
          <p:cNvPr id="4" name="Picture 3">
            <a:extLst>
              <a:ext uri="{FF2B5EF4-FFF2-40B4-BE49-F238E27FC236}">
                <a16:creationId xmlns:a16="http://schemas.microsoft.com/office/drawing/2014/main" id="{267243A4-AF5E-4E8E-902F-D6490AD3F05D}"/>
              </a:ext>
            </a:extLst>
          </p:cNvPr>
          <p:cNvPicPr>
            <a:picLocks noChangeAspect="1"/>
          </p:cNvPicPr>
          <p:nvPr/>
        </p:nvPicPr>
        <p:blipFill>
          <a:blip r:embed="rId3"/>
          <a:stretch>
            <a:fillRect/>
          </a:stretch>
        </p:blipFill>
        <p:spPr>
          <a:xfrm>
            <a:off x="4750421" y="1842405"/>
            <a:ext cx="4043279" cy="2086621"/>
          </a:xfrm>
          <a:prstGeom prst="rect">
            <a:avLst/>
          </a:prstGeom>
        </p:spPr>
      </p:pic>
    </p:spTree>
    <p:extLst>
      <p:ext uri="{BB962C8B-B14F-4D97-AF65-F5344CB8AC3E}">
        <p14:creationId xmlns:p14="http://schemas.microsoft.com/office/powerpoint/2010/main" val="36781723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595"/>
        <p:cNvGrpSpPr/>
        <p:nvPr/>
      </p:nvGrpSpPr>
      <p:grpSpPr>
        <a:xfrm>
          <a:off x="0" y="0"/>
          <a:ext cx="0" cy="0"/>
          <a:chOff x="0" y="0"/>
          <a:chExt cx="0" cy="0"/>
        </a:xfrm>
      </p:grpSpPr>
      <p:sp>
        <p:nvSpPr>
          <p:cNvPr id="1596" name="Google Shape;1596;p57"/>
          <p:cNvSpPr txBox="1">
            <a:spLocks noGrp="1"/>
          </p:cNvSpPr>
          <p:nvPr>
            <p:ph type="title"/>
          </p:nvPr>
        </p:nvSpPr>
        <p:spPr>
          <a:xfrm>
            <a:off x="572429" y="709411"/>
            <a:ext cx="3999571" cy="472166"/>
          </a:xfrm>
          <a:prstGeom prst="rect">
            <a:avLst/>
          </a:prstGeom>
        </p:spPr>
        <p:txBody>
          <a:bodyPr spcFirstLastPara="1" wrap="square" lIns="91425" tIns="91425" rIns="91425" bIns="91425" anchor="b" anchorCtr="0">
            <a:noAutofit/>
          </a:bodyPr>
          <a:lstStyle/>
          <a:p>
            <a:r>
              <a:rPr lang="en-US" sz="1600" b="1" dirty="0"/>
              <a:t>How Stripe Payment Gateway Works  ? </a:t>
            </a:r>
            <a:endParaRPr lang="en-US" sz="1600" dirty="0"/>
          </a:p>
        </p:txBody>
      </p:sp>
      <p:sp>
        <p:nvSpPr>
          <p:cNvPr id="1597" name="Google Shape;1597;p57"/>
          <p:cNvSpPr txBox="1">
            <a:spLocks noGrp="1"/>
          </p:cNvSpPr>
          <p:nvPr>
            <p:ph type="subTitle" idx="1"/>
          </p:nvPr>
        </p:nvSpPr>
        <p:spPr>
          <a:xfrm>
            <a:off x="321746" y="1988787"/>
            <a:ext cx="4413806" cy="1854667"/>
          </a:xfrm>
          <a:prstGeom prst="rect">
            <a:avLst/>
          </a:prstGeom>
        </p:spPr>
        <p:txBody>
          <a:bodyPr spcFirstLastPara="1" wrap="square" lIns="91425" tIns="91425" rIns="91425" bIns="91425" anchor="t" anchorCtr="0">
            <a:noAutofit/>
          </a:bodyPr>
          <a:lstStyle/>
          <a:p>
            <a:pPr>
              <a:buFont typeface="Arial" panose="020B0604020202020204" pitchFamily="34" charset="0"/>
              <a:buChar char="•"/>
            </a:pPr>
            <a:r>
              <a:rPr lang="en-US" dirty="0"/>
              <a:t>When selecting any product in any category and we want to purchase this product, we click on the </a:t>
            </a:r>
            <a:r>
              <a:rPr lang="en-US" dirty="0">
                <a:solidFill>
                  <a:srgbClr val="FF0000"/>
                </a:solidFill>
                <a:highlight>
                  <a:srgbClr val="FFFF00"/>
                </a:highlight>
              </a:rPr>
              <a:t>pay</a:t>
            </a:r>
            <a:r>
              <a:rPr lang="ar-EG" dirty="0">
                <a:solidFill>
                  <a:srgbClr val="FF0000"/>
                </a:solidFill>
                <a:highlight>
                  <a:srgbClr val="FFFF00"/>
                </a:highlight>
              </a:rPr>
              <a:t> </a:t>
            </a:r>
            <a:r>
              <a:rPr lang="en-US" dirty="0">
                <a:solidFill>
                  <a:srgbClr val="FF0000"/>
                </a:solidFill>
                <a:highlight>
                  <a:srgbClr val="FFFF00"/>
                </a:highlight>
              </a:rPr>
              <a:t>now </a:t>
            </a:r>
            <a:r>
              <a:rPr lang="en-US" dirty="0"/>
              <a:t>button to complete the purchase process and then proceed to the next stage</a:t>
            </a:r>
          </a:p>
          <a:p>
            <a:pPr marL="139700" indent="0"/>
            <a:r>
              <a:rPr lang="en-US" dirty="0"/>
              <a:t> </a:t>
            </a:r>
          </a:p>
        </p:txBody>
      </p:sp>
      <p:grpSp>
        <p:nvGrpSpPr>
          <p:cNvPr id="1603" name="Google Shape;1603;p57"/>
          <p:cNvGrpSpPr/>
          <p:nvPr/>
        </p:nvGrpSpPr>
        <p:grpSpPr>
          <a:xfrm>
            <a:off x="6516398" y="854365"/>
            <a:ext cx="3552711" cy="3041625"/>
            <a:chOff x="4992214" y="1663075"/>
            <a:chExt cx="3552711" cy="3041625"/>
          </a:xfrm>
        </p:grpSpPr>
        <p:grpSp>
          <p:nvGrpSpPr>
            <p:cNvPr id="1604" name="Google Shape;1604;p57"/>
            <p:cNvGrpSpPr/>
            <p:nvPr/>
          </p:nvGrpSpPr>
          <p:grpSpPr>
            <a:xfrm>
              <a:off x="4992214" y="2487407"/>
              <a:ext cx="3278577" cy="2217293"/>
              <a:chOff x="4992214" y="2487407"/>
              <a:chExt cx="3278577" cy="2217293"/>
            </a:xfrm>
          </p:grpSpPr>
          <p:sp>
            <p:nvSpPr>
              <p:cNvPr id="1605" name="Google Shape;1605;p57"/>
              <p:cNvSpPr/>
              <p:nvPr/>
            </p:nvSpPr>
            <p:spPr>
              <a:xfrm>
                <a:off x="4992214" y="2487407"/>
                <a:ext cx="294752" cy="307843"/>
              </a:xfrm>
              <a:custGeom>
                <a:avLst/>
                <a:gdLst/>
                <a:ahLst/>
                <a:cxnLst/>
                <a:rect l="l" t="t" r="r" b="b"/>
                <a:pathLst>
                  <a:path w="4072" h="4253" extrusionOk="0">
                    <a:moveTo>
                      <a:pt x="3855" y="1517"/>
                    </a:moveTo>
                    <a:cubicBezTo>
                      <a:pt x="2595" y="1517"/>
                      <a:pt x="2595" y="1517"/>
                      <a:pt x="2595" y="1517"/>
                    </a:cubicBezTo>
                    <a:cubicBezTo>
                      <a:pt x="2435" y="1068"/>
                      <a:pt x="2274" y="619"/>
                      <a:pt x="2113" y="169"/>
                    </a:cubicBezTo>
                    <a:cubicBezTo>
                      <a:pt x="2056" y="10"/>
                      <a:pt x="1832" y="0"/>
                      <a:pt x="1779" y="169"/>
                    </a:cubicBezTo>
                    <a:cubicBezTo>
                      <a:pt x="1639" y="619"/>
                      <a:pt x="1499" y="1068"/>
                      <a:pt x="1359" y="1517"/>
                    </a:cubicBezTo>
                    <a:cubicBezTo>
                      <a:pt x="217" y="1517"/>
                      <a:pt x="217" y="1517"/>
                      <a:pt x="217" y="1517"/>
                    </a:cubicBezTo>
                    <a:cubicBezTo>
                      <a:pt x="30" y="1517"/>
                      <a:pt x="0" y="1742"/>
                      <a:pt x="130" y="1839"/>
                    </a:cubicBezTo>
                    <a:cubicBezTo>
                      <a:pt x="435" y="2069"/>
                      <a:pt x="740" y="2298"/>
                      <a:pt x="1045" y="2528"/>
                    </a:cubicBezTo>
                    <a:cubicBezTo>
                      <a:pt x="895" y="3010"/>
                      <a:pt x="745" y="3492"/>
                      <a:pt x="595" y="3974"/>
                    </a:cubicBezTo>
                    <a:cubicBezTo>
                      <a:pt x="571" y="4050"/>
                      <a:pt x="599" y="4109"/>
                      <a:pt x="647" y="4145"/>
                    </a:cubicBezTo>
                    <a:cubicBezTo>
                      <a:pt x="693" y="4203"/>
                      <a:pt x="771" y="4228"/>
                      <a:pt x="849" y="4169"/>
                    </a:cubicBezTo>
                    <a:cubicBezTo>
                      <a:pt x="1245" y="3871"/>
                      <a:pt x="1641" y="3573"/>
                      <a:pt x="2037" y="3274"/>
                    </a:cubicBezTo>
                    <a:cubicBezTo>
                      <a:pt x="2431" y="3570"/>
                      <a:pt x="2824" y="3866"/>
                      <a:pt x="3218" y="4162"/>
                    </a:cubicBezTo>
                    <a:cubicBezTo>
                      <a:pt x="3339" y="4253"/>
                      <a:pt x="3521" y="4103"/>
                      <a:pt x="3472" y="3968"/>
                    </a:cubicBezTo>
                    <a:cubicBezTo>
                      <a:pt x="3306" y="3502"/>
                      <a:pt x="3139" y="3036"/>
                      <a:pt x="2972" y="2570"/>
                    </a:cubicBezTo>
                    <a:cubicBezTo>
                      <a:pt x="3296" y="2326"/>
                      <a:pt x="3619" y="2083"/>
                      <a:pt x="3943" y="1839"/>
                    </a:cubicBezTo>
                    <a:cubicBezTo>
                      <a:pt x="4072" y="1741"/>
                      <a:pt x="4042" y="1517"/>
                      <a:pt x="3855" y="1517"/>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606" name="Google Shape;1606;p57"/>
              <p:cNvSpPr/>
              <p:nvPr/>
            </p:nvSpPr>
            <p:spPr>
              <a:xfrm>
                <a:off x="7976039" y="4396857"/>
                <a:ext cx="294752" cy="307843"/>
              </a:xfrm>
              <a:custGeom>
                <a:avLst/>
                <a:gdLst/>
                <a:ahLst/>
                <a:cxnLst/>
                <a:rect l="l" t="t" r="r" b="b"/>
                <a:pathLst>
                  <a:path w="4072" h="4253" extrusionOk="0">
                    <a:moveTo>
                      <a:pt x="3855" y="1517"/>
                    </a:moveTo>
                    <a:cubicBezTo>
                      <a:pt x="2595" y="1517"/>
                      <a:pt x="2595" y="1517"/>
                      <a:pt x="2595" y="1517"/>
                    </a:cubicBezTo>
                    <a:cubicBezTo>
                      <a:pt x="2435" y="1068"/>
                      <a:pt x="2274" y="619"/>
                      <a:pt x="2113" y="169"/>
                    </a:cubicBezTo>
                    <a:cubicBezTo>
                      <a:pt x="2056" y="10"/>
                      <a:pt x="1832" y="0"/>
                      <a:pt x="1779" y="169"/>
                    </a:cubicBezTo>
                    <a:cubicBezTo>
                      <a:pt x="1639" y="619"/>
                      <a:pt x="1499" y="1068"/>
                      <a:pt x="1359" y="1517"/>
                    </a:cubicBezTo>
                    <a:cubicBezTo>
                      <a:pt x="217" y="1517"/>
                      <a:pt x="217" y="1517"/>
                      <a:pt x="217" y="1517"/>
                    </a:cubicBezTo>
                    <a:cubicBezTo>
                      <a:pt x="30" y="1517"/>
                      <a:pt x="0" y="1742"/>
                      <a:pt x="130" y="1839"/>
                    </a:cubicBezTo>
                    <a:cubicBezTo>
                      <a:pt x="435" y="2069"/>
                      <a:pt x="740" y="2298"/>
                      <a:pt x="1045" y="2528"/>
                    </a:cubicBezTo>
                    <a:cubicBezTo>
                      <a:pt x="895" y="3010"/>
                      <a:pt x="745" y="3492"/>
                      <a:pt x="595" y="3974"/>
                    </a:cubicBezTo>
                    <a:cubicBezTo>
                      <a:pt x="571" y="4050"/>
                      <a:pt x="599" y="4109"/>
                      <a:pt x="647" y="4145"/>
                    </a:cubicBezTo>
                    <a:cubicBezTo>
                      <a:pt x="693" y="4203"/>
                      <a:pt x="771" y="4228"/>
                      <a:pt x="849" y="4169"/>
                    </a:cubicBezTo>
                    <a:cubicBezTo>
                      <a:pt x="1245" y="3871"/>
                      <a:pt x="1641" y="3573"/>
                      <a:pt x="2037" y="3274"/>
                    </a:cubicBezTo>
                    <a:cubicBezTo>
                      <a:pt x="2431" y="3570"/>
                      <a:pt x="2824" y="3866"/>
                      <a:pt x="3218" y="4162"/>
                    </a:cubicBezTo>
                    <a:cubicBezTo>
                      <a:pt x="3339" y="4253"/>
                      <a:pt x="3521" y="4103"/>
                      <a:pt x="3472" y="3968"/>
                    </a:cubicBezTo>
                    <a:cubicBezTo>
                      <a:pt x="3306" y="3502"/>
                      <a:pt x="3139" y="3036"/>
                      <a:pt x="2972" y="2570"/>
                    </a:cubicBezTo>
                    <a:cubicBezTo>
                      <a:pt x="3296" y="2326"/>
                      <a:pt x="3619" y="2083"/>
                      <a:pt x="3943" y="1839"/>
                    </a:cubicBezTo>
                    <a:cubicBezTo>
                      <a:pt x="4072" y="1741"/>
                      <a:pt x="4042" y="1517"/>
                      <a:pt x="3855" y="1517"/>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1607" name="Google Shape;1607;p57"/>
            <p:cNvSpPr/>
            <p:nvPr/>
          </p:nvSpPr>
          <p:spPr>
            <a:xfrm>
              <a:off x="8316598" y="1663075"/>
              <a:ext cx="228327" cy="238476"/>
            </a:xfrm>
            <a:custGeom>
              <a:avLst/>
              <a:gdLst/>
              <a:ahLst/>
              <a:cxnLst/>
              <a:rect l="l" t="t" r="r" b="b"/>
              <a:pathLst>
                <a:path w="4072" h="4253" extrusionOk="0">
                  <a:moveTo>
                    <a:pt x="3855" y="1517"/>
                  </a:moveTo>
                  <a:cubicBezTo>
                    <a:pt x="2595" y="1517"/>
                    <a:pt x="2595" y="1517"/>
                    <a:pt x="2595" y="1517"/>
                  </a:cubicBezTo>
                  <a:cubicBezTo>
                    <a:pt x="2435" y="1068"/>
                    <a:pt x="2274" y="619"/>
                    <a:pt x="2113" y="169"/>
                  </a:cubicBezTo>
                  <a:cubicBezTo>
                    <a:pt x="2056" y="10"/>
                    <a:pt x="1832" y="0"/>
                    <a:pt x="1779" y="169"/>
                  </a:cubicBezTo>
                  <a:cubicBezTo>
                    <a:pt x="1639" y="619"/>
                    <a:pt x="1499" y="1068"/>
                    <a:pt x="1359" y="1517"/>
                  </a:cubicBezTo>
                  <a:cubicBezTo>
                    <a:pt x="217" y="1517"/>
                    <a:pt x="217" y="1517"/>
                    <a:pt x="217" y="1517"/>
                  </a:cubicBezTo>
                  <a:cubicBezTo>
                    <a:pt x="30" y="1517"/>
                    <a:pt x="0" y="1742"/>
                    <a:pt x="130" y="1839"/>
                  </a:cubicBezTo>
                  <a:cubicBezTo>
                    <a:pt x="435" y="2069"/>
                    <a:pt x="740" y="2298"/>
                    <a:pt x="1045" y="2528"/>
                  </a:cubicBezTo>
                  <a:cubicBezTo>
                    <a:pt x="895" y="3010"/>
                    <a:pt x="745" y="3492"/>
                    <a:pt x="595" y="3974"/>
                  </a:cubicBezTo>
                  <a:cubicBezTo>
                    <a:pt x="571" y="4050"/>
                    <a:pt x="599" y="4109"/>
                    <a:pt x="647" y="4145"/>
                  </a:cubicBezTo>
                  <a:cubicBezTo>
                    <a:pt x="693" y="4203"/>
                    <a:pt x="771" y="4228"/>
                    <a:pt x="849" y="4169"/>
                  </a:cubicBezTo>
                  <a:cubicBezTo>
                    <a:pt x="1245" y="3871"/>
                    <a:pt x="1641" y="3573"/>
                    <a:pt x="2037" y="3274"/>
                  </a:cubicBezTo>
                  <a:cubicBezTo>
                    <a:pt x="2431" y="3570"/>
                    <a:pt x="2824" y="3866"/>
                    <a:pt x="3218" y="4162"/>
                  </a:cubicBezTo>
                  <a:cubicBezTo>
                    <a:pt x="3339" y="4253"/>
                    <a:pt x="3521" y="4103"/>
                    <a:pt x="3472" y="3968"/>
                  </a:cubicBezTo>
                  <a:cubicBezTo>
                    <a:pt x="3306" y="3502"/>
                    <a:pt x="3139" y="3036"/>
                    <a:pt x="2972" y="2570"/>
                  </a:cubicBezTo>
                  <a:cubicBezTo>
                    <a:pt x="3296" y="2326"/>
                    <a:pt x="3619" y="2083"/>
                    <a:pt x="3943" y="1839"/>
                  </a:cubicBezTo>
                  <a:cubicBezTo>
                    <a:pt x="4072" y="1741"/>
                    <a:pt x="4042" y="1517"/>
                    <a:pt x="3855" y="1517"/>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grpSp>
        <p:nvGrpSpPr>
          <p:cNvPr id="1608" name="Google Shape;1608;p57"/>
          <p:cNvGrpSpPr/>
          <p:nvPr/>
        </p:nvGrpSpPr>
        <p:grpSpPr>
          <a:xfrm rot="1833480">
            <a:off x="7674660" y="1142247"/>
            <a:ext cx="940275" cy="608690"/>
            <a:chOff x="3496" y="322"/>
            <a:chExt cx="3223" cy="2087"/>
          </a:xfrm>
        </p:grpSpPr>
        <p:sp>
          <p:nvSpPr>
            <p:cNvPr id="1609" name="Google Shape;1609;p57"/>
            <p:cNvSpPr/>
            <p:nvPr/>
          </p:nvSpPr>
          <p:spPr>
            <a:xfrm>
              <a:off x="4069" y="355"/>
              <a:ext cx="2077" cy="2054"/>
            </a:xfrm>
            <a:custGeom>
              <a:avLst/>
              <a:gdLst/>
              <a:ahLst/>
              <a:cxnLst/>
              <a:rect l="l" t="t" r="r" b="b"/>
              <a:pathLst>
                <a:path w="4916" h="4861" extrusionOk="0">
                  <a:moveTo>
                    <a:pt x="2474" y="0"/>
                  </a:moveTo>
                  <a:cubicBezTo>
                    <a:pt x="2038" y="0"/>
                    <a:pt x="1618" y="118"/>
                    <a:pt x="1255" y="330"/>
                  </a:cubicBezTo>
                  <a:cubicBezTo>
                    <a:pt x="906" y="533"/>
                    <a:pt x="608" y="822"/>
                    <a:pt x="396" y="1175"/>
                  </a:cubicBezTo>
                  <a:cubicBezTo>
                    <a:pt x="265" y="1391"/>
                    <a:pt x="166" y="1632"/>
                    <a:pt x="107" y="1891"/>
                  </a:cubicBezTo>
                  <a:cubicBezTo>
                    <a:pt x="104" y="1906"/>
                    <a:pt x="100" y="1921"/>
                    <a:pt x="97" y="1936"/>
                  </a:cubicBezTo>
                  <a:cubicBezTo>
                    <a:pt x="0" y="2403"/>
                    <a:pt x="44" y="2866"/>
                    <a:pt x="200" y="3281"/>
                  </a:cubicBezTo>
                  <a:cubicBezTo>
                    <a:pt x="376" y="3751"/>
                    <a:pt x="695" y="4160"/>
                    <a:pt x="1115" y="4444"/>
                  </a:cubicBezTo>
                  <a:cubicBezTo>
                    <a:pt x="1370" y="4617"/>
                    <a:pt x="1662" y="4744"/>
                    <a:pt x="1983" y="4810"/>
                  </a:cubicBezTo>
                  <a:cubicBezTo>
                    <a:pt x="2149" y="4844"/>
                    <a:pt x="2314" y="4861"/>
                    <a:pt x="2478" y="4861"/>
                  </a:cubicBezTo>
                  <a:cubicBezTo>
                    <a:pt x="2788" y="4861"/>
                    <a:pt x="3089" y="4801"/>
                    <a:pt x="3368" y="4691"/>
                  </a:cubicBezTo>
                  <a:cubicBezTo>
                    <a:pt x="3753" y="4539"/>
                    <a:pt x="4095" y="4290"/>
                    <a:pt x="4359" y="3968"/>
                  </a:cubicBezTo>
                  <a:cubicBezTo>
                    <a:pt x="4599" y="3674"/>
                    <a:pt x="4774" y="3321"/>
                    <a:pt x="4856" y="2924"/>
                  </a:cubicBezTo>
                  <a:cubicBezTo>
                    <a:pt x="4903" y="2700"/>
                    <a:pt x="4916" y="2476"/>
                    <a:pt x="4901" y="2258"/>
                  </a:cubicBezTo>
                  <a:cubicBezTo>
                    <a:pt x="4885" y="2031"/>
                    <a:pt x="4837" y="1809"/>
                    <a:pt x="4760" y="1600"/>
                  </a:cubicBezTo>
                  <a:cubicBezTo>
                    <a:pt x="4648" y="1291"/>
                    <a:pt x="4473" y="1008"/>
                    <a:pt x="4249" y="769"/>
                  </a:cubicBezTo>
                  <a:cubicBezTo>
                    <a:pt x="3919" y="415"/>
                    <a:pt x="3480" y="156"/>
                    <a:pt x="2970" y="51"/>
                  </a:cubicBezTo>
                  <a:cubicBezTo>
                    <a:pt x="2804" y="16"/>
                    <a:pt x="2638" y="0"/>
                    <a:pt x="2474" y="0"/>
                  </a:cubicBez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610" name="Google Shape;1610;p57"/>
            <p:cNvSpPr/>
            <p:nvPr/>
          </p:nvSpPr>
          <p:spPr>
            <a:xfrm>
              <a:off x="4601" y="322"/>
              <a:ext cx="1265" cy="461"/>
            </a:xfrm>
            <a:custGeom>
              <a:avLst/>
              <a:gdLst/>
              <a:ahLst/>
              <a:cxnLst/>
              <a:rect l="l" t="t" r="r" b="b"/>
              <a:pathLst>
                <a:path w="2994" h="1084" extrusionOk="0">
                  <a:moveTo>
                    <a:pt x="632" y="625"/>
                  </a:moveTo>
                  <a:cubicBezTo>
                    <a:pt x="956" y="776"/>
                    <a:pt x="1275" y="952"/>
                    <a:pt x="1626" y="1013"/>
                  </a:cubicBezTo>
                  <a:cubicBezTo>
                    <a:pt x="2032" y="1084"/>
                    <a:pt x="2447" y="996"/>
                    <a:pt x="2844" y="887"/>
                  </a:cubicBezTo>
                  <a:cubicBezTo>
                    <a:pt x="2894" y="873"/>
                    <a:pt x="2944" y="859"/>
                    <a:pt x="2994" y="845"/>
                  </a:cubicBezTo>
                  <a:cubicBezTo>
                    <a:pt x="2664" y="491"/>
                    <a:pt x="2225" y="232"/>
                    <a:pt x="1715" y="127"/>
                  </a:cubicBezTo>
                  <a:cubicBezTo>
                    <a:pt x="1105" y="0"/>
                    <a:pt x="500" y="115"/>
                    <a:pt x="0" y="406"/>
                  </a:cubicBezTo>
                  <a:cubicBezTo>
                    <a:pt x="217" y="446"/>
                    <a:pt x="430" y="532"/>
                    <a:pt x="632" y="625"/>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611" name="Google Shape;1611;p57"/>
            <p:cNvSpPr/>
            <p:nvPr/>
          </p:nvSpPr>
          <p:spPr>
            <a:xfrm>
              <a:off x="4115" y="848"/>
              <a:ext cx="2025" cy="937"/>
            </a:xfrm>
            <a:custGeom>
              <a:avLst/>
              <a:gdLst/>
              <a:ahLst/>
              <a:cxnLst/>
              <a:rect l="l" t="t" r="r" b="b"/>
              <a:pathLst>
                <a:path w="4793" h="2217" extrusionOk="0">
                  <a:moveTo>
                    <a:pt x="3909" y="955"/>
                  </a:moveTo>
                  <a:cubicBezTo>
                    <a:pt x="3260" y="1284"/>
                    <a:pt x="2435" y="1231"/>
                    <a:pt x="1834" y="822"/>
                  </a:cubicBezTo>
                  <a:cubicBezTo>
                    <a:pt x="1511" y="602"/>
                    <a:pt x="1249" y="289"/>
                    <a:pt x="894" y="124"/>
                  </a:cubicBezTo>
                  <a:cubicBezTo>
                    <a:pt x="705" y="37"/>
                    <a:pt x="495" y="0"/>
                    <a:pt x="288" y="10"/>
                  </a:cubicBezTo>
                  <a:cubicBezTo>
                    <a:pt x="157" y="226"/>
                    <a:pt x="58" y="467"/>
                    <a:pt x="0" y="726"/>
                  </a:cubicBezTo>
                  <a:cubicBezTo>
                    <a:pt x="63" y="725"/>
                    <a:pt x="127" y="731"/>
                    <a:pt x="188" y="745"/>
                  </a:cubicBezTo>
                  <a:cubicBezTo>
                    <a:pt x="418" y="796"/>
                    <a:pt x="620" y="933"/>
                    <a:pt x="797" y="1087"/>
                  </a:cubicBezTo>
                  <a:cubicBezTo>
                    <a:pt x="974" y="1242"/>
                    <a:pt x="1134" y="1417"/>
                    <a:pt x="1317" y="1564"/>
                  </a:cubicBezTo>
                  <a:cubicBezTo>
                    <a:pt x="2009" y="2119"/>
                    <a:pt x="3035" y="2217"/>
                    <a:pt x="3819" y="1802"/>
                  </a:cubicBezTo>
                  <a:cubicBezTo>
                    <a:pt x="4174" y="1614"/>
                    <a:pt x="4472" y="1337"/>
                    <a:pt x="4793" y="1093"/>
                  </a:cubicBezTo>
                  <a:cubicBezTo>
                    <a:pt x="4777" y="866"/>
                    <a:pt x="4729" y="644"/>
                    <a:pt x="4652" y="435"/>
                  </a:cubicBezTo>
                  <a:cubicBezTo>
                    <a:pt x="4414" y="623"/>
                    <a:pt x="4179" y="817"/>
                    <a:pt x="3909" y="955"/>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612" name="Google Shape;1612;p57"/>
            <p:cNvSpPr/>
            <p:nvPr/>
          </p:nvSpPr>
          <p:spPr>
            <a:xfrm>
              <a:off x="4154" y="1729"/>
              <a:ext cx="1757" cy="615"/>
            </a:xfrm>
            <a:custGeom>
              <a:avLst/>
              <a:gdLst/>
              <a:ahLst/>
              <a:cxnLst/>
              <a:rect l="l" t="t" r="r" b="b"/>
              <a:pathLst>
                <a:path w="4159" h="1446" extrusionOk="0">
                  <a:moveTo>
                    <a:pt x="2152" y="808"/>
                  </a:moveTo>
                  <a:cubicBezTo>
                    <a:pt x="1834" y="676"/>
                    <a:pt x="1550" y="478"/>
                    <a:pt x="1250" y="310"/>
                  </a:cubicBezTo>
                  <a:cubicBezTo>
                    <a:pt x="950" y="142"/>
                    <a:pt x="622" y="0"/>
                    <a:pt x="278" y="0"/>
                  </a:cubicBezTo>
                  <a:cubicBezTo>
                    <a:pt x="185" y="0"/>
                    <a:pt x="91" y="12"/>
                    <a:pt x="0" y="36"/>
                  </a:cubicBezTo>
                  <a:cubicBezTo>
                    <a:pt x="177" y="506"/>
                    <a:pt x="495" y="915"/>
                    <a:pt x="915" y="1199"/>
                  </a:cubicBezTo>
                  <a:cubicBezTo>
                    <a:pt x="1481" y="1062"/>
                    <a:pt x="2081" y="1118"/>
                    <a:pt x="2642" y="1273"/>
                  </a:cubicBezTo>
                  <a:cubicBezTo>
                    <a:pt x="2820" y="1322"/>
                    <a:pt x="2995" y="1381"/>
                    <a:pt x="3168" y="1446"/>
                  </a:cubicBezTo>
                  <a:cubicBezTo>
                    <a:pt x="3553" y="1294"/>
                    <a:pt x="3895" y="1045"/>
                    <a:pt x="4159" y="723"/>
                  </a:cubicBezTo>
                  <a:cubicBezTo>
                    <a:pt x="3988" y="807"/>
                    <a:pt x="3809" y="875"/>
                    <a:pt x="3623" y="920"/>
                  </a:cubicBezTo>
                  <a:cubicBezTo>
                    <a:pt x="3137" y="1039"/>
                    <a:pt x="2614" y="999"/>
                    <a:pt x="2152" y="808"/>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613" name="Google Shape;1613;p57"/>
            <p:cNvSpPr/>
            <p:nvPr/>
          </p:nvSpPr>
          <p:spPr>
            <a:xfrm>
              <a:off x="3496" y="1089"/>
              <a:ext cx="3223" cy="957"/>
            </a:xfrm>
            <a:custGeom>
              <a:avLst/>
              <a:gdLst/>
              <a:ahLst/>
              <a:cxnLst/>
              <a:rect l="l" t="t" r="r" b="b"/>
              <a:pathLst>
                <a:path w="7629" h="2264" extrusionOk="0">
                  <a:moveTo>
                    <a:pt x="7598" y="1602"/>
                  </a:moveTo>
                  <a:cubicBezTo>
                    <a:pt x="7629" y="1362"/>
                    <a:pt x="7487" y="1148"/>
                    <a:pt x="7176" y="967"/>
                  </a:cubicBezTo>
                  <a:cubicBezTo>
                    <a:pt x="6991" y="859"/>
                    <a:pt x="6597" y="721"/>
                    <a:pt x="6260" y="614"/>
                  </a:cubicBezTo>
                  <a:cubicBezTo>
                    <a:pt x="6266" y="803"/>
                    <a:pt x="6250" y="997"/>
                    <a:pt x="6210" y="1191"/>
                  </a:cubicBezTo>
                  <a:cubicBezTo>
                    <a:pt x="6202" y="1228"/>
                    <a:pt x="6194" y="1265"/>
                    <a:pt x="6184" y="1301"/>
                  </a:cubicBezTo>
                  <a:cubicBezTo>
                    <a:pt x="6403" y="1370"/>
                    <a:pt x="6561" y="1433"/>
                    <a:pt x="6673" y="1484"/>
                  </a:cubicBezTo>
                  <a:cubicBezTo>
                    <a:pt x="6201" y="1565"/>
                    <a:pt x="5221" y="1597"/>
                    <a:pt x="3796" y="1415"/>
                  </a:cubicBezTo>
                  <a:cubicBezTo>
                    <a:pt x="2372" y="1233"/>
                    <a:pt x="1431" y="955"/>
                    <a:pt x="995" y="758"/>
                  </a:cubicBezTo>
                  <a:cubicBezTo>
                    <a:pt x="1079" y="743"/>
                    <a:pt x="1241" y="729"/>
                    <a:pt x="1400" y="717"/>
                  </a:cubicBezTo>
                  <a:cubicBezTo>
                    <a:pt x="1398" y="548"/>
                    <a:pt x="1415" y="376"/>
                    <a:pt x="1451" y="203"/>
                  </a:cubicBezTo>
                  <a:cubicBezTo>
                    <a:pt x="1465" y="134"/>
                    <a:pt x="1483" y="67"/>
                    <a:pt x="1503" y="0"/>
                  </a:cubicBezTo>
                  <a:cubicBezTo>
                    <a:pt x="920" y="44"/>
                    <a:pt x="128" y="181"/>
                    <a:pt x="70" y="639"/>
                  </a:cubicBezTo>
                  <a:cubicBezTo>
                    <a:pt x="0" y="1188"/>
                    <a:pt x="877" y="1470"/>
                    <a:pt x="1251" y="1591"/>
                  </a:cubicBezTo>
                  <a:cubicBezTo>
                    <a:pt x="1501" y="1671"/>
                    <a:pt x="1783" y="1747"/>
                    <a:pt x="2090" y="1817"/>
                  </a:cubicBezTo>
                  <a:cubicBezTo>
                    <a:pt x="2581" y="1930"/>
                    <a:pt x="3133" y="2027"/>
                    <a:pt x="3709" y="2101"/>
                  </a:cubicBezTo>
                  <a:cubicBezTo>
                    <a:pt x="4643" y="2220"/>
                    <a:pt x="5533" y="2264"/>
                    <a:pt x="6215" y="2225"/>
                  </a:cubicBezTo>
                  <a:cubicBezTo>
                    <a:pt x="6608" y="2203"/>
                    <a:pt x="7528" y="2150"/>
                    <a:pt x="7598" y="160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grpSp>
      <p:pic>
        <p:nvPicPr>
          <p:cNvPr id="3" name="Picture 2">
            <a:extLst>
              <a:ext uri="{FF2B5EF4-FFF2-40B4-BE49-F238E27FC236}">
                <a16:creationId xmlns:a16="http://schemas.microsoft.com/office/drawing/2014/main" id="{5D9B5E95-ED23-4FD9-BAC2-B1DA4370E2D3}"/>
              </a:ext>
            </a:extLst>
          </p:cNvPr>
          <p:cNvPicPr>
            <a:picLocks noChangeAspect="1"/>
          </p:cNvPicPr>
          <p:nvPr/>
        </p:nvPicPr>
        <p:blipFill>
          <a:blip r:embed="rId3"/>
          <a:stretch>
            <a:fillRect/>
          </a:stretch>
        </p:blipFill>
        <p:spPr>
          <a:xfrm>
            <a:off x="5009345" y="1753302"/>
            <a:ext cx="4067743" cy="2481609"/>
          </a:xfrm>
          <a:prstGeom prst="rect">
            <a:avLst/>
          </a:prstGeom>
        </p:spPr>
      </p:pic>
    </p:spTree>
    <p:extLst>
      <p:ext uri="{BB962C8B-B14F-4D97-AF65-F5344CB8AC3E}">
        <p14:creationId xmlns:p14="http://schemas.microsoft.com/office/powerpoint/2010/main" val="23405203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39"/>
        <p:cNvGrpSpPr/>
        <p:nvPr/>
      </p:nvGrpSpPr>
      <p:grpSpPr>
        <a:xfrm>
          <a:off x="0" y="0"/>
          <a:ext cx="0" cy="0"/>
          <a:chOff x="0" y="0"/>
          <a:chExt cx="0" cy="0"/>
        </a:xfrm>
      </p:grpSpPr>
      <p:sp>
        <p:nvSpPr>
          <p:cNvPr id="940" name="Google Shape;940;p41"/>
          <p:cNvSpPr txBox="1">
            <a:spLocks noGrp="1"/>
          </p:cNvSpPr>
          <p:nvPr>
            <p:ph type="title"/>
          </p:nvPr>
        </p:nvSpPr>
        <p:spPr>
          <a:xfrm>
            <a:off x="-1556658" y="-1898562"/>
            <a:ext cx="11434425" cy="7831276"/>
          </a:xfrm>
          <a:prstGeom prst="rect">
            <a:avLst/>
          </a:prstGeom>
        </p:spPr>
        <p:txBody>
          <a:bodyPr spcFirstLastPara="1" wrap="square" lIns="91425" tIns="91425" rIns="91425" bIns="91425" anchor="b" anchorCtr="0">
            <a:noAutofit/>
          </a:bodyPr>
          <a:lstStyle/>
          <a:p>
            <a:r>
              <a:rPr lang="en-US" sz="1600" b="1" dirty="0"/>
              <a:t>Title:</a:t>
            </a:r>
            <a:br>
              <a:rPr lang="en-US" sz="1600" b="1" dirty="0"/>
            </a:br>
            <a:r>
              <a:rPr lang="en-US" sz="1600" b="1" dirty="0"/>
              <a:t>A machine learning –based recommender system for E-Commerce</a:t>
            </a:r>
            <a:br>
              <a:rPr lang="en-US" sz="1600" b="1" dirty="0"/>
            </a:br>
            <a:br>
              <a:rPr lang="en-US" sz="1600" b="1" dirty="0"/>
            </a:br>
            <a:r>
              <a:rPr lang="en-US" sz="1600" b="1" dirty="0"/>
              <a:t>Your Name:</a:t>
            </a:r>
            <a:br>
              <a:rPr lang="en-US" sz="1600" b="1" dirty="0"/>
            </a:br>
            <a:r>
              <a:rPr lang="en-US" sz="1600" b="1" dirty="0"/>
              <a:t>names           </a:t>
            </a:r>
            <a:br>
              <a:rPr lang="en-US" sz="1600" b="1" dirty="0"/>
            </a:br>
            <a:br>
              <a:rPr lang="en-US" sz="1600" b="1" dirty="0"/>
            </a:br>
            <a:br>
              <a:rPr lang="en-US" sz="1600" b="1" dirty="0"/>
            </a:br>
            <a:br>
              <a:rPr lang="en-US" sz="1600" b="1" dirty="0"/>
            </a:br>
            <a:br>
              <a:rPr lang="en-US" sz="1600" b="1" dirty="0"/>
            </a:br>
            <a:br>
              <a:rPr lang="en-US" sz="1600" b="1" dirty="0"/>
            </a:br>
            <a:br>
              <a:rPr lang="en-US" sz="1600" b="1" dirty="0"/>
            </a:br>
            <a:br>
              <a:rPr lang="en-US" sz="1600" b="1" dirty="0"/>
            </a:br>
            <a:br>
              <a:rPr lang="en-US" sz="1600" b="1" dirty="0"/>
            </a:br>
            <a:br>
              <a:rPr lang="en-US" sz="1600" b="1" dirty="0"/>
            </a:br>
            <a:br>
              <a:rPr lang="en-US" sz="1600" b="1" dirty="0"/>
            </a:br>
            <a:r>
              <a:rPr lang="en-US" sz="1600" b="1" dirty="0"/>
              <a:t>Date:</a:t>
            </a:r>
            <a:br>
              <a:rPr lang="en-US" sz="1600" b="1" dirty="0"/>
            </a:br>
            <a:r>
              <a:rPr lang="en-US" sz="1600" b="1" dirty="0"/>
              <a:t>[25/6/2024]</a:t>
            </a:r>
            <a:br>
              <a:rPr lang="en-US" sz="1600" dirty="0"/>
            </a:br>
            <a:r>
              <a:rPr lang="en-US" sz="2000" dirty="0"/>
              <a:t>                                                </a:t>
            </a:r>
            <a:r>
              <a:rPr lang="en-US" sz="2000" b="1" dirty="0">
                <a:effectLst/>
                <a:latin typeface="Calibri" panose="020F0502020204030204" pitchFamily="34" charset="0"/>
                <a:ea typeface="Times New Roman" panose="02020603050405020304" pitchFamily="18" charset="0"/>
                <a:cs typeface="Arial" panose="020B0604020202020204" pitchFamily="34" charset="0"/>
              </a:rPr>
              <a:t>Under Supervision of: </a:t>
            </a:r>
            <a:br>
              <a:rPr lang="en-US" sz="2000" b="1" dirty="0">
                <a:effectLst/>
                <a:latin typeface="Calibri" panose="020F0502020204030204" pitchFamily="34" charset="0"/>
                <a:ea typeface="Times New Roman" panose="02020603050405020304" pitchFamily="18" charset="0"/>
                <a:cs typeface="Arial" panose="020B0604020202020204" pitchFamily="34" charset="0"/>
              </a:rPr>
            </a:br>
            <a:br>
              <a:rPr lang="en-US" sz="1050" dirty="0">
                <a:effectLst/>
                <a:latin typeface="Calibri" panose="020F0502020204030204" pitchFamily="34" charset="0"/>
                <a:ea typeface="Times New Roman" panose="02020603050405020304" pitchFamily="18" charset="0"/>
                <a:cs typeface="Arial" panose="020B0604020202020204" pitchFamily="34" charset="0"/>
              </a:rPr>
            </a:br>
            <a:br>
              <a:rPr lang="en-US" sz="1600" b="1" dirty="0"/>
            </a:br>
            <a:br>
              <a:rPr lang="en-US" sz="1600" b="1" dirty="0"/>
            </a:br>
            <a:br>
              <a:rPr lang="en-US" sz="1600" b="1" dirty="0"/>
            </a:br>
            <a:br>
              <a:rPr lang="en-US" sz="1600" b="1" dirty="0"/>
            </a:br>
            <a:br>
              <a:rPr lang="en-US" sz="1600" b="1" dirty="0"/>
            </a:br>
            <a:br>
              <a:rPr lang="en-US" sz="1600" b="1" dirty="0"/>
            </a:br>
            <a:br>
              <a:rPr lang="en-US" sz="1600" b="1" dirty="0"/>
            </a:br>
            <a:br>
              <a:rPr lang="en-US" sz="1600" b="1" dirty="0"/>
            </a:br>
            <a:endParaRPr lang="en-US" sz="1600" dirty="0"/>
          </a:p>
        </p:txBody>
      </p:sp>
      <p:sp>
        <p:nvSpPr>
          <p:cNvPr id="941" name="Google Shape;941;p41"/>
          <p:cNvSpPr txBox="1">
            <a:spLocks noGrp="1"/>
          </p:cNvSpPr>
          <p:nvPr>
            <p:ph type="title" idx="2"/>
          </p:nvPr>
        </p:nvSpPr>
        <p:spPr>
          <a:xfrm>
            <a:off x="14241656" y="2619178"/>
            <a:ext cx="1652100" cy="750300"/>
          </a:xfrm>
          <a:prstGeom prst="rect">
            <a:avLst/>
          </a:prstGeom>
        </p:spPr>
        <p:txBody>
          <a:bodyPr spcFirstLastPara="1" wrap="square" lIns="91425" tIns="91425" rIns="91425" bIns="91425" anchor="b" anchorCtr="0">
            <a:noAutofit/>
          </a:bodyPr>
          <a:lstStyle/>
          <a:p>
            <a:br>
              <a:rPr lang="en-US" dirty="0"/>
            </a:br>
            <a:endParaRPr dirty="0"/>
          </a:p>
        </p:txBody>
      </p:sp>
      <p:grpSp>
        <p:nvGrpSpPr>
          <p:cNvPr id="943" name="Google Shape;943;p41"/>
          <p:cNvGrpSpPr/>
          <p:nvPr/>
        </p:nvGrpSpPr>
        <p:grpSpPr>
          <a:xfrm>
            <a:off x="8224352" y="2571750"/>
            <a:ext cx="3043704" cy="2638621"/>
            <a:chOff x="377" y="187"/>
            <a:chExt cx="2849" cy="3838"/>
          </a:xfrm>
        </p:grpSpPr>
        <p:sp>
          <p:nvSpPr>
            <p:cNvPr id="944" name="Google Shape;944;p41"/>
            <p:cNvSpPr/>
            <p:nvPr/>
          </p:nvSpPr>
          <p:spPr>
            <a:xfrm>
              <a:off x="2744" y="496"/>
              <a:ext cx="482" cy="1620"/>
            </a:xfrm>
            <a:custGeom>
              <a:avLst/>
              <a:gdLst/>
              <a:ahLst/>
              <a:cxnLst/>
              <a:rect l="l" t="t" r="r" b="b"/>
              <a:pathLst>
                <a:path w="203" h="682" extrusionOk="0">
                  <a:moveTo>
                    <a:pt x="19" y="638"/>
                  </a:moveTo>
                  <a:cubicBezTo>
                    <a:pt x="35" y="664"/>
                    <a:pt x="63" y="682"/>
                    <a:pt x="95" y="675"/>
                  </a:cubicBezTo>
                  <a:cubicBezTo>
                    <a:pt x="127" y="668"/>
                    <a:pt x="149" y="640"/>
                    <a:pt x="160" y="609"/>
                  </a:cubicBezTo>
                  <a:cubicBezTo>
                    <a:pt x="166" y="593"/>
                    <a:pt x="170" y="575"/>
                    <a:pt x="172" y="557"/>
                  </a:cubicBezTo>
                  <a:cubicBezTo>
                    <a:pt x="175" y="539"/>
                    <a:pt x="177" y="520"/>
                    <a:pt x="179" y="501"/>
                  </a:cubicBezTo>
                  <a:cubicBezTo>
                    <a:pt x="182" y="463"/>
                    <a:pt x="183" y="424"/>
                    <a:pt x="181" y="385"/>
                  </a:cubicBezTo>
                  <a:cubicBezTo>
                    <a:pt x="178" y="314"/>
                    <a:pt x="166" y="244"/>
                    <a:pt x="146" y="177"/>
                  </a:cubicBezTo>
                  <a:cubicBezTo>
                    <a:pt x="162" y="173"/>
                    <a:pt x="177" y="163"/>
                    <a:pt x="187" y="149"/>
                  </a:cubicBezTo>
                  <a:cubicBezTo>
                    <a:pt x="199" y="131"/>
                    <a:pt x="203" y="108"/>
                    <a:pt x="200" y="86"/>
                  </a:cubicBezTo>
                  <a:cubicBezTo>
                    <a:pt x="198" y="65"/>
                    <a:pt x="191" y="43"/>
                    <a:pt x="178" y="26"/>
                  </a:cubicBezTo>
                  <a:cubicBezTo>
                    <a:pt x="166" y="10"/>
                    <a:pt x="145" y="0"/>
                    <a:pt x="125" y="5"/>
                  </a:cubicBezTo>
                  <a:cubicBezTo>
                    <a:pt x="109" y="9"/>
                    <a:pt x="99" y="23"/>
                    <a:pt x="91" y="37"/>
                  </a:cubicBezTo>
                  <a:cubicBezTo>
                    <a:pt x="80" y="33"/>
                    <a:pt x="69" y="30"/>
                    <a:pt x="58" y="27"/>
                  </a:cubicBezTo>
                  <a:cubicBezTo>
                    <a:pt x="43" y="24"/>
                    <a:pt x="25" y="25"/>
                    <a:pt x="17" y="40"/>
                  </a:cubicBezTo>
                  <a:cubicBezTo>
                    <a:pt x="9" y="53"/>
                    <a:pt x="11" y="71"/>
                    <a:pt x="13" y="86"/>
                  </a:cubicBezTo>
                  <a:cubicBezTo>
                    <a:pt x="15" y="120"/>
                    <a:pt x="22" y="153"/>
                    <a:pt x="32" y="185"/>
                  </a:cubicBezTo>
                  <a:cubicBezTo>
                    <a:pt x="18" y="259"/>
                    <a:pt x="9" y="335"/>
                    <a:pt x="4" y="411"/>
                  </a:cubicBezTo>
                  <a:cubicBezTo>
                    <a:pt x="2" y="452"/>
                    <a:pt x="1" y="492"/>
                    <a:pt x="1" y="533"/>
                  </a:cubicBezTo>
                  <a:cubicBezTo>
                    <a:pt x="0" y="569"/>
                    <a:pt x="0" y="607"/>
                    <a:pt x="19" y="638"/>
                  </a:cubicBezTo>
                  <a:close/>
                </a:path>
              </a:pathLst>
            </a:custGeom>
            <a:solidFill>
              <a:srgbClr val="B1654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945" name="Google Shape;945;p41"/>
            <p:cNvSpPr/>
            <p:nvPr/>
          </p:nvSpPr>
          <p:spPr>
            <a:xfrm>
              <a:off x="2794" y="512"/>
              <a:ext cx="401" cy="414"/>
            </a:xfrm>
            <a:custGeom>
              <a:avLst/>
              <a:gdLst/>
              <a:ahLst/>
              <a:cxnLst/>
              <a:rect l="l" t="t" r="r" b="b"/>
              <a:pathLst>
                <a:path w="169" h="174" extrusionOk="0">
                  <a:moveTo>
                    <a:pt x="1" y="60"/>
                  </a:moveTo>
                  <a:cubicBezTo>
                    <a:pt x="2" y="74"/>
                    <a:pt x="7" y="88"/>
                    <a:pt x="12" y="101"/>
                  </a:cubicBezTo>
                  <a:cubicBezTo>
                    <a:pt x="17" y="114"/>
                    <a:pt x="23" y="127"/>
                    <a:pt x="30" y="138"/>
                  </a:cubicBezTo>
                  <a:cubicBezTo>
                    <a:pt x="37" y="149"/>
                    <a:pt x="46" y="158"/>
                    <a:pt x="56" y="165"/>
                  </a:cubicBezTo>
                  <a:cubicBezTo>
                    <a:pt x="60" y="169"/>
                    <a:pt x="66" y="172"/>
                    <a:pt x="72" y="174"/>
                  </a:cubicBezTo>
                  <a:cubicBezTo>
                    <a:pt x="74" y="174"/>
                    <a:pt x="76" y="174"/>
                    <a:pt x="78" y="173"/>
                  </a:cubicBezTo>
                  <a:cubicBezTo>
                    <a:pt x="79" y="173"/>
                    <a:pt x="80" y="172"/>
                    <a:pt x="80" y="171"/>
                  </a:cubicBezTo>
                  <a:cubicBezTo>
                    <a:pt x="93" y="152"/>
                    <a:pt x="95" y="126"/>
                    <a:pt x="85" y="105"/>
                  </a:cubicBezTo>
                  <a:cubicBezTo>
                    <a:pt x="77" y="89"/>
                    <a:pt x="64" y="77"/>
                    <a:pt x="48" y="70"/>
                  </a:cubicBezTo>
                  <a:cubicBezTo>
                    <a:pt x="58" y="69"/>
                    <a:pt x="68" y="68"/>
                    <a:pt x="78" y="67"/>
                  </a:cubicBezTo>
                  <a:cubicBezTo>
                    <a:pt x="86" y="66"/>
                    <a:pt x="96" y="64"/>
                    <a:pt x="98" y="55"/>
                  </a:cubicBezTo>
                  <a:cubicBezTo>
                    <a:pt x="101" y="60"/>
                    <a:pt x="104" y="64"/>
                    <a:pt x="107" y="69"/>
                  </a:cubicBezTo>
                  <a:cubicBezTo>
                    <a:pt x="101" y="74"/>
                    <a:pt x="98" y="83"/>
                    <a:pt x="100" y="92"/>
                  </a:cubicBezTo>
                  <a:cubicBezTo>
                    <a:pt x="102" y="101"/>
                    <a:pt x="109" y="107"/>
                    <a:pt x="118" y="109"/>
                  </a:cubicBezTo>
                  <a:cubicBezTo>
                    <a:pt x="115" y="122"/>
                    <a:pt x="115" y="136"/>
                    <a:pt x="124" y="147"/>
                  </a:cubicBezTo>
                  <a:cubicBezTo>
                    <a:pt x="132" y="157"/>
                    <a:pt x="147" y="160"/>
                    <a:pt x="157" y="152"/>
                  </a:cubicBezTo>
                  <a:cubicBezTo>
                    <a:pt x="158" y="151"/>
                    <a:pt x="158" y="150"/>
                    <a:pt x="158" y="149"/>
                  </a:cubicBezTo>
                  <a:cubicBezTo>
                    <a:pt x="168" y="139"/>
                    <a:pt x="169" y="120"/>
                    <a:pt x="168" y="106"/>
                  </a:cubicBezTo>
                  <a:cubicBezTo>
                    <a:pt x="166" y="70"/>
                    <a:pt x="157" y="27"/>
                    <a:pt x="123" y="7"/>
                  </a:cubicBezTo>
                  <a:cubicBezTo>
                    <a:pt x="116" y="3"/>
                    <a:pt x="107" y="0"/>
                    <a:pt x="99" y="5"/>
                  </a:cubicBezTo>
                  <a:cubicBezTo>
                    <a:pt x="93" y="9"/>
                    <a:pt x="91" y="16"/>
                    <a:pt x="90" y="22"/>
                  </a:cubicBezTo>
                  <a:cubicBezTo>
                    <a:pt x="90" y="28"/>
                    <a:pt x="91" y="34"/>
                    <a:pt x="92" y="40"/>
                  </a:cubicBezTo>
                  <a:cubicBezTo>
                    <a:pt x="89" y="37"/>
                    <a:pt x="85" y="35"/>
                    <a:pt x="81" y="33"/>
                  </a:cubicBezTo>
                  <a:cubicBezTo>
                    <a:pt x="60" y="23"/>
                    <a:pt x="36" y="19"/>
                    <a:pt x="13" y="21"/>
                  </a:cubicBezTo>
                  <a:cubicBezTo>
                    <a:pt x="11" y="21"/>
                    <a:pt x="10" y="23"/>
                    <a:pt x="10" y="25"/>
                  </a:cubicBezTo>
                  <a:cubicBezTo>
                    <a:pt x="3" y="35"/>
                    <a:pt x="0" y="47"/>
                    <a:pt x="1" y="60"/>
                  </a:cubicBezTo>
                  <a:close/>
                </a:path>
              </a:pathLst>
            </a:custGeom>
            <a:solidFill>
              <a:srgbClr val="C36E5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946" name="Google Shape;946;p41"/>
            <p:cNvSpPr/>
            <p:nvPr/>
          </p:nvSpPr>
          <p:spPr>
            <a:xfrm>
              <a:off x="2834" y="550"/>
              <a:ext cx="202" cy="347"/>
            </a:xfrm>
            <a:custGeom>
              <a:avLst/>
              <a:gdLst/>
              <a:ahLst/>
              <a:cxnLst/>
              <a:rect l="l" t="t" r="r" b="b"/>
              <a:pathLst>
                <a:path w="85" h="146" extrusionOk="0">
                  <a:moveTo>
                    <a:pt x="4" y="0"/>
                  </a:moveTo>
                  <a:cubicBezTo>
                    <a:pt x="25" y="0"/>
                    <a:pt x="46" y="5"/>
                    <a:pt x="65" y="15"/>
                  </a:cubicBezTo>
                  <a:cubicBezTo>
                    <a:pt x="73" y="19"/>
                    <a:pt x="83" y="24"/>
                    <a:pt x="84" y="34"/>
                  </a:cubicBezTo>
                  <a:cubicBezTo>
                    <a:pt x="85" y="44"/>
                    <a:pt x="78" y="50"/>
                    <a:pt x="69" y="52"/>
                  </a:cubicBezTo>
                  <a:cubicBezTo>
                    <a:pt x="63" y="53"/>
                    <a:pt x="57" y="53"/>
                    <a:pt x="50" y="54"/>
                  </a:cubicBezTo>
                  <a:cubicBezTo>
                    <a:pt x="46" y="54"/>
                    <a:pt x="43" y="55"/>
                    <a:pt x="39" y="55"/>
                  </a:cubicBezTo>
                  <a:cubicBezTo>
                    <a:pt x="66" y="74"/>
                    <a:pt x="80" y="109"/>
                    <a:pt x="72" y="143"/>
                  </a:cubicBezTo>
                  <a:cubicBezTo>
                    <a:pt x="71" y="146"/>
                    <a:pt x="66" y="145"/>
                    <a:pt x="67" y="141"/>
                  </a:cubicBezTo>
                  <a:cubicBezTo>
                    <a:pt x="75" y="107"/>
                    <a:pt x="59" y="72"/>
                    <a:pt x="29" y="55"/>
                  </a:cubicBezTo>
                  <a:cubicBezTo>
                    <a:pt x="26" y="54"/>
                    <a:pt x="28" y="50"/>
                    <a:pt x="30" y="50"/>
                  </a:cubicBezTo>
                  <a:cubicBezTo>
                    <a:pt x="36" y="49"/>
                    <a:pt x="43" y="49"/>
                    <a:pt x="49" y="48"/>
                  </a:cubicBezTo>
                  <a:cubicBezTo>
                    <a:pt x="55" y="48"/>
                    <a:pt x="62" y="48"/>
                    <a:pt x="68" y="46"/>
                  </a:cubicBezTo>
                  <a:cubicBezTo>
                    <a:pt x="73" y="45"/>
                    <a:pt x="79" y="42"/>
                    <a:pt x="79" y="36"/>
                  </a:cubicBezTo>
                  <a:cubicBezTo>
                    <a:pt x="79" y="30"/>
                    <a:pt x="74" y="26"/>
                    <a:pt x="69" y="23"/>
                  </a:cubicBezTo>
                  <a:cubicBezTo>
                    <a:pt x="50" y="11"/>
                    <a:pt x="26" y="6"/>
                    <a:pt x="4" y="5"/>
                  </a:cubicBezTo>
                  <a:cubicBezTo>
                    <a:pt x="0" y="5"/>
                    <a:pt x="0" y="0"/>
                    <a:pt x="4"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947" name="Google Shape;947;p41"/>
            <p:cNvSpPr/>
            <p:nvPr/>
          </p:nvSpPr>
          <p:spPr>
            <a:xfrm>
              <a:off x="3043" y="531"/>
              <a:ext cx="83" cy="143"/>
            </a:xfrm>
            <a:custGeom>
              <a:avLst/>
              <a:gdLst/>
              <a:ahLst/>
              <a:cxnLst/>
              <a:rect l="l" t="t" r="r" b="b"/>
              <a:pathLst>
                <a:path w="35" h="60" extrusionOk="0">
                  <a:moveTo>
                    <a:pt x="5" y="54"/>
                  </a:moveTo>
                  <a:cubicBezTo>
                    <a:pt x="7" y="54"/>
                    <a:pt x="10" y="52"/>
                    <a:pt x="11" y="50"/>
                  </a:cubicBezTo>
                  <a:cubicBezTo>
                    <a:pt x="13" y="49"/>
                    <a:pt x="15" y="47"/>
                    <a:pt x="16" y="45"/>
                  </a:cubicBezTo>
                  <a:cubicBezTo>
                    <a:pt x="19" y="41"/>
                    <a:pt x="22" y="37"/>
                    <a:pt x="24" y="32"/>
                  </a:cubicBezTo>
                  <a:cubicBezTo>
                    <a:pt x="28" y="24"/>
                    <a:pt x="29" y="14"/>
                    <a:pt x="28" y="4"/>
                  </a:cubicBezTo>
                  <a:cubicBezTo>
                    <a:pt x="28" y="0"/>
                    <a:pt x="34" y="1"/>
                    <a:pt x="34" y="4"/>
                  </a:cubicBezTo>
                  <a:cubicBezTo>
                    <a:pt x="35" y="16"/>
                    <a:pt x="33" y="27"/>
                    <a:pt x="28" y="37"/>
                  </a:cubicBezTo>
                  <a:cubicBezTo>
                    <a:pt x="25" y="42"/>
                    <a:pt x="22" y="47"/>
                    <a:pt x="18" y="51"/>
                  </a:cubicBezTo>
                  <a:cubicBezTo>
                    <a:pt x="14" y="55"/>
                    <a:pt x="10" y="60"/>
                    <a:pt x="4" y="59"/>
                  </a:cubicBezTo>
                  <a:cubicBezTo>
                    <a:pt x="0" y="59"/>
                    <a:pt x="2" y="53"/>
                    <a:pt x="5" y="54"/>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948" name="Google Shape;948;p41"/>
            <p:cNvSpPr/>
            <p:nvPr/>
          </p:nvSpPr>
          <p:spPr>
            <a:xfrm>
              <a:off x="3067" y="619"/>
              <a:ext cx="126" cy="159"/>
            </a:xfrm>
            <a:custGeom>
              <a:avLst/>
              <a:gdLst/>
              <a:ahLst/>
              <a:cxnLst/>
              <a:rect l="l" t="t" r="r" b="b"/>
              <a:pathLst>
                <a:path w="53" h="67" extrusionOk="0">
                  <a:moveTo>
                    <a:pt x="4" y="61"/>
                  </a:moveTo>
                  <a:cubicBezTo>
                    <a:pt x="30" y="54"/>
                    <a:pt x="47" y="30"/>
                    <a:pt x="46" y="3"/>
                  </a:cubicBezTo>
                  <a:cubicBezTo>
                    <a:pt x="46" y="0"/>
                    <a:pt x="52" y="0"/>
                    <a:pt x="52" y="3"/>
                  </a:cubicBezTo>
                  <a:cubicBezTo>
                    <a:pt x="53" y="32"/>
                    <a:pt x="34" y="59"/>
                    <a:pt x="5" y="66"/>
                  </a:cubicBezTo>
                  <a:cubicBezTo>
                    <a:pt x="2" y="67"/>
                    <a:pt x="0" y="62"/>
                    <a:pt x="4" y="61"/>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949" name="Google Shape;949;p41"/>
            <p:cNvSpPr/>
            <p:nvPr/>
          </p:nvSpPr>
          <p:spPr>
            <a:xfrm>
              <a:off x="3124" y="747"/>
              <a:ext cx="95" cy="133"/>
            </a:xfrm>
            <a:custGeom>
              <a:avLst/>
              <a:gdLst/>
              <a:ahLst/>
              <a:cxnLst/>
              <a:rect l="l" t="t" r="r" b="b"/>
              <a:pathLst>
                <a:path w="40" h="56" extrusionOk="0">
                  <a:moveTo>
                    <a:pt x="3" y="50"/>
                  </a:moveTo>
                  <a:cubicBezTo>
                    <a:pt x="20" y="40"/>
                    <a:pt x="31" y="23"/>
                    <a:pt x="34" y="4"/>
                  </a:cubicBezTo>
                  <a:cubicBezTo>
                    <a:pt x="35" y="0"/>
                    <a:pt x="40" y="2"/>
                    <a:pt x="39" y="5"/>
                  </a:cubicBezTo>
                  <a:cubicBezTo>
                    <a:pt x="37" y="26"/>
                    <a:pt x="24" y="44"/>
                    <a:pt x="6" y="55"/>
                  </a:cubicBezTo>
                  <a:cubicBezTo>
                    <a:pt x="3" y="56"/>
                    <a:pt x="0" y="52"/>
                    <a:pt x="3" y="5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950" name="Google Shape;950;p41"/>
            <p:cNvSpPr/>
            <p:nvPr/>
          </p:nvSpPr>
          <p:spPr>
            <a:xfrm>
              <a:off x="964" y="1486"/>
              <a:ext cx="2199" cy="2320"/>
            </a:xfrm>
            <a:custGeom>
              <a:avLst/>
              <a:gdLst/>
              <a:ahLst/>
              <a:cxnLst/>
              <a:rect l="l" t="t" r="r" b="b"/>
              <a:pathLst>
                <a:path w="926" h="977" extrusionOk="0">
                  <a:moveTo>
                    <a:pt x="70" y="479"/>
                  </a:moveTo>
                  <a:cubicBezTo>
                    <a:pt x="70" y="480"/>
                    <a:pt x="70" y="481"/>
                    <a:pt x="70" y="482"/>
                  </a:cubicBezTo>
                  <a:cubicBezTo>
                    <a:pt x="59" y="540"/>
                    <a:pt x="49" y="597"/>
                    <a:pt x="41" y="654"/>
                  </a:cubicBezTo>
                  <a:cubicBezTo>
                    <a:pt x="37" y="683"/>
                    <a:pt x="33" y="711"/>
                    <a:pt x="29" y="740"/>
                  </a:cubicBezTo>
                  <a:cubicBezTo>
                    <a:pt x="26" y="767"/>
                    <a:pt x="21" y="794"/>
                    <a:pt x="22" y="822"/>
                  </a:cubicBezTo>
                  <a:cubicBezTo>
                    <a:pt x="22" y="834"/>
                    <a:pt x="24" y="847"/>
                    <a:pt x="28" y="859"/>
                  </a:cubicBezTo>
                  <a:cubicBezTo>
                    <a:pt x="32" y="870"/>
                    <a:pt x="39" y="880"/>
                    <a:pt x="46" y="889"/>
                  </a:cubicBezTo>
                  <a:cubicBezTo>
                    <a:pt x="62" y="908"/>
                    <a:pt x="82" y="922"/>
                    <a:pt x="103" y="934"/>
                  </a:cubicBezTo>
                  <a:cubicBezTo>
                    <a:pt x="147" y="959"/>
                    <a:pt x="197" y="974"/>
                    <a:pt x="248" y="975"/>
                  </a:cubicBezTo>
                  <a:cubicBezTo>
                    <a:pt x="302" y="977"/>
                    <a:pt x="355" y="966"/>
                    <a:pt x="408" y="958"/>
                  </a:cubicBezTo>
                  <a:cubicBezTo>
                    <a:pt x="435" y="953"/>
                    <a:pt x="462" y="949"/>
                    <a:pt x="489" y="948"/>
                  </a:cubicBezTo>
                  <a:cubicBezTo>
                    <a:pt x="503" y="947"/>
                    <a:pt x="516" y="947"/>
                    <a:pt x="530" y="947"/>
                  </a:cubicBezTo>
                  <a:cubicBezTo>
                    <a:pt x="544" y="948"/>
                    <a:pt x="558" y="950"/>
                    <a:pt x="571" y="952"/>
                  </a:cubicBezTo>
                  <a:cubicBezTo>
                    <a:pt x="596" y="955"/>
                    <a:pt x="622" y="957"/>
                    <a:pt x="645" y="946"/>
                  </a:cubicBezTo>
                  <a:cubicBezTo>
                    <a:pt x="666" y="937"/>
                    <a:pt x="680" y="919"/>
                    <a:pt x="680" y="895"/>
                  </a:cubicBezTo>
                  <a:cubicBezTo>
                    <a:pt x="681" y="869"/>
                    <a:pt x="669" y="846"/>
                    <a:pt x="659" y="823"/>
                  </a:cubicBezTo>
                  <a:cubicBezTo>
                    <a:pt x="654" y="810"/>
                    <a:pt x="649" y="797"/>
                    <a:pt x="649" y="784"/>
                  </a:cubicBezTo>
                  <a:cubicBezTo>
                    <a:pt x="648" y="771"/>
                    <a:pt x="651" y="759"/>
                    <a:pt x="657" y="748"/>
                  </a:cubicBezTo>
                  <a:cubicBezTo>
                    <a:pt x="662" y="738"/>
                    <a:pt x="667" y="728"/>
                    <a:pt x="671" y="717"/>
                  </a:cubicBezTo>
                  <a:cubicBezTo>
                    <a:pt x="674" y="706"/>
                    <a:pt x="674" y="696"/>
                    <a:pt x="671" y="685"/>
                  </a:cubicBezTo>
                  <a:cubicBezTo>
                    <a:pt x="665" y="665"/>
                    <a:pt x="649" y="647"/>
                    <a:pt x="651" y="626"/>
                  </a:cubicBezTo>
                  <a:cubicBezTo>
                    <a:pt x="652" y="613"/>
                    <a:pt x="660" y="602"/>
                    <a:pt x="665" y="590"/>
                  </a:cubicBezTo>
                  <a:cubicBezTo>
                    <a:pt x="670" y="578"/>
                    <a:pt x="673" y="566"/>
                    <a:pt x="675" y="553"/>
                  </a:cubicBezTo>
                  <a:cubicBezTo>
                    <a:pt x="677" y="534"/>
                    <a:pt x="676" y="514"/>
                    <a:pt x="672" y="495"/>
                  </a:cubicBezTo>
                  <a:cubicBezTo>
                    <a:pt x="692" y="486"/>
                    <a:pt x="711" y="475"/>
                    <a:pt x="728" y="463"/>
                  </a:cubicBezTo>
                  <a:cubicBezTo>
                    <a:pt x="761" y="439"/>
                    <a:pt x="789" y="409"/>
                    <a:pt x="811" y="374"/>
                  </a:cubicBezTo>
                  <a:cubicBezTo>
                    <a:pt x="832" y="341"/>
                    <a:pt x="846" y="304"/>
                    <a:pt x="853" y="265"/>
                  </a:cubicBezTo>
                  <a:cubicBezTo>
                    <a:pt x="867" y="273"/>
                    <a:pt x="887" y="269"/>
                    <a:pt x="897" y="255"/>
                  </a:cubicBezTo>
                  <a:cubicBezTo>
                    <a:pt x="906" y="242"/>
                    <a:pt x="904" y="225"/>
                    <a:pt x="894" y="214"/>
                  </a:cubicBezTo>
                  <a:cubicBezTo>
                    <a:pt x="903" y="213"/>
                    <a:pt x="910" y="209"/>
                    <a:pt x="916" y="202"/>
                  </a:cubicBezTo>
                  <a:cubicBezTo>
                    <a:pt x="924" y="192"/>
                    <a:pt x="926" y="179"/>
                    <a:pt x="923" y="167"/>
                  </a:cubicBezTo>
                  <a:cubicBezTo>
                    <a:pt x="920" y="154"/>
                    <a:pt x="913" y="143"/>
                    <a:pt x="905" y="133"/>
                  </a:cubicBezTo>
                  <a:cubicBezTo>
                    <a:pt x="898" y="123"/>
                    <a:pt x="890" y="113"/>
                    <a:pt x="881" y="104"/>
                  </a:cubicBezTo>
                  <a:cubicBezTo>
                    <a:pt x="864" y="84"/>
                    <a:pt x="845" y="66"/>
                    <a:pt x="825" y="49"/>
                  </a:cubicBezTo>
                  <a:cubicBezTo>
                    <a:pt x="816" y="40"/>
                    <a:pt x="806" y="32"/>
                    <a:pt x="795" y="25"/>
                  </a:cubicBezTo>
                  <a:cubicBezTo>
                    <a:pt x="785" y="17"/>
                    <a:pt x="774" y="9"/>
                    <a:pt x="762" y="4"/>
                  </a:cubicBezTo>
                  <a:cubicBezTo>
                    <a:pt x="753" y="0"/>
                    <a:pt x="741" y="0"/>
                    <a:pt x="734" y="9"/>
                  </a:cubicBezTo>
                  <a:cubicBezTo>
                    <a:pt x="730" y="13"/>
                    <a:pt x="728" y="19"/>
                    <a:pt x="730" y="25"/>
                  </a:cubicBezTo>
                  <a:cubicBezTo>
                    <a:pt x="721" y="24"/>
                    <a:pt x="712" y="29"/>
                    <a:pt x="707" y="37"/>
                  </a:cubicBezTo>
                  <a:cubicBezTo>
                    <a:pt x="702" y="46"/>
                    <a:pt x="704" y="57"/>
                    <a:pt x="710" y="64"/>
                  </a:cubicBezTo>
                  <a:cubicBezTo>
                    <a:pt x="696" y="67"/>
                    <a:pt x="682" y="72"/>
                    <a:pt x="670" y="79"/>
                  </a:cubicBezTo>
                  <a:cubicBezTo>
                    <a:pt x="644" y="93"/>
                    <a:pt x="624" y="115"/>
                    <a:pt x="612" y="141"/>
                  </a:cubicBezTo>
                  <a:cubicBezTo>
                    <a:pt x="600" y="168"/>
                    <a:pt x="596" y="198"/>
                    <a:pt x="602" y="226"/>
                  </a:cubicBezTo>
                  <a:cubicBezTo>
                    <a:pt x="591" y="228"/>
                    <a:pt x="581" y="230"/>
                    <a:pt x="571" y="234"/>
                  </a:cubicBezTo>
                  <a:cubicBezTo>
                    <a:pt x="534" y="249"/>
                    <a:pt x="468" y="310"/>
                    <a:pt x="456" y="307"/>
                  </a:cubicBezTo>
                  <a:cubicBezTo>
                    <a:pt x="414" y="297"/>
                    <a:pt x="369" y="300"/>
                    <a:pt x="328" y="315"/>
                  </a:cubicBezTo>
                  <a:cubicBezTo>
                    <a:pt x="323" y="312"/>
                    <a:pt x="319" y="310"/>
                    <a:pt x="314" y="307"/>
                  </a:cubicBezTo>
                  <a:cubicBezTo>
                    <a:pt x="282" y="288"/>
                    <a:pt x="247" y="275"/>
                    <a:pt x="211" y="267"/>
                  </a:cubicBezTo>
                  <a:cubicBezTo>
                    <a:pt x="193" y="264"/>
                    <a:pt x="0" y="461"/>
                    <a:pt x="70" y="479"/>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951" name="Google Shape;951;p41"/>
            <p:cNvSpPr/>
            <p:nvPr/>
          </p:nvSpPr>
          <p:spPr>
            <a:xfrm>
              <a:off x="377" y="436"/>
              <a:ext cx="483" cy="1620"/>
            </a:xfrm>
            <a:custGeom>
              <a:avLst/>
              <a:gdLst/>
              <a:ahLst/>
              <a:cxnLst/>
              <a:rect l="l" t="t" r="r" b="b"/>
              <a:pathLst>
                <a:path w="203" h="682" extrusionOk="0">
                  <a:moveTo>
                    <a:pt x="184" y="638"/>
                  </a:moveTo>
                  <a:cubicBezTo>
                    <a:pt x="168" y="664"/>
                    <a:pt x="140" y="682"/>
                    <a:pt x="109" y="676"/>
                  </a:cubicBezTo>
                  <a:cubicBezTo>
                    <a:pt x="76" y="668"/>
                    <a:pt x="54" y="640"/>
                    <a:pt x="43" y="610"/>
                  </a:cubicBezTo>
                  <a:cubicBezTo>
                    <a:pt x="37" y="593"/>
                    <a:pt x="33" y="575"/>
                    <a:pt x="31" y="557"/>
                  </a:cubicBezTo>
                  <a:cubicBezTo>
                    <a:pt x="28" y="539"/>
                    <a:pt x="26" y="520"/>
                    <a:pt x="24" y="501"/>
                  </a:cubicBezTo>
                  <a:cubicBezTo>
                    <a:pt x="21" y="463"/>
                    <a:pt x="20" y="424"/>
                    <a:pt x="22" y="385"/>
                  </a:cubicBezTo>
                  <a:cubicBezTo>
                    <a:pt x="25" y="314"/>
                    <a:pt x="37" y="244"/>
                    <a:pt x="57" y="177"/>
                  </a:cubicBezTo>
                  <a:cubicBezTo>
                    <a:pt x="41" y="173"/>
                    <a:pt x="26" y="163"/>
                    <a:pt x="17" y="149"/>
                  </a:cubicBezTo>
                  <a:cubicBezTo>
                    <a:pt x="4" y="131"/>
                    <a:pt x="0" y="108"/>
                    <a:pt x="3" y="86"/>
                  </a:cubicBezTo>
                  <a:cubicBezTo>
                    <a:pt x="5" y="65"/>
                    <a:pt x="12" y="43"/>
                    <a:pt x="25" y="26"/>
                  </a:cubicBezTo>
                  <a:cubicBezTo>
                    <a:pt x="37" y="10"/>
                    <a:pt x="58" y="0"/>
                    <a:pt x="78" y="5"/>
                  </a:cubicBezTo>
                  <a:cubicBezTo>
                    <a:pt x="94" y="9"/>
                    <a:pt x="104" y="23"/>
                    <a:pt x="112" y="37"/>
                  </a:cubicBezTo>
                  <a:cubicBezTo>
                    <a:pt x="123" y="33"/>
                    <a:pt x="134" y="30"/>
                    <a:pt x="145" y="27"/>
                  </a:cubicBezTo>
                  <a:cubicBezTo>
                    <a:pt x="160" y="24"/>
                    <a:pt x="178" y="25"/>
                    <a:pt x="186" y="40"/>
                  </a:cubicBezTo>
                  <a:cubicBezTo>
                    <a:pt x="194" y="54"/>
                    <a:pt x="192" y="71"/>
                    <a:pt x="190" y="86"/>
                  </a:cubicBezTo>
                  <a:cubicBezTo>
                    <a:pt x="188" y="120"/>
                    <a:pt x="181" y="153"/>
                    <a:pt x="171" y="185"/>
                  </a:cubicBezTo>
                  <a:cubicBezTo>
                    <a:pt x="185" y="259"/>
                    <a:pt x="194" y="335"/>
                    <a:pt x="199" y="411"/>
                  </a:cubicBezTo>
                  <a:cubicBezTo>
                    <a:pt x="201" y="452"/>
                    <a:pt x="203" y="492"/>
                    <a:pt x="203" y="533"/>
                  </a:cubicBezTo>
                  <a:cubicBezTo>
                    <a:pt x="203" y="569"/>
                    <a:pt x="203" y="607"/>
                    <a:pt x="184" y="638"/>
                  </a:cubicBezTo>
                  <a:close/>
                </a:path>
              </a:pathLst>
            </a:custGeom>
            <a:solidFill>
              <a:srgbClr val="B1654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952" name="Google Shape;952;p41"/>
            <p:cNvSpPr/>
            <p:nvPr/>
          </p:nvSpPr>
          <p:spPr>
            <a:xfrm>
              <a:off x="396" y="282"/>
              <a:ext cx="430" cy="689"/>
            </a:xfrm>
            <a:custGeom>
              <a:avLst/>
              <a:gdLst/>
              <a:ahLst/>
              <a:cxnLst/>
              <a:rect l="l" t="t" r="r" b="b"/>
              <a:pathLst>
                <a:path w="430" h="689" extrusionOk="0">
                  <a:moveTo>
                    <a:pt x="121" y="689"/>
                  </a:moveTo>
                  <a:lnTo>
                    <a:pt x="0" y="632"/>
                  </a:lnTo>
                  <a:lnTo>
                    <a:pt x="309" y="0"/>
                  </a:lnTo>
                  <a:lnTo>
                    <a:pt x="430" y="57"/>
                  </a:lnTo>
                  <a:lnTo>
                    <a:pt x="121" y="689"/>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953" name="Google Shape;953;p41"/>
            <p:cNvSpPr/>
            <p:nvPr/>
          </p:nvSpPr>
          <p:spPr>
            <a:xfrm>
              <a:off x="700" y="187"/>
              <a:ext cx="145" cy="171"/>
            </a:xfrm>
            <a:custGeom>
              <a:avLst/>
              <a:gdLst/>
              <a:ahLst/>
              <a:cxnLst/>
              <a:rect l="l" t="t" r="r" b="b"/>
              <a:pathLst>
                <a:path w="61" h="72" extrusionOk="0">
                  <a:moveTo>
                    <a:pt x="2" y="40"/>
                  </a:moveTo>
                  <a:cubicBezTo>
                    <a:pt x="2" y="40"/>
                    <a:pt x="0" y="48"/>
                    <a:pt x="5" y="51"/>
                  </a:cubicBezTo>
                  <a:cubicBezTo>
                    <a:pt x="11" y="54"/>
                    <a:pt x="19" y="51"/>
                    <a:pt x="19" y="51"/>
                  </a:cubicBezTo>
                  <a:cubicBezTo>
                    <a:pt x="19" y="51"/>
                    <a:pt x="18" y="57"/>
                    <a:pt x="25" y="62"/>
                  </a:cubicBezTo>
                  <a:cubicBezTo>
                    <a:pt x="32" y="66"/>
                    <a:pt x="39" y="61"/>
                    <a:pt x="39" y="61"/>
                  </a:cubicBezTo>
                  <a:cubicBezTo>
                    <a:pt x="39" y="61"/>
                    <a:pt x="38" y="67"/>
                    <a:pt x="41" y="70"/>
                  </a:cubicBezTo>
                  <a:cubicBezTo>
                    <a:pt x="45" y="72"/>
                    <a:pt x="53" y="64"/>
                    <a:pt x="53" y="64"/>
                  </a:cubicBezTo>
                  <a:cubicBezTo>
                    <a:pt x="60" y="10"/>
                    <a:pt x="60" y="10"/>
                    <a:pt x="60" y="10"/>
                  </a:cubicBezTo>
                  <a:cubicBezTo>
                    <a:pt x="61" y="5"/>
                    <a:pt x="57" y="0"/>
                    <a:pt x="52" y="0"/>
                  </a:cubicBezTo>
                  <a:cubicBezTo>
                    <a:pt x="52" y="0"/>
                    <a:pt x="52" y="0"/>
                    <a:pt x="52" y="0"/>
                  </a:cubicBezTo>
                  <a:cubicBezTo>
                    <a:pt x="50" y="0"/>
                    <a:pt x="48" y="0"/>
                    <a:pt x="46" y="2"/>
                  </a:cubicBezTo>
                  <a:lnTo>
                    <a:pt x="2" y="4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954" name="Google Shape;954;p41"/>
            <p:cNvSpPr/>
            <p:nvPr/>
          </p:nvSpPr>
          <p:spPr>
            <a:xfrm>
              <a:off x="774" y="187"/>
              <a:ext cx="71" cy="66"/>
            </a:xfrm>
            <a:custGeom>
              <a:avLst/>
              <a:gdLst/>
              <a:ahLst/>
              <a:cxnLst/>
              <a:rect l="l" t="t" r="r" b="b"/>
              <a:pathLst>
                <a:path w="30" h="28" extrusionOk="0">
                  <a:moveTo>
                    <a:pt x="27" y="28"/>
                  </a:moveTo>
                  <a:cubicBezTo>
                    <a:pt x="0" y="15"/>
                    <a:pt x="0" y="15"/>
                    <a:pt x="0" y="15"/>
                  </a:cubicBezTo>
                  <a:cubicBezTo>
                    <a:pt x="15" y="2"/>
                    <a:pt x="15" y="2"/>
                    <a:pt x="15" y="2"/>
                  </a:cubicBezTo>
                  <a:cubicBezTo>
                    <a:pt x="17" y="0"/>
                    <a:pt x="19" y="0"/>
                    <a:pt x="21" y="0"/>
                  </a:cubicBezTo>
                  <a:cubicBezTo>
                    <a:pt x="26" y="0"/>
                    <a:pt x="30" y="5"/>
                    <a:pt x="29" y="10"/>
                  </a:cubicBezTo>
                  <a:lnTo>
                    <a:pt x="27" y="28"/>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955" name="Google Shape;955;p41"/>
            <p:cNvSpPr/>
            <p:nvPr/>
          </p:nvSpPr>
          <p:spPr>
            <a:xfrm>
              <a:off x="425" y="306"/>
              <a:ext cx="318" cy="624"/>
            </a:xfrm>
            <a:custGeom>
              <a:avLst/>
              <a:gdLst/>
              <a:ahLst/>
              <a:cxnLst/>
              <a:rect l="l" t="t" r="r" b="b"/>
              <a:pathLst>
                <a:path w="134" h="263" extrusionOk="0">
                  <a:moveTo>
                    <a:pt x="128" y="4"/>
                  </a:moveTo>
                  <a:cubicBezTo>
                    <a:pt x="97" y="71"/>
                    <a:pt x="65" y="137"/>
                    <a:pt x="31" y="202"/>
                  </a:cubicBezTo>
                  <a:cubicBezTo>
                    <a:pt x="21" y="220"/>
                    <a:pt x="12" y="239"/>
                    <a:pt x="2" y="257"/>
                  </a:cubicBezTo>
                  <a:cubicBezTo>
                    <a:pt x="0" y="260"/>
                    <a:pt x="5" y="263"/>
                    <a:pt x="7" y="260"/>
                  </a:cubicBezTo>
                  <a:cubicBezTo>
                    <a:pt x="42" y="195"/>
                    <a:pt x="75" y="129"/>
                    <a:pt x="107" y="63"/>
                  </a:cubicBezTo>
                  <a:cubicBezTo>
                    <a:pt x="115" y="44"/>
                    <a:pt x="124" y="25"/>
                    <a:pt x="133" y="7"/>
                  </a:cubicBezTo>
                  <a:cubicBezTo>
                    <a:pt x="134" y="3"/>
                    <a:pt x="129" y="0"/>
                    <a:pt x="128" y="4"/>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956" name="Google Shape;956;p41"/>
            <p:cNvSpPr/>
            <p:nvPr/>
          </p:nvSpPr>
          <p:spPr>
            <a:xfrm>
              <a:off x="501" y="325"/>
              <a:ext cx="304" cy="631"/>
            </a:xfrm>
            <a:custGeom>
              <a:avLst/>
              <a:gdLst/>
              <a:ahLst/>
              <a:cxnLst/>
              <a:rect l="l" t="t" r="r" b="b"/>
              <a:pathLst>
                <a:path w="128" h="266" extrusionOk="0">
                  <a:moveTo>
                    <a:pt x="121" y="3"/>
                  </a:moveTo>
                  <a:cubicBezTo>
                    <a:pt x="90" y="70"/>
                    <a:pt x="59" y="137"/>
                    <a:pt x="28" y="204"/>
                  </a:cubicBezTo>
                  <a:cubicBezTo>
                    <a:pt x="19" y="223"/>
                    <a:pt x="11" y="241"/>
                    <a:pt x="2" y="260"/>
                  </a:cubicBezTo>
                  <a:cubicBezTo>
                    <a:pt x="0" y="264"/>
                    <a:pt x="5" y="266"/>
                    <a:pt x="7" y="263"/>
                  </a:cubicBezTo>
                  <a:cubicBezTo>
                    <a:pt x="38" y="196"/>
                    <a:pt x="69" y="129"/>
                    <a:pt x="100" y="62"/>
                  </a:cubicBezTo>
                  <a:cubicBezTo>
                    <a:pt x="109" y="44"/>
                    <a:pt x="117" y="25"/>
                    <a:pt x="126" y="6"/>
                  </a:cubicBezTo>
                  <a:cubicBezTo>
                    <a:pt x="128" y="3"/>
                    <a:pt x="123" y="0"/>
                    <a:pt x="121" y="3"/>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957" name="Google Shape;957;p41"/>
            <p:cNvSpPr/>
            <p:nvPr/>
          </p:nvSpPr>
          <p:spPr>
            <a:xfrm>
              <a:off x="411" y="453"/>
              <a:ext cx="399" cy="413"/>
            </a:xfrm>
            <a:custGeom>
              <a:avLst/>
              <a:gdLst/>
              <a:ahLst/>
              <a:cxnLst/>
              <a:rect l="l" t="t" r="r" b="b"/>
              <a:pathLst>
                <a:path w="168" h="174" extrusionOk="0">
                  <a:moveTo>
                    <a:pt x="167" y="60"/>
                  </a:moveTo>
                  <a:cubicBezTo>
                    <a:pt x="166" y="74"/>
                    <a:pt x="161" y="88"/>
                    <a:pt x="156" y="101"/>
                  </a:cubicBezTo>
                  <a:cubicBezTo>
                    <a:pt x="151" y="114"/>
                    <a:pt x="145" y="127"/>
                    <a:pt x="138" y="138"/>
                  </a:cubicBezTo>
                  <a:cubicBezTo>
                    <a:pt x="131" y="149"/>
                    <a:pt x="123" y="158"/>
                    <a:pt x="112" y="165"/>
                  </a:cubicBezTo>
                  <a:cubicBezTo>
                    <a:pt x="108" y="169"/>
                    <a:pt x="102" y="172"/>
                    <a:pt x="96" y="174"/>
                  </a:cubicBezTo>
                  <a:cubicBezTo>
                    <a:pt x="94" y="174"/>
                    <a:pt x="92" y="174"/>
                    <a:pt x="90" y="173"/>
                  </a:cubicBezTo>
                  <a:cubicBezTo>
                    <a:pt x="89" y="173"/>
                    <a:pt x="88" y="172"/>
                    <a:pt x="88" y="171"/>
                  </a:cubicBezTo>
                  <a:cubicBezTo>
                    <a:pt x="75" y="152"/>
                    <a:pt x="74" y="126"/>
                    <a:pt x="84" y="105"/>
                  </a:cubicBezTo>
                  <a:cubicBezTo>
                    <a:pt x="91" y="89"/>
                    <a:pt x="104" y="77"/>
                    <a:pt x="120" y="70"/>
                  </a:cubicBezTo>
                  <a:cubicBezTo>
                    <a:pt x="110" y="69"/>
                    <a:pt x="100" y="68"/>
                    <a:pt x="90" y="67"/>
                  </a:cubicBezTo>
                  <a:cubicBezTo>
                    <a:pt x="82" y="66"/>
                    <a:pt x="72" y="64"/>
                    <a:pt x="70" y="55"/>
                  </a:cubicBezTo>
                  <a:cubicBezTo>
                    <a:pt x="67" y="60"/>
                    <a:pt x="64" y="64"/>
                    <a:pt x="61" y="69"/>
                  </a:cubicBezTo>
                  <a:cubicBezTo>
                    <a:pt x="67" y="74"/>
                    <a:pt x="70" y="84"/>
                    <a:pt x="68" y="92"/>
                  </a:cubicBezTo>
                  <a:cubicBezTo>
                    <a:pt x="66" y="101"/>
                    <a:pt x="59" y="107"/>
                    <a:pt x="50" y="109"/>
                  </a:cubicBezTo>
                  <a:cubicBezTo>
                    <a:pt x="53" y="122"/>
                    <a:pt x="53" y="136"/>
                    <a:pt x="44" y="147"/>
                  </a:cubicBezTo>
                  <a:cubicBezTo>
                    <a:pt x="36" y="157"/>
                    <a:pt x="21" y="160"/>
                    <a:pt x="11" y="152"/>
                  </a:cubicBezTo>
                  <a:cubicBezTo>
                    <a:pt x="10" y="152"/>
                    <a:pt x="10" y="150"/>
                    <a:pt x="10" y="149"/>
                  </a:cubicBezTo>
                  <a:cubicBezTo>
                    <a:pt x="0" y="139"/>
                    <a:pt x="0" y="120"/>
                    <a:pt x="0" y="106"/>
                  </a:cubicBezTo>
                  <a:cubicBezTo>
                    <a:pt x="2" y="70"/>
                    <a:pt x="11" y="27"/>
                    <a:pt x="45" y="7"/>
                  </a:cubicBezTo>
                  <a:cubicBezTo>
                    <a:pt x="52" y="3"/>
                    <a:pt x="61" y="0"/>
                    <a:pt x="69" y="5"/>
                  </a:cubicBezTo>
                  <a:cubicBezTo>
                    <a:pt x="75" y="9"/>
                    <a:pt x="77" y="16"/>
                    <a:pt x="78" y="22"/>
                  </a:cubicBezTo>
                  <a:cubicBezTo>
                    <a:pt x="78" y="28"/>
                    <a:pt x="77" y="34"/>
                    <a:pt x="76" y="40"/>
                  </a:cubicBezTo>
                  <a:cubicBezTo>
                    <a:pt x="79" y="37"/>
                    <a:pt x="83" y="35"/>
                    <a:pt x="87" y="33"/>
                  </a:cubicBezTo>
                  <a:cubicBezTo>
                    <a:pt x="108" y="23"/>
                    <a:pt x="132" y="19"/>
                    <a:pt x="155" y="21"/>
                  </a:cubicBezTo>
                  <a:cubicBezTo>
                    <a:pt x="157" y="21"/>
                    <a:pt x="158" y="23"/>
                    <a:pt x="158" y="25"/>
                  </a:cubicBezTo>
                  <a:cubicBezTo>
                    <a:pt x="165" y="35"/>
                    <a:pt x="168" y="47"/>
                    <a:pt x="167" y="60"/>
                  </a:cubicBezTo>
                  <a:close/>
                </a:path>
              </a:pathLst>
            </a:custGeom>
            <a:solidFill>
              <a:srgbClr val="C36E5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958" name="Google Shape;958;p41"/>
            <p:cNvSpPr/>
            <p:nvPr/>
          </p:nvSpPr>
          <p:spPr>
            <a:xfrm>
              <a:off x="567" y="491"/>
              <a:ext cx="202" cy="347"/>
            </a:xfrm>
            <a:custGeom>
              <a:avLst/>
              <a:gdLst/>
              <a:ahLst/>
              <a:cxnLst/>
              <a:rect l="l" t="t" r="r" b="b"/>
              <a:pathLst>
                <a:path w="85" h="146" extrusionOk="0">
                  <a:moveTo>
                    <a:pt x="81" y="0"/>
                  </a:moveTo>
                  <a:cubicBezTo>
                    <a:pt x="60" y="0"/>
                    <a:pt x="39" y="5"/>
                    <a:pt x="20" y="15"/>
                  </a:cubicBezTo>
                  <a:cubicBezTo>
                    <a:pt x="12" y="19"/>
                    <a:pt x="2" y="24"/>
                    <a:pt x="1" y="34"/>
                  </a:cubicBezTo>
                  <a:cubicBezTo>
                    <a:pt x="0" y="44"/>
                    <a:pt x="7" y="50"/>
                    <a:pt x="16" y="52"/>
                  </a:cubicBezTo>
                  <a:cubicBezTo>
                    <a:pt x="22" y="53"/>
                    <a:pt x="29" y="53"/>
                    <a:pt x="35" y="54"/>
                  </a:cubicBezTo>
                  <a:cubicBezTo>
                    <a:pt x="39" y="54"/>
                    <a:pt x="42" y="55"/>
                    <a:pt x="46" y="55"/>
                  </a:cubicBezTo>
                  <a:cubicBezTo>
                    <a:pt x="19" y="74"/>
                    <a:pt x="5" y="109"/>
                    <a:pt x="13" y="143"/>
                  </a:cubicBezTo>
                  <a:cubicBezTo>
                    <a:pt x="14" y="146"/>
                    <a:pt x="19" y="145"/>
                    <a:pt x="18" y="141"/>
                  </a:cubicBezTo>
                  <a:cubicBezTo>
                    <a:pt x="11" y="107"/>
                    <a:pt x="26" y="72"/>
                    <a:pt x="56" y="55"/>
                  </a:cubicBezTo>
                  <a:cubicBezTo>
                    <a:pt x="59" y="54"/>
                    <a:pt x="58" y="50"/>
                    <a:pt x="55" y="50"/>
                  </a:cubicBezTo>
                  <a:cubicBezTo>
                    <a:pt x="49" y="49"/>
                    <a:pt x="42" y="49"/>
                    <a:pt x="36" y="48"/>
                  </a:cubicBezTo>
                  <a:cubicBezTo>
                    <a:pt x="30" y="48"/>
                    <a:pt x="23" y="48"/>
                    <a:pt x="17" y="47"/>
                  </a:cubicBezTo>
                  <a:cubicBezTo>
                    <a:pt x="12" y="45"/>
                    <a:pt x="6" y="42"/>
                    <a:pt x="6" y="36"/>
                  </a:cubicBezTo>
                  <a:cubicBezTo>
                    <a:pt x="6" y="30"/>
                    <a:pt x="11" y="26"/>
                    <a:pt x="16" y="23"/>
                  </a:cubicBezTo>
                  <a:cubicBezTo>
                    <a:pt x="35" y="11"/>
                    <a:pt x="59" y="6"/>
                    <a:pt x="81" y="5"/>
                  </a:cubicBezTo>
                  <a:cubicBezTo>
                    <a:pt x="85" y="5"/>
                    <a:pt x="85" y="0"/>
                    <a:pt x="8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959" name="Google Shape;959;p41"/>
            <p:cNvSpPr/>
            <p:nvPr/>
          </p:nvSpPr>
          <p:spPr>
            <a:xfrm>
              <a:off x="477" y="474"/>
              <a:ext cx="83" cy="140"/>
            </a:xfrm>
            <a:custGeom>
              <a:avLst/>
              <a:gdLst/>
              <a:ahLst/>
              <a:cxnLst/>
              <a:rect l="l" t="t" r="r" b="b"/>
              <a:pathLst>
                <a:path w="35" h="59" extrusionOk="0">
                  <a:moveTo>
                    <a:pt x="30" y="53"/>
                  </a:moveTo>
                  <a:cubicBezTo>
                    <a:pt x="28" y="53"/>
                    <a:pt x="25" y="51"/>
                    <a:pt x="24" y="49"/>
                  </a:cubicBezTo>
                  <a:cubicBezTo>
                    <a:pt x="22" y="48"/>
                    <a:pt x="20" y="46"/>
                    <a:pt x="19" y="44"/>
                  </a:cubicBezTo>
                  <a:cubicBezTo>
                    <a:pt x="16" y="40"/>
                    <a:pt x="13" y="36"/>
                    <a:pt x="11" y="31"/>
                  </a:cubicBezTo>
                  <a:cubicBezTo>
                    <a:pt x="7" y="23"/>
                    <a:pt x="6" y="13"/>
                    <a:pt x="7" y="3"/>
                  </a:cubicBezTo>
                  <a:cubicBezTo>
                    <a:pt x="7" y="0"/>
                    <a:pt x="1" y="0"/>
                    <a:pt x="1" y="3"/>
                  </a:cubicBezTo>
                  <a:cubicBezTo>
                    <a:pt x="0" y="15"/>
                    <a:pt x="2" y="26"/>
                    <a:pt x="7" y="37"/>
                  </a:cubicBezTo>
                  <a:cubicBezTo>
                    <a:pt x="10" y="42"/>
                    <a:pt x="13" y="46"/>
                    <a:pt x="17" y="50"/>
                  </a:cubicBezTo>
                  <a:cubicBezTo>
                    <a:pt x="21" y="55"/>
                    <a:pt x="25" y="59"/>
                    <a:pt x="31" y="58"/>
                  </a:cubicBezTo>
                  <a:cubicBezTo>
                    <a:pt x="35" y="58"/>
                    <a:pt x="33" y="52"/>
                    <a:pt x="30" y="53"/>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960" name="Google Shape;960;p41"/>
            <p:cNvSpPr/>
            <p:nvPr/>
          </p:nvSpPr>
          <p:spPr>
            <a:xfrm>
              <a:off x="411" y="560"/>
              <a:ext cx="125" cy="159"/>
            </a:xfrm>
            <a:custGeom>
              <a:avLst/>
              <a:gdLst/>
              <a:ahLst/>
              <a:cxnLst/>
              <a:rect l="l" t="t" r="r" b="b"/>
              <a:pathLst>
                <a:path w="53" h="67" extrusionOk="0">
                  <a:moveTo>
                    <a:pt x="49" y="61"/>
                  </a:moveTo>
                  <a:cubicBezTo>
                    <a:pt x="23" y="54"/>
                    <a:pt x="6" y="30"/>
                    <a:pt x="7" y="3"/>
                  </a:cubicBezTo>
                  <a:cubicBezTo>
                    <a:pt x="7" y="0"/>
                    <a:pt x="1" y="0"/>
                    <a:pt x="1" y="3"/>
                  </a:cubicBezTo>
                  <a:cubicBezTo>
                    <a:pt x="0" y="33"/>
                    <a:pt x="19" y="59"/>
                    <a:pt x="48" y="66"/>
                  </a:cubicBezTo>
                  <a:cubicBezTo>
                    <a:pt x="51" y="67"/>
                    <a:pt x="53" y="62"/>
                    <a:pt x="49" y="61"/>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961" name="Google Shape;961;p41"/>
            <p:cNvSpPr/>
            <p:nvPr/>
          </p:nvSpPr>
          <p:spPr>
            <a:xfrm>
              <a:off x="384" y="688"/>
              <a:ext cx="95" cy="133"/>
            </a:xfrm>
            <a:custGeom>
              <a:avLst/>
              <a:gdLst/>
              <a:ahLst/>
              <a:cxnLst/>
              <a:rect l="l" t="t" r="r" b="b"/>
              <a:pathLst>
                <a:path w="40" h="56" extrusionOk="0">
                  <a:moveTo>
                    <a:pt x="37" y="50"/>
                  </a:moveTo>
                  <a:cubicBezTo>
                    <a:pt x="20" y="40"/>
                    <a:pt x="9" y="23"/>
                    <a:pt x="6" y="4"/>
                  </a:cubicBezTo>
                  <a:cubicBezTo>
                    <a:pt x="6" y="0"/>
                    <a:pt x="0" y="2"/>
                    <a:pt x="1" y="5"/>
                  </a:cubicBezTo>
                  <a:cubicBezTo>
                    <a:pt x="3" y="26"/>
                    <a:pt x="16" y="44"/>
                    <a:pt x="34" y="55"/>
                  </a:cubicBezTo>
                  <a:cubicBezTo>
                    <a:pt x="37" y="56"/>
                    <a:pt x="40" y="52"/>
                    <a:pt x="37" y="5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962" name="Google Shape;962;p41"/>
            <p:cNvSpPr/>
            <p:nvPr/>
          </p:nvSpPr>
          <p:spPr>
            <a:xfrm>
              <a:off x="1012" y="3493"/>
              <a:ext cx="1516" cy="532"/>
            </a:xfrm>
            <a:custGeom>
              <a:avLst/>
              <a:gdLst/>
              <a:ahLst/>
              <a:cxnLst/>
              <a:rect l="l" t="t" r="r" b="b"/>
              <a:pathLst>
                <a:path w="1516" h="532" extrusionOk="0">
                  <a:moveTo>
                    <a:pt x="71" y="119"/>
                  </a:moveTo>
                  <a:lnTo>
                    <a:pt x="0" y="532"/>
                  </a:lnTo>
                  <a:lnTo>
                    <a:pt x="1516" y="532"/>
                  </a:lnTo>
                  <a:lnTo>
                    <a:pt x="1482" y="0"/>
                  </a:lnTo>
                  <a:lnTo>
                    <a:pt x="71" y="119"/>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963" name="Google Shape;963;p41"/>
            <p:cNvSpPr/>
            <p:nvPr/>
          </p:nvSpPr>
          <p:spPr>
            <a:xfrm>
              <a:off x="430" y="1453"/>
              <a:ext cx="2149" cy="2323"/>
            </a:xfrm>
            <a:custGeom>
              <a:avLst/>
              <a:gdLst/>
              <a:ahLst/>
              <a:cxnLst/>
              <a:rect l="l" t="t" r="r" b="b"/>
              <a:pathLst>
                <a:path w="905" h="978" extrusionOk="0">
                  <a:moveTo>
                    <a:pt x="857" y="483"/>
                  </a:moveTo>
                  <a:cubicBezTo>
                    <a:pt x="867" y="540"/>
                    <a:pt x="877" y="597"/>
                    <a:pt x="885" y="655"/>
                  </a:cubicBezTo>
                  <a:cubicBezTo>
                    <a:pt x="889" y="683"/>
                    <a:pt x="893" y="712"/>
                    <a:pt x="897" y="740"/>
                  </a:cubicBezTo>
                  <a:cubicBezTo>
                    <a:pt x="900" y="767"/>
                    <a:pt x="905" y="795"/>
                    <a:pt x="904" y="822"/>
                  </a:cubicBezTo>
                  <a:cubicBezTo>
                    <a:pt x="904" y="835"/>
                    <a:pt x="902" y="848"/>
                    <a:pt x="898" y="860"/>
                  </a:cubicBezTo>
                  <a:cubicBezTo>
                    <a:pt x="894" y="871"/>
                    <a:pt x="887" y="881"/>
                    <a:pt x="880" y="889"/>
                  </a:cubicBezTo>
                  <a:cubicBezTo>
                    <a:pt x="864" y="908"/>
                    <a:pt x="844" y="922"/>
                    <a:pt x="823" y="934"/>
                  </a:cubicBezTo>
                  <a:cubicBezTo>
                    <a:pt x="779" y="960"/>
                    <a:pt x="729" y="974"/>
                    <a:pt x="678" y="976"/>
                  </a:cubicBezTo>
                  <a:cubicBezTo>
                    <a:pt x="624" y="978"/>
                    <a:pt x="571" y="967"/>
                    <a:pt x="518" y="958"/>
                  </a:cubicBezTo>
                  <a:cubicBezTo>
                    <a:pt x="491" y="954"/>
                    <a:pt x="464" y="950"/>
                    <a:pt x="437" y="948"/>
                  </a:cubicBezTo>
                  <a:cubicBezTo>
                    <a:pt x="423" y="947"/>
                    <a:pt x="410" y="947"/>
                    <a:pt x="396" y="948"/>
                  </a:cubicBezTo>
                  <a:cubicBezTo>
                    <a:pt x="382" y="948"/>
                    <a:pt x="368" y="950"/>
                    <a:pt x="355" y="952"/>
                  </a:cubicBezTo>
                  <a:cubicBezTo>
                    <a:pt x="330" y="955"/>
                    <a:pt x="304" y="957"/>
                    <a:pt x="281" y="947"/>
                  </a:cubicBezTo>
                  <a:cubicBezTo>
                    <a:pt x="260" y="937"/>
                    <a:pt x="246" y="919"/>
                    <a:pt x="246" y="896"/>
                  </a:cubicBezTo>
                  <a:cubicBezTo>
                    <a:pt x="245" y="870"/>
                    <a:pt x="257" y="847"/>
                    <a:pt x="267" y="823"/>
                  </a:cubicBezTo>
                  <a:cubicBezTo>
                    <a:pt x="272" y="811"/>
                    <a:pt x="277" y="798"/>
                    <a:pt x="277" y="784"/>
                  </a:cubicBezTo>
                  <a:cubicBezTo>
                    <a:pt x="278" y="771"/>
                    <a:pt x="275" y="760"/>
                    <a:pt x="269" y="748"/>
                  </a:cubicBezTo>
                  <a:cubicBezTo>
                    <a:pt x="264" y="738"/>
                    <a:pt x="259" y="728"/>
                    <a:pt x="255" y="717"/>
                  </a:cubicBezTo>
                  <a:cubicBezTo>
                    <a:pt x="252" y="707"/>
                    <a:pt x="252" y="696"/>
                    <a:pt x="255" y="686"/>
                  </a:cubicBezTo>
                  <a:cubicBezTo>
                    <a:pt x="261" y="666"/>
                    <a:pt x="277" y="648"/>
                    <a:pt x="275" y="626"/>
                  </a:cubicBezTo>
                  <a:cubicBezTo>
                    <a:pt x="274" y="613"/>
                    <a:pt x="266" y="602"/>
                    <a:pt x="261" y="590"/>
                  </a:cubicBezTo>
                  <a:cubicBezTo>
                    <a:pt x="256" y="579"/>
                    <a:pt x="253" y="566"/>
                    <a:pt x="251" y="554"/>
                  </a:cubicBezTo>
                  <a:cubicBezTo>
                    <a:pt x="249" y="534"/>
                    <a:pt x="250" y="514"/>
                    <a:pt x="254" y="495"/>
                  </a:cubicBezTo>
                  <a:cubicBezTo>
                    <a:pt x="235" y="486"/>
                    <a:pt x="216" y="476"/>
                    <a:pt x="198" y="463"/>
                  </a:cubicBezTo>
                  <a:cubicBezTo>
                    <a:pt x="165" y="439"/>
                    <a:pt x="137" y="409"/>
                    <a:pt x="115" y="375"/>
                  </a:cubicBezTo>
                  <a:cubicBezTo>
                    <a:pt x="94" y="341"/>
                    <a:pt x="80" y="304"/>
                    <a:pt x="73" y="265"/>
                  </a:cubicBezTo>
                  <a:cubicBezTo>
                    <a:pt x="59" y="273"/>
                    <a:pt x="39" y="269"/>
                    <a:pt x="29" y="255"/>
                  </a:cubicBezTo>
                  <a:cubicBezTo>
                    <a:pt x="21" y="243"/>
                    <a:pt x="22" y="226"/>
                    <a:pt x="32" y="214"/>
                  </a:cubicBezTo>
                  <a:cubicBezTo>
                    <a:pt x="23" y="214"/>
                    <a:pt x="16" y="209"/>
                    <a:pt x="10" y="202"/>
                  </a:cubicBezTo>
                  <a:cubicBezTo>
                    <a:pt x="2" y="192"/>
                    <a:pt x="0" y="180"/>
                    <a:pt x="3" y="167"/>
                  </a:cubicBezTo>
                  <a:cubicBezTo>
                    <a:pt x="6" y="155"/>
                    <a:pt x="13" y="144"/>
                    <a:pt x="21" y="134"/>
                  </a:cubicBezTo>
                  <a:cubicBezTo>
                    <a:pt x="28" y="124"/>
                    <a:pt x="36" y="114"/>
                    <a:pt x="45" y="104"/>
                  </a:cubicBezTo>
                  <a:cubicBezTo>
                    <a:pt x="62" y="84"/>
                    <a:pt x="81" y="66"/>
                    <a:pt x="101" y="49"/>
                  </a:cubicBezTo>
                  <a:cubicBezTo>
                    <a:pt x="110" y="41"/>
                    <a:pt x="120" y="33"/>
                    <a:pt x="131" y="25"/>
                  </a:cubicBezTo>
                  <a:cubicBezTo>
                    <a:pt x="141" y="18"/>
                    <a:pt x="152" y="9"/>
                    <a:pt x="164" y="4"/>
                  </a:cubicBezTo>
                  <a:cubicBezTo>
                    <a:pt x="174" y="0"/>
                    <a:pt x="185" y="0"/>
                    <a:pt x="192" y="9"/>
                  </a:cubicBezTo>
                  <a:cubicBezTo>
                    <a:pt x="196" y="14"/>
                    <a:pt x="198" y="20"/>
                    <a:pt x="196" y="25"/>
                  </a:cubicBezTo>
                  <a:cubicBezTo>
                    <a:pt x="205" y="25"/>
                    <a:pt x="214" y="29"/>
                    <a:pt x="219" y="37"/>
                  </a:cubicBezTo>
                  <a:cubicBezTo>
                    <a:pt x="224" y="46"/>
                    <a:pt x="222" y="57"/>
                    <a:pt x="216" y="65"/>
                  </a:cubicBezTo>
                  <a:cubicBezTo>
                    <a:pt x="230" y="67"/>
                    <a:pt x="244" y="72"/>
                    <a:pt x="256" y="80"/>
                  </a:cubicBezTo>
                  <a:cubicBezTo>
                    <a:pt x="282" y="94"/>
                    <a:pt x="302" y="116"/>
                    <a:pt x="314" y="142"/>
                  </a:cubicBezTo>
                  <a:cubicBezTo>
                    <a:pt x="326" y="168"/>
                    <a:pt x="330" y="198"/>
                    <a:pt x="324" y="227"/>
                  </a:cubicBezTo>
                  <a:cubicBezTo>
                    <a:pt x="335" y="228"/>
                    <a:pt x="345" y="231"/>
                    <a:pt x="355" y="235"/>
                  </a:cubicBezTo>
                  <a:cubicBezTo>
                    <a:pt x="392" y="250"/>
                    <a:pt x="458" y="311"/>
                    <a:pt x="470" y="308"/>
                  </a:cubicBezTo>
                  <a:cubicBezTo>
                    <a:pt x="512" y="298"/>
                    <a:pt x="557" y="301"/>
                    <a:pt x="598" y="316"/>
                  </a:cubicBezTo>
                  <a:cubicBezTo>
                    <a:pt x="603" y="313"/>
                    <a:pt x="607" y="310"/>
                    <a:pt x="612" y="307"/>
                  </a:cubicBezTo>
                  <a:cubicBezTo>
                    <a:pt x="644" y="289"/>
                    <a:pt x="679" y="275"/>
                    <a:pt x="716" y="268"/>
                  </a:cubicBezTo>
                  <a:cubicBezTo>
                    <a:pt x="734" y="264"/>
                    <a:pt x="752" y="262"/>
                    <a:pt x="770" y="261"/>
                  </a:cubicBezTo>
                  <a:cubicBezTo>
                    <a:pt x="789" y="261"/>
                    <a:pt x="797" y="363"/>
                    <a:pt x="832" y="355"/>
                  </a:cubicBezTo>
                  <a:cubicBezTo>
                    <a:pt x="849" y="351"/>
                    <a:pt x="856" y="482"/>
                    <a:pt x="857" y="48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964" name="Google Shape;964;p41"/>
            <p:cNvSpPr/>
            <p:nvPr/>
          </p:nvSpPr>
          <p:spPr>
            <a:xfrm>
              <a:off x="539" y="1564"/>
              <a:ext cx="344" cy="319"/>
            </a:xfrm>
            <a:custGeom>
              <a:avLst/>
              <a:gdLst/>
              <a:ahLst/>
              <a:cxnLst/>
              <a:rect l="l" t="t" r="r" b="b"/>
              <a:pathLst>
                <a:path w="145" h="134" extrusionOk="0">
                  <a:moveTo>
                    <a:pt x="139" y="2"/>
                  </a:moveTo>
                  <a:cubicBezTo>
                    <a:pt x="96" y="25"/>
                    <a:pt x="58" y="57"/>
                    <a:pt x="26" y="94"/>
                  </a:cubicBezTo>
                  <a:cubicBezTo>
                    <a:pt x="18" y="105"/>
                    <a:pt x="9" y="116"/>
                    <a:pt x="2" y="128"/>
                  </a:cubicBezTo>
                  <a:cubicBezTo>
                    <a:pt x="0" y="131"/>
                    <a:pt x="5" y="134"/>
                    <a:pt x="7" y="131"/>
                  </a:cubicBezTo>
                  <a:cubicBezTo>
                    <a:pt x="33" y="90"/>
                    <a:pt x="68" y="55"/>
                    <a:pt x="107" y="28"/>
                  </a:cubicBezTo>
                  <a:cubicBezTo>
                    <a:pt x="118" y="20"/>
                    <a:pt x="130" y="13"/>
                    <a:pt x="142" y="7"/>
                  </a:cubicBezTo>
                  <a:cubicBezTo>
                    <a:pt x="145" y="5"/>
                    <a:pt x="142" y="0"/>
                    <a:pt x="139" y="2"/>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965" name="Google Shape;965;p41"/>
            <p:cNvSpPr/>
            <p:nvPr/>
          </p:nvSpPr>
          <p:spPr>
            <a:xfrm>
              <a:off x="617" y="1638"/>
              <a:ext cx="274" cy="382"/>
            </a:xfrm>
            <a:custGeom>
              <a:avLst/>
              <a:gdLst/>
              <a:ahLst/>
              <a:cxnLst/>
              <a:rect l="l" t="t" r="r" b="b"/>
              <a:pathLst>
                <a:path w="115" h="161" extrusionOk="0">
                  <a:moveTo>
                    <a:pt x="109" y="3"/>
                  </a:moveTo>
                  <a:cubicBezTo>
                    <a:pt x="75" y="37"/>
                    <a:pt x="45" y="76"/>
                    <a:pt x="21" y="118"/>
                  </a:cubicBezTo>
                  <a:cubicBezTo>
                    <a:pt x="14" y="130"/>
                    <a:pt x="8" y="142"/>
                    <a:pt x="2" y="155"/>
                  </a:cubicBezTo>
                  <a:cubicBezTo>
                    <a:pt x="0" y="158"/>
                    <a:pt x="5" y="161"/>
                    <a:pt x="6" y="158"/>
                  </a:cubicBezTo>
                  <a:cubicBezTo>
                    <a:pt x="27" y="114"/>
                    <a:pt x="54" y="73"/>
                    <a:pt x="85" y="37"/>
                  </a:cubicBezTo>
                  <a:cubicBezTo>
                    <a:pt x="94" y="26"/>
                    <a:pt x="103" y="17"/>
                    <a:pt x="113" y="7"/>
                  </a:cubicBezTo>
                  <a:cubicBezTo>
                    <a:pt x="115" y="4"/>
                    <a:pt x="111" y="0"/>
                    <a:pt x="109" y="3"/>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966" name="Google Shape;966;p41"/>
            <p:cNvSpPr/>
            <p:nvPr/>
          </p:nvSpPr>
          <p:spPr>
            <a:xfrm>
              <a:off x="848" y="1785"/>
              <a:ext cx="152" cy="181"/>
            </a:xfrm>
            <a:custGeom>
              <a:avLst/>
              <a:gdLst/>
              <a:ahLst/>
              <a:cxnLst/>
              <a:rect l="l" t="t" r="r" b="b"/>
              <a:pathLst>
                <a:path w="64" h="76" extrusionOk="0">
                  <a:moveTo>
                    <a:pt x="57" y="10"/>
                  </a:moveTo>
                  <a:cubicBezTo>
                    <a:pt x="49" y="3"/>
                    <a:pt x="33" y="0"/>
                    <a:pt x="25" y="10"/>
                  </a:cubicBezTo>
                  <a:cubicBezTo>
                    <a:pt x="19" y="18"/>
                    <a:pt x="13" y="26"/>
                    <a:pt x="6" y="34"/>
                  </a:cubicBezTo>
                  <a:cubicBezTo>
                    <a:pt x="3" y="39"/>
                    <a:pt x="0" y="43"/>
                    <a:pt x="0" y="50"/>
                  </a:cubicBezTo>
                  <a:cubicBezTo>
                    <a:pt x="0" y="56"/>
                    <a:pt x="2" y="62"/>
                    <a:pt x="6" y="66"/>
                  </a:cubicBezTo>
                  <a:cubicBezTo>
                    <a:pt x="15" y="74"/>
                    <a:pt x="31" y="76"/>
                    <a:pt x="39" y="66"/>
                  </a:cubicBezTo>
                  <a:cubicBezTo>
                    <a:pt x="45" y="58"/>
                    <a:pt x="51" y="50"/>
                    <a:pt x="57" y="42"/>
                  </a:cubicBezTo>
                  <a:cubicBezTo>
                    <a:pt x="61" y="37"/>
                    <a:pt x="64" y="33"/>
                    <a:pt x="64" y="26"/>
                  </a:cubicBezTo>
                  <a:cubicBezTo>
                    <a:pt x="64" y="21"/>
                    <a:pt x="62" y="14"/>
                    <a:pt x="57" y="1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967" name="Google Shape;967;p41"/>
            <p:cNvSpPr/>
            <p:nvPr/>
          </p:nvSpPr>
          <p:spPr>
            <a:xfrm>
              <a:off x="715" y="2101"/>
              <a:ext cx="161" cy="202"/>
            </a:xfrm>
            <a:custGeom>
              <a:avLst/>
              <a:gdLst/>
              <a:ahLst/>
              <a:cxnLst/>
              <a:rect l="l" t="t" r="r" b="b"/>
              <a:pathLst>
                <a:path w="68" h="85" extrusionOk="0">
                  <a:moveTo>
                    <a:pt x="62" y="48"/>
                  </a:moveTo>
                  <a:cubicBezTo>
                    <a:pt x="56" y="36"/>
                    <a:pt x="51" y="25"/>
                    <a:pt x="45" y="14"/>
                  </a:cubicBezTo>
                  <a:cubicBezTo>
                    <a:pt x="40" y="4"/>
                    <a:pt x="24" y="0"/>
                    <a:pt x="14" y="6"/>
                  </a:cubicBezTo>
                  <a:cubicBezTo>
                    <a:pt x="3" y="13"/>
                    <a:pt x="0" y="26"/>
                    <a:pt x="6" y="37"/>
                  </a:cubicBezTo>
                  <a:cubicBezTo>
                    <a:pt x="12" y="48"/>
                    <a:pt x="17" y="59"/>
                    <a:pt x="23" y="70"/>
                  </a:cubicBezTo>
                  <a:cubicBezTo>
                    <a:pt x="28" y="81"/>
                    <a:pt x="44" y="85"/>
                    <a:pt x="54" y="79"/>
                  </a:cubicBezTo>
                  <a:cubicBezTo>
                    <a:pt x="65" y="72"/>
                    <a:pt x="68" y="59"/>
                    <a:pt x="62" y="48"/>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968" name="Google Shape;968;p41"/>
            <p:cNvSpPr/>
            <p:nvPr/>
          </p:nvSpPr>
          <p:spPr>
            <a:xfrm>
              <a:off x="1047" y="2037"/>
              <a:ext cx="198" cy="159"/>
            </a:xfrm>
            <a:custGeom>
              <a:avLst/>
              <a:gdLst/>
              <a:ahLst/>
              <a:cxnLst/>
              <a:rect l="l" t="t" r="r" b="b"/>
              <a:pathLst>
                <a:path w="83" h="67" extrusionOk="0">
                  <a:moveTo>
                    <a:pt x="64" y="19"/>
                  </a:moveTo>
                  <a:cubicBezTo>
                    <a:pt x="53" y="14"/>
                    <a:pt x="42" y="10"/>
                    <a:pt x="31" y="5"/>
                  </a:cubicBezTo>
                  <a:cubicBezTo>
                    <a:pt x="20" y="0"/>
                    <a:pt x="6" y="10"/>
                    <a:pt x="3" y="21"/>
                  </a:cubicBezTo>
                  <a:cubicBezTo>
                    <a:pt x="0" y="34"/>
                    <a:pt x="7" y="44"/>
                    <a:pt x="19" y="49"/>
                  </a:cubicBezTo>
                  <a:cubicBezTo>
                    <a:pt x="30" y="53"/>
                    <a:pt x="41" y="58"/>
                    <a:pt x="52" y="63"/>
                  </a:cubicBezTo>
                  <a:cubicBezTo>
                    <a:pt x="63" y="67"/>
                    <a:pt x="78" y="58"/>
                    <a:pt x="80" y="47"/>
                  </a:cubicBezTo>
                  <a:cubicBezTo>
                    <a:pt x="83" y="33"/>
                    <a:pt x="76" y="24"/>
                    <a:pt x="64" y="19"/>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969" name="Google Shape;969;p41"/>
            <p:cNvSpPr/>
            <p:nvPr/>
          </p:nvSpPr>
          <p:spPr>
            <a:xfrm>
              <a:off x="962" y="2274"/>
              <a:ext cx="126" cy="202"/>
            </a:xfrm>
            <a:custGeom>
              <a:avLst/>
              <a:gdLst/>
              <a:ahLst/>
              <a:cxnLst/>
              <a:rect l="l" t="t" r="r" b="b"/>
              <a:pathLst>
                <a:path w="53" h="85" extrusionOk="0">
                  <a:moveTo>
                    <a:pt x="51" y="61"/>
                  </a:moveTo>
                  <a:cubicBezTo>
                    <a:pt x="50" y="49"/>
                    <a:pt x="48" y="36"/>
                    <a:pt x="46" y="24"/>
                  </a:cubicBezTo>
                  <a:cubicBezTo>
                    <a:pt x="45" y="12"/>
                    <a:pt x="37" y="0"/>
                    <a:pt x="24" y="1"/>
                  </a:cubicBezTo>
                  <a:cubicBezTo>
                    <a:pt x="13" y="1"/>
                    <a:pt x="0" y="11"/>
                    <a:pt x="1" y="24"/>
                  </a:cubicBezTo>
                  <a:cubicBezTo>
                    <a:pt x="3" y="36"/>
                    <a:pt x="4" y="49"/>
                    <a:pt x="6" y="61"/>
                  </a:cubicBezTo>
                  <a:cubicBezTo>
                    <a:pt x="7" y="73"/>
                    <a:pt x="15" y="85"/>
                    <a:pt x="28" y="84"/>
                  </a:cubicBezTo>
                  <a:cubicBezTo>
                    <a:pt x="39" y="84"/>
                    <a:pt x="53" y="74"/>
                    <a:pt x="51" y="61"/>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970" name="Google Shape;970;p41"/>
            <p:cNvSpPr/>
            <p:nvPr/>
          </p:nvSpPr>
          <p:spPr>
            <a:xfrm>
              <a:off x="1287" y="2360"/>
              <a:ext cx="176" cy="126"/>
            </a:xfrm>
            <a:custGeom>
              <a:avLst/>
              <a:gdLst/>
              <a:ahLst/>
              <a:cxnLst/>
              <a:rect l="l" t="t" r="r" b="b"/>
              <a:pathLst>
                <a:path w="74" h="53" extrusionOk="0">
                  <a:moveTo>
                    <a:pt x="56" y="7"/>
                  </a:moveTo>
                  <a:cubicBezTo>
                    <a:pt x="48" y="5"/>
                    <a:pt x="39" y="3"/>
                    <a:pt x="31" y="2"/>
                  </a:cubicBezTo>
                  <a:cubicBezTo>
                    <a:pt x="19" y="0"/>
                    <a:pt x="6" y="5"/>
                    <a:pt x="3" y="18"/>
                  </a:cubicBezTo>
                  <a:cubicBezTo>
                    <a:pt x="0" y="29"/>
                    <a:pt x="6" y="43"/>
                    <a:pt x="19" y="46"/>
                  </a:cubicBezTo>
                  <a:cubicBezTo>
                    <a:pt x="27" y="47"/>
                    <a:pt x="36" y="49"/>
                    <a:pt x="44" y="50"/>
                  </a:cubicBezTo>
                  <a:cubicBezTo>
                    <a:pt x="56" y="53"/>
                    <a:pt x="69" y="47"/>
                    <a:pt x="72" y="35"/>
                  </a:cubicBezTo>
                  <a:cubicBezTo>
                    <a:pt x="74" y="23"/>
                    <a:pt x="69" y="9"/>
                    <a:pt x="56" y="7"/>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971" name="Google Shape;971;p41"/>
            <p:cNvSpPr/>
            <p:nvPr/>
          </p:nvSpPr>
          <p:spPr>
            <a:xfrm>
              <a:off x="1183" y="2519"/>
              <a:ext cx="116" cy="197"/>
            </a:xfrm>
            <a:custGeom>
              <a:avLst/>
              <a:gdLst/>
              <a:ahLst/>
              <a:cxnLst/>
              <a:rect l="l" t="t" r="r" b="b"/>
              <a:pathLst>
                <a:path w="49" h="83" extrusionOk="0">
                  <a:moveTo>
                    <a:pt x="46" y="23"/>
                  </a:moveTo>
                  <a:cubicBezTo>
                    <a:pt x="46" y="11"/>
                    <a:pt x="36" y="0"/>
                    <a:pt x="24" y="0"/>
                  </a:cubicBezTo>
                  <a:cubicBezTo>
                    <a:pt x="12" y="1"/>
                    <a:pt x="0" y="10"/>
                    <a:pt x="1" y="23"/>
                  </a:cubicBezTo>
                  <a:cubicBezTo>
                    <a:pt x="2" y="35"/>
                    <a:pt x="2" y="47"/>
                    <a:pt x="3" y="59"/>
                  </a:cubicBezTo>
                  <a:cubicBezTo>
                    <a:pt x="4" y="71"/>
                    <a:pt x="13" y="83"/>
                    <a:pt x="26" y="82"/>
                  </a:cubicBezTo>
                  <a:cubicBezTo>
                    <a:pt x="37" y="82"/>
                    <a:pt x="49" y="72"/>
                    <a:pt x="48" y="59"/>
                  </a:cubicBezTo>
                  <a:cubicBezTo>
                    <a:pt x="48" y="47"/>
                    <a:pt x="47" y="35"/>
                    <a:pt x="46" y="23"/>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972" name="Google Shape;972;p41"/>
            <p:cNvSpPr/>
            <p:nvPr/>
          </p:nvSpPr>
          <p:spPr>
            <a:xfrm>
              <a:off x="1128" y="2828"/>
              <a:ext cx="155" cy="192"/>
            </a:xfrm>
            <a:custGeom>
              <a:avLst/>
              <a:gdLst/>
              <a:ahLst/>
              <a:cxnLst/>
              <a:rect l="l" t="t" r="r" b="b"/>
              <a:pathLst>
                <a:path w="65" h="81" extrusionOk="0">
                  <a:moveTo>
                    <a:pt x="59" y="44"/>
                  </a:moveTo>
                  <a:cubicBezTo>
                    <a:pt x="45" y="14"/>
                    <a:pt x="45" y="14"/>
                    <a:pt x="45" y="14"/>
                  </a:cubicBezTo>
                  <a:cubicBezTo>
                    <a:pt x="40" y="3"/>
                    <a:pt x="24" y="0"/>
                    <a:pt x="14" y="6"/>
                  </a:cubicBezTo>
                  <a:cubicBezTo>
                    <a:pt x="3" y="13"/>
                    <a:pt x="0" y="26"/>
                    <a:pt x="6" y="37"/>
                  </a:cubicBezTo>
                  <a:cubicBezTo>
                    <a:pt x="11" y="47"/>
                    <a:pt x="15" y="57"/>
                    <a:pt x="20" y="67"/>
                  </a:cubicBezTo>
                  <a:cubicBezTo>
                    <a:pt x="25" y="78"/>
                    <a:pt x="41" y="81"/>
                    <a:pt x="51" y="75"/>
                  </a:cubicBezTo>
                  <a:cubicBezTo>
                    <a:pt x="62" y="68"/>
                    <a:pt x="65" y="56"/>
                    <a:pt x="59" y="44"/>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973" name="Google Shape;973;p41"/>
            <p:cNvSpPr/>
            <p:nvPr/>
          </p:nvSpPr>
          <p:spPr>
            <a:xfrm>
              <a:off x="1370" y="2716"/>
              <a:ext cx="198" cy="185"/>
            </a:xfrm>
            <a:custGeom>
              <a:avLst/>
              <a:gdLst/>
              <a:ahLst/>
              <a:cxnLst/>
              <a:rect l="l" t="t" r="r" b="b"/>
              <a:pathLst>
                <a:path w="83" h="78" extrusionOk="0">
                  <a:moveTo>
                    <a:pt x="74" y="9"/>
                  </a:moveTo>
                  <a:cubicBezTo>
                    <a:pt x="64" y="0"/>
                    <a:pt x="51" y="1"/>
                    <a:pt x="41" y="9"/>
                  </a:cubicBezTo>
                  <a:cubicBezTo>
                    <a:pt x="31" y="18"/>
                    <a:pt x="20" y="28"/>
                    <a:pt x="9" y="37"/>
                  </a:cubicBezTo>
                  <a:cubicBezTo>
                    <a:pt x="0" y="45"/>
                    <a:pt x="1" y="61"/>
                    <a:pt x="9" y="69"/>
                  </a:cubicBezTo>
                  <a:cubicBezTo>
                    <a:pt x="19" y="78"/>
                    <a:pt x="32" y="77"/>
                    <a:pt x="41" y="69"/>
                  </a:cubicBezTo>
                  <a:cubicBezTo>
                    <a:pt x="52" y="60"/>
                    <a:pt x="63" y="50"/>
                    <a:pt x="74" y="41"/>
                  </a:cubicBezTo>
                  <a:cubicBezTo>
                    <a:pt x="83" y="33"/>
                    <a:pt x="82" y="17"/>
                    <a:pt x="74" y="9"/>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974" name="Google Shape;974;p41"/>
            <p:cNvSpPr/>
            <p:nvPr/>
          </p:nvSpPr>
          <p:spPr>
            <a:xfrm>
              <a:off x="1558" y="2469"/>
              <a:ext cx="190" cy="159"/>
            </a:xfrm>
            <a:custGeom>
              <a:avLst/>
              <a:gdLst/>
              <a:ahLst/>
              <a:cxnLst/>
              <a:rect l="l" t="t" r="r" b="b"/>
              <a:pathLst>
                <a:path w="80" h="67" extrusionOk="0">
                  <a:moveTo>
                    <a:pt x="70" y="28"/>
                  </a:moveTo>
                  <a:cubicBezTo>
                    <a:pt x="61" y="21"/>
                    <a:pt x="51" y="14"/>
                    <a:pt x="42" y="6"/>
                  </a:cubicBezTo>
                  <a:cubicBezTo>
                    <a:pt x="37" y="2"/>
                    <a:pt x="32" y="0"/>
                    <a:pt x="26" y="0"/>
                  </a:cubicBezTo>
                  <a:cubicBezTo>
                    <a:pt x="20" y="0"/>
                    <a:pt x="13" y="2"/>
                    <a:pt x="10" y="6"/>
                  </a:cubicBezTo>
                  <a:cubicBezTo>
                    <a:pt x="2" y="14"/>
                    <a:pt x="0" y="31"/>
                    <a:pt x="10" y="38"/>
                  </a:cubicBezTo>
                  <a:cubicBezTo>
                    <a:pt x="19" y="46"/>
                    <a:pt x="28" y="53"/>
                    <a:pt x="38" y="61"/>
                  </a:cubicBezTo>
                  <a:cubicBezTo>
                    <a:pt x="43" y="64"/>
                    <a:pt x="47" y="67"/>
                    <a:pt x="54" y="67"/>
                  </a:cubicBezTo>
                  <a:cubicBezTo>
                    <a:pt x="60" y="67"/>
                    <a:pt x="66" y="65"/>
                    <a:pt x="70" y="61"/>
                  </a:cubicBezTo>
                  <a:cubicBezTo>
                    <a:pt x="78" y="52"/>
                    <a:pt x="80" y="36"/>
                    <a:pt x="70" y="28"/>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975" name="Google Shape;975;p41"/>
            <p:cNvSpPr/>
            <p:nvPr/>
          </p:nvSpPr>
          <p:spPr>
            <a:xfrm>
              <a:off x="1694" y="2811"/>
              <a:ext cx="171" cy="176"/>
            </a:xfrm>
            <a:custGeom>
              <a:avLst/>
              <a:gdLst/>
              <a:ahLst/>
              <a:cxnLst/>
              <a:rect l="l" t="t" r="r" b="b"/>
              <a:pathLst>
                <a:path w="72" h="74" extrusionOk="0">
                  <a:moveTo>
                    <a:pt x="63" y="33"/>
                  </a:moveTo>
                  <a:cubicBezTo>
                    <a:pt x="56" y="25"/>
                    <a:pt x="48" y="17"/>
                    <a:pt x="41" y="9"/>
                  </a:cubicBezTo>
                  <a:cubicBezTo>
                    <a:pt x="33" y="1"/>
                    <a:pt x="17" y="0"/>
                    <a:pt x="9" y="9"/>
                  </a:cubicBezTo>
                  <a:cubicBezTo>
                    <a:pt x="0" y="19"/>
                    <a:pt x="0" y="32"/>
                    <a:pt x="9" y="41"/>
                  </a:cubicBezTo>
                  <a:cubicBezTo>
                    <a:pt x="16" y="49"/>
                    <a:pt x="24" y="57"/>
                    <a:pt x="31" y="65"/>
                  </a:cubicBezTo>
                  <a:cubicBezTo>
                    <a:pt x="39" y="74"/>
                    <a:pt x="55" y="74"/>
                    <a:pt x="63" y="65"/>
                  </a:cubicBezTo>
                  <a:cubicBezTo>
                    <a:pt x="72" y="56"/>
                    <a:pt x="72" y="42"/>
                    <a:pt x="63" y="33"/>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976" name="Google Shape;976;p41"/>
            <p:cNvSpPr/>
            <p:nvPr/>
          </p:nvSpPr>
          <p:spPr>
            <a:xfrm>
              <a:off x="1520" y="3001"/>
              <a:ext cx="126" cy="197"/>
            </a:xfrm>
            <a:custGeom>
              <a:avLst/>
              <a:gdLst/>
              <a:ahLst/>
              <a:cxnLst/>
              <a:rect l="l" t="t" r="r" b="b"/>
              <a:pathLst>
                <a:path w="53" h="83" extrusionOk="0">
                  <a:moveTo>
                    <a:pt x="52" y="60"/>
                  </a:moveTo>
                  <a:cubicBezTo>
                    <a:pt x="50" y="48"/>
                    <a:pt x="48" y="36"/>
                    <a:pt x="47" y="24"/>
                  </a:cubicBezTo>
                  <a:cubicBezTo>
                    <a:pt x="45" y="12"/>
                    <a:pt x="37" y="0"/>
                    <a:pt x="24" y="1"/>
                  </a:cubicBezTo>
                  <a:cubicBezTo>
                    <a:pt x="13" y="1"/>
                    <a:pt x="0" y="11"/>
                    <a:pt x="1" y="24"/>
                  </a:cubicBezTo>
                  <a:cubicBezTo>
                    <a:pt x="3" y="36"/>
                    <a:pt x="5" y="48"/>
                    <a:pt x="6" y="60"/>
                  </a:cubicBezTo>
                  <a:cubicBezTo>
                    <a:pt x="8" y="72"/>
                    <a:pt x="16" y="83"/>
                    <a:pt x="29" y="83"/>
                  </a:cubicBezTo>
                  <a:cubicBezTo>
                    <a:pt x="40" y="82"/>
                    <a:pt x="53" y="73"/>
                    <a:pt x="52" y="6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977" name="Google Shape;977;p41"/>
            <p:cNvSpPr/>
            <p:nvPr/>
          </p:nvSpPr>
          <p:spPr>
            <a:xfrm>
              <a:off x="1261" y="3129"/>
              <a:ext cx="157" cy="209"/>
            </a:xfrm>
            <a:custGeom>
              <a:avLst/>
              <a:gdLst/>
              <a:ahLst/>
              <a:cxnLst/>
              <a:rect l="l" t="t" r="r" b="b"/>
              <a:pathLst>
                <a:path w="66" h="88" extrusionOk="0">
                  <a:moveTo>
                    <a:pt x="61" y="51"/>
                  </a:moveTo>
                  <a:cubicBezTo>
                    <a:pt x="56" y="39"/>
                    <a:pt x="50" y="26"/>
                    <a:pt x="44" y="13"/>
                  </a:cubicBezTo>
                  <a:cubicBezTo>
                    <a:pt x="39" y="2"/>
                    <a:pt x="23" y="0"/>
                    <a:pt x="13" y="5"/>
                  </a:cubicBezTo>
                  <a:cubicBezTo>
                    <a:pt x="2" y="12"/>
                    <a:pt x="0" y="25"/>
                    <a:pt x="5" y="36"/>
                  </a:cubicBezTo>
                  <a:cubicBezTo>
                    <a:pt x="11" y="49"/>
                    <a:pt x="16" y="62"/>
                    <a:pt x="22" y="74"/>
                  </a:cubicBezTo>
                  <a:cubicBezTo>
                    <a:pt x="27" y="85"/>
                    <a:pt x="43" y="88"/>
                    <a:pt x="53" y="82"/>
                  </a:cubicBezTo>
                  <a:cubicBezTo>
                    <a:pt x="65" y="76"/>
                    <a:pt x="66" y="63"/>
                    <a:pt x="61" y="51"/>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978" name="Google Shape;978;p41"/>
            <p:cNvSpPr/>
            <p:nvPr/>
          </p:nvSpPr>
          <p:spPr>
            <a:xfrm>
              <a:off x="1164" y="3419"/>
              <a:ext cx="214" cy="128"/>
            </a:xfrm>
            <a:custGeom>
              <a:avLst/>
              <a:gdLst/>
              <a:ahLst/>
              <a:cxnLst/>
              <a:rect l="l" t="t" r="r" b="b"/>
              <a:pathLst>
                <a:path w="90" h="54" extrusionOk="0">
                  <a:moveTo>
                    <a:pt x="67" y="2"/>
                  </a:moveTo>
                  <a:cubicBezTo>
                    <a:pt x="52" y="4"/>
                    <a:pt x="38" y="5"/>
                    <a:pt x="23" y="7"/>
                  </a:cubicBezTo>
                  <a:cubicBezTo>
                    <a:pt x="11" y="9"/>
                    <a:pt x="0" y="17"/>
                    <a:pt x="0" y="30"/>
                  </a:cubicBezTo>
                  <a:cubicBezTo>
                    <a:pt x="0" y="41"/>
                    <a:pt x="11" y="54"/>
                    <a:pt x="23" y="53"/>
                  </a:cubicBezTo>
                  <a:cubicBezTo>
                    <a:pt x="38" y="51"/>
                    <a:pt x="52" y="49"/>
                    <a:pt x="67" y="47"/>
                  </a:cubicBezTo>
                  <a:cubicBezTo>
                    <a:pt x="79" y="45"/>
                    <a:pt x="90" y="38"/>
                    <a:pt x="90" y="24"/>
                  </a:cubicBezTo>
                  <a:cubicBezTo>
                    <a:pt x="90" y="13"/>
                    <a:pt x="79" y="0"/>
                    <a:pt x="67" y="2"/>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979" name="Google Shape;979;p41"/>
            <p:cNvSpPr/>
            <p:nvPr/>
          </p:nvSpPr>
          <p:spPr>
            <a:xfrm>
              <a:off x="1596" y="3360"/>
              <a:ext cx="162" cy="209"/>
            </a:xfrm>
            <a:custGeom>
              <a:avLst/>
              <a:gdLst/>
              <a:ahLst/>
              <a:cxnLst/>
              <a:rect l="l" t="t" r="r" b="b"/>
              <a:pathLst>
                <a:path w="68" h="88" extrusionOk="0">
                  <a:moveTo>
                    <a:pt x="63" y="56"/>
                  </a:moveTo>
                  <a:cubicBezTo>
                    <a:pt x="58" y="44"/>
                    <a:pt x="53" y="32"/>
                    <a:pt x="48" y="20"/>
                  </a:cubicBezTo>
                  <a:cubicBezTo>
                    <a:pt x="44" y="9"/>
                    <a:pt x="33" y="0"/>
                    <a:pt x="20" y="4"/>
                  </a:cubicBezTo>
                  <a:cubicBezTo>
                    <a:pt x="10" y="8"/>
                    <a:pt x="0" y="20"/>
                    <a:pt x="4" y="32"/>
                  </a:cubicBezTo>
                  <a:cubicBezTo>
                    <a:pt x="9" y="44"/>
                    <a:pt x="14" y="56"/>
                    <a:pt x="19" y="68"/>
                  </a:cubicBezTo>
                  <a:cubicBezTo>
                    <a:pt x="24" y="79"/>
                    <a:pt x="34" y="88"/>
                    <a:pt x="47" y="84"/>
                  </a:cubicBezTo>
                  <a:cubicBezTo>
                    <a:pt x="58" y="81"/>
                    <a:pt x="68" y="68"/>
                    <a:pt x="63" y="56"/>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980" name="Google Shape;980;p41"/>
            <p:cNvSpPr/>
            <p:nvPr/>
          </p:nvSpPr>
          <p:spPr>
            <a:xfrm>
              <a:off x="1796" y="3144"/>
              <a:ext cx="190" cy="154"/>
            </a:xfrm>
            <a:custGeom>
              <a:avLst/>
              <a:gdLst/>
              <a:ahLst/>
              <a:cxnLst/>
              <a:rect l="l" t="t" r="r" b="b"/>
              <a:pathLst>
                <a:path w="80" h="65" extrusionOk="0">
                  <a:moveTo>
                    <a:pt x="74" y="14"/>
                  </a:moveTo>
                  <a:cubicBezTo>
                    <a:pt x="67" y="3"/>
                    <a:pt x="54" y="0"/>
                    <a:pt x="42" y="6"/>
                  </a:cubicBezTo>
                  <a:cubicBezTo>
                    <a:pt x="33" y="11"/>
                    <a:pt x="24" y="15"/>
                    <a:pt x="14" y="20"/>
                  </a:cubicBezTo>
                  <a:cubicBezTo>
                    <a:pt x="3" y="25"/>
                    <a:pt x="0" y="41"/>
                    <a:pt x="6" y="51"/>
                  </a:cubicBezTo>
                  <a:cubicBezTo>
                    <a:pt x="13" y="62"/>
                    <a:pt x="26" y="65"/>
                    <a:pt x="37" y="59"/>
                  </a:cubicBezTo>
                  <a:cubicBezTo>
                    <a:pt x="46" y="54"/>
                    <a:pt x="56" y="50"/>
                    <a:pt x="65" y="45"/>
                  </a:cubicBezTo>
                  <a:cubicBezTo>
                    <a:pt x="76" y="40"/>
                    <a:pt x="80" y="24"/>
                    <a:pt x="74" y="14"/>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981" name="Google Shape;981;p41"/>
            <p:cNvSpPr/>
            <p:nvPr/>
          </p:nvSpPr>
          <p:spPr>
            <a:xfrm>
              <a:off x="1981" y="3381"/>
              <a:ext cx="185" cy="216"/>
            </a:xfrm>
            <a:custGeom>
              <a:avLst/>
              <a:gdLst/>
              <a:ahLst/>
              <a:cxnLst/>
              <a:rect l="l" t="t" r="r" b="b"/>
              <a:pathLst>
                <a:path w="78" h="91" extrusionOk="0">
                  <a:moveTo>
                    <a:pt x="71" y="54"/>
                  </a:moveTo>
                  <a:cubicBezTo>
                    <a:pt x="63" y="41"/>
                    <a:pt x="54" y="28"/>
                    <a:pt x="46" y="15"/>
                  </a:cubicBezTo>
                  <a:cubicBezTo>
                    <a:pt x="39" y="4"/>
                    <a:pt x="26" y="0"/>
                    <a:pt x="15" y="6"/>
                  </a:cubicBezTo>
                  <a:cubicBezTo>
                    <a:pt x="5" y="12"/>
                    <a:pt x="0" y="27"/>
                    <a:pt x="7" y="37"/>
                  </a:cubicBezTo>
                  <a:cubicBezTo>
                    <a:pt x="15" y="51"/>
                    <a:pt x="24" y="64"/>
                    <a:pt x="32" y="77"/>
                  </a:cubicBezTo>
                  <a:cubicBezTo>
                    <a:pt x="39" y="87"/>
                    <a:pt x="52" y="91"/>
                    <a:pt x="63" y="85"/>
                  </a:cubicBezTo>
                  <a:cubicBezTo>
                    <a:pt x="73" y="79"/>
                    <a:pt x="78" y="64"/>
                    <a:pt x="71" y="54"/>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982" name="Google Shape;982;p41"/>
            <p:cNvSpPr/>
            <p:nvPr/>
          </p:nvSpPr>
          <p:spPr>
            <a:xfrm>
              <a:off x="1413" y="3481"/>
              <a:ext cx="148" cy="204"/>
            </a:xfrm>
            <a:custGeom>
              <a:avLst/>
              <a:gdLst/>
              <a:ahLst/>
              <a:cxnLst/>
              <a:rect l="l" t="t" r="r" b="b"/>
              <a:pathLst>
                <a:path w="62" h="86" extrusionOk="0">
                  <a:moveTo>
                    <a:pt x="43" y="3"/>
                  </a:moveTo>
                  <a:cubicBezTo>
                    <a:pt x="30" y="0"/>
                    <a:pt x="18" y="7"/>
                    <a:pt x="15" y="19"/>
                  </a:cubicBezTo>
                  <a:cubicBezTo>
                    <a:pt x="11" y="31"/>
                    <a:pt x="8" y="43"/>
                    <a:pt x="4" y="55"/>
                  </a:cubicBezTo>
                  <a:cubicBezTo>
                    <a:pt x="0" y="67"/>
                    <a:pt x="8" y="81"/>
                    <a:pt x="20" y="83"/>
                  </a:cubicBezTo>
                  <a:cubicBezTo>
                    <a:pt x="32" y="86"/>
                    <a:pt x="44" y="80"/>
                    <a:pt x="48" y="68"/>
                  </a:cubicBezTo>
                  <a:cubicBezTo>
                    <a:pt x="51" y="55"/>
                    <a:pt x="55" y="43"/>
                    <a:pt x="59" y="31"/>
                  </a:cubicBezTo>
                  <a:cubicBezTo>
                    <a:pt x="62" y="20"/>
                    <a:pt x="54" y="6"/>
                    <a:pt x="43" y="3"/>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983" name="Google Shape;983;p41"/>
            <p:cNvSpPr/>
            <p:nvPr/>
          </p:nvSpPr>
          <p:spPr>
            <a:xfrm>
              <a:off x="2119" y="3239"/>
              <a:ext cx="185" cy="121"/>
            </a:xfrm>
            <a:custGeom>
              <a:avLst/>
              <a:gdLst/>
              <a:ahLst/>
              <a:cxnLst/>
              <a:rect l="l" t="t" r="r" b="b"/>
              <a:pathLst>
                <a:path w="78" h="51" extrusionOk="0">
                  <a:moveTo>
                    <a:pt x="55" y="2"/>
                  </a:moveTo>
                  <a:cubicBezTo>
                    <a:pt x="44" y="3"/>
                    <a:pt x="34" y="4"/>
                    <a:pt x="23" y="5"/>
                  </a:cubicBezTo>
                  <a:cubicBezTo>
                    <a:pt x="12" y="6"/>
                    <a:pt x="0" y="14"/>
                    <a:pt x="1" y="27"/>
                  </a:cubicBezTo>
                  <a:cubicBezTo>
                    <a:pt x="1" y="39"/>
                    <a:pt x="11" y="51"/>
                    <a:pt x="23" y="50"/>
                  </a:cubicBezTo>
                  <a:cubicBezTo>
                    <a:pt x="34" y="49"/>
                    <a:pt x="44" y="48"/>
                    <a:pt x="55" y="47"/>
                  </a:cubicBezTo>
                  <a:cubicBezTo>
                    <a:pt x="67" y="46"/>
                    <a:pt x="78" y="37"/>
                    <a:pt x="78" y="24"/>
                  </a:cubicBezTo>
                  <a:cubicBezTo>
                    <a:pt x="77" y="13"/>
                    <a:pt x="68" y="0"/>
                    <a:pt x="55" y="2"/>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984" name="Google Shape;984;p41"/>
            <p:cNvSpPr/>
            <p:nvPr/>
          </p:nvSpPr>
          <p:spPr>
            <a:xfrm>
              <a:off x="1820" y="3555"/>
              <a:ext cx="216" cy="149"/>
            </a:xfrm>
            <a:custGeom>
              <a:avLst/>
              <a:gdLst/>
              <a:ahLst/>
              <a:cxnLst/>
              <a:rect l="l" t="t" r="r" b="b"/>
              <a:pathLst>
                <a:path w="91" h="63" extrusionOk="0">
                  <a:moveTo>
                    <a:pt x="72" y="16"/>
                  </a:moveTo>
                  <a:cubicBezTo>
                    <a:pt x="31" y="3"/>
                    <a:pt x="31" y="3"/>
                    <a:pt x="31" y="3"/>
                  </a:cubicBezTo>
                  <a:cubicBezTo>
                    <a:pt x="19" y="0"/>
                    <a:pt x="6" y="8"/>
                    <a:pt x="3" y="19"/>
                  </a:cubicBezTo>
                  <a:cubicBezTo>
                    <a:pt x="0" y="31"/>
                    <a:pt x="7" y="44"/>
                    <a:pt x="19" y="47"/>
                  </a:cubicBezTo>
                  <a:cubicBezTo>
                    <a:pt x="60" y="60"/>
                    <a:pt x="60" y="60"/>
                    <a:pt x="60" y="60"/>
                  </a:cubicBezTo>
                  <a:cubicBezTo>
                    <a:pt x="72" y="63"/>
                    <a:pt x="85" y="55"/>
                    <a:pt x="88" y="44"/>
                  </a:cubicBezTo>
                  <a:cubicBezTo>
                    <a:pt x="91" y="32"/>
                    <a:pt x="84" y="20"/>
                    <a:pt x="72" y="16"/>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985" name="Google Shape;985;p41"/>
            <p:cNvSpPr/>
            <p:nvPr/>
          </p:nvSpPr>
          <p:spPr>
            <a:xfrm>
              <a:off x="2266" y="3433"/>
              <a:ext cx="195" cy="195"/>
            </a:xfrm>
            <a:custGeom>
              <a:avLst/>
              <a:gdLst/>
              <a:ahLst/>
              <a:cxnLst/>
              <a:rect l="l" t="t" r="r" b="b"/>
              <a:pathLst>
                <a:path w="82" h="82" extrusionOk="0">
                  <a:moveTo>
                    <a:pt x="73" y="9"/>
                  </a:moveTo>
                  <a:cubicBezTo>
                    <a:pt x="64" y="1"/>
                    <a:pt x="50" y="0"/>
                    <a:pt x="41" y="9"/>
                  </a:cubicBezTo>
                  <a:cubicBezTo>
                    <a:pt x="30" y="20"/>
                    <a:pt x="20" y="30"/>
                    <a:pt x="9" y="41"/>
                  </a:cubicBezTo>
                  <a:cubicBezTo>
                    <a:pt x="0" y="49"/>
                    <a:pt x="0" y="64"/>
                    <a:pt x="9" y="73"/>
                  </a:cubicBezTo>
                  <a:cubicBezTo>
                    <a:pt x="18" y="81"/>
                    <a:pt x="32" y="82"/>
                    <a:pt x="41" y="73"/>
                  </a:cubicBezTo>
                  <a:cubicBezTo>
                    <a:pt x="52" y="62"/>
                    <a:pt x="62" y="52"/>
                    <a:pt x="73" y="41"/>
                  </a:cubicBezTo>
                  <a:cubicBezTo>
                    <a:pt x="81" y="33"/>
                    <a:pt x="82" y="17"/>
                    <a:pt x="73" y="9"/>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986" name="Google Shape;986;p41"/>
            <p:cNvSpPr/>
            <p:nvPr/>
          </p:nvSpPr>
          <p:spPr>
            <a:xfrm>
              <a:off x="2375" y="3044"/>
              <a:ext cx="155" cy="209"/>
            </a:xfrm>
            <a:custGeom>
              <a:avLst/>
              <a:gdLst/>
              <a:ahLst/>
              <a:cxnLst/>
              <a:rect l="l" t="t" r="r" b="b"/>
              <a:pathLst>
                <a:path w="65" h="88" extrusionOk="0">
                  <a:moveTo>
                    <a:pt x="61" y="56"/>
                  </a:moveTo>
                  <a:cubicBezTo>
                    <a:pt x="57" y="44"/>
                    <a:pt x="53" y="32"/>
                    <a:pt x="48" y="20"/>
                  </a:cubicBezTo>
                  <a:cubicBezTo>
                    <a:pt x="44" y="9"/>
                    <a:pt x="33" y="0"/>
                    <a:pt x="20" y="4"/>
                  </a:cubicBezTo>
                  <a:cubicBezTo>
                    <a:pt x="9" y="8"/>
                    <a:pt x="0" y="20"/>
                    <a:pt x="4" y="32"/>
                  </a:cubicBezTo>
                  <a:cubicBezTo>
                    <a:pt x="9" y="44"/>
                    <a:pt x="13" y="56"/>
                    <a:pt x="17" y="68"/>
                  </a:cubicBezTo>
                  <a:cubicBezTo>
                    <a:pt x="21" y="79"/>
                    <a:pt x="33" y="88"/>
                    <a:pt x="45" y="84"/>
                  </a:cubicBezTo>
                  <a:cubicBezTo>
                    <a:pt x="56" y="80"/>
                    <a:pt x="65" y="68"/>
                    <a:pt x="61" y="56"/>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987" name="Google Shape;987;p41"/>
            <p:cNvSpPr/>
            <p:nvPr/>
          </p:nvSpPr>
          <p:spPr>
            <a:xfrm>
              <a:off x="2169" y="2935"/>
              <a:ext cx="154" cy="206"/>
            </a:xfrm>
            <a:custGeom>
              <a:avLst/>
              <a:gdLst/>
              <a:ahLst/>
              <a:cxnLst/>
              <a:rect l="l" t="t" r="r" b="b"/>
              <a:pathLst>
                <a:path w="65" h="87" extrusionOk="0">
                  <a:moveTo>
                    <a:pt x="60" y="50"/>
                  </a:moveTo>
                  <a:cubicBezTo>
                    <a:pt x="44" y="15"/>
                    <a:pt x="44" y="15"/>
                    <a:pt x="44" y="15"/>
                  </a:cubicBezTo>
                  <a:cubicBezTo>
                    <a:pt x="40" y="4"/>
                    <a:pt x="23" y="0"/>
                    <a:pt x="13" y="7"/>
                  </a:cubicBezTo>
                  <a:cubicBezTo>
                    <a:pt x="2" y="14"/>
                    <a:pt x="0" y="26"/>
                    <a:pt x="5" y="38"/>
                  </a:cubicBezTo>
                  <a:cubicBezTo>
                    <a:pt x="21" y="73"/>
                    <a:pt x="21" y="73"/>
                    <a:pt x="21" y="73"/>
                  </a:cubicBezTo>
                  <a:cubicBezTo>
                    <a:pt x="25" y="83"/>
                    <a:pt x="42" y="87"/>
                    <a:pt x="52" y="81"/>
                  </a:cubicBezTo>
                  <a:cubicBezTo>
                    <a:pt x="63" y="73"/>
                    <a:pt x="65" y="61"/>
                    <a:pt x="60" y="5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988" name="Google Shape;988;p41"/>
            <p:cNvSpPr/>
            <p:nvPr/>
          </p:nvSpPr>
          <p:spPr>
            <a:xfrm>
              <a:off x="1974" y="2787"/>
              <a:ext cx="204" cy="183"/>
            </a:xfrm>
            <a:custGeom>
              <a:avLst/>
              <a:gdLst/>
              <a:ahLst/>
              <a:cxnLst/>
              <a:rect l="l" t="t" r="r" b="b"/>
              <a:pathLst>
                <a:path w="86" h="77" extrusionOk="0">
                  <a:moveTo>
                    <a:pt x="79" y="16"/>
                  </a:moveTo>
                  <a:cubicBezTo>
                    <a:pt x="73" y="6"/>
                    <a:pt x="58" y="0"/>
                    <a:pt x="48" y="7"/>
                  </a:cubicBezTo>
                  <a:cubicBezTo>
                    <a:pt x="37" y="15"/>
                    <a:pt x="26" y="23"/>
                    <a:pt x="15" y="31"/>
                  </a:cubicBezTo>
                  <a:cubicBezTo>
                    <a:pt x="5" y="38"/>
                    <a:pt x="0" y="51"/>
                    <a:pt x="7" y="62"/>
                  </a:cubicBezTo>
                  <a:cubicBezTo>
                    <a:pt x="13" y="72"/>
                    <a:pt x="27" y="77"/>
                    <a:pt x="38" y="70"/>
                  </a:cubicBezTo>
                  <a:cubicBezTo>
                    <a:pt x="49" y="62"/>
                    <a:pt x="60" y="55"/>
                    <a:pt x="71" y="47"/>
                  </a:cubicBezTo>
                  <a:cubicBezTo>
                    <a:pt x="81" y="40"/>
                    <a:pt x="86" y="27"/>
                    <a:pt x="79" y="16"/>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989" name="Google Shape;989;p41"/>
            <p:cNvSpPr/>
            <p:nvPr/>
          </p:nvSpPr>
          <p:spPr>
            <a:xfrm>
              <a:off x="1907" y="2519"/>
              <a:ext cx="117" cy="181"/>
            </a:xfrm>
            <a:custGeom>
              <a:avLst/>
              <a:gdLst/>
              <a:ahLst/>
              <a:cxnLst/>
              <a:rect l="l" t="t" r="r" b="b"/>
              <a:pathLst>
                <a:path w="49" h="76" extrusionOk="0">
                  <a:moveTo>
                    <a:pt x="46" y="23"/>
                  </a:moveTo>
                  <a:cubicBezTo>
                    <a:pt x="45" y="11"/>
                    <a:pt x="36" y="0"/>
                    <a:pt x="24" y="0"/>
                  </a:cubicBezTo>
                  <a:cubicBezTo>
                    <a:pt x="12" y="1"/>
                    <a:pt x="0" y="10"/>
                    <a:pt x="1" y="23"/>
                  </a:cubicBezTo>
                  <a:cubicBezTo>
                    <a:pt x="2" y="33"/>
                    <a:pt x="2" y="43"/>
                    <a:pt x="3" y="53"/>
                  </a:cubicBezTo>
                  <a:cubicBezTo>
                    <a:pt x="4" y="65"/>
                    <a:pt x="13" y="76"/>
                    <a:pt x="26" y="76"/>
                  </a:cubicBezTo>
                  <a:cubicBezTo>
                    <a:pt x="37" y="75"/>
                    <a:pt x="49" y="66"/>
                    <a:pt x="48" y="53"/>
                  </a:cubicBezTo>
                  <a:cubicBezTo>
                    <a:pt x="48" y="43"/>
                    <a:pt x="47" y="33"/>
                    <a:pt x="46" y="23"/>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990" name="Google Shape;990;p41"/>
            <p:cNvSpPr/>
            <p:nvPr/>
          </p:nvSpPr>
          <p:spPr>
            <a:xfrm>
              <a:off x="2197" y="2631"/>
              <a:ext cx="181" cy="175"/>
            </a:xfrm>
            <a:custGeom>
              <a:avLst/>
              <a:gdLst/>
              <a:ahLst/>
              <a:cxnLst/>
              <a:rect l="l" t="t" r="r" b="b"/>
              <a:pathLst>
                <a:path w="76" h="74" extrusionOk="0">
                  <a:moveTo>
                    <a:pt x="68" y="39"/>
                  </a:moveTo>
                  <a:cubicBezTo>
                    <a:pt x="61" y="30"/>
                    <a:pt x="54" y="21"/>
                    <a:pt x="47" y="12"/>
                  </a:cubicBezTo>
                  <a:cubicBezTo>
                    <a:pt x="44" y="7"/>
                    <a:pt x="40" y="4"/>
                    <a:pt x="34" y="2"/>
                  </a:cubicBezTo>
                  <a:cubicBezTo>
                    <a:pt x="28" y="0"/>
                    <a:pt x="21" y="1"/>
                    <a:pt x="16" y="4"/>
                  </a:cubicBezTo>
                  <a:cubicBezTo>
                    <a:pt x="7" y="10"/>
                    <a:pt x="0" y="25"/>
                    <a:pt x="8" y="35"/>
                  </a:cubicBezTo>
                  <a:cubicBezTo>
                    <a:pt x="15" y="44"/>
                    <a:pt x="22" y="53"/>
                    <a:pt x="29" y="62"/>
                  </a:cubicBezTo>
                  <a:cubicBezTo>
                    <a:pt x="32" y="67"/>
                    <a:pt x="36" y="71"/>
                    <a:pt x="42" y="73"/>
                  </a:cubicBezTo>
                  <a:cubicBezTo>
                    <a:pt x="48" y="74"/>
                    <a:pt x="55" y="73"/>
                    <a:pt x="60" y="70"/>
                  </a:cubicBezTo>
                  <a:cubicBezTo>
                    <a:pt x="69" y="64"/>
                    <a:pt x="76" y="49"/>
                    <a:pt x="68" y="39"/>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991" name="Google Shape;991;p41"/>
            <p:cNvSpPr/>
            <p:nvPr/>
          </p:nvSpPr>
          <p:spPr>
            <a:xfrm>
              <a:off x="2128" y="2374"/>
              <a:ext cx="150" cy="176"/>
            </a:xfrm>
            <a:custGeom>
              <a:avLst/>
              <a:gdLst/>
              <a:ahLst/>
              <a:cxnLst/>
              <a:rect l="l" t="t" r="r" b="b"/>
              <a:pathLst>
                <a:path w="63" h="74" extrusionOk="0">
                  <a:moveTo>
                    <a:pt x="56" y="10"/>
                  </a:moveTo>
                  <a:cubicBezTo>
                    <a:pt x="48" y="2"/>
                    <a:pt x="32" y="0"/>
                    <a:pt x="24" y="10"/>
                  </a:cubicBezTo>
                  <a:cubicBezTo>
                    <a:pt x="18" y="17"/>
                    <a:pt x="13" y="25"/>
                    <a:pt x="7" y="32"/>
                  </a:cubicBezTo>
                  <a:cubicBezTo>
                    <a:pt x="3" y="37"/>
                    <a:pt x="0" y="41"/>
                    <a:pt x="0" y="48"/>
                  </a:cubicBezTo>
                  <a:cubicBezTo>
                    <a:pt x="0" y="54"/>
                    <a:pt x="3" y="60"/>
                    <a:pt x="7" y="64"/>
                  </a:cubicBezTo>
                  <a:cubicBezTo>
                    <a:pt x="15" y="71"/>
                    <a:pt x="31" y="74"/>
                    <a:pt x="39" y="64"/>
                  </a:cubicBezTo>
                  <a:cubicBezTo>
                    <a:pt x="45" y="57"/>
                    <a:pt x="50" y="49"/>
                    <a:pt x="56" y="42"/>
                  </a:cubicBezTo>
                  <a:cubicBezTo>
                    <a:pt x="60" y="37"/>
                    <a:pt x="63" y="32"/>
                    <a:pt x="63" y="26"/>
                  </a:cubicBezTo>
                  <a:cubicBezTo>
                    <a:pt x="63" y="20"/>
                    <a:pt x="60" y="14"/>
                    <a:pt x="56" y="1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992" name="Google Shape;992;p41"/>
            <p:cNvSpPr/>
            <p:nvPr/>
          </p:nvSpPr>
          <p:spPr>
            <a:xfrm>
              <a:off x="2216" y="2103"/>
              <a:ext cx="162" cy="207"/>
            </a:xfrm>
            <a:custGeom>
              <a:avLst/>
              <a:gdLst/>
              <a:ahLst/>
              <a:cxnLst/>
              <a:rect l="l" t="t" r="r" b="b"/>
              <a:pathLst>
                <a:path w="68" h="87" extrusionOk="0">
                  <a:moveTo>
                    <a:pt x="63" y="55"/>
                  </a:moveTo>
                  <a:cubicBezTo>
                    <a:pt x="58" y="43"/>
                    <a:pt x="54" y="31"/>
                    <a:pt x="49" y="20"/>
                  </a:cubicBezTo>
                  <a:cubicBezTo>
                    <a:pt x="44" y="9"/>
                    <a:pt x="34" y="0"/>
                    <a:pt x="21" y="4"/>
                  </a:cubicBezTo>
                  <a:cubicBezTo>
                    <a:pt x="10" y="7"/>
                    <a:pt x="0" y="20"/>
                    <a:pt x="5" y="32"/>
                  </a:cubicBezTo>
                  <a:cubicBezTo>
                    <a:pt x="19" y="67"/>
                    <a:pt x="19" y="67"/>
                    <a:pt x="19" y="67"/>
                  </a:cubicBezTo>
                  <a:cubicBezTo>
                    <a:pt x="24" y="78"/>
                    <a:pt x="35" y="87"/>
                    <a:pt x="47" y="83"/>
                  </a:cubicBezTo>
                  <a:cubicBezTo>
                    <a:pt x="58" y="79"/>
                    <a:pt x="68" y="66"/>
                    <a:pt x="63" y="55"/>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993" name="Google Shape;993;p41"/>
            <p:cNvSpPr/>
            <p:nvPr/>
          </p:nvSpPr>
          <p:spPr>
            <a:xfrm>
              <a:off x="2418" y="2341"/>
              <a:ext cx="176" cy="178"/>
            </a:xfrm>
            <a:custGeom>
              <a:avLst/>
              <a:gdLst/>
              <a:ahLst/>
              <a:cxnLst/>
              <a:rect l="l" t="t" r="r" b="b"/>
              <a:pathLst>
                <a:path w="74" h="75" extrusionOk="0">
                  <a:moveTo>
                    <a:pt x="65" y="9"/>
                  </a:moveTo>
                  <a:cubicBezTo>
                    <a:pt x="56" y="1"/>
                    <a:pt x="41" y="0"/>
                    <a:pt x="33" y="9"/>
                  </a:cubicBezTo>
                  <a:cubicBezTo>
                    <a:pt x="25" y="17"/>
                    <a:pt x="17" y="26"/>
                    <a:pt x="9" y="34"/>
                  </a:cubicBezTo>
                  <a:cubicBezTo>
                    <a:pt x="1" y="43"/>
                    <a:pt x="0" y="58"/>
                    <a:pt x="9" y="66"/>
                  </a:cubicBezTo>
                  <a:cubicBezTo>
                    <a:pt x="18" y="74"/>
                    <a:pt x="32" y="75"/>
                    <a:pt x="41" y="66"/>
                  </a:cubicBezTo>
                  <a:cubicBezTo>
                    <a:pt x="49" y="58"/>
                    <a:pt x="57" y="50"/>
                    <a:pt x="65" y="41"/>
                  </a:cubicBezTo>
                  <a:cubicBezTo>
                    <a:pt x="73" y="33"/>
                    <a:pt x="74" y="18"/>
                    <a:pt x="65" y="9"/>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994" name="Google Shape;994;p41"/>
            <p:cNvSpPr/>
            <p:nvPr/>
          </p:nvSpPr>
          <p:spPr>
            <a:xfrm>
              <a:off x="2501" y="2092"/>
              <a:ext cx="190" cy="154"/>
            </a:xfrm>
            <a:custGeom>
              <a:avLst/>
              <a:gdLst/>
              <a:ahLst/>
              <a:cxnLst/>
              <a:rect l="l" t="t" r="r" b="b"/>
              <a:pathLst>
                <a:path w="80" h="65" extrusionOk="0">
                  <a:moveTo>
                    <a:pt x="61" y="17"/>
                  </a:moveTo>
                  <a:cubicBezTo>
                    <a:pt x="51" y="13"/>
                    <a:pt x="41" y="9"/>
                    <a:pt x="31" y="4"/>
                  </a:cubicBezTo>
                  <a:cubicBezTo>
                    <a:pt x="20" y="0"/>
                    <a:pt x="6" y="9"/>
                    <a:pt x="3" y="20"/>
                  </a:cubicBezTo>
                  <a:cubicBezTo>
                    <a:pt x="0" y="34"/>
                    <a:pt x="7" y="43"/>
                    <a:pt x="19" y="48"/>
                  </a:cubicBezTo>
                  <a:cubicBezTo>
                    <a:pt x="29" y="52"/>
                    <a:pt x="39" y="57"/>
                    <a:pt x="49" y="61"/>
                  </a:cubicBezTo>
                  <a:cubicBezTo>
                    <a:pt x="60" y="65"/>
                    <a:pt x="74" y="56"/>
                    <a:pt x="77" y="45"/>
                  </a:cubicBezTo>
                  <a:cubicBezTo>
                    <a:pt x="80" y="32"/>
                    <a:pt x="73" y="22"/>
                    <a:pt x="61" y="17"/>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995" name="Google Shape;995;p41"/>
            <p:cNvSpPr/>
            <p:nvPr/>
          </p:nvSpPr>
          <p:spPr>
            <a:xfrm>
              <a:off x="2518" y="1776"/>
              <a:ext cx="157" cy="159"/>
            </a:xfrm>
            <a:custGeom>
              <a:avLst/>
              <a:gdLst/>
              <a:ahLst/>
              <a:cxnLst/>
              <a:rect l="l" t="t" r="r" b="b"/>
              <a:pathLst>
                <a:path w="66" h="67" extrusionOk="0">
                  <a:moveTo>
                    <a:pt x="57" y="26"/>
                  </a:moveTo>
                  <a:cubicBezTo>
                    <a:pt x="52" y="20"/>
                    <a:pt x="46" y="14"/>
                    <a:pt x="41" y="9"/>
                  </a:cubicBezTo>
                  <a:cubicBezTo>
                    <a:pt x="33" y="0"/>
                    <a:pt x="17" y="0"/>
                    <a:pt x="9" y="9"/>
                  </a:cubicBezTo>
                  <a:cubicBezTo>
                    <a:pt x="0" y="18"/>
                    <a:pt x="1" y="31"/>
                    <a:pt x="9" y="41"/>
                  </a:cubicBezTo>
                  <a:cubicBezTo>
                    <a:pt x="25" y="58"/>
                    <a:pt x="25" y="58"/>
                    <a:pt x="25" y="58"/>
                  </a:cubicBezTo>
                  <a:cubicBezTo>
                    <a:pt x="33" y="67"/>
                    <a:pt x="49" y="67"/>
                    <a:pt x="57" y="58"/>
                  </a:cubicBezTo>
                  <a:cubicBezTo>
                    <a:pt x="66" y="49"/>
                    <a:pt x="65" y="35"/>
                    <a:pt x="57" y="26"/>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996" name="Google Shape;996;p41"/>
            <p:cNvSpPr/>
            <p:nvPr/>
          </p:nvSpPr>
          <p:spPr>
            <a:xfrm>
              <a:off x="2701" y="2227"/>
              <a:ext cx="131" cy="195"/>
            </a:xfrm>
            <a:custGeom>
              <a:avLst/>
              <a:gdLst/>
              <a:ahLst/>
              <a:cxnLst/>
              <a:rect l="l" t="t" r="r" b="b"/>
              <a:pathLst>
                <a:path w="55" h="82" extrusionOk="0">
                  <a:moveTo>
                    <a:pt x="37" y="3"/>
                  </a:moveTo>
                  <a:cubicBezTo>
                    <a:pt x="26" y="0"/>
                    <a:pt x="11" y="6"/>
                    <a:pt x="9" y="18"/>
                  </a:cubicBezTo>
                  <a:cubicBezTo>
                    <a:pt x="7" y="30"/>
                    <a:pt x="5" y="41"/>
                    <a:pt x="2" y="52"/>
                  </a:cubicBezTo>
                  <a:cubicBezTo>
                    <a:pt x="0" y="63"/>
                    <a:pt x="6" y="77"/>
                    <a:pt x="18" y="80"/>
                  </a:cubicBezTo>
                  <a:cubicBezTo>
                    <a:pt x="30" y="82"/>
                    <a:pt x="44" y="76"/>
                    <a:pt x="46" y="64"/>
                  </a:cubicBezTo>
                  <a:cubicBezTo>
                    <a:pt x="48" y="53"/>
                    <a:pt x="51" y="42"/>
                    <a:pt x="53" y="31"/>
                  </a:cubicBezTo>
                  <a:cubicBezTo>
                    <a:pt x="55" y="19"/>
                    <a:pt x="49" y="5"/>
                    <a:pt x="37" y="3"/>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997" name="Google Shape;997;p41"/>
            <p:cNvSpPr/>
            <p:nvPr/>
          </p:nvSpPr>
          <p:spPr>
            <a:xfrm>
              <a:off x="2741" y="2082"/>
              <a:ext cx="171" cy="145"/>
            </a:xfrm>
            <a:custGeom>
              <a:avLst/>
              <a:gdLst/>
              <a:ahLst/>
              <a:cxnLst/>
              <a:rect l="l" t="t" r="r" b="b"/>
              <a:pathLst>
                <a:path w="72" h="61" extrusionOk="0">
                  <a:moveTo>
                    <a:pt x="59" y="16"/>
                  </a:moveTo>
                  <a:cubicBezTo>
                    <a:pt x="51" y="13"/>
                    <a:pt x="44" y="9"/>
                    <a:pt x="37" y="5"/>
                  </a:cubicBezTo>
                  <a:cubicBezTo>
                    <a:pt x="26" y="0"/>
                    <a:pt x="12" y="2"/>
                    <a:pt x="6" y="14"/>
                  </a:cubicBezTo>
                  <a:cubicBezTo>
                    <a:pt x="0" y="24"/>
                    <a:pt x="2" y="39"/>
                    <a:pt x="14" y="45"/>
                  </a:cubicBezTo>
                  <a:cubicBezTo>
                    <a:pt x="21" y="48"/>
                    <a:pt x="28" y="52"/>
                    <a:pt x="36" y="56"/>
                  </a:cubicBezTo>
                  <a:cubicBezTo>
                    <a:pt x="46" y="61"/>
                    <a:pt x="61" y="59"/>
                    <a:pt x="67" y="48"/>
                  </a:cubicBezTo>
                  <a:cubicBezTo>
                    <a:pt x="72" y="37"/>
                    <a:pt x="70" y="22"/>
                    <a:pt x="59" y="16"/>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998" name="Google Shape;998;p41"/>
            <p:cNvSpPr/>
            <p:nvPr/>
          </p:nvSpPr>
          <p:spPr>
            <a:xfrm>
              <a:off x="2739" y="1880"/>
              <a:ext cx="145" cy="155"/>
            </a:xfrm>
            <a:custGeom>
              <a:avLst/>
              <a:gdLst/>
              <a:ahLst/>
              <a:cxnLst/>
              <a:rect l="l" t="t" r="r" b="b"/>
              <a:pathLst>
                <a:path w="61" h="65" extrusionOk="0">
                  <a:moveTo>
                    <a:pt x="57" y="31"/>
                  </a:moveTo>
                  <a:cubicBezTo>
                    <a:pt x="52" y="24"/>
                    <a:pt x="48" y="18"/>
                    <a:pt x="43" y="12"/>
                  </a:cubicBezTo>
                  <a:cubicBezTo>
                    <a:pt x="39" y="7"/>
                    <a:pt x="35" y="3"/>
                    <a:pt x="29" y="1"/>
                  </a:cubicBezTo>
                  <a:cubicBezTo>
                    <a:pt x="24" y="0"/>
                    <a:pt x="17" y="0"/>
                    <a:pt x="12" y="4"/>
                  </a:cubicBezTo>
                  <a:cubicBezTo>
                    <a:pt x="7" y="7"/>
                    <a:pt x="3" y="11"/>
                    <a:pt x="1" y="17"/>
                  </a:cubicBezTo>
                  <a:cubicBezTo>
                    <a:pt x="0" y="23"/>
                    <a:pt x="0" y="30"/>
                    <a:pt x="4" y="35"/>
                  </a:cubicBezTo>
                  <a:cubicBezTo>
                    <a:pt x="8" y="41"/>
                    <a:pt x="13" y="47"/>
                    <a:pt x="18" y="53"/>
                  </a:cubicBezTo>
                  <a:cubicBezTo>
                    <a:pt x="22" y="58"/>
                    <a:pt x="25" y="62"/>
                    <a:pt x="31" y="64"/>
                  </a:cubicBezTo>
                  <a:cubicBezTo>
                    <a:pt x="37" y="65"/>
                    <a:pt x="44" y="65"/>
                    <a:pt x="49" y="62"/>
                  </a:cubicBezTo>
                  <a:cubicBezTo>
                    <a:pt x="54" y="59"/>
                    <a:pt x="58" y="54"/>
                    <a:pt x="59" y="48"/>
                  </a:cubicBezTo>
                  <a:cubicBezTo>
                    <a:pt x="61" y="43"/>
                    <a:pt x="61" y="35"/>
                    <a:pt x="57" y="31"/>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999" name="Google Shape;999;p41"/>
            <p:cNvSpPr/>
            <p:nvPr/>
          </p:nvSpPr>
          <p:spPr>
            <a:xfrm>
              <a:off x="1506" y="2263"/>
              <a:ext cx="204" cy="147"/>
            </a:xfrm>
            <a:custGeom>
              <a:avLst/>
              <a:gdLst/>
              <a:ahLst/>
              <a:cxnLst/>
              <a:rect l="l" t="t" r="r" b="b"/>
              <a:pathLst>
                <a:path w="86" h="62" extrusionOk="0">
                  <a:moveTo>
                    <a:pt x="67" y="15"/>
                  </a:moveTo>
                  <a:cubicBezTo>
                    <a:pt x="55" y="11"/>
                    <a:pt x="43" y="7"/>
                    <a:pt x="31" y="3"/>
                  </a:cubicBezTo>
                  <a:cubicBezTo>
                    <a:pt x="20" y="0"/>
                    <a:pt x="6" y="8"/>
                    <a:pt x="3" y="19"/>
                  </a:cubicBezTo>
                  <a:cubicBezTo>
                    <a:pt x="0" y="32"/>
                    <a:pt x="7" y="44"/>
                    <a:pt x="19" y="47"/>
                  </a:cubicBezTo>
                  <a:cubicBezTo>
                    <a:pt x="31" y="51"/>
                    <a:pt x="43" y="55"/>
                    <a:pt x="55" y="58"/>
                  </a:cubicBezTo>
                  <a:cubicBezTo>
                    <a:pt x="67" y="62"/>
                    <a:pt x="81" y="54"/>
                    <a:pt x="83" y="43"/>
                  </a:cubicBezTo>
                  <a:cubicBezTo>
                    <a:pt x="86" y="30"/>
                    <a:pt x="80" y="18"/>
                    <a:pt x="67" y="15"/>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000" name="Google Shape;1000;p41"/>
            <p:cNvSpPr/>
            <p:nvPr/>
          </p:nvSpPr>
          <p:spPr>
            <a:xfrm>
              <a:off x="1869" y="2308"/>
              <a:ext cx="264" cy="171"/>
            </a:xfrm>
            <a:custGeom>
              <a:avLst/>
              <a:gdLst/>
              <a:ahLst/>
              <a:cxnLst/>
              <a:rect l="l" t="t" r="r" b="b"/>
              <a:pathLst>
                <a:path w="111" h="72" extrusionOk="0">
                  <a:moveTo>
                    <a:pt x="71" y="8"/>
                  </a:moveTo>
                  <a:cubicBezTo>
                    <a:pt x="57" y="12"/>
                    <a:pt x="43" y="16"/>
                    <a:pt x="29" y="20"/>
                  </a:cubicBezTo>
                  <a:cubicBezTo>
                    <a:pt x="0" y="28"/>
                    <a:pt x="12" y="72"/>
                    <a:pt x="41" y="64"/>
                  </a:cubicBezTo>
                  <a:cubicBezTo>
                    <a:pt x="55" y="60"/>
                    <a:pt x="69" y="56"/>
                    <a:pt x="83" y="52"/>
                  </a:cubicBezTo>
                  <a:cubicBezTo>
                    <a:pt x="111" y="44"/>
                    <a:pt x="99" y="0"/>
                    <a:pt x="71" y="8"/>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001" name="Google Shape;1001;p41"/>
            <p:cNvSpPr/>
            <p:nvPr/>
          </p:nvSpPr>
          <p:spPr>
            <a:xfrm>
              <a:off x="1777" y="3680"/>
              <a:ext cx="366" cy="65"/>
            </a:xfrm>
            <a:custGeom>
              <a:avLst/>
              <a:gdLst/>
              <a:ahLst/>
              <a:cxnLst/>
              <a:rect l="l" t="t" r="r" b="b"/>
              <a:pathLst>
                <a:path w="154" h="27" extrusionOk="0">
                  <a:moveTo>
                    <a:pt x="149" y="11"/>
                  </a:moveTo>
                  <a:cubicBezTo>
                    <a:pt x="101" y="22"/>
                    <a:pt x="51" y="18"/>
                    <a:pt x="5" y="2"/>
                  </a:cubicBezTo>
                  <a:cubicBezTo>
                    <a:pt x="2" y="0"/>
                    <a:pt x="0" y="6"/>
                    <a:pt x="4" y="7"/>
                  </a:cubicBezTo>
                  <a:cubicBezTo>
                    <a:pt x="50" y="24"/>
                    <a:pt x="102" y="27"/>
                    <a:pt x="150" y="17"/>
                  </a:cubicBezTo>
                  <a:cubicBezTo>
                    <a:pt x="154" y="16"/>
                    <a:pt x="152" y="11"/>
                    <a:pt x="149" y="11"/>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002" name="Google Shape;1002;p41"/>
            <p:cNvSpPr/>
            <p:nvPr/>
          </p:nvSpPr>
          <p:spPr>
            <a:xfrm>
              <a:off x="2188" y="3538"/>
              <a:ext cx="313" cy="171"/>
            </a:xfrm>
            <a:custGeom>
              <a:avLst/>
              <a:gdLst/>
              <a:ahLst/>
              <a:cxnLst/>
              <a:rect l="l" t="t" r="r" b="b"/>
              <a:pathLst>
                <a:path w="132" h="72" extrusionOk="0">
                  <a:moveTo>
                    <a:pt x="125" y="2"/>
                  </a:moveTo>
                  <a:cubicBezTo>
                    <a:pt x="91" y="34"/>
                    <a:pt x="49" y="56"/>
                    <a:pt x="3" y="66"/>
                  </a:cubicBezTo>
                  <a:cubicBezTo>
                    <a:pt x="0" y="67"/>
                    <a:pt x="1" y="72"/>
                    <a:pt x="5" y="71"/>
                  </a:cubicBezTo>
                  <a:cubicBezTo>
                    <a:pt x="51" y="61"/>
                    <a:pt x="94" y="38"/>
                    <a:pt x="129" y="6"/>
                  </a:cubicBezTo>
                  <a:cubicBezTo>
                    <a:pt x="132" y="4"/>
                    <a:pt x="128" y="0"/>
                    <a:pt x="125" y="2"/>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003" name="Google Shape;1003;p41"/>
            <p:cNvSpPr/>
            <p:nvPr/>
          </p:nvSpPr>
          <p:spPr>
            <a:xfrm>
              <a:off x="1387" y="2825"/>
              <a:ext cx="744" cy="369"/>
            </a:xfrm>
            <a:custGeom>
              <a:avLst/>
              <a:gdLst/>
              <a:ahLst/>
              <a:cxnLst/>
              <a:rect l="l" t="t" r="r" b="b"/>
              <a:pathLst>
                <a:path w="313" h="155" extrusionOk="0">
                  <a:moveTo>
                    <a:pt x="308" y="1"/>
                  </a:moveTo>
                  <a:cubicBezTo>
                    <a:pt x="265" y="12"/>
                    <a:pt x="223" y="27"/>
                    <a:pt x="183" y="44"/>
                  </a:cubicBezTo>
                  <a:cubicBezTo>
                    <a:pt x="142" y="62"/>
                    <a:pt x="103" y="82"/>
                    <a:pt x="65" y="106"/>
                  </a:cubicBezTo>
                  <a:cubicBezTo>
                    <a:pt x="44" y="119"/>
                    <a:pt x="23" y="133"/>
                    <a:pt x="3" y="147"/>
                  </a:cubicBezTo>
                  <a:cubicBezTo>
                    <a:pt x="0" y="150"/>
                    <a:pt x="3" y="155"/>
                    <a:pt x="6" y="152"/>
                  </a:cubicBezTo>
                  <a:cubicBezTo>
                    <a:pt x="41" y="126"/>
                    <a:pt x="78" y="103"/>
                    <a:pt x="117" y="82"/>
                  </a:cubicBezTo>
                  <a:cubicBezTo>
                    <a:pt x="156" y="61"/>
                    <a:pt x="197" y="43"/>
                    <a:pt x="238" y="28"/>
                  </a:cubicBezTo>
                  <a:cubicBezTo>
                    <a:pt x="262" y="20"/>
                    <a:pt x="285" y="13"/>
                    <a:pt x="309" y="6"/>
                  </a:cubicBezTo>
                  <a:cubicBezTo>
                    <a:pt x="313" y="5"/>
                    <a:pt x="311" y="0"/>
                    <a:pt x="308" y="1"/>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004" name="Google Shape;1004;p41"/>
            <p:cNvSpPr/>
            <p:nvPr/>
          </p:nvSpPr>
          <p:spPr>
            <a:xfrm>
              <a:off x="1539" y="3042"/>
              <a:ext cx="444" cy="128"/>
            </a:xfrm>
            <a:custGeom>
              <a:avLst/>
              <a:gdLst/>
              <a:ahLst/>
              <a:cxnLst/>
              <a:rect l="l" t="t" r="r" b="b"/>
              <a:pathLst>
                <a:path w="187" h="54" extrusionOk="0">
                  <a:moveTo>
                    <a:pt x="182" y="1"/>
                  </a:moveTo>
                  <a:cubicBezTo>
                    <a:pt x="136" y="13"/>
                    <a:pt x="89" y="25"/>
                    <a:pt x="43" y="37"/>
                  </a:cubicBezTo>
                  <a:cubicBezTo>
                    <a:pt x="30" y="40"/>
                    <a:pt x="16" y="44"/>
                    <a:pt x="3" y="47"/>
                  </a:cubicBezTo>
                  <a:cubicBezTo>
                    <a:pt x="0" y="48"/>
                    <a:pt x="1" y="54"/>
                    <a:pt x="5" y="53"/>
                  </a:cubicBezTo>
                  <a:cubicBezTo>
                    <a:pt x="51" y="41"/>
                    <a:pt x="97" y="29"/>
                    <a:pt x="144" y="17"/>
                  </a:cubicBezTo>
                  <a:cubicBezTo>
                    <a:pt x="157" y="13"/>
                    <a:pt x="170" y="10"/>
                    <a:pt x="184" y="7"/>
                  </a:cubicBezTo>
                  <a:cubicBezTo>
                    <a:pt x="187" y="6"/>
                    <a:pt x="186" y="0"/>
                    <a:pt x="182" y="1"/>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005" name="Google Shape;1005;p41"/>
            <p:cNvSpPr/>
            <p:nvPr/>
          </p:nvSpPr>
          <p:spPr>
            <a:xfrm>
              <a:off x="2710" y="1598"/>
              <a:ext cx="345" cy="315"/>
            </a:xfrm>
            <a:custGeom>
              <a:avLst/>
              <a:gdLst/>
              <a:ahLst/>
              <a:cxnLst/>
              <a:rect l="l" t="t" r="r" b="b"/>
              <a:pathLst>
                <a:path w="145" h="133" extrusionOk="0">
                  <a:moveTo>
                    <a:pt x="6" y="2"/>
                  </a:moveTo>
                  <a:cubicBezTo>
                    <a:pt x="49" y="25"/>
                    <a:pt x="87" y="56"/>
                    <a:pt x="119" y="94"/>
                  </a:cubicBezTo>
                  <a:cubicBezTo>
                    <a:pt x="127" y="105"/>
                    <a:pt x="136" y="116"/>
                    <a:pt x="143" y="127"/>
                  </a:cubicBezTo>
                  <a:cubicBezTo>
                    <a:pt x="145" y="130"/>
                    <a:pt x="140" y="133"/>
                    <a:pt x="138" y="130"/>
                  </a:cubicBezTo>
                  <a:cubicBezTo>
                    <a:pt x="112" y="90"/>
                    <a:pt x="78" y="55"/>
                    <a:pt x="38" y="28"/>
                  </a:cubicBezTo>
                  <a:cubicBezTo>
                    <a:pt x="27" y="20"/>
                    <a:pt x="15" y="13"/>
                    <a:pt x="3" y="7"/>
                  </a:cubicBezTo>
                  <a:cubicBezTo>
                    <a:pt x="0" y="5"/>
                    <a:pt x="3" y="0"/>
                    <a:pt x="6" y="2"/>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006" name="Google Shape;1006;p41"/>
            <p:cNvSpPr/>
            <p:nvPr/>
          </p:nvSpPr>
          <p:spPr>
            <a:xfrm>
              <a:off x="2703" y="1671"/>
              <a:ext cx="274" cy="380"/>
            </a:xfrm>
            <a:custGeom>
              <a:avLst/>
              <a:gdLst/>
              <a:ahLst/>
              <a:cxnLst/>
              <a:rect l="l" t="t" r="r" b="b"/>
              <a:pathLst>
                <a:path w="115" h="160" extrusionOk="0">
                  <a:moveTo>
                    <a:pt x="6" y="3"/>
                  </a:moveTo>
                  <a:cubicBezTo>
                    <a:pt x="41" y="37"/>
                    <a:pt x="70" y="76"/>
                    <a:pt x="94" y="118"/>
                  </a:cubicBezTo>
                  <a:cubicBezTo>
                    <a:pt x="101" y="130"/>
                    <a:pt x="108" y="142"/>
                    <a:pt x="113" y="154"/>
                  </a:cubicBezTo>
                  <a:cubicBezTo>
                    <a:pt x="115" y="158"/>
                    <a:pt x="110" y="160"/>
                    <a:pt x="109" y="157"/>
                  </a:cubicBezTo>
                  <a:cubicBezTo>
                    <a:pt x="88" y="114"/>
                    <a:pt x="61" y="73"/>
                    <a:pt x="30" y="36"/>
                  </a:cubicBezTo>
                  <a:cubicBezTo>
                    <a:pt x="21" y="26"/>
                    <a:pt x="12" y="16"/>
                    <a:pt x="2" y="7"/>
                  </a:cubicBezTo>
                  <a:cubicBezTo>
                    <a:pt x="0" y="4"/>
                    <a:pt x="4" y="0"/>
                    <a:pt x="6" y="3"/>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007" name="Google Shape;1007;p41"/>
            <p:cNvSpPr/>
            <p:nvPr/>
          </p:nvSpPr>
          <p:spPr>
            <a:xfrm>
              <a:off x="1451" y="3714"/>
              <a:ext cx="366" cy="64"/>
            </a:xfrm>
            <a:custGeom>
              <a:avLst/>
              <a:gdLst/>
              <a:ahLst/>
              <a:cxnLst/>
              <a:rect l="l" t="t" r="r" b="b"/>
              <a:pathLst>
                <a:path w="154" h="27" extrusionOk="0">
                  <a:moveTo>
                    <a:pt x="5" y="11"/>
                  </a:moveTo>
                  <a:cubicBezTo>
                    <a:pt x="53" y="21"/>
                    <a:pt x="103" y="18"/>
                    <a:pt x="149" y="1"/>
                  </a:cubicBezTo>
                  <a:cubicBezTo>
                    <a:pt x="152" y="0"/>
                    <a:pt x="154" y="5"/>
                    <a:pt x="150" y="7"/>
                  </a:cubicBezTo>
                  <a:cubicBezTo>
                    <a:pt x="104" y="24"/>
                    <a:pt x="52" y="27"/>
                    <a:pt x="4" y="16"/>
                  </a:cubicBezTo>
                  <a:cubicBezTo>
                    <a:pt x="0" y="16"/>
                    <a:pt x="2" y="10"/>
                    <a:pt x="5" y="11"/>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008" name="Google Shape;1008;p41"/>
            <p:cNvSpPr/>
            <p:nvPr/>
          </p:nvSpPr>
          <p:spPr>
            <a:xfrm>
              <a:off x="1092" y="3569"/>
              <a:ext cx="314" cy="173"/>
            </a:xfrm>
            <a:custGeom>
              <a:avLst/>
              <a:gdLst/>
              <a:ahLst/>
              <a:cxnLst/>
              <a:rect l="l" t="t" r="r" b="b"/>
              <a:pathLst>
                <a:path w="132" h="73" extrusionOk="0">
                  <a:moveTo>
                    <a:pt x="7" y="3"/>
                  </a:moveTo>
                  <a:cubicBezTo>
                    <a:pt x="41" y="34"/>
                    <a:pt x="83" y="56"/>
                    <a:pt x="129" y="67"/>
                  </a:cubicBezTo>
                  <a:cubicBezTo>
                    <a:pt x="132" y="67"/>
                    <a:pt x="131" y="73"/>
                    <a:pt x="127" y="72"/>
                  </a:cubicBezTo>
                  <a:cubicBezTo>
                    <a:pt x="81" y="62"/>
                    <a:pt x="38" y="39"/>
                    <a:pt x="3" y="7"/>
                  </a:cubicBezTo>
                  <a:cubicBezTo>
                    <a:pt x="0" y="4"/>
                    <a:pt x="4" y="0"/>
                    <a:pt x="7" y="3"/>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cxnSp>
          <p:nvCxnSpPr>
            <p:cNvPr id="1009" name="Google Shape;1009;p41"/>
            <p:cNvCxnSpPr/>
            <p:nvPr/>
          </p:nvCxnSpPr>
          <p:spPr>
            <a:xfrm>
              <a:off x="1130" y="2626"/>
              <a:ext cx="0" cy="0"/>
            </a:xfrm>
            <a:prstGeom prst="straightConnector1">
              <a:avLst/>
            </a:prstGeom>
            <a:noFill/>
            <a:ln>
              <a:noFill/>
            </a:ln>
          </p:spPr>
        </p:cxnSp>
        <p:cxnSp>
          <p:nvCxnSpPr>
            <p:cNvPr id="1010" name="Google Shape;1010;p41"/>
            <p:cNvCxnSpPr/>
            <p:nvPr/>
          </p:nvCxnSpPr>
          <p:spPr>
            <a:xfrm>
              <a:off x="1130" y="2626"/>
              <a:ext cx="0" cy="0"/>
            </a:xfrm>
            <a:prstGeom prst="straightConnector1">
              <a:avLst/>
            </a:prstGeom>
            <a:noFill/>
            <a:ln>
              <a:noFill/>
            </a:ln>
          </p:spPr>
        </p:cxnSp>
        <p:sp>
          <p:nvSpPr>
            <p:cNvPr id="1011" name="Google Shape;1011;p41"/>
            <p:cNvSpPr/>
            <p:nvPr/>
          </p:nvSpPr>
          <p:spPr>
            <a:xfrm>
              <a:off x="1703" y="2037"/>
              <a:ext cx="399" cy="185"/>
            </a:xfrm>
            <a:custGeom>
              <a:avLst/>
              <a:gdLst/>
              <a:ahLst/>
              <a:cxnLst/>
              <a:rect l="l" t="t" r="r" b="b"/>
              <a:pathLst>
                <a:path w="108" h="50" extrusionOk="0">
                  <a:moveTo>
                    <a:pt x="2" y="17"/>
                  </a:moveTo>
                  <a:cubicBezTo>
                    <a:pt x="0" y="47"/>
                    <a:pt x="0" y="47"/>
                    <a:pt x="0" y="47"/>
                  </a:cubicBezTo>
                  <a:cubicBezTo>
                    <a:pt x="0" y="47"/>
                    <a:pt x="63" y="50"/>
                    <a:pt x="108" y="23"/>
                  </a:cubicBezTo>
                  <a:cubicBezTo>
                    <a:pt x="94" y="0"/>
                    <a:pt x="94" y="0"/>
                    <a:pt x="94" y="0"/>
                  </a:cubicBezTo>
                  <a:lnTo>
                    <a:pt x="2" y="17"/>
                  </a:lnTo>
                  <a:close/>
                </a:path>
              </a:pathLst>
            </a:custGeom>
            <a:solidFill>
              <a:srgbClr val="7C443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012" name="Google Shape;1012;p41"/>
            <p:cNvSpPr/>
            <p:nvPr/>
          </p:nvSpPr>
          <p:spPr>
            <a:xfrm>
              <a:off x="869" y="873"/>
              <a:ext cx="1758" cy="1283"/>
            </a:xfrm>
            <a:custGeom>
              <a:avLst/>
              <a:gdLst/>
              <a:ahLst/>
              <a:cxnLst/>
              <a:rect l="l" t="t" r="r" b="b"/>
              <a:pathLst>
                <a:path w="740" h="540" extrusionOk="0">
                  <a:moveTo>
                    <a:pt x="670" y="312"/>
                  </a:moveTo>
                  <a:cubicBezTo>
                    <a:pt x="664" y="314"/>
                    <a:pt x="658" y="316"/>
                    <a:pt x="653" y="317"/>
                  </a:cubicBezTo>
                  <a:cubicBezTo>
                    <a:pt x="654" y="440"/>
                    <a:pt x="547" y="495"/>
                    <a:pt x="411" y="517"/>
                  </a:cubicBezTo>
                  <a:cubicBezTo>
                    <a:pt x="274" y="540"/>
                    <a:pt x="155" y="521"/>
                    <a:pt x="118" y="403"/>
                  </a:cubicBezTo>
                  <a:cubicBezTo>
                    <a:pt x="76" y="409"/>
                    <a:pt x="34" y="384"/>
                    <a:pt x="19" y="341"/>
                  </a:cubicBezTo>
                  <a:cubicBezTo>
                    <a:pt x="0" y="293"/>
                    <a:pt x="24" y="239"/>
                    <a:pt x="71" y="221"/>
                  </a:cubicBezTo>
                  <a:cubicBezTo>
                    <a:pt x="87" y="215"/>
                    <a:pt x="105" y="214"/>
                    <a:pt x="122" y="218"/>
                  </a:cubicBezTo>
                  <a:cubicBezTo>
                    <a:pt x="154" y="118"/>
                    <a:pt x="229" y="32"/>
                    <a:pt x="330" y="16"/>
                  </a:cubicBezTo>
                  <a:cubicBezTo>
                    <a:pt x="429" y="0"/>
                    <a:pt x="528" y="57"/>
                    <a:pt x="590" y="141"/>
                  </a:cubicBezTo>
                  <a:cubicBezTo>
                    <a:pt x="594" y="139"/>
                    <a:pt x="599" y="137"/>
                    <a:pt x="603" y="135"/>
                  </a:cubicBezTo>
                  <a:cubicBezTo>
                    <a:pt x="650" y="117"/>
                    <a:pt x="703" y="143"/>
                    <a:pt x="722" y="192"/>
                  </a:cubicBezTo>
                  <a:cubicBezTo>
                    <a:pt x="740" y="241"/>
                    <a:pt x="717" y="295"/>
                    <a:pt x="670" y="312"/>
                  </a:cubicBezTo>
                  <a:close/>
                </a:path>
              </a:pathLst>
            </a:custGeom>
            <a:solidFill>
              <a:srgbClr val="B1654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013" name="Google Shape;1013;p41"/>
            <p:cNvSpPr/>
            <p:nvPr/>
          </p:nvSpPr>
          <p:spPr>
            <a:xfrm>
              <a:off x="1109" y="1659"/>
              <a:ext cx="266" cy="428"/>
            </a:xfrm>
            <a:custGeom>
              <a:avLst/>
              <a:gdLst/>
              <a:ahLst/>
              <a:cxnLst/>
              <a:rect l="l" t="t" r="r" b="b"/>
              <a:pathLst>
                <a:path w="112" h="180" extrusionOk="0">
                  <a:moveTo>
                    <a:pt x="109" y="173"/>
                  </a:moveTo>
                  <a:cubicBezTo>
                    <a:pt x="61" y="149"/>
                    <a:pt x="25" y="105"/>
                    <a:pt x="13" y="53"/>
                  </a:cubicBezTo>
                  <a:cubicBezTo>
                    <a:pt x="9" y="37"/>
                    <a:pt x="8" y="21"/>
                    <a:pt x="8" y="4"/>
                  </a:cubicBezTo>
                  <a:cubicBezTo>
                    <a:pt x="9" y="1"/>
                    <a:pt x="3" y="0"/>
                    <a:pt x="2" y="4"/>
                  </a:cubicBezTo>
                  <a:cubicBezTo>
                    <a:pt x="0" y="61"/>
                    <a:pt x="25" y="117"/>
                    <a:pt x="69" y="154"/>
                  </a:cubicBezTo>
                  <a:cubicBezTo>
                    <a:pt x="80" y="164"/>
                    <a:pt x="93" y="172"/>
                    <a:pt x="106" y="179"/>
                  </a:cubicBezTo>
                  <a:cubicBezTo>
                    <a:pt x="110" y="180"/>
                    <a:pt x="112" y="175"/>
                    <a:pt x="109" y="173"/>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014" name="Google Shape;1014;p41"/>
            <p:cNvSpPr/>
            <p:nvPr/>
          </p:nvSpPr>
          <p:spPr>
            <a:xfrm>
              <a:off x="2278" y="1382"/>
              <a:ext cx="178" cy="562"/>
            </a:xfrm>
            <a:custGeom>
              <a:avLst/>
              <a:gdLst/>
              <a:ahLst/>
              <a:cxnLst/>
              <a:rect l="l" t="t" r="r" b="b"/>
              <a:pathLst>
                <a:path w="75" h="237" extrusionOk="0">
                  <a:moveTo>
                    <a:pt x="59" y="56"/>
                  </a:moveTo>
                  <a:cubicBezTo>
                    <a:pt x="54" y="38"/>
                    <a:pt x="46" y="20"/>
                    <a:pt x="36" y="3"/>
                  </a:cubicBezTo>
                  <a:cubicBezTo>
                    <a:pt x="34" y="0"/>
                    <a:pt x="29" y="4"/>
                    <a:pt x="31" y="7"/>
                  </a:cubicBezTo>
                  <a:cubicBezTo>
                    <a:pt x="66" y="62"/>
                    <a:pt x="67" y="134"/>
                    <a:pt x="34" y="190"/>
                  </a:cubicBezTo>
                  <a:cubicBezTo>
                    <a:pt x="25" y="205"/>
                    <a:pt x="15" y="218"/>
                    <a:pt x="2" y="230"/>
                  </a:cubicBezTo>
                  <a:cubicBezTo>
                    <a:pt x="0" y="233"/>
                    <a:pt x="3" y="237"/>
                    <a:pt x="6" y="235"/>
                  </a:cubicBezTo>
                  <a:cubicBezTo>
                    <a:pt x="54" y="190"/>
                    <a:pt x="75" y="121"/>
                    <a:pt x="59" y="56"/>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015" name="Google Shape;1015;p41"/>
            <p:cNvSpPr/>
            <p:nvPr/>
          </p:nvSpPr>
          <p:spPr>
            <a:xfrm>
              <a:off x="2409" y="1244"/>
              <a:ext cx="135" cy="268"/>
            </a:xfrm>
            <a:custGeom>
              <a:avLst/>
              <a:gdLst/>
              <a:ahLst/>
              <a:cxnLst/>
              <a:rect l="l" t="t" r="r" b="b"/>
              <a:pathLst>
                <a:path w="57" h="113" extrusionOk="0">
                  <a:moveTo>
                    <a:pt x="50" y="67"/>
                  </a:moveTo>
                  <a:cubicBezTo>
                    <a:pt x="48" y="64"/>
                    <a:pt x="43" y="66"/>
                    <a:pt x="45" y="70"/>
                  </a:cubicBezTo>
                  <a:cubicBezTo>
                    <a:pt x="50" y="80"/>
                    <a:pt x="51" y="93"/>
                    <a:pt x="41" y="100"/>
                  </a:cubicBezTo>
                  <a:cubicBezTo>
                    <a:pt x="32" y="108"/>
                    <a:pt x="22" y="102"/>
                    <a:pt x="16" y="93"/>
                  </a:cubicBezTo>
                  <a:cubicBezTo>
                    <a:pt x="6" y="77"/>
                    <a:pt x="6" y="54"/>
                    <a:pt x="11" y="36"/>
                  </a:cubicBezTo>
                  <a:cubicBezTo>
                    <a:pt x="15" y="25"/>
                    <a:pt x="21" y="15"/>
                    <a:pt x="29" y="7"/>
                  </a:cubicBezTo>
                  <a:cubicBezTo>
                    <a:pt x="31" y="5"/>
                    <a:pt x="27" y="0"/>
                    <a:pt x="25" y="3"/>
                  </a:cubicBezTo>
                  <a:cubicBezTo>
                    <a:pt x="8" y="20"/>
                    <a:pt x="0" y="45"/>
                    <a:pt x="2" y="69"/>
                  </a:cubicBezTo>
                  <a:cubicBezTo>
                    <a:pt x="3" y="80"/>
                    <a:pt x="7" y="92"/>
                    <a:pt x="15" y="101"/>
                  </a:cubicBezTo>
                  <a:cubicBezTo>
                    <a:pt x="22" y="110"/>
                    <a:pt x="34" y="113"/>
                    <a:pt x="44" y="106"/>
                  </a:cubicBezTo>
                  <a:cubicBezTo>
                    <a:pt x="57" y="97"/>
                    <a:pt x="57" y="80"/>
                    <a:pt x="50" y="67"/>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016" name="Google Shape;1016;p41"/>
            <p:cNvSpPr/>
            <p:nvPr/>
          </p:nvSpPr>
          <p:spPr>
            <a:xfrm>
              <a:off x="926" y="1500"/>
              <a:ext cx="150" cy="264"/>
            </a:xfrm>
            <a:custGeom>
              <a:avLst/>
              <a:gdLst/>
              <a:ahLst/>
              <a:cxnLst/>
              <a:rect l="l" t="t" r="r" b="b"/>
              <a:pathLst>
                <a:path w="63" h="111" extrusionOk="0">
                  <a:moveTo>
                    <a:pt x="51" y="33"/>
                  </a:moveTo>
                  <a:cubicBezTo>
                    <a:pt x="46" y="20"/>
                    <a:pt x="39" y="6"/>
                    <a:pt x="25" y="2"/>
                  </a:cubicBezTo>
                  <a:cubicBezTo>
                    <a:pt x="18" y="0"/>
                    <a:pt x="11" y="1"/>
                    <a:pt x="6" y="7"/>
                  </a:cubicBezTo>
                  <a:cubicBezTo>
                    <a:pt x="2" y="11"/>
                    <a:pt x="0" y="18"/>
                    <a:pt x="3" y="24"/>
                  </a:cubicBezTo>
                  <a:cubicBezTo>
                    <a:pt x="5" y="27"/>
                    <a:pt x="10" y="25"/>
                    <a:pt x="8" y="21"/>
                  </a:cubicBezTo>
                  <a:cubicBezTo>
                    <a:pt x="6" y="17"/>
                    <a:pt x="8" y="12"/>
                    <a:pt x="12" y="9"/>
                  </a:cubicBezTo>
                  <a:cubicBezTo>
                    <a:pt x="16" y="6"/>
                    <a:pt x="22" y="7"/>
                    <a:pt x="26" y="9"/>
                  </a:cubicBezTo>
                  <a:cubicBezTo>
                    <a:pt x="36" y="14"/>
                    <a:pt x="42" y="26"/>
                    <a:pt x="46" y="35"/>
                  </a:cubicBezTo>
                  <a:cubicBezTo>
                    <a:pt x="51" y="46"/>
                    <a:pt x="54" y="57"/>
                    <a:pt x="56" y="69"/>
                  </a:cubicBezTo>
                  <a:cubicBezTo>
                    <a:pt x="57" y="79"/>
                    <a:pt x="59" y="95"/>
                    <a:pt x="50" y="102"/>
                  </a:cubicBezTo>
                  <a:cubicBezTo>
                    <a:pt x="45" y="105"/>
                    <a:pt x="40" y="104"/>
                    <a:pt x="36" y="100"/>
                  </a:cubicBezTo>
                  <a:cubicBezTo>
                    <a:pt x="31" y="94"/>
                    <a:pt x="30" y="87"/>
                    <a:pt x="30" y="81"/>
                  </a:cubicBezTo>
                  <a:cubicBezTo>
                    <a:pt x="29" y="77"/>
                    <a:pt x="23" y="78"/>
                    <a:pt x="24" y="82"/>
                  </a:cubicBezTo>
                  <a:cubicBezTo>
                    <a:pt x="25" y="93"/>
                    <a:pt x="30" y="111"/>
                    <a:pt x="45" y="110"/>
                  </a:cubicBezTo>
                  <a:cubicBezTo>
                    <a:pt x="60" y="109"/>
                    <a:pt x="63" y="91"/>
                    <a:pt x="63" y="79"/>
                  </a:cubicBezTo>
                  <a:cubicBezTo>
                    <a:pt x="62" y="63"/>
                    <a:pt x="58" y="47"/>
                    <a:pt x="51" y="33"/>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017" name="Google Shape;1017;p41"/>
            <p:cNvSpPr/>
            <p:nvPr/>
          </p:nvSpPr>
          <p:spPr>
            <a:xfrm>
              <a:off x="1242" y="1619"/>
              <a:ext cx="242" cy="242"/>
            </a:xfrm>
            <a:custGeom>
              <a:avLst/>
              <a:gdLst/>
              <a:ahLst/>
              <a:cxnLst/>
              <a:rect l="l" t="t" r="r" b="b"/>
              <a:pathLst>
                <a:path w="102" h="102" extrusionOk="0">
                  <a:moveTo>
                    <a:pt x="98" y="43"/>
                  </a:moveTo>
                  <a:cubicBezTo>
                    <a:pt x="102" y="69"/>
                    <a:pt x="84" y="94"/>
                    <a:pt x="58" y="98"/>
                  </a:cubicBezTo>
                  <a:cubicBezTo>
                    <a:pt x="32" y="102"/>
                    <a:pt x="8" y="84"/>
                    <a:pt x="4" y="59"/>
                  </a:cubicBezTo>
                  <a:cubicBezTo>
                    <a:pt x="0" y="33"/>
                    <a:pt x="17" y="8"/>
                    <a:pt x="43" y="4"/>
                  </a:cubicBezTo>
                  <a:cubicBezTo>
                    <a:pt x="69" y="0"/>
                    <a:pt x="93" y="17"/>
                    <a:pt x="98" y="43"/>
                  </a:cubicBezTo>
                  <a:close/>
                </a:path>
              </a:pathLst>
            </a:custGeom>
            <a:solidFill>
              <a:srgbClr val="C36E5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018" name="Google Shape;1018;p41"/>
            <p:cNvSpPr/>
            <p:nvPr/>
          </p:nvSpPr>
          <p:spPr>
            <a:xfrm>
              <a:off x="2036" y="1491"/>
              <a:ext cx="242" cy="242"/>
            </a:xfrm>
            <a:custGeom>
              <a:avLst/>
              <a:gdLst/>
              <a:ahLst/>
              <a:cxnLst/>
              <a:rect l="l" t="t" r="r" b="b"/>
              <a:pathLst>
                <a:path w="102" h="102" extrusionOk="0">
                  <a:moveTo>
                    <a:pt x="98" y="43"/>
                  </a:moveTo>
                  <a:cubicBezTo>
                    <a:pt x="102" y="69"/>
                    <a:pt x="84" y="94"/>
                    <a:pt x="59" y="98"/>
                  </a:cubicBezTo>
                  <a:cubicBezTo>
                    <a:pt x="33" y="102"/>
                    <a:pt x="8" y="84"/>
                    <a:pt x="4" y="58"/>
                  </a:cubicBezTo>
                  <a:cubicBezTo>
                    <a:pt x="0" y="33"/>
                    <a:pt x="18" y="8"/>
                    <a:pt x="43" y="4"/>
                  </a:cubicBezTo>
                  <a:cubicBezTo>
                    <a:pt x="69" y="0"/>
                    <a:pt x="94" y="17"/>
                    <a:pt x="98" y="43"/>
                  </a:cubicBezTo>
                  <a:close/>
                </a:path>
              </a:pathLst>
            </a:custGeom>
            <a:solidFill>
              <a:srgbClr val="C36E5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019" name="Google Shape;1019;p41"/>
            <p:cNvSpPr/>
            <p:nvPr/>
          </p:nvSpPr>
          <p:spPr>
            <a:xfrm>
              <a:off x="1432" y="1488"/>
              <a:ext cx="136" cy="159"/>
            </a:xfrm>
            <a:custGeom>
              <a:avLst/>
              <a:gdLst/>
              <a:ahLst/>
              <a:cxnLst/>
              <a:rect l="l" t="t" r="r" b="b"/>
              <a:pathLst>
                <a:path w="57" h="67" extrusionOk="0">
                  <a:moveTo>
                    <a:pt x="54" y="29"/>
                  </a:moveTo>
                  <a:cubicBezTo>
                    <a:pt x="57" y="47"/>
                    <a:pt x="48" y="63"/>
                    <a:pt x="34" y="65"/>
                  </a:cubicBezTo>
                  <a:cubicBezTo>
                    <a:pt x="20" y="67"/>
                    <a:pt x="6" y="55"/>
                    <a:pt x="3" y="38"/>
                  </a:cubicBezTo>
                  <a:cubicBezTo>
                    <a:pt x="0" y="20"/>
                    <a:pt x="9" y="4"/>
                    <a:pt x="24" y="2"/>
                  </a:cubicBezTo>
                  <a:cubicBezTo>
                    <a:pt x="38" y="0"/>
                    <a:pt x="51" y="12"/>
                    <a:pt x="54" y="29"/>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020" name="Google Shape;1020;p41"/>
            <p:cNvSpPr/>
            <p:nvPr/>
          </p:nvSpPr>
          <p:spPr>
            <a:xfrm>
              <a:off x="1893" y="1412"/>
              <a:ext cx="136" cy="162"/>
            </a:xfrm>
            <a:custGeom>
              <a:avLst/>
              <a:gdLst/>
              <a:ahLst/>
              <a:cxnLst/>
              <a:rect l="l" t="t" r="r" b="b"/>
              <a:pathLst>
                <a:path w="57" h="68" extrusionOk="0">
                  <a:moveTo>
                    <a:pt x="54" y="30"/>
                  </a:moveTo>
                  <a:cubicBezTo>
                    <a:pt x="57" y="48"/>
                    <a:pt x="48" y="64"/>
                    <a:pt x="34" y="66"/>
                  </a:cubicBezTo>
                  <a:cubicBezTo>
                    <a:pt x="20" y="68"/>
                    <a:pt x="6" y="56"/>
                    <a:pt x="3" y="38"/>
                  </a:cubicBezTo>
                  <a:cubicBezTo>
                    <a:pt x="0" y="21"/>
                    <a:pt x="9" y="5"/>
                    <a:pt x="24" y="3"/>
                  </a:cubicBezTo>
                  <a:cubicBezTo>
                    <a:pt x="38" y="0"/>
                    <a:pt x="51" y="13"/>
                    <a:pt x="54" y="3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021" name="Google Shape;1021;p41"/>
            <p:cNvSpPr/>
            <p:nvPr/>
          </p:nvSpPr>
          <p:spPr>
            <a:xfrm>
              <a:off x="1582" y="1567"/>
              <a:ext cx="183" cy="175"/>
            </a:xfrm>
            <a:custGeom>
              <a:avLst/>
              <a:gdLst/>
              <a:ahLst/>
              <a:cxnLst/>
              <a:rect l="l" t="t" r="r" b="b"/>
              <a:pathLst>
                <a:path w="77" h="74" extrusionOk="0">
                  <a:moveTo>
                    <a:pt x="76" y="35"/>
                  </a:moveTo>
                  <a:cubicBezTo>
                    <a:pt x="77" y="44"/>
                    <a:pt x="73" y="52"/>
                    <a:pt x="67" y="58"/>
                  </a:cubicBezTo>
                  <a:cubicBezTo>
                    <a:pt x="60" y="64"/>
                    <a:pt x="51" y="67"/>
                    <a:pt x="42" y="69"/>
                  </a:cubicBezTo>
                  <a:cubicBezTo>
                    <a:pt x="30" y="70"/>
                    <a:pt x="0" y="74"/>
                    <a:pt x="2" y="53"/>
                  </a:cubicBezTo>
                  <a:cubicBezTo>
                    <a:pt x="3" y="45"/>
                    <a:pt x="10" y="37"/>
                    <a:pt x="15" y="31"/>
                  </a:cubicBezTo>
                  <a:cubicBezTo>
                    <a:pt x="17" y="28"/>
                    <a:pt x="19" y="26"/>
                    <a:pt x="21" y="23"/>
                  </a:cubicBezTo>
                  <a:cubicBezTo>
                    <a:pt x="25" y="18"/>
                    <a:pt x="31" y="11"/>
                    <a:pt x="37" y="7"/>
                  </a:cubicBezTo>
                  <a:cubicBezTo>
                    <a:pt x="38" y="7"/>
                    <a:pt x="38" y="7"/>
                    <a:pt x="38" y="7"/>
                  </a:cubicBezTo>
                  <a:cubicBezTo>
                    <a:pt x="38" y="7"/>
                    <a:pt x="38" y="7"/>
                    <a:pt x="38" y="7"/>
                  </a:cubicBezTo>
                  <a:cubicBezTo>
                    <a:pt x="40" y="6"/>
                    <a:pt x="43" y="4"/>
                    <a:pt x="45" y="3"/>
                  </a:cubicBezTo>
                  <a:cubicBezTo>
                    <a:pt x="53" y="0"/>
                    <a:pt x="61" y="4"/>
                    <a:pt x="66" y="11"/>
                  </a:cubicBezTo>
                  <a:cubicBezTo>
                    <a:pt x="70" y="18"/>
                    <a:pt x="75" y="27"/>
                    <a:pt x="76" y="35"/>
                  </a:cubicBezTo>
                  <a:close/>
                </a:path>
              </a:pathLst>
            </a:custGeom>
            <a:solidFill>
              <a:srgbClr val="7C354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022" name="Google Shape;1022;p41"/>
            <p:cNvSpPr/>
            <p:nvPr/>
          </p:nvSpPr>
          <p:spPr>
            <a:xfrm>
              <a:off x="1808" y="1671"/>
              <a:ext cx="71" cy="114"/>
            </a:xfrm>
            <a:custGeom>
              <a:avLst/>
              <a:gdLst/>
              <a:ahLst/>
              <a:cxnLst/>
              <a:rect l="l" t="t" r="r" b="b"/>
              <a:pathLst>
                <a:path w="30" h="48" extrusionOk="0">
                  <a:moveTo>
                    <a:pt x="22" y="0"/>
                  </a:moveTo>
                  <a:cubicBezTo>
                    <a:pt x="17" y="0"/>
                    <a:pt x="14" y="3"/>
                    <a:pt x="14" y="8"/>
                  </a:cubicBezTo>
                  <a:cubicBezTo>
                    <a:pt x="14" y="9"/>
                    <a:pt x="14" y="9"/>
                    <a:pt x="14" y="10"/>
                  </a:cubicBezTo>
                  <a:cubicBezTo>
                    <a:pt x="14" y="10"/>
                    <a:pt x="14" y="10"/>
                    <a:pt x="14" y="10"/>
                  </a:cubicBezTo>
                  <a:cubicBezTo>
                    <a:pt x="14" y="10"/>
                    <a:pt x="14" y="10"/>
                    <a:pt x="14" y="10"/>
                  </a:cubicBezTo>
                  <a:cubicBezTo>
                    <a:pt x="13" y="12"/>
                    <a:pt x="13" y="13"/>
                    <a:pt x="13" y="14"/>
                  </a:cubicBezTo>
                  <a:cubicBezTo>
                    <a:pt x="13" y="16"/>
                    <a:pt x="12" y="17"/>
                    <a:pt x="12" y="18"/>
                  </a:cubicBezTo>
                  <a:cubicBezTo>
                    <a:pt x="11" y="19"/>
                    <a:pt x="11" y="19"/>
                    <a:pt x="11" y="20"/>
                  </a:cubicBezTo>
                  <a:cubicBezTo>
                    <a:pt x="11" y="20"/>
                    <a:pt x="11" y="21"/>
                    <a:pt x="11" y="21"/>
                  </a:cubicBezTo>
                  <a:cubicBezTo>
                    <a:pt x="10" y="23"/>
                    <a:pt x="8" y="26"/>
                    <a:pt x="7" y="28"/>
                  </a:cubicBezTo>
                  <a:cubicBezTo>
                    <a:pt x="7" y="28"/>
                    <a:pt x="6" y="29"/>
                    <a:pt x="6" y="30"/>
                  </a:cubicBezTo>
                  <a:cubicBezTo>
                    <a:pt x="6" y="30"/>
                    <a:pt x="5" y="30"/>
                    <a:pt x="5" y="30"/>
                  </a:cubicBezTo>
                  <a:cubicBezTo>
                    <a:pt x="5" y="30"/>
                    <a:pt x="5" y="30"/>
                    <a:pt x="5" y="31"/>
                  </a:cubicBezTo>
                  <a:cubicBezTo>
                    <a:pt x="5" y="31"/>
                    <a:pt x="5" y="31"/>
                    <a:pt x="5" y="31"/>
                  </a:cubicBezTo>
                  <a:cubicBezTo>
                    <a:pt x="5" y="31"/>
                    <a:pt x="5" y="31"/>
                    <a:pt x="4" y="32"/>
                  </a:cubicBezTo>
                  <a:cubicBezTo>
                    <a:pt x="4" y="32"/>
                    <a:pt x="3" y="33"/>
                    <a:pt x="3" y="33"/>
                  </a:cubicBezTo>
                  <a:cubicBezTo>
                    <a:pt x="0" y="36"/>
                    <a:pt x="0" y="42"/>
                    <a:pt x="3" y="45"/>
                  </a:cubicBezTo>
                  <a:cubicBezTo>
                    <a:pt x="6" y="47"/>
                    <a:pt x="11" y="48"/>
                    <a:pt x="14" y="45"/>
                  </a:cubicBezTo>
                  <a:cubicBezTo>
                    <a:pt x="23" y="34"/>
                    <a:pt x="29" y="22"/>
                    <a:pt x="30" y="8"/>
                  </a:cubicBezTo>
                  <a:cubicBezTo>
                    <a:pt x="30" y="4"/>
                    <a:pt x="26" y="0"/>
                    <a:pt x="22"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023" name="Google Shape;1023;p41"/>
            <p:cNvSpPr/>
            <p:nvPr/>
          </p:nvSpPr>
          <p:spPr>
            <a:xfrm>
              <a:off x="1385" y="1420"/>
              <a:ext cx="97" cy="71"/>
            </a:xfrm>
            <a:custGeom>
              <a:avLst/>
              <a:gdLst/>
              <a:ahLst/>
              <a:cxnLst/>
              <a:rect l="l" t="t" r="r" b="b"/>
              <a:pathLst>
                <a:path w="41" h="30" extrusionOk="0">
                  <a:moveTo>
                    <a:pt x="39" y="5"/>
                  </a:moveTo>
                  <a:cubicBezTo>
                    <a:pt x="36" y="2"/>
                    <a:pt x="32" y="0"/>
                    <a:pt x="28" y="3"/>
                  </a:cubicBezTo>
                  <a:cubicBezTo>
                    <a:pt x="20" y="6"/>
                    <a:pt x="13" y="10"/>
                    <a:pt x="5" y="14"/>
                  </a:cubicBezTo>
                  <a:cubicBezTo>
                    <a:pt x="1" y="16"/>
                    <a:pt x="0" y="22"/>
                    <a:pt x="2" y="25"/>
                  </a:cubicBezTo>
                  <a:cubicBezTo>
                    <a:pt x="5" y="29"/>
                    <a:pt x="9" y="30"/>
                    <a:pt x="13" y="28"/>
                  </a:cubicBezTo>
                  <a:cubicBezTo>
                    <a:pt x="21" y="24"/>
                    <a:pt x="28" y="20"/>
                    <a:pt x="36" y="16"/>
                  </a:cubicBezTo>
                  <a:cubicBezTo>
                    <a:pt x="40" y="14"/>
                    <a:pt x="41" y="9"/>
                    <a:pt x="39" y="5"/>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024" name="Google Shape;1024;p41"/>
            <p:cNvSpPr/>
            <p:nvPr/>
          </p:nvSpPr>
          <p:spPr>
            <a:xfrm>
              <a:off x="1905" y="1341"/>
              <a:ext cx="95" cy="43"/>
            </a:xfrm>
            <a:custGeom>
              <a:avLst/>
              <a:gdLst/>
              <a:ahLst/>
              <a:cxnLst/>
              <a:rect l="l" t="t" r="r" b="b"/>
              <a:pathLst>
                <a:path w="40" h="18" extrusionOk="0">
                  <a:moveTo>
                    <a:pt x="32" y="2"/>
                  </a:moveTo>
                  <a:cubicBezTo>
                    <a:pt x="24" y="1"/>
                    <a:pt x="16" y="1"/>
                    <a:pt x="8" y="1"/>
                  </a:cubicBezTo>
                  <a:cubicBezTo>
                    <a:pt x="4" y="0"/>
                    <a:pt x="0" y="4"/>
                    <a:pt x="0" y="9"/>
                  </a:cubicBezTo>
                  <a:cubicBezTo>
                    <a:pt x="0" y="13"/>
                    <a:pt x="3" y="16"/>
                    <a:pt x="8" y="17"/>
                  </a:cubicBezTo>
                  <a:cubicBezTo>
                    <a:pt x="16" y="17"/>
                    <a:pt x="24" y="17"/>
                    <a:pt x="32" y="18"/>
                  </a:cubicBezTo>
                  <a:cubicBezTo>
                    <a:pt x="36" y="18"/>
                    <a:pt x="40" y="14"/>
                    <a:pt x="40" y="10"/>
                  </a:cubicBezTo>
                  <a:cubicBezTo>
                    <a:pt x="40" y="5"/>
                    <a:pt x="37" y="2"/>
                    <a:pt x="32" y="2"/>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025" name="Google Shape;1025;p41"/>
            <p:cNvSpPr/>
            <p:nvPr/>
          </p:nvSpPr>
          <p:spPr>
            <a:xfrm>
              <a:off x="1233" y="1189"/>
              <a:ext cx="914" cy="513"/>
            </a:xfrm>
            <a:custGeom>
              <a:avLst/>
              <a:gdLst/>
              <a:ahLst/>
              <a:cxnLst/>
              <a:rect l="l" t="t" r="r" b="b"/>
              <a:pathLst>
                <a:path w="385" h="216" extrusionOk="0">
                  <a:moveTo>
                    <a:pt x="293" y="2"/>
                  </a:moveTo>
                  <a:cubicBezTo>
                    <a:pt x="242" y="0"/>
                    <a:pt x="199" y="41"/>
                    <a:pt x="197" y="94"/>
                  </a:cubicBezTo>
                  <a:cubicBezTo>
                    <a:pt x="197" y="99"/>
                    <a:pt x="197" y="104"/>
                    <a:pt x="197" y="109"/>
                  </a:cubicBezTo>
                  <a:cubicBezTo>
                    <a:pt x="197" y="109"/>
                    <a:pt x="197" y="109"/>
                    <a:pt x="197" y="109"/>
                  </a:cubicBezTo>
                  <a:cubicBezTo>
                    <a:pt x="194" y="110"/>
                    <a:pt x="191" y="110"/>
                    <a:pt x="187" y="111"/>
                  </a:cubicBezTo>
                  <a:cubicBezTo>
                    <a:pt x="185" y="90"/>
                    <a:pt x="177" y="71"/>
                    <a:pt x="163" y="56"/>
                  </a:cubicBezTo>
                  <a:cubicBezTo>
                    <a:pt x="146" y="38"/>
                    <a:pt x="123" y="27"/>
                    <a:pt x="98" y="26"/>
                  </a:cubicBezTo>
                  <a:cubicBezTo>
                    <a:pt x="73" y="25"/>
                    <a:pt x="49" y="34"/>
                    <a:pt x="31" y="51"/>
                  </a:cubicBezTo>
                  <a:cubicBezTo>
                    <a:pt x="13" y="69"/>
                    <a:pt x="2" y="92"/>
                    <a:pt x="1" y="117"/>
                  </a:cubicBezTo>
                  <a:cubicBezTo>
                    <a:pt x="0" y="143"/>
                    <a:pt x="9" y="167"/>
                    <a:pt x="26" y="186"/>
                  </a:cubicBezTo>
                  <a:cubicBezTo>
                    <a:pt x="43" y="204"/>
                    <a:pt x="66" y="215"/>
                    <a:pt x="91" y="216"/>
                  </a:cubicBezTo>
                  <a:cubicBezTo>
                    <a:pt x="92" y="216"/>
                    <a:pt x="93" y="216"/>
                    <a:pt x="94" y="216"/>
                  </a:cubicBezTo>
                  <a:cubicBezTo>
                    <a:pt x="118" y="216"/>
                    <a:pt x="141" y="207"/>
                    <a:pt x="158" y="191"/>
                  </a:cubicBezTo>
                  <a:cubicBezTo>
                    <a:pt x="176" y="174"/>
                    <a:pt x="186" y="151"/>
                    <a:pt x="187" y="127"/>
                  </a:cubicBezTo>
                  <a:cubicBezTo>
                    <a:pt x="192" y="126"/>
                    <a:pt x="196" y="125"/>
                    <a:pt x="201" y="125"/>
                  </a:cubicBezTo>
                  <a:cubicBezTo>
                    <a:pt x="212" y="163"/>
                    <a:pt x="246" y="191"/>
                    <a:pt x="286" y="192"/>
                  </a:cubicBezTo>
                  <a:cubicBezTo>
                    <a:pt x="288" y="192"/>
                    <a:pt x="289" y="192"/>
                    <a:pt x="290" y="192"/>
                  </a:cubicBezTo>
                  <a:cubicBezTo>
                    <a:pt x="314" y="192"/>
                    <a:pt x="336" y="183"/>
                    <a:pt x="353" y="167"/>
                  </a:cubicBezTo>
                  <a:cubicBezTo>
                    <a:pt x="372" y="149"/>
                    <a:pt x="382" y="126"/>
                    <a:pt x="383" y="101"/>
                  </a:cubicBezTo>
                  <a:cubicBezTo>
                    <a:pt x="385" y="48"/>
                    <a:pt x="345" y="4"/>
                    <a:pt x="293" y="2"/>
                  </a:cubicBezTo>
                  <a:close/>
                  <a:moveTo>
                    <a:pt x="150" y="182"/>
                  </a:moveTo>
                  <a:cubicBezTo>
                    <a:pt x="134" y="197"/>
                    <a:pt x="113" y="205"/>
                    <a:pt x="91" y="204"/>
                  </a:cubicBezTo>
                  <a:cubicBezTo>
                    <a:pt x="70" y="203"/>
                    <a:pt x="50" y="194"/>
                    <a:pt x="35" y="178"/>
                  </a:cubicBezTo>
                  <a:cubicBezTo>
                    <a:pt x="20" y="161"/>
                    <a:pt x="13" y="140"/>
                    <a:pt x="13" y="118"/>
                  </a:cubicBezTo>
                  <a:cubicBezTo>
                    <a:pt x="14" y="96"/>
                    <a:pt x="23" y="75"/>
                    <a:pt x="39" y="60"/>
                  </a:cubicBezTo>
                  <a:cubicBezTo>
                    <a:pt x="55" y="46"/>
                    <a:pt x="74" y="38"/>
                    <a:pt x="95" y="38"/>
                  </a:cubicBezTo>
                  <a:cubicBezTo>
                    <a:pt x="96" y="38"/>
                    <a:pt x="97" y="38"/>
                    <a:pt x="98" y="38"/>
                  </a:cubicBezTo>
                  <a:cubicBezTo>
                    <a:pt x="119" y="39"/>
                    <a:pt x="139" y="48"/>
                    <a:pt x="154" y="64"/>
                  </a:cubicBezTo>
                  <a:cubicBezTo>
                    <a:pt x="169" y="80"/>
                    <a:pt x="176" y="102"/>
                    <a:pt x="176" y="124"/>
                  </a:cubicBezTo>
                  <a:cubicBezTo>
                    <a:pt x="175" y="146"/>
                    <a:pt x="166" y="167"/>
                    <a:pt x="150" y="182"/>
                  </a:cubicBezTo>
                  <a:close/>
                  <a:moveTo>
                    <a:pt x="345" y="158"/>
                  </a:moveTo>
                  <a:cubicBezTo>
                    <a:pt x="329" y="173"/>
                    <a:pt x="309" y="181"/>
                    <a:pt x="287" y="180"/>
                  </a:cubicBezTo>
                  <a:cubicBezTo>
                    <a:pt x="242" y="179"/>
                    <a:pt x="207" y="140"/>
                    <a:pt x="209" y="94"/>
                  </a:cubicBezTo>
                  <a:cubicBezTo>
                    <a:pt x="210" y="49"/>
                    <a:pt x="247" y="14"/>
                    <a:pt x="290" y="14"/>
                  </a:cubicBezTo>
                  <a:cubicBezTo>
                    <a:pt x="291" y="14"/>
                    <a:pt x="292" y="14"/>
                    <a:pt x="293" y="14"/>
                  </a:cubicBezTo>
                  <a:cubicBezTo>
                    <a:pt x="338" y="16"/>
                    <a:pt x="373" y="54"/>
                    <a:pt x="371" y="100"/>
                  </a:cubicBezTo>
                  <a:cubicBezTo>
                    <a:pt x="370" y="122"/>
                    <a:pt x="361" y="143"/>
                    <a:pt x="345" y="158"/>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026" name="Google Shape;1026;p41"/>
            <p:cNvSpPr/>
            <p:nvPr/>
          </p:nvSpPr>
          <p:spPr>
            <a:xfrm>
              <a:off x="933" y="650"/>
              <a:ext cx="1519" cy="753"/>
            </a:xfrm>
            <a:custGeom>
              <a:avLst/>
              <a:gdLst/>
              <a:ahLst/>
              <a:cxnLst/>
              <a:rect l="l" t="t" r="r" b="b"/>
              <a:pathLst>
                <a:path w="639" h="317" extrusionOk="0">
                  <a:moveTo>
                    <a:pt x="628" y="154"/>
                  </a:moveTo>
                  <a:cubicBezTo>
                    <a:pt x="617" y="182"/>
                    <a:pt x="601" y="208"/>
                    <a:pt x="582" y="232"/>
                  </a:cubicBezTo>
                  <a:cubicBezTo>
                    <a:pt x="581" y="248"/>
                    <a:pt x="580" y="264"/>
                    <a:pt x="579" y="279"/>
                  </a:cubicBezTo>
                  <a:cubicBezTo>
                    <a:pt x="579" y="283"/>
                    <a:pt x="574" y="285"/>
                    <a:pt x="572" y="281"/>
                  </a:cubicBezTo>
                  <a:cubicBezTo>
                    <a:pt x="556" y="249"/>
                    <a:pt x="529" y="224"/>
                    <a:pt x="498" y="207"/>
                  </a:cubicBezTo>
                  <a:cubicBezTo>
                    <a:pt x="431" y="171"/>
                    <a:pt x="352" y="177"/>
                    <a:pt x="281" y="196"/>
                  </a:cubicBezTo>
                  <a:cubicBezTo>
                    <a:pt x="211" y="215"/>
                    <a:pt x="134" y="245"/>
                    <a:pt x="98" y="312"/>
                  </a:cubicBezTo>
                  <a:cubicBezTo>
                    <a:pt x="97" y="312"/>
                    <a:pt x="97" y="312"/>
                    <a:pt x="97" y="313"/>
                  </a:cubicBezTo>
                  <a:cubicBezTo>
                    <a:pt x="96" y="315"/>
                    <a:pt x="93" y="317"/>
                    <a:pt x="90" y="314"/>
                  </a:cubicBezTo>
                  <a:cubicBezTo>
                    <a:pt x="48" y="266"/>
                    <a:pt x="48" y="266"/>
                    <a:pt x="48" y="266"/>
                  </a:cubicBezTo>
                  <a:cubicBezTo>
                    <a:pt x="37" y="253"/>
                    <a:pt x="24" y="241"/>
                    <a:pt x="14" y="227"/>
                  </a:cubicBezTo>
                  <a:cubicBezTo>
                    <a:pt x="6" y="215"/>
                    <a:pt x="0" y="200"/>
                    <a:pt x="6" y="185"/>
                  </a:cubicBezTo>
                  <a:cubicBezTo>
                    <a:pt x="11" y="173"/>
                    <a:pt x="24" y="167"/>
                    <a:pt x="37" y="167"/>
                  </a:cubicBezTo>
                  <a:cubicBezTo>
                    <a:pt x="47" y="167"/>
                    <a:pt x="55" y="171"/>
                    <a:pt x="64" y="175"/>
                  </a:cubicBezTo>
                  <a:cubicBezTo>
                    <a:pt x="53" y="156"/>
                    <a:pt x="46" y="133"/>
                    <a:pt x="62" y="115"/>
                  </a:cubicBezTo>
                  <a:cubicBezTo>
                    <a:pt x="70" y="105"/>
                    <a:pt x="84" y="101"/>
                    <a:pt x="96" y="105"/>
                  </a:cubicBezTo>
                  <a:cubicBezTo>
                    <a:pt x="104" y="108"/>
                    <a:pt x="111" y="113"/>
                    <a:pt x="118" y="119"/>
                  </a:cubicBezTo>
                  <a:cubicBezTo>
                    <a:pt x="112" y="97"/>
                    <a:pt x="111" y="73"/>
                    <a:pt x="132" y="59"/>
                  </a:cubicBezTo>
                  <a:cubicBezTo>
                    <a:pt x="146" y="50"/>
                    <a:pt x="164" y="53"/>
                    <a:pt x="175" y="63"/>
                  </a:cubicBezTo>
                  <a:cubicBezTo>
                    <a:pt x="175" y="58"/>
                    <a:pt x="175" y="52"/>
                    <a:pt x="176" y="47"/>
                  </a:cubicBezTo>
                  <a:cubicBezTo>
                    <a:pt x="179" y="37"/>
                    <a:pt x="185" y="27"/>
                    <a:pt x="195" y="22"/>
                  </a:cubicBezTo>
                  <a:cubicBezTo>
                    <a:pt x="207" y="18"/>
                    <a:pt x="219" y="21"/>
                    <a:pt x="229" y="29"/>
                  </a:cubicBezTo>
                  <a:cubicBezTo>
                    <a:pt x="235" y="34"/>
                    <a:pt x="239" y="40"/>
                    <a:pt x="243" y="47"/>
                  </a:cubicBezTo>
                  <a:cubicBezTo>
                    <a:pt x="244" y="38"/>
                    <a:pt x="246" y="29"/>
                    <a:pt x="250" y="21"/>
                  </a:cubicBezTo>
                  <a:cubicBezTo>
                    <a:pt x="255" y="11"/>
                    <a:pt x="264" y="3"/>
                    <a:pt x="276" y="2"/>
                  </a:cubicBezTo>
                  <a:cubicBezTo>
                    <a:pt x="288" y="0"/>
                    <a:pt x="299" y="7"/>
                    <a:pt x="306" y="16"/>
                  </a:cubicBezTo>
                  <a:cubicBezTo>
                    <a:pt x="311" y="22"/>
                    <a:pt x="313" y="29"/>
                    <a:pt x="315" y="36"/>
                  </a:cubicBezTo>
                  <a:cubicBezTo>
                    <a:pt x="317" y="29"/>
                    <a:pt x="320" y="23"/>
                    <a:pt x="324" y="17"/>
                  </a:cubicBezTo>
                  <a:cubicBezTo>
                    <a:pt x="330" y="8"/>
                    <a:pt x="341" y="1"/>
                    <a:pt x="352" y="0"/>
                  </a:cubicBezTo>
                  <a:cubicBezTo>
                    <a:pt x="364" y="0"/>
                    <a:pt x="373" y="8"/>
                    <a:pt x="379" y="17"/>
                  </a:cubicBezTo>
                  <a:cubicBezTo>
                    <a:pt x="382" y="22"/>
                    <a:pt x="383" y="27"/>
                    <a:pt x="384" y="31"/>
                  </a:cubicBezTo>
                  <a:cubicBezTo>
                    <a:pt x="394" y="16"/>
                    <a:pt x="412" y="7"/>
                    <a:pt x="430" y="13"/>
                  </a:cubicBezTo>
                  <a:cubicBezTo>
                    <a:pt x="446" y="18"/>
                    <a:pt x="456" y="33"/>
                    <a:pt x="458" y="48"/>
                  </a:cubicBezTo>
                  <a:cubicBezTo>
                    <a:pt x="461" y="44"/>
                    <a:pt x="464" y="41"/>
                    <a:pt x="468" y="37"/>
                  </a:cubicBezTo>
                  <a:cubicBezTo>
                    <a:pt x="477" y="31"/>
                    <a:pt x="489" y="27"/>
                    <a:pt x="500" y="31"/>
                  </a:cubicBezTo>
                  <a:cubicBezTo>
                    <a:pt x="516" y="37"/>
                    <a:pt x="521" y="51"/>
                    <a:pt x="522" y="66"/>
                  </a:cubicBezTo>
                  <a:cubicBezTo>
                    <a:pt x="524" y="64"/>
                    <a:pt x="526" y="62"/>
                    <a:pt x="529" y="60"/>
                  </a:cubicBezTo>
                  <a:cubicBezTo>
                    <a:pt x="540" y="53"/>
                    <a:pt x="554" y="54"/>
                    <a:pt x="565" y="60"/>
                  </a:cubicBezTo>
                  <a:cubicBezTo>
                    <a:pt x="583" y="70"/>
                    <a:pt x="585" y="91"/>
                    <a:pt x="582" y="110"/>
                  </a:cubicBezTo>
                  <a:cubicBezTo>
                    <a:pt x="589" y="103"/>
                    <a:pt x="596" y="97"/>
                    <a:pt x="606" y="95"/>
                  </a:cubicBezTo>
                  <a:cubicBezTo>
                    <a:pt x="619" y="93"/>
                    <a:pt x="632" y="99"/>
                    <a:pt x="636" y="112"/>
                  </a:cubicBezTo>
                  <a:cubicBezTo>
                    <a:pt x="639" y="126"/>
                    <a:pt x="633" y="141"/>
                    <a:pt x="628" y="154"/>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grpSp>
      <p:grpSp>
        <p:nvGrpSpPr>
          <p:cNvPr id="1027" name="Google Shape;1027;p41"/>
          <p:cNvGrpSpPr/>
          <p:nvPr/>
        </p:nvGrpSpPr>
        <p:grpSpPr>
          <a:xfrm>
            <a:off x="6114039" y="706150"/>
            <a:ext cx="2013211" cy="1379825"/>
            <a:chOff x="5563364" y="824875"/>
            <a:chExt cx="2013211" cy="1379825"/>
          </a:xfrm>
        </p:grpSpPr>
        <p:grpSp>
          <p:nvGrpSpPr>
            <p:cNvPr id="1028" name="Google Shape;1028;p41"/>
            <p:cNvGrpSpPr/>
            <p:nvPr/>
          </p:nvGrpSpPr>
          <p:grpSpPr>
            <a:xfrm>
              <a:off x="5563364" y="1141407"/>
              <a:ext cx="1430577" cy="1063293"/>
              <a:chOff x="5563364" y="1141407"/>
              <a:chExt cx="1430577" cy="1063293"/>
            </a:xfrm>
          </p:grpSpPr>
          <p:sp>
            <p:nvSpPr>
              <p:cNvPr id="1029" name="Google Shape;1029;p41"/>
              <p:cNvSpPr/>
              <p:nvPr/>
            </p:nvSpPr>
            <p:spPr>
              <a:xfrm>
                <a:off x="5563364" y="1141407"/>
                <a:ext cx="294752" cy="307843"/>
              </a:xfrm>
              <a:custGeom>
                <a:avLst/>
                <a:gdLst/>
                <a:ahLst/>
                <a:cxnLst/>
                <a:rect l="l" t="t" r="r" b="b"/>
                <a:pathLst>
                  <a:path w="4072" h="4253" extrusionOk="0">
                    <a:moveTo>
                      <a:pt x="3855" y="1517"/>
                    </a:moveTo>
                    <a:cubicBezTo>
                      <a:pt x="2595" y="1517"/>
                      <a:pt x="2595" y="1517"/>
                      <a:pt x="2595" y="1517"/>
                    </a:cubicBezTo>
                    <a:cubicBezTo>
                      <a:pt x="2435" y="1068"/>
                      <a:pt x="2274" y="619"/>
                      <a:pt x="2113" y="169"/>
                    </a:cubicBezTo>
                    <a:cubicBezTo>
                      <a:pt x="2056" y="10"/>
                      <a:pt x="1832" y="0"/>
                      <a:pt x="1779" y="169"/>
                    </a:cubicBezTo>
                    <a:cubicBezTo>
                      <a:pt x="1639" y="619"/>
                      <a:pt x="1499" y="1068"/>
                      <a:pt x="1359" y="1517"/>
                    </a:cubicBezTo>
                    <a:cubicBezTo>
                      <a:pt x="217" y="1517"/>
                      <a:pt x="217" y="1517"/>
                      <a:pt x="217" y="1517"/>
                    </a:cubicBezTo>
                    <a:cubicBezTo>
                      <a:pt x="30" y="1517"/>
                      <a:pt x="0" y="1742"/>
                      <a:pt x="130" y="1839"/>
                    </a:cubicBezTo>
                    <a:cubicBezTo>
                      <a:pt x="435" y="2069"/>
                      <a:pt x="740" y="2298"/>
                      <a:pt x="1045" y="2528"/>
                    </a:cubicBezTo>
                    <a:cubicBezTo>
                      <a:pt x="895" y="3010"/>
                      <a:pt x="745" y="3492"/>
                      <a:pt x="595" y="3974"/>
                    </a:cubicBezTo>
                    <a:cubicBezTo>
                      <a:pt x="571" y="4050"/>
                      <a:pt x="599" y="4109"/>
                      <a:pt x="647" y="4145"/>
                    </a:cubicBezTo>
                    <a:cubicBezTo>
                      <a:pt x="693" y="4203"/>
                      <a:pt x="771" y="4228"/>
                      <a:pt x="849" y="4169"/>
                    </a:cubicBezTo>
                    <a:cubicBezTo>
                      <a:pt x="1245" y="3871"/>
                      <a:pt x="1641" y="3573"/>
                      <a:pt x="2037" y="3274"/>
                    </a:cubicBezTo>
                    <a:cubicBezTo>
                      <a:pt x="2431" y="3570"/>
                      <a:pt x="2824" y="3866"/>
                      <a:pt x="3218" y="4162"/>
                    </a:cubicBezTo>
                    <a:cubicBezTo>
                      <a:pt x="3339" y="4253"/>
                      <a:pt x="3521" y="4103"/>
                      <a:pt x="3472" y="3968"/>
                    </a:cubicBezTo>
                    <a:cubicBezTo>
                      <a:pt x="3306" y="3502"/>
                      <a:pt x="3139" y="3036"/>
                      <a:pt x="2972" y="2570"/>
                    </a:cubicBezTo>
                    <a:cubicBezTo>
                      <a:pt x="3296" y="2326"/>
                      <a:pt x="3619" y="2083"/>
                      <a:pt x="3943" y="1839"/>
                    </a:cubicBezTo>
                    <a:cubicBezTo>
                      <a:pt x="4072" y="1741"/>
                      <a:pt x="4042" y="1517"/>
                      <a:pt x="3855" y="1517"/>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30" name="Google Shape;1030;p41"/>
              <p:cNvSpPr/>
              <p:nvPr/>
            </p:nvSpPr>
            <p:spPr>
              <a:xfrm>
                <a:off x="6699189" y="1896857"/>
                <a:ext cx="294752" cy="307843"/>
              </a:xfrm>
              <a:custGeom>
                <a:avLst/>
                <a:gdLst/>
                <a:ahLst/>
                <a:cxnLst/>
                <a:rect l="l" t="t" r="r" b="b"/>
                <a:pathLst>
                  <a:path w="4072" h="4253" extrusionOk="0">
                    <a:moveTo>
                      <a:pt x="3855" y="1517"/>
                    </a:moveTo>
                    <a:cubicBezTo>
                      <a:pt x="2595" y="1517"/>
                      <a:pt x="2595" y="1517"/>
                      <a:pt x="2595" y="1517"/>
                    </a:cubicBezTo>
                    <a:cubicBezTo>
                      <a:pt x="2435" y="1068"/>
                      <a:pt x="2274" y="619"/>
                      <a:pt x="2113" y="169"/>
                    </a:cubicBezTo>
                    <a:cubicBezTo>
                      <a:pt x="2056" y="10"/>
                      <a:pt x="1832" y="0"/>
                      <a:pt x="1779" y="169"/>
                    </a:cubicBezTo>
                    <a:cubicBezTo>
                      <a:pt x="1639" y="619"/>
                      <a:pt x="1499" y="1068"/>
                      <a:pt x="1359" y="1517"/>
                    </a:cubicBezTo>
                    <a:cubicBezTo>
                      <a:pt x="217" y="1517"/>
                      <a:pt x="217" y="1517"/>
                      <a:pt x="217" y="1517"/>
                    </a:cubicBezTo>
                    <a:cubicBezTo>
                      <a:pt x="30" y="1517"/>
                      <a:pt x="0" y="1742"/>
                      <a:pt x="130" y="1839"/>
                    </a:cubicBezTo>
                    <a:cubicBezTo>
                      <a:pt x="435" y="2069"/>
                      <a:pt x="740" y="2298"/>
                      <a:pt x="1045" y="2528"/>
                    </a:cubicBezTo>
                    <a:cubicBezTo>
                      <a:pt x="895" y="3010"/>
                      <a:pt x="745" y="3492"/>
                      <a:pt x="595" y="3974"/>
                    </a:cubicBezTo>
                    <a:cubicBezTo>
                      <a:pt x="571" y="4050"/>
                      <a:pt x="599" y="4109"/>
                      <a:pt x="647" y="4145"/>
                    </a:cubicBezTo>
                    <a:cubicBezTo>
                      <a:pt x="693" y="4203"/>
                      <a:pt x="771" y="4228"/>
                      <a:pt x="849" y="4169"/>
                    </a:cubicBezTo>
                    <a:cubicBezTo>
                      <a:pt x="1245" y="3871"/>
                      <a:pt x="1641" y="3573"/>
                      <a:pt x="2037" y="3274"/>
                    </a:cubicBezTo>
                    <a:cubicBezTo>
                      <a:pt x="2431" y="3570"/>
                      <a:pt x="2824" y="3866"/>
                      <a:pt x="3218" y="4162"/>
                    </a:cubicBezTo>
                    <a:cubicBezTo>
                      <a:pt x="3339" y="4253"/>
                      <a:pt x="3521" y="4103"/>
                      <a:pt x="3472" y="3968"/>
                    </a:cubicBezTo>
                    <a:cubicBezTo>
                      <a:pt x="3306" y="3502"/>
                      <a:pt x="3139" y="3036"/>
                      <a:pt x="2972" y="2570"/>
                    </a:cubicBezTo>
                    <a:cubicBezTo>
                      <a:pt x="3296" y="2326"/>
                      <a:pt x="3619" y="2083"/>
                      <a:pt x="3943" y="1839"/>
                    </a:cubicBezTo>
                    <a:cubicBezTo>
                      <a:pt x="4072" y="1741"/>
                      <a:pt x="4042" y="1517"/>
                      <a:pt x="3855" y="1517"/>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1031" name="Google Shape;1031;p41"/>
            <p:cNvSpPr/>
            <p:nvPr/>
          </p:nvSpPr>
          <p:spPr>
            <a:xfrm>
              <a:off x="7348248" y="824875"/>
              <a:ext cx="228327" cy="238476"/>
            </a:xfrm>
            <a:custGeom>
              <a:avLst/>
              <a:gdLst/>
              <a:ahLst/>
              <a:cxnLst/>
              <a:rect l="l" t="t" r="r" b="b"/>
              <a:pathLst>
                <a:path w="4072" h="4253" extrusionOk="0">
                  <a:moveTo>
                    <a:pt x="3855" y="1517"/>
                  </a:moveTo>
                  <a:cubicBezTo>
                    <a:pt x="2595" y="1517"/>
                    <a:pt x="2595" y="1517"/>
                    <a:pt x="2595" y="1517"/>
                  </a:cubicBezTo>
                  <a:cubicBezTo>
                    <a:pt x="2435" y="1068"/>
                    <a:pt x="2274" y="619"/>
                    <a:pt x="2113" y="169"/>
                  </a:cubicBezTo>
                  <a:cubicBezTo>
                    <a:pt x="2056" y="10"/>
                    <a:pt x="1832" y="0"/>
                    <a:pt x="1779" y="169"/>
                  </a:cubicBezTo>
                  <a:cubicBezTo>
                    <a:pt x="1639" y="619"/>
                    <a:pt x="1499" y="1068"/>
                    <a:pt x="1359" y="1517"/>
                  </a:cubicBezTo>
                  <a:cubicBezTo>
                    <a:pt x="217" y="1517"/>
                    <a:pt x="217" y="1517"/>
                    <a:pt x="217" y="1517"/>
                  </a:cubicBezTo>
                  <a:cubicBezTo>
                    <a:pt x="30" y="1517"/>
                    <a:pt x="0" y="1742"/>
                    <a:pt x="130" y="1839"/>
                  </a:cubicBezTo>
                  <a:cubicBezTo>
                    <a:pt x="435" y="2069"/>
                    <a:pt x="740" y="2298"/>
                    <a:pt x="1045" y="2528"/>
                  </a:cubicBezTo>
                  <a:cubicBezTo>
                    <a:pt x="895" y="3010"/>
                    <a:pt x="745" y="3492"/>
                    <a:pt x="595" y="3974"/>
                  </a:cubicBezTo>
                  <a:cubicBezTo>
                    <a:pt x="571" y="4050"/>
                    <a:pt x="599" y="4109"/>
                    <a:pt x="647" y="4145"/>
                  </a:cubicBezTo>
                  <a:cubicBezTo>
                    <a:pt x="693" y="4203"/>
                    <a:pt x="771" y="4228"/>
                    <a:pt x="849" y="4169"/>
                  </a:cubicBezTo>
                  <a:cubicBezTo>
                    <a:pt x="1245" y="3871"/>
                    <a:pt x="1641" y="3573"/>
                    <a:pt x="2037" y="3274"/>
                  </a:cubicBezTo>
                  <a:cubicBezTo>
                    <a:pt x="2431" y="3570"/>
                    <a:pt x="2824" y="3866"/>
                    <a:pt x="3218" y="4162"/>
                  </a:cubicBezTo>
                  <a:cubicBezTo>
                    <a:pt x="3339" y="4253"/>
                    <a:pt x="3521" y="4103"/>
                    <a:pt x="3472" y="3968"/>
                  </a:cubicBezTo>
                  <a:cubicBezTo>
                    <a:pt x="3306" y="3502"/>
                    <a:pt x="3139" y="3036"/>
                    <a:pt x="2972" y="2570"/>
                  </a:cubicBezTo>
                  <a:cubicBezTo>
                    <a:pt x="3296" y="2326"/>
                    <a:pt x="3619" y="2083"/>
                    <a:pt x="3943" y="1839"/>
                  </a:cubicBezTo>
                  <a:cubicBezTo>
                    <a:pt x="4072" y="1741"/>
                    <a:pt x="4042" y="1517"/>
                    <a:pt x="3855" y="1517"/>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grpSp>
        <p:nvGrpSpPr>
          <p:cNvPr id="1032" name="Google Shape;1032;p41"/>
          <p:cNvGrpSpPr/>
          <p:nvPr/>
        </p:nvGrpSpPr>
        <p:grpSpPr>
          <a:xfrm>
            <a:off x="6787908" y="889139"/>
            <a:ext cx="2637348" cy="1457723"/>
            <a:chOff x="6787908" y="889139"/>
            <a:chExt cx="2637348" cy="1457723"/>
          </a:xfrm>
        </p:grpSpPr>
        <p:grpSp>
          <p:nvGrpSpPr>
            <p:cNvPr id="1033" name="Google Shape;1033;p41"/>
            <p:cNvGrpSpPr/>
            <p:nvPr/>
          </p:nvGrpSpPr>
          <p:grpSpPr>
            <a:xfrm>
              <a:off x="6787908" y="889139"/>
              <a:ext cx="1111007" cy="719245"/>
              <a:chOff x="3496" y="322"/>
              <a:chExt cx="3223" cy="2087"/>
            </a:xfrm>
          </p:grpSpPr>
          <p:sp>
            <p:nvSpPr>
              <p:cNvPr id="1034" name="Google Shape;1034;p41"/>
              <p:cNvSpPr/>
              <p:nvPr/>
            </p:nvSpPr>
            <p:spPr>
              <a:xfrm>
                <a:off x="4069" y="355"/>
                <a:ext cx="2077" cy="2054"/>
              </a:xfrm>
              <a:custGeom>
                <a:avLst/>
                <a:gdLst/>
                <a:ahLst/>
                <a:cxnLst/>
                <a:rect l="l" t="t" r="r" b="b"/>
                <a:pathLst>
                  <a:path w="4916" h="4861" extrusionOk="0">
                    <a:moveTo>
                      <a:pt x="2474" y="0"/>
                    </a:moveTo>
                    <a:cubicBezTo>
                      <a:pt x="2038" y="0"/>
                      <a:pt x="1618" y="118"/>
                      <a:pt x="1255" y="330"/>
                    </a:cubicBezTo>
                    <a:cubicBezTo>
                      <a:pt x="906" y="533"/>
                      <a:pt x="608" y="822"/>
                      <a:pt x="396" y="1175"/>
                    </a:cubicBezTo>
                    <a:cubicBezTo>
                      <a:pt x="265" y="1391"/>
                      <a:pt x="166" y="1632"/>
                      <a:pt x="107" y="1891"/>
                    </a:cubicBezTo>
                    <a:cubicBezTo>
                      <a:pt x="104" y="1906"/>
                      <a:pt x="100" y="1921"/>
                      <a:pt x="97" y="1936"/>
                    </a:cubicBezTo>
                    <a:cubicBezTo>
                      <a:pt x="0" y="2403"/>
                      <a:pt x="44" y="2866"/>
                      <a:pt x="200" y="3281"/>
                    </a:cubicBezTo>
                    <a:cubicBezTo>
                      <a:pt x="376" y="3751"/>
                      <a:pt x="695" y="4160"/>
                      <a:pt x="1115" y="4444"/>
                    </a:cubicBezTo>
                    <a:cubicBezTo>
                      <a:pt x="1370" y="4617"/>
                      <a:pt x="1662" y="4744"/>
                      <a:pt x="1983" y="4810"/>
                    </a:cubicBezTo>
                    <a:cubicBezTo>
                      <a:pt x="2149" y="4844"/>
                      <a:pt x="2314" y="4861"/>
                      <a:pt x="2478" y="4861"/>
                    </a:cubicBezTo>
                    <a:cubicBezTo>
                      <a:pt x="2788" y="4861"/>
                      <a:pt x="3089" y="4801"/>
                      <a:pt x="3368" y="4691"/>
                    </a:cubicBezTo>
                    <a:cubicBezTo>
                      <a:pt x="3753" y="4539"/>
                      <a:pt x="4095" y="4290"/>
                      <a:pt x="4359" y="3968"/>
                    </a:cubicBezTo>
                    <a:cubicBezTo>
                      <a:pt x="4599" y="3674"/>
                      <a:pt x="4774" y="3321"/>
                      <a:pt x="4856" y="2924"/>
                    </a:cubicBezTo>
                    <a:cubicBezTo>
                      <a:pt x="4903" y="2700"/>
                      <a:pt x="4916" y="2476"/>
                      <a:pt x="4901" y="2258"/>
                    </a:cubicBezTo>
                    <a:cubicBezTo>
                      <a:pt x="4885" y="2031"/>
                      <a:pt x="4837" y="1809"/>
                      <a:pt x="4760" y="1600"/>
                    </a:cubicBezTo>
                    <a:cubicBezTo>
                      <a:pt x="4648" y="1291"/>
                      <a:pt x="4473" y="1008"/>
                      <a:pt x="4249" y="769"/>
                    </a:cubicBezTo>
                    <a:cubicBezTo>
                      <a:pt x="3919" y="415"/>
                      <a:pt x="3480" y="156"/>
                      <a:pt x="2970" y="51"/>
                    </a:cubicBezTo>
                    <a:cubicBezTo>
                      <a:pt x="2804" y="16"/>
                      <a:pt x="2638" y="0"/>
                      <a:pt x="2474" y="0"/>
                    </a:cubicBez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035" name="Google Shape;1035;p41"/>
              <p:cNvSpPr/>
              <p:nvPr/>
            </p:nvSpPr>
            <p:spPr>
              <a:xfrm>
                <a:off x="4601" y="322"/>
                <a:ext cx="1265" cy="461"/>
              </a:xfrm>
              <a:custGeom>
                <a:avLst/>
                <a:gdLst/>
                <a:ahLst/>
                <a:cxnLst/>
                <a:rect l="l" t="t" r="r" b="b"/>
                <a:pathLst>
                  <a:path w="2994" h="1084" extrusionOk="0">
                    <a:moveTo>
                      <a:pt x="632" y="625"/>
                    </a:moveTo>
                    <a:cubicBezTo>
                      <a:pt x="956" y="776"/>
                      <a:pt x="1275" y="952"/>
                      <a:pt x="1626" y="1013"/>
                    </a:cubicBezTo>
                    <a:cubicBezTo>
                      <a:pt x="2032" y="1084"/>
                      <a:pt x="2447" y="996"/>
                      <a:pt x="2844" y="887"/>
                    </a:cubicBezTo>
                    <a:cubicBezTo>
                      <a:pt x="2894" y="873"/>
                      <a:pt x="2944" y="859"/>
                      <a:pt x="2994" y="845"/>
                    </a:cubicBezTo>
                    <a:cubicBezTo>
                      <a:pt x="2664" y="491"/>
                      <a:pt x="2225" y="232"/>
                      <a:pt x="1715" y="127"/>
                    </a:cubicBezTo>
                    <a:cubicBezTo>
                      <a:pt x="1105" y="0"/>
                      <a:pt x="500" y="115"/>
                      <a:pt x="0" y="406"/>
                    </a:cubicBezTo>
                    <a:cubicBezTo>
                      <a:pt x="217" y="446"/>
                      <a:pt x="430" y="532"/>
                      <a:pt x="632" y="625"/>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036" name="Google Shape;1036;p41"/>
              <p:cNvSpPr/>
              <p:nvPr/>
            </p:nvSpPr>
            <p:spPr>
              <a:xfrm>
                <a:off x="4115" y="848"/>
                <a:ext cx="2025" cy="937"/>
              </a:xfrm>
              <a:custGeom>
                <a:avLst/>
                <a:gdLst/>
                <a:ahLst/>
                <a:cxnLst/>
                <a:rect l="l" t="t" r="r" b="b"/>
                <a:pathLst>
                  <a:path w="4793" h="2217" extrusionOk="0">
                    <a:moveTo>
                      <a:pt x="3909" y="955"/>
                    </a:moveTo>
                    <a:cubicBezTo>
                      <a:pt x="3260" y="1284"/>
                      <a:pt x="2435" y="1231"/>
                      <a:pt x="1834" y="822"/>
                    </a:cubicBezTo>
                    <a:cubicBezTo>
                      <a:pt x="1511" y="602"/>
                      <a:pt x="1249" y="289"/>
                      <a:pt x="894" y="124"/>
                    </a:cubicBezTo>
                    <a:cubicBezTo>
                      <a:pt x="705" y="37"/>
                      <a:pt x="495" y="0"/>
                      <a:pt x="288" y="10"/>
                    </a:cubicBezTo>
                    <a:cubicBezTo>
                      <a:pt x="157" y="226"/>
                      <a:pt x="58" y="467"/>
                      <a:pt x="0" y="726"/>
                    </a:cubicBezTo>
                    <a:cubicBezTo>
                      <a:pt x="63" y="725"/>
                      <a:pt x="127" y="731"/>
                      <a:pt x="188" y="745"/>
                    </a:cubicBezTo>
                    <a:cubicBezTo>
                      <a:pt x="418" y="796"/>
                      <a:pt x="620" y="933"/>
                      <a:pt x="797" y="1087"/>
                    </a:cubicBezTo>
                    <a:cubicBezTo>
                      <a:pt x="974" y="1242"/>
                      <a:pt x="1134" y="1417"/>
                      <a:pt x="1317" y="1564"/>
                    </a:cubicBezTo>
                    <a:cubicBezTo>
                      <a:pt x="2009" y="2119"/>
                      <a:pt x="3035" y="2217"/>
                      <a:pt x="3819" y="1802"/>
                    </a:cubicBezTo>
                    <a:cubicBezTo>
                      <a:pt x="4174" y="1614"/>
                      <a:pt x="4472" y="1337"/>
                      <a:pt x="4793" y="1093"/>
                    </a:cubicBezTo>
                    <a:cubicBezTo>
                      <a:pt x="4777" y="866"/>
                      <a:pt x="4729" y="644"/>
                      <a:pt x="4652" y="435"/>
                    </a:cubicBezTo>
                    <a:cubicBezTo>
                      <a:pt x="4414" y="623"/>
                      <a:pt x="4179" y="817"/>
                      <a:pt x="3909" y="955"/>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037" name="Google Shape;1037;p41"/>
              <p:cNvSpPr/>
              <p:nvPr/>
            </p:nvSpPr>
            <p:spPr>
              <a:xfrm>
                <a:off x="4154" y="1729"/>
                <a:ext cx="1757" cy="615"/>
              </a:xfrm>
              <a:custGeom>
                <a:avLst/>
                <a:gdLst/>
                <a:ahLst/>
                <a:cxnLst/>
                <a:rect l="l" t="t" r="r" b="b"/>
                <a:pathLst>
                  <a:path w="4159" h="1446" extrusionOk="0">
                    <a:moveTo>
                      <a:pt x="2152" y="808"/>
                    </a:moveTo>
                    <a:cubicBezTo>
                      <a:pt x="1834" y="676"/>
                      <a:pt x="1550" y="478"/>
                      <a:pt x="1250" y="310"/>
                    </a:cubicBezTo>
                    <a:cubicBezTo>
                      <a:pt x="950" y="142"/>
                      <a:pt x="622" y="0"/>
                      <a:pt x="278" y="0"/>
                    </a:cubicBezTo>
                    <a:cubicBezTo>
                      <a:pt x="185" y="0"/>
                      <a:pt x="91" y="12"/>
                      <a:pt x="0" y="36"/>
                    </a:cubicBezTo>
                    <a:cubicBezTo>
                      <a:pt x="177" y="506"/>
                      <a:pt x="495" y="915"/>
                      <a:pt x="915" y="1199"/>
                    </a:cubicBezTo>
                    <a:cubicBezTo>
                      <a:pt x="1481" y="1062"/>
                      <a:pt x="2081" y="1118"/>
                      <a:pt x="2642" y="1273"/>
                    </a:cubicBezTo>
                    <a:cubicBezTo>
                      <a:pt x="2820" y="1322"/>
                      <a:pt x="2995" y="1381"/>
                      <a:pt x="3168" y="1446"/>
                    </a:cubicBezTo>
                    <a:cubicBezTo>
                      <a:pt x="3553" y="1294"/>
                      <a:pt x="3895" y="1045"/>
                      <a:pt x="4159" y="723"/>
                    </a:cubicBezTo>
                    <a:cubicBezTo>
                      <a:pt x="3988" y="807"/>
                      <a:pt x="3809" y="875"/>
                      <a:pt x="3623" y="920"/>
                    </a:cubicBezTo>
                    <a:cubicBezTo>
                      <a:pt x="3137" y="1039"/>
                      <a:pt x="2614" y="999"/>
                      <a:pt x="2152" y="808"/>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038" name="Google Shape;1038;p41"/>
              <p:cNvSpPr/>
              <p:nvPr/>
            </p:nvSpPr>
            <p:spPr>
              <a:xfrm>
                <a:off x="3496" y="1089"/>
                <a:ext cx="3223" cy="957"/>
              </a:xfrm>
              <a:custGeom>
                <a:avLst/>
                <a:gdLst/>
                <a:ahLst/>
                <a:cxnLst/>
                <a:rect l="l" t="t" r="r" b="b"/>
                <a:pathLst>
                  <a:path w="7629" h="2264" extrusionOk="0">
                    <a:moveTo>
                      <a:pt x="7598" y="1602"/>
                    </a:moveTo>
                    <a:cubicBezTo>
                      <a:pt x="7629" y="1362"/>
                      <a:pt x="7487" y="1148"/>
                      <a:pt x="7176" y="967"/>
                    </a:cubicBezTo>
                    <a:cubicBezTo>
                      <a:pt x="6991" y="859"/>
                      <a:pt x="6597" y="721"/>
                      <a:pt x="6260" y="614"/>
                    </a:cubicBezTo>
                    <a:cubicBezTo>
                      <a:pt x="6266" y="803"/>
                      <a:pt x="6250" y="997"/>
                      <a:pt x="6210" y="1191"/>
                    </a:cubicBezTo>
                    <a:cubicBezTo>
                      <a:pt x="6202" y="1228"/>
                      <a:pt x="6194" y="1265"/>
                      <a:pt x="6184" y="1301"/>
                    </a:cubicBezTo>
                    <a:cubicBezTo>
                      <a:pt x="6403" y="1370"/>
                      <a:pt x="6561" y="1433"/>
                      <a:pt x="6673" y="1484"/>
                    </a:cubicBezTo>
                    <a:cubicBezTo>
                      <a:pt x="6201" y="1565"/>
                      <a:pt x="5221" y="1597"/>
                      <a:pt x="3796" y="1415"/>
                    </a:cubicBezTo>
                    <a:cubicBezTo>
                      <a:pt x="2372" y="1233"/>
                      <a:pt x="1431" y="955"/>
                      <a:pt x="995" y="758"/>
                    </a:cubicBezTo>
                    <a:cubicBezTo>
                      <a:pt x="1079" y="743"/>
                      <a:pt x="1241" y="729"/>
                      <a:pt x="1400" y="717"/>
                    </a:cubicBezTo>
                    <a:cubicBezTo>
                      <a:pt x="1398" y="548"/>
                      <a:pt x="1415" y="376"/>
                      <a:pt x="1451" y="203"/>
                    </a:cubicBezTo>
                    <a:cubicBezTo>
                      <a:pt x="1465" y="134"/>
                      <a:pt x="1483" y="67"/>
                      <a:pt x="1503" y="0"/>
                    </a:cubicBezTo>
                    <a:cubicBezTo>
                      <a:pt x="920" y="44"/>
                      <a:pt x="128" y="181"/>
                      <a:pt x="70" y="639"/>
                    </a:cubicBezTo>
                    <a:cubicBezTo>
                      <a:pt x="0" y="1188"/>
                      <a:pt x="877" y="1470"/>
                      <a:pt x="1251" y="1591"/>
                    </a:cubicBezTo>
                    <a:cubicBezTo>
                      <a:pt x="1501" y="1671"/>
                      <a:pt x="1783" y="1747"/>
                      <a:pt x="2090" y="1817"/>
                    </a:cubicBezTo>
                    <a:cubicBezTo>
                      <a:pt x="2581" y="1930"/>
                      <a:pt x="3133" y="2027"/>
                      <a:pt x="3709" y="2101"/>
                    </a:cubicBezTo>
                    <a:cubicBezTo>
                      <a:pt x="4643" y="2220"/>
                      <a:pt x="5533" y="2264"/>
                      <a:pt x="6215" y="2225"/>
                    </a:cubicBezTo>
                    <a:cubicBezTo>
                      <a:pt x="6608" y="2203"/>
                      <a:pt x="7528" y="2150"/>
                      <a:pt x="7598" y="1602"/>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grpSp>
        <p:grpSp>
          <p:nvGrpSpPr>
            <p:cNvPr id="1039" name="Google Shape;1039;p41"/>
            <p:cNvGrpSpPr/>
            <p:nvPr/>
          </p:nvGrpSpPr>
          <p:grpSpPr>
            <a:xfrm>
              <a:off x="8498768" y="1657690"/>
              <a:ext cx="926488" cy="689173"/>
              <a:chOff x="6130925" y="4589463"/>
              <a:chExt cx="1227137" cy="912812"/>
            </a:xfrm>
          </p:grpSpPr>
          <p:sp>
            <p:nvSpPr>
              <p:cNvPr id="1040" name="Google Shape;1040;p41"/>
              <p:cNvSpPr/>
              <p:nvPr/>
            </p:nvSpPr>
            <p:spPr>
              <a:xfrm>
                <a:off x="6130925" y="4589463"/>
                <a:ext cx="1227137" cy="912812"/>
              </a:xfrm>
              <a:custGeom>
                <a:avLst/>
                <a:gdLst/>
                <a:ahLst/>
                <a:cxnLst/>
                <a:rect l="l" t="t" r="r" b="b"/>
                <a:pathLst>
                  <a:path w="452" h="336" extrusionOk="0">
                    <a:moveTo>
                      <a:pt x="220" y="11"/>
                    </a:moveTo>
                    <a:cubicBezTo>
                      <a:pt x="0" y="10"/>
                      <a:pt x="8" y="336"/>
                      <a:pt x="228" y="336"/>
                    </a:cubicBezTo>
                    <a:cubicBezTo>
                      <a:pt x="452" y="336"/>
                      <a:pt x="449" y="0"/>
                      <a:pt x="220" y="11"/>
                    </a:cubicBezTo>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041" name="Google Shape;1041;p41"/>
              <p:cNvSpPr/>
              <p:nvPr/>
            </p:nvSpPr>
            <p:spPr>
              <a:xfrm>
                <a:off x="6303963" y="4603750"/>
                <a:ext cx="874712" cy="890587"/>
              </a:xfrm>
              <a:custGeom>
                <a:avLst/>
                <a:gdLst/>
                <a:ahLst/>
                <a:cxnLst/>
                <a:rect l="l" t="t" r="r" b="b"/>
                <a:pathLst>
                  <a:path w="322" h="328" extrusionOk="0">
                    <a:moveTo>
                      <a:pt x="316" y="223"/>
                    </a:moveTo>
                    <a:cubicBezTo>
                      <a:pt x="273" y="224"/>
                      <a:pt x="229" y="214"/>
                      <a:pt x="188" y="198"/>
                    </a:cubicBezTo>
                    <a:cubicBezTo>
                      <a:pt x="163" y="188"/>
                      <a:pt x="139" y="175"/>
                      <a:pt x="117" y="159"/>
                    </a:cubicBezTo>
                    <a:cubicBezTo>
                      <a:pt x="126" y="144"/>
                      <a:pt x="137" y="129"/>
                      <a:pt x="148" y="115"/>
                    </a:cubicBezTo>
                    <a:cubicBezTo>
                      <a:pt x="160" y="124"/>
                      <a:pt x="174" y="129"/>
                      <a:pt x="188" y="132"/>
                    </a:cubicBezTo>
                    <a:cubicBezTo>
                      <a:pt x="209" y="135"/>
                      <a:pt x="230" y="133"/>
                      <a:pt x="250" y="127"/>
                    </a:cubicBezTo>
                    <a:cubicBezTo>
                      <a:pt x="271" y="120"/>
                      <a:pt x="291" y="109"/>
                      <a:pt x="306" y="92"/>
                    </a:cubicBezTo>
                    <a:cubicBezTo>
                      <a:pt x="310" y="88"/>
                      <a:pt x="304" y="82"/>
                      <a:pt x="300" y="86"/>
                    </a:cubicBezTo>
                    <a:cubicBezTo>
                      <a:pt x="275" y="113"/>
                      <a:pt x="236" y="127"/>
                      <a:pt x="200" y="124"/>
                    </a:cubicBezTo>
                    <a:cubicBezTo>
                      <a:pt x="184" y="123"/>
                      <a:pt x="167" y="118"/>
                      <a:pt x="154" y="109"/>
                    </a:cubicBezTo>
                    <a:cubicBezTo>
                      <a:pt x="164" y="96"/>
                      <a:pt x="176" y="85"/>
                      <a:pt x="188" y="74"/>
                    </a:cubicBezTo>
                    <a:cubicBezTo>
                      <a:pt x="205" y="59"/>
                      <a:pt x="224" y="46"/>
                      <a:pt x="245" y="35"/>
                    </a:cubicBezTo>
                    <a:cubicBezTo>
                      <a:pt x="250" y="33"/>
                      <a:pt x="245" y="25"/>
                      <a:pt x="240" y="28"/>
                    </a:cubicBezTo>
                    <a:cubicBezTo>
                      <a:pt x="204" y="46"/>
                      <a:pt x="173" y="72"/>
                      <a:pt x="147" y="103"/>
                    </a:cubicBezTo>
                    <a:cubicBezTo>
                      <a:pt x="135" y="92"/>
                      <a:pt x="129" y="77"/>
                      <a:pt x="129" y="61"/>
                    </a:cubicBezTo>
                    <a:cubicBezTo>
                      <a:pt x="129" y="43"/>
                      <a:pt x="135" y="25"/>
                      <a:pt x="146" y="11"/>
                    </a:cubicBezTo>
                    <a:cubicBezTo>
                      <a:pt x="149" y="7"/>
                      <a:pt x="143" y="0"/>
                      <a:pt x="140" y="5"/>
                    </a:cubicBezTo>
                    <a:cubicBezTo>
                      <a:pt x="117" y="32"/>
                      <a:pt x="112" y="75"/>
                      <a:pt x="135" y="103"/>
                    </a:cubicBezTo>
                    <a:cubicBezTo>
                      <a:pt x="137" y="106"/>
                      <a:pt x="139" y="108"/>
                      <a:pt x="141" y="110"/>
                    </a:cubicBezTo>
                    <a:cubicBezTo>
                      <a:pt x="130" y="124"/>
                      <a:pt x="119" y="139"/>
                      <a:pt x="109" y="154"/>
                    </a:cubicBezTo>
                    <a:cubicBezTo>
                      <a:pt x="97" y="144"/>
                      <a:pt x="85" y="134"/>
                      <a:pt x="75" y="122"/>
                    </a:cubicBezTo>
                    <a:cubicBezTo>
                      <a:pt x="59" y="104"/>
                      <a:pt x="46" y="84"/>
                      <a:pt x="39" y="61"/>
                    </a:cubicBezTo>
                    <a:cubicBezTo>
                      <a:pt x="37" y="56"/>
                      <a:pt x="28" y="58"/>
                      <a:pt x="30" y="63"/>
                    </a:cubicBezTo>
                    <a:cubicBezTo>
                      <a:pt x="43" y="103"/>
                      <a:pt x="72" y="136"/>
                      <a:pt x="105" y="161"/>
                    </a:cubicBezTo>
                    <a:cubicBezTo>
                      <a:pt x="99" y="171"/>
                      <a:pt x="93" y="180"/>
                      <a:pt x="87" y="190"/>
                    </a:cubicBezTo>
                    <a:cubicBezTo>
                      <a:pt x="76" y="186"/>
                      <a:pt x="65" y="184"/>
                      <a:pt x="54" y="184"/>
                    </a:cubicBezTo>
                    <a:cubicBezTo>
                      <a:pt x="37" y="184"/>
                      <a:pt x="19" y="189"/>
                      <a:pt x="5" y="199"/>
                    </a:cubicBezTo>
                    <a:cubicBezTo>
                      <a:pt x="0" y="202"/>
                      <a:pt x="5" y="210"/>
                      <a:pt x="9" y="206"/>
                    </a:cubicBezTo>
                    <a:cubicBezTo>
                      <a:pt x="30" y="192"/>
                      <a:pt x="59" y="189"/>
                      <a:pt x="83" y="198"/>
                    </a:cubicBezTo>
                    <a:cubicBezTo>
                      <a:pt x="80" y="203"/>
                      <a:pt x="77" y="207"/>
                      <a:pt x="74" y="212"/>
                    </a:cubicBezTo>
                    <a:cubicBezTo>
                      <a:pt x="62" y="234"/>
                      <a:pt x="51" y="257"/>
                      <a:pt x="45" y="282"/>
                    </a:cubicBezTo>
                    <a:cubicBezTo>
                      <a:pt x="43" y="287"/>
                      <a:pt x="52" y="289"/>
                      <a:pt x="53" y="284"/>
                    </a:cubicBezTo>
                    <a:cubicBezTo>
                      <a:pt x="61" y="254"/>
                      <a:pt x="75" y="227"/>
                      <a:pt x="91" y="201"/>
                    </a:cubicBezTo>
                    <a:cubicBezTo>
                      <a:pt x="102" y="207"/>
                      <a:pt x="112" y="216"/>
                      <a:pt x="117" y="227"/>
                    </a:cubicBezTo>
                    <a:cubicBezTo>
                      <a:pt x="124" y="241"/>
                      <a:pt x="126" y="256"/>
                      <a:pt x="124" y="271"/>
                    </a:cubicBezTo>
                    <a:cubicBezTo>
                      <a:pt x="123" y="288"/>
                      <a:pt x="117" y="304"/>
                      <a:pt x="108" y="319"/>
                    </a:cubicBezTo>
                    <a:cubicBezTo>
                      <a:pt x="105" y="323"/>
                      <a:pt x="113" y="328"/>
                      <a:pt x="116" y="323"/>
                    </a:cubicBezTo>
                    <a:cubicBezTo>
                      <a:pt x="133" y="296"/>
                      <a:pt x="140" y="259"/>
                      <a:pt x="128" y="228"/>
                    </a:cubicBezTo>
                    <a:cubicBezTo>
                      <a:pt x="121" y="213"/>
                      <a:pt x="109" y="201"/>
                      <a:pt x="95" y="194"/>
                    </a:cubicBezTo>
                    <a:cubicBezTo>
                      <a:pt x="101" y="185"/>
                      <a:pt x="106" y="176"/>
                      <a:pt x="111" y="167"/>
                    </a:cubicBezTo>
                    <a:cubicBezTo>
                      <a:pt x="112" y="166"/>
                      <a:pt x="112" y="166"/>
                      <a:pt x="112" y="166"/>
                    </a:cubicBezTo>
                    <a:cubicBezTo>
                      <a:pt x="112" y="167"/>
                      <a:pt x="112" y="167"/>
                      <a:pt x="112" y="167"/>
                    </a:cubicBezTo>
                    <a:cubicBezTo>
                      <a:pt x="151" y="194"/>
                      <a:pt x="196" y="213"/>
                      <a:pt x="242" y="224"/>
                    </a:cubicBezTo>
                    <a:cubicBezTo>
                      <a:pt x="267" y="229"/>
                      <a:pt x="292" y="232"/>
                      <a:pt x="316" y="232"/>
                    </a:cubicBezTo>
                    <a:cubicBezTo>
                      <a:pt x="322" y="232"/>
                      <a:pt x="322" y="223"/>
                      <a:pt x="316" y="223"/>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042" name="Google Shape;1042;p41"/>
              <p:cNvSpPr/>
              <p:nvPr/>
            </p:nvSpPr>
            <p:spPr>
              <a:xfrm>
                <a:off x="6894513" y="5100638"/>
                <a:ext cx="249237" cy="66675"/>
              </a:xfrm>
              <a:custGeom>
                <a:avLst/>
                <a:gdLst/>
                <a:ahLst/>
                <a:cxnLst/>
                <a:rect l="l" t="t" r="r" b="b"/>
                <a:pathLst>
                  <a:path w="92" h="25" extrusionOk="0">
                    <a:moveTo>
                      <a:pt x="87" y="15"/>
                    </a:moveTo>
                    <a:cubicBezTo>
                      <a:pt x="61" y="16"/>
                      <a:pt x="33" y="13"/>
                      <a:pt x="10" y="2"/>
                    </a:cubicBezTo>
                    <a:cubicBezTo>
                      <a:pt x="5" y="0"/>
                      <a:pt x="0" y="7"/>
                      <a:pt x="5" y="10"/>
                    </a:cubicBezTo>
                    <a:cubicBezTo>
                      <a:pt x="30" y="21"/>
                      <a:pt x="59" y="25"/>
                      <a:pt x="87" y="24"/>
                    </a:cubicBezTo>
                    <a:cubicBezTo>
                      <a:pt x="92" y="24"/>
                      <a:pt x="92" y="15"/>
                      <a:pt x="87" y="15"/>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grpSp>
      </p:grpSp>
      <p:pic>
        <p:nvPicPr>
          <p:cNvPr id="3" name="Picture 2">
            <a:extLst>
              <a:ext uri="{FF2B5EF4-FFF2-40B4-BE49-F238E27FC236}">
                <a16:creationId xmlns:a16="http://schemas.microsoft.com/office/drawing/2014/main" id="{0375F301-349D-471C-8C3D-19CA8E801081}"/>
              </a:ext>
            </a:extLst>
          </p:cNvPr>
          <p:cNvPicPr>
            <a:picLocks noChangeAspect="1"/>
          </p:cNvPicPr>
          <p:nvPr/>
        </p:nvPicPr>
        <p:blipFill>
          <a:blip r:embed="rId3"/>
          <a:stretch>
            <a:fillRect/>
          </a:stretch>
        </p:blipFill>
        <p:spPr>
          <a:xfrm>
            <a:off x="-375454" y="-83568"/>
            <a:ext cx="9247609" cy="2142461"/>
          </a:xfrm>
          <a:prstGeom prst="rect">
            <a:avLst/>
          </a:prstGeom>
        </p:spPr>
      </p:pic>
      <p:pic>
        <p:nvPicPr>
          <p:cNvPr id="5" name="Picture 4">
            <a:extLst>
              <a:ext uri="{FF2B5EF4-FFF2-40B4-BE49-F238E27FC236}">
                <a16:creationId xmlns:a16="http://schemas.microsoft.com/office/drawing/2014/main" id="{D15DD932-63FE-4354-A6C9-2B9537B3B186}"/>
              </a:ext>
            </a:extLst>
          </p:cNvPr>
          <p:cNvPicPr>
            <a:picLocks noChangeAspect="1"/>
          </p:cNvPicPr>
          <p:nvPr/>
        </p:nvPicPr>
        <p:blipFill>
          <a:blip r:embed="rId4"/>
          <a:stretch>
            <a:fillRect/>
          </a:stretch>
        </p:blipFill>
        <p:spPr>
          <a:xfrm>
            <a:off x="-910431" y="3640512"/>
            <a:ext cx="9571232" cy="2297997"/>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595"/>
        <p:cNvGrpSpPr/>
        <p:nvPr/>
      </p:nvGrpSpPr>
      <p:grpSpPr>
        <a:xfrm>
          <a:off x="0" y="0"/>
          <a:ext cx="0" cy="0"/>
          <a:chOff x="0" y="0"/>
          <a:chExt cx="0" cy="0"/>
        </a:xfrm>
      </p:grpSpPr>
      <p:sp>
        <p:nvSpPr>
          <p:cNvPr id="1596" name="Google Shape;1596;p57"/>
          <p:cNvSpPr txBox="1">
            <a:spLocks noGrp="1"/>
          </p:cNvSpPr>
          <p:nvPr>
            <p:ph type="title"/>
          </p:nvPr>
        </p:nvSpPr>
        <p:spPr>
          <a:xfrm>
            <a:off x="572429" y="709411"/>
            <a:ext cx="3999571" cy="472166"/>
          </a:xfrm>
          <a:prstGeom prst="rect">
            <a:avLst/>
          </a:prstGeom>
        </p:spPr>
        <p:txBody>
          <a:bodyPr spcFirstLastPara="1" wrap="square" lIns="91425" tIns="91425" rIns="91425" bIns="91425" anchor="b" anchorCtr="0">
            <a:noAutofit/>
          </a:bodyPr>
          <a:lstStyle/>
          <a:p>
            <a:r>
              <a:rPr lang="en-US" sz="1600" b="1" dirty="0"/>
              <a:t>How Stripe Payment Gateway Works  ? </a:t>
            </a:r>
            <a:endParaRPr lang="en-US" sz="1600" dirty="0"/>
          </a:p>
        </p:txBody>
      </p:sp>
      <p:sp>
        <p:nvSpPr>
          <p:cNvPr id="1597" name="Google Shape;1597;p57"/>
          <p:cNvSpPr txBox="1">
            <a:spLocks noGrp="1"/>
          </p:cNvSpPr>
          <p:nvPr>
            <p:ph type="subTitle" idx="1"/>
          </p:nvPr>
        </p:nvSpPr>
        <p:spPr>
          <a:xfrm>
            <a:off x="321746" y="1988787"/>
            <a:ext cx="4413806" cy="1854667"/>
          </a:xfrm>
          <a:prstGeom prst="rect">
            <a:avLst/>
          </a:prstGeom>
        </p:spPr>
        <p:txBody>
          <a:bodyPr spcFirstLastPara="1" wrap="square" lIns="91425" tIns="91425" rIns="91425" bIns="91425" anchor="t" anchorCtr="0">
            <a:noAutofit/>
          </a:bodyPr>
          <a:lstStyle/>
          <a:p>
            <a:pPr>
              <a:buFont typeface="Arial" panose="020B0604020202020204" pitchFamily="34" charset="0"/>
              <a:buChar char="•"/>
            </a:pPr>
            <a:r>
              <a:rPr lang="en-US" dirty="0"/>
              <a:t>At this stage, we ask the user to enter his personal data to use this data to know some information about the user who purchased the product so that we can deliver the product to him, so we save this data in the database so that we can reach this customer </a:t>
            </a:r>
          </a:p>
        </p:txBody>
      </p:sp>
      <p:grpSp>
        <p:nvGrpSpPr>
          <p:cNvPr id="1603" name="Google Shape;1603;p57"/>
          <p:cNvGrpSpPr/>
          <p:nvPr/>
        </p:nvGrpSpPr>
        <p:grpSpPr>
          <a:xfrm>
            <a:off x="6516398" y="854365"/>
            <a:ext cx="3552711" cy="3041625"/>
            <a:chOff x="4992214" y="1663075"/>
            <a:chExt cx="3552711" cy="3041625"/>
          </a:xfrm>
        </p:grpSpPr>
        <p:grpSp>
          <p:nvGrpSpPr>
            <p:cNvPr id="1604" name="Google Shape;1604;p57"/>
            <p:cNvGrpSpPr/>
            <p:nvPr/>
          </p:nvGrpSpPr>
          <p:grpSpPr>
            <a:xfrm>
              <a:off x="4992214" y="2487407"/>
              <a:ext cx="3278577" cy="2217293"/>
              <a:chOff x="4992214" y="2487407"/>
              <a:chExt cx="3278577" cy="2217293"/>
            </a:xfrm>
          </p:grpSpPr>
          <p:sp>
            <p:nvSpPr>
              <p:cNvPr id="1605" name="Google Shape;1605;p57"/>
              <p:cNvSpPr/>
              <p:nvPr/>
            </p:nvSpPr>
            <p:spPr>
              <a:xfrm>
                <a:off x="4992214" y="2487407"/>
                <a:ext cx="294752" cy="307843"/>
              </a:xfrm>
              <a:custGeom>
                <a:avLst/>
                <a:gdLst/>
                <a:ahLst/>
                <a:cxnLst/>
                <a:rect l="l" t="t" r="r" b="b"/>
                <a:pathLst>
                  <a:path w="4072" h="4253" extrusionOk="0">
                    <a:moveTo>
                      <a:pt x="3855" y="1517"/>
                    </a:moveTo>
                    <a:cubicBezTo>
                      <a:pt x="2595" y="1517"/>
                      <a:pt x="2595" y="1517"/>
                      <a:pt x="2595" y="1517"/>
                    </a:cubicBezTo>
                    <a:cubicBezTo>
                      <a:pt x="2435" y="1068"/>
                      <a:pt x="2274" y="619"/>
                      <a:pt x="2113" y="169"/>
                    </a:cubicBezTo>
                    <a:cubicBezTo>
                      <a:pt x="2056" y="10"/>
                      <a:pt x="1832" y="0"/>
                      <a:pt x="1779" y="169"/>
                    </a:cubicBezTo>
                    <a:cubicBezTo>
                      <a:pt x="1639" y="619"/>
                      <a:pt x="1499" y="1068"/>
                      <a:pt x="1359" y="1517"/>
                    </a:cubicBezTo>
                    <a:cubicBezTo>
                      <a:pt x="217" y="1517"/>
                      <a:pt x="217" y="1517"/>
                      <a:pt x="217" y="1517"/>
                    </a:cubicBezTo>
                    <a:cubicBezTo>
                      <a:pt x="30" y="1517"/>
                      <a:pt x="0" y="1742"/>
                      <a:pt x="130" y="1839"/>
                    </a:cubicBezTo>
                    <a:cubicBezTo>
                      <a:pt x="435" y="2069"/>
                      <a:pt x="740" y="2298"/>
                      <a:pt x="1045" y="2528"/>
                    </a:cubicBezTo>
                    <a:cubicBezTo>
                      <a:pt x="895" y="3010"/>
                      <a:pt x="745" y="3492"/>
                      <a:pt x="595" y="3974"/>
                    </a:cubicBezTo>
                    <a:cubicBezTo>
                      <a:pt x="571" y="4050"/>
                      <a:pt x="599" y="4109"/>
                      <a:pt x="647" y="4145"/>
                    </a:cubicBezTo>
                    <a:cubicBezTo>
                      <a:pt x="693" y="4203"/>
                      <a:pt x="771" y="4228"/>
                      <a:pt x="849" y="4169"/>
                    </a:cubicBezTo>
                    <a:cubicBezTo>
                      <a:pt x="1245" y="3871"/>
                      <a:pt x="1641" y="3573"/>
                      <a:pt x="2037" y="3274"/>
                    </a:cubicBezTo>
                    <a:cubicBezTo>
                      <a:pt x="2431" y="3570"/>
                      <a:pt x="2824" y="3866"/>
                      <a:pt x="3218" y="4162"/>
                    </a:cubicBezTo>
                    <a:cubicBezTo>
                      <a:pt x="3339" y="4253"/>
                      <a:pt x="3521" y="4103"/>
                      <a:pt x="3472" y="3968"/>
                    </a:cubicBezTo>
                    <a:cubicBezTo>
                      <a:pt x="3306" y="3502"/>
                      <a:pt x="3139" y="3036"/>
                      <a:pt x="2972" y="2570"/>
                    </a:cubicBezTo>
                    <a:cubicBezTo>
                      <a:pt x="3296" y="2326"/>
                      <a:pt x="3619" y="2083"/>
                      <a:pt x="3943" y="1839"/>
                    </a:cubicBezTo>
                    <a:cubicBezTo>
                      <a:pt x="4072" y="1741"/>
                      <a:pt x="4042" y="1517"/>
                      <a:pt x="3855" y="1517"/>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606" name="Google Shape;1606;p57"/>
              <p:cNvSpPr/>
              <p:nvPr/>
            </p:nvSpPr>
            <p:spPr>
              <a:xfrm>
                <a:off x="7976039" y="4396857"/>
                <a:ext cx="294752" cy="307843"/>
              </a:xfrm>
              <a:custGeom>
                <a:avLst/>
                <a:gdLst/>
                <a:ahLst/>
                <a:cxnLst/>
                <a:rect l="l" t="t" r="r" b="b"/>
                <a:pathLst>
                  <a:path w="4072" h="4253" extrusionOk="0">
                    <a:moveTo>
                      <a:pt x="3855" y="1517"/>
                    </a:moveTo>
                    <a:cubicBezTo>
                      <a:pt x="2595" y="1517"/>
                      <a:pt x="2595" y="1517"/>
                      <a:pt x="2595" y="1517"/>
                    </a:cubicBezTo>
                    <a:cubicBezTo>
                      <a:pt x="2435" y="1068"/>
                      <a:pt x="2274" y="619"/>
                      <a:pt x="2113" y="169"/>
                    </a:cubicBezTo>
                    <a:cubicBezTo>
                      <a:pt x="2056" y="10"/>
                      <a:pt x="1832" y="0"/>
                      <a:pt x="1779" y="169"/>
                    </a:cubicBezTo>
                    <a:cubicBezTo>
                      <a:pt x="1639" y="619"/>
                      <a:pt x="1499" y="1068"/>
                      <a:pt x="1359" y="1517"/>
                    </a:cubicBezTo>
                    <a:cubicBezTo>
                      <a:pt x="217" y="1517"/>
                      <a:pt x="217" y="1517"/>
                      <a:pt x="217" y="1517"/>
                    </a:cubicBezTo>
                    <a:cubicBezTo>
                      <a:pt x="30" y="1517"/>
                      <a:pt x="0" y="1742"/>
                      <a:pt x="130" y="1839"/>
                    </a:cubicBezTo>
                    <a:cubicBezTo>
                      <a:pt x="435" y="2069"/>
                      <a:pt x="740" y="2298"/>
                      <a:pt x="1045" y="2528"/>
                    </a:cubicBezTo>
                    <a:cubicBezTo>
                      <a:pt x="895" y="3010"/>
                      <a:pt x="745" y="3492"/>
                      <a:pt x="595" y="3974"/>
                    </a:cubicBezTo>
                    <a:cubicBezTo>
                      <a:pt x="571" y="4050"/>
                      <a:pt x="599" y="4109"/>
                      <a:pt x="647" y="4145"/>
                    </a:cubicBezTo>
                    <a:cubicBezTo>
                      <a:pt x="693" y="4203"/>
                      <a:pt x="771" y="4228"/>
                      <a:pt x="849" y="4169"/>
                    </a:cubicBezTo>
                    <a:cubicBezTo>
                      <a:pt x="1245" y="3871"/>
                      <a:pt x="1641" y="3573"/>
                      <a:pt x="2037" y="3274"/>
                    </a:cubicBezTo>
                    <a:cubicBezTo>
                      <a:pt x="2431" y="3570"/>
                      <a:pt x="2824" y="3866"/>
                      <a:pt x="3218" y="4162"/>
                    </a:cubicBezTo>
                    <a:cubicBezTo>
                      <a:pt x="3339" y="4253"/>
                      <a:pt x="3521" y="4103"/>
                      <a:pt x="3472" y="3968"/>
                    </a:cubicBezTo>
                    <a:cubicBezTo>
                      <a:pt x="3306" y="3502"/>
                      <a:pt x="3139" y="3036"/>
                      <a:pt x="2972" y="2570"/>
                    </a:cubicBezTo>
                    <a:cubicBezTo>
                      <a:pt x="3296" y="2326"/>
                      <a:pt x="3619" y="2083"/>
                      <a:pt x="3943" y="1839"/>
                    </a:cubicBezTo>
                    <a:cubicBezTo>
                      <a:pt x="4072" y="1741"/>
                      <a:pt x="4042" y="1517"/>
                      <a:pt x="3855" y="1517"/>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1607" name="Google Shape;1607;p57"/>
            <p:cNvSpPr/>
            <p:nvPr/>
          </p:nvSpPr>
          <p:spPr>
            <a:xfrm>
              <a:off x="8316598" y="1663075"/>
              <a:ext cx="228327" cy="238476"/>
            </a:xfrm>
            <a:custGeom>
              <a:avLst/>
              <a:gdLst/>
              <a:ahLst/>
              <a:cxnLst/>
              <a:rect l="l" t="t" r="r" b="b"/>
              <a:pathLst>
                <a:path w="4072" h="4253" extrusionOk="0">
                  <a:moveTo>
                    <a:pt x="3855" y="1517"/>
                  </a:moveTo>
                  <a:cubicBezTo>
                    <a:pt x="2595" y="1517"/>
                    <a:pt x="2595" y="1517"/>
                    <a:pt x="2595" y="1517"/>
                  </a:cubicBezTo>
                  <a:cubicBezTo>
                    <a:pt x="2435" y="1068"/>
                    <a:pt x="2274" y="619"/>
                    <a:pt x="2113" y="169"/>
                  </a:cubicBezTo>
                  <a:cubicBezTo>
                    <a:pt x="2056" y="10"/>
                    <a:pt x="1832" y="0"/>
                    <a:pt x="1779" y="169"/>
                  </a:cubicBezTo>
                  <a:cubicBezTo>
                    <a:pt x="1639" y="619"/>
                    <a:pt x="1499" y="1068"/>
                    <a:pt x="1359" y="1517"/>
                  </a:cubicBezTo>
                  <a:cubicBezTo>
                    <a:pt x="217" y="1517"/>
                    <a:pt x="217" y="1517"/>
                    <a:pt x="217" y="1517"/>
                  </a:cubicBezTo>
                  <a:cubicBezTo>
                    <a:pt x="30" y="1517"/>
                    <a:pt x="0" y="1742"/>
                    <a:pt x="130" y="1839"/>
                  </a:cubicBezTo>
                  <a:cubicBezTo>
                    <a:pt x="435" y="2069"/>
                    <a:pt x="740" y="2298"/>
                    <a:pt x="1045" y="2528"/>
                  </a:cubicBezTo>
                  <a:cubicBezTo>
                    <a:pt x="895" y="3010"/>
                    <a:pt x="745" y="3492"/>
                    <a:pt x="595" y="3974"/>
                  </a:cubicBezTo>
                  <a:cubicBezTo>
                    <a:pt x="571" y="4050"/>
                    <a:pt x="599" y="4109"/>
                    <a:pt x="647" y="4145"/>
                  </a:cubicBezTo>
                  <a:cubicBezTo>
                    <a:pt x="693" y="4203"/>
                    <a:pt x="771" y="4228"/>
                    <a:pt x="849" y="4169"/>
                  </a:cubicBezTo>
                  <a:cubicBezTo>
                    <a:pt x="1245" y="3871"/>
                    <a:pt x="1641" y="3573"/>
                    <a:pt x="2037" y="3274"/>
                  </a:cubicBezTo>
                  <a:cubicBezTo>
                    <a:pt x="2431" y="3570"/>
                    <a:pt x="2824" y="3866"/>
                    <a:pt x="3218" y="4162"/>
                  </a:cubicBezTo>
                  <a:cubicBezTo>
                    <a:pt x="3339" y="4253"/>
                    <a:pt x="3521" y="4103"/>
                    <a:pt x="3472" y="3968"/>
                  </a:cubicBezTo>
                  <a:cubicBezTo>
                    <a:pt x="3306" y="3502"/>
                    <a:pt x="3139" y="3036"/>
                    <a:pt x="2972" y="2570"/>
                  </a:cubicBezTo>
                  <a:cubicBezTo>
                    <a:pt x="3296" y="2326"/>
                    <a:pt x="3619" y="2083"/>
                    <a:pt x="3943" y="1839"/>
                  </a:cubicBezTo>
                  <a:cubicBezTo>
                    <a:pt x="4072" y="1741"/>
                    <a:pt x="4042" y="1517"/>
                    <a:pt x="3855" y="1517"/>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grpSp>
        <p:nvGrpSpPr>
          <p:cNvPr id="1608" name="Google Shape;1608;p57"/>
          <p:cNvGrpSpPr/>
          <p:nvPr/>
        </p:nvGrpSpPr>
        <p:grpSpPr>
          <a:xfrm rot="1833480">
            <a:off x="7674660" y="1142247"/>
            <a:ext cx="940275" cy="608690"/>
            <a:chOff x="3496" y="322"/>
            <a:chExt cx="3223" cy="2087"/>
          </a:xfrm>
        </p:grpSpPr>
        <p:sp>
          <p:nvSpPr>
            <p:cNvPr id="1609" name="Google Shape;1609;p57"/>
            <p:cNvSpPr/>
            <p:nvPr/>
          </p:nvSpPr>
          <p:spPr>
            <a:xfrm>
              <a:off x="4069" y="355"/>
              <a:ext cx="2077" cy="2054"/>
            </a:xfrm>
            <a:custGeom>
              <a:avLst/>
              <a:gdLst/>
              <a:ahLst/>
              <a:cxnLst/>
              <a:rect l="l" t="t" r="r" b="b"/>
              <a:pathLst>
                <a:path w="4916" h="4861" extrusionOk="0">
                  <a:moveTo>
                    <a:pt x="2474" y="0"/>
                  </a:moveTo>
                  <a:cubicBezTo>
                    <a:pt x="2038" y="0"/>
                    <a:pt x="1618" y="118"/>
                    <a:pt x="1255" y="330"/>
                  </a:cubicBezTo>
                  <a:cubicBezTo>
                    <a:pt x="906" y="533"/>
                    <a:pt x="608" y="822"/>
                    <a:pt x="396" y="1175"/>
                  </a:cubicBezTo>
                  <a:cubicBezTo>
                    <a:pt x="265" y="1391"/>
                    <a:pt x="166" y="1632"/>
                    <a:pt x="107" y="1891"/>
                  </a:cubicBezTo>
                  <a:cubicBezTo>
                    <a:pt x="104" y="1906"/>
                    <a:pt x="100" y="1921"/>
                    <a:pt x="97" y="1936"/>
                  </a:cubicBezTo>
                  <a:cubicBezTo>
                    <a:pt x="0" y="2403"/>
                    <a:pt x="44" y="2866"/>
                    <a:pt x="200" y="3281"/>
                  </a:cubicBezTo>
                  <a:cubicBezTo>
                    <a:pt x="376" y="3751"/>
                    <a:pt x="695" y="4160"/>
                    <a:pt x="1115" y="4444"/>
                  </a:cubicBezTo>
                  <a:cubicBezTo>
                    <a:pt x="1370" y="4617"/>
                    <a:pt x="1662" y="4744"/>
                    <a:pt x="1983" y="4810"/>
                  </a:cubicBezTo>
                  <a:cubicBezTo>
                    <a:pt x="2149" y="4844"/>
                    <a:pt x="2314" y="4861"/>
                    <a:pt x="2478" y="4861"/>
                  </a:cubicBezTo>
                  <a:cubicBezTo>
                    <a:pt x="2788" y="4861"/>
                    <a:pt x="3089" y="4801"/>
                    <a:pt x="3368" y="4691"/>
                  </a:cubicBezTo>
                  <a:cubicBezTo>
                    <a:pt x="3753" y="4539"/>
                    <a:pt x="4095" y="4290"/>
                    <a:pt x="4359" y="3968"/>
                  </a:cubicBezTo>
                  <a:cubicBezTo>
                    <a:pt x="4599" y="3674"/>
                    <a:pt x="4774" y="3321"/>
                    <a:pt x="4856" y="2924"/>
                  </a:cubicBezTo>
                  <a:cubicBezTo>
                    <a:pt x="4903" y="2700"/>
                    <a:pt x="4916" y="2476"/>
                    <a:pt x="4901" y="2258"/>
                  </a:cubicBezTo>
                  <a:cubicBezTo>
                    <a:pt x="4885" y="2031"/>
                    <a:pt x="4837" y="1809"/>
                    <a:pt x="4760" y="1600"/>
                  </a:cubicBezTo>
                  <a:cubicBezTo>
                    <a:pt x="4648" y="1291"/>
                    <a:pt x="4473" y="1008"/>
                    <a:pt x="4249" y="769"/>
                  </a:cubicBezTo>
                  <a:cubicBezTo>
                    <a:pt x="3919" y="415"/>
                    <a:pt x="3480" y="156"/>
                    <a:pt x="2970" y="51"/>
                  </a:cubicBezTo>
                  <a:cubicBezTo>
                    <a:pt x="2804" y="16"/>
                    <a:pt x="2638" y="0"/>
                    <a:pt x="2474" y="0"/>
                  </a:cubicBez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610" name="Google Shape;1610;p57"/>
            <p:cNvSpPr/>
            <p:nvPr/>
          </p:nvSpPr>
          <p:spPr>
            <a:xfrm>
              <a:off x="4601" y="322"/>
              <a:ext cx="1265" cy="461"/>
            </a:xfrm>
            <a:custGeom>
              <a:avLst/>
              <a:gdLst/>
              <a:ahLst/>
              <a:cxnLst/>
              <a:rect l="l" t="t" r="r" b="b"/>
              <a:pathLst>
                <a:path w="2994" h="1084" extrusionOk="0">
                  <a:moveTo>
                    <a:pt x="632" y="625"/>
                  </a:moveTo>
                  <a:cubicBezTo>
                    <a:pt x="956" y="776"/>
                    <a:pt x="1275" y="952"/>
                    <a:pt x="1626" y="1013"/>
                  </a:cubicBezTo>
                  <a:cubicBezTo>
                    <a:pt x="2032" y="1084"/>
                    <a:pt x="2447" y="996"/>
                    <a:pt x="2844" y="887"/>
                  </a:cubicBezTo>
                  <a:cubicBezTo>
                    <a:pt x="2894" y="873"/>
                    <a:pt x="2944" y="859"/>
                    <a:pt x="2994" y="845"/>
                  </a:cubicBezTo>
                  <a:cubicBezTo>
                    <a:pt x="2664" y="491"/>
                    <a:pt x="2225" y="232"/>
                    <a:pt x="1715" y="127"/>
                  </a:cubicBezTo>
                  <a:cubicBezTo>
                    <a:pt x="1105" y="0"/>
                    <a:pt x="500" y="115"/>
                    <a:pt x="0" y="406"/>
                  </a:cubicBezTo>
                  <a:cubicBezTo>
                    <a:pt x="217" y="446"/>
                    <a:pt x="430" y="532"/>
                    <a:pt x="632" y="625"/>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611" name="Google Shape;1611;p57"/>
            <p:cNvSpPr/>
            <p:nvPr/>
          </p:nvSpPr>
          <p:spPr>
            <a:xfrm>
              <a:off x="4115" y="848"/>
              <a:ext cx="2025" cy="937"/>
            </a:xfrm>
            <a:custGeom>
              <a:avLst/>
              <a:gdLst/>
              <a:ahLst/>
              <a:cxnLst/>
              <a:rect l="l" t="t" r="r" b="b"/>
              <a:pathLst>
                <a:path w="4793" h="2217" extrusionOk="0">
                  <a:moveTo>
                    <a:pt x="3909" y="955"/>
                  </a:moveTo>
                  <a:cubicBezTo>
                    <a:pt x="3260" y="1284"/>
                    <a:pt x="2435" y="1231"/>
                    <a:pt x="1834" y="822"/>
                  </a:cubicBezTo>
                  <a:cubicBezTo>
                    <a:pt x="1511" y="602"/>
                    <a:pt x="1249" y="289"/>
                    <a:pt x="894" y="124"/>
                  </a:cubicBezTo>
                  <a:cubicBezTo>
                    <a:pt x="705" y="37"/>
                    <a:pt x="495" y="0"/>
                    <a:pt x="288" y="10"/>
                  </a:cubicBezTo>
                  <a:cubicBezTo>
                    <a:pt x="157" y="226"/>
                    <a:pt x="58" y="467"/>
                    <a:pt x="0" y="726"/>
                  </a:cubicBezTo>
                  <a:cubicBezTo>
                    <a:pt x="63" y="725"/>
                    <a:pt x="127" y="731"/>
                    <a:pt x="188" y="745"/>
                  </a:cubicBezTo>
                  <a:cubicBezTo>
                    <a:pt x="418" y="796"/>
                    <a:pt x="620" y="933"/>
                    <a:pt x="797" y="1087"/>
                  </a:cubicBezTo>
                  <a:cubicBezTo>
                    <a:pt x="974" y="1242"/>
                    <a:pt x="1134" y="1417"/>
                    <a:pt x="1317" y="1564"/>
                  </a:cubicBezTo>
                  <a:cubicBezTo>
                    <a:pt x="2009" y="2119"/>
                    <a:pt x="3035" y="2217"/>
                    <a:pt x="3819" y="1802"/>
                  </a:cubicBezTo>
                  <a:cubicBezTo>
                    <a:pt x="4174" y="1614"/>
                    <a:pt x="4472" y="1337"/>
                    <a:pt x="4793" y="1093"/>
                  </a:cubicBezTo>
                  <a:cubicBezTo>
                    <a:pt x="4777" y="866"/>
                    <a:pt x="4729" y="644"/>
                    <a:pt x="4652" y="435"/>
                  </a:cubicBezTo>
                  <a:cubicBezTo>
                    <a:pt x="4414" y="623"/>
                    <a:pt x="4179" y="817"/>
                    <a:pt x="3909" y="955"/>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612" name="Google Shape;1612;p57"/>
            <p:cNvSpPr/>
            <p:nvPr/>
          </p:nvSpPr>
          <p:spPr>
            <a:xfrm>
              <a:off x="4154" y="1729"/>
              <a:ext cx="1757" cy="615"/>
            </a:xfrm>
            <a:custGeom>
              <a:avLst/>
              <a:gdLst/>
              <a:ahLst/>
              <a:cxnLst/>
              <a:rect l="l" t="t" r="r" b="b"/>
              <a:pathLst>
                <a:path w="4159" h="1446" extrusionOk="0">
                  <a:moveTo>
                    <a:pt x="2152" y="808"/>
                  </a:moveTo>
                  <a:cubicBezTo>
                    <a:pt x="1834" y="676"/>
                    <a:pt x="1550" y="478"/>
                    <a:pt x="1250" y="310"/>
                  </a:cubicBezTo>
                  <a:cubicBezTo>
                    <a:pt x="950" y="142"/>
                    <a:pt x="622" y="0"/>
                    <a:pt x="278" y="0"/>
                  </a:cubicBezTo>
                  <a:cubicBezTo>
                    <a:pt x="185" y="0"/>
                    <a:pt x="91" y="12"/>
                    <a:pt x="0" y="36"/>
                  </a:cubicBezTo>
                  <a:cubicBezTo>
                    <a:pt x="177" y="506"/>
                    <a:pt x="495" y="915"/>
                    <a:pt x="915" y="1199"/>
                  </a:cubicBezTo>
                  <a:cubicBezTo>
                    <a:pt x="1481" y="1062"/>
                    <a:pt x="2081" y="1118"/>
                    <a:pt x="2642" y="1273"/>
                  </a:cubicBezTo>
                  <a:cubicBezTo>
                    <a:pt x="2820" y="1322"/>
                    <a:pt x="2995" y="1381"/>
                    <a:pt x="3168" y="1446"/>
                  </a:cubicBezTo>
                  <a:cubicBezTo>
                    <a:pt x="3553" y="1294"/>
                    <a:pt x="3895" y="1045"/>
                    <a:pt x="4159" y="723"/>
                  </a:cubicBezTo>
                  <a:cubicBezTo>
                    <a:pt x="3988" y="807"/>
                    <a:pt x="3809" y="875"/>
                    <a:pt x="3623" y="920"/>
                  </a:cubicBezTo>
                  <a:cubicBezTo>
                    <a:pt x="3137" y="1039"/>
                    <a:pt x="2614" y="999"/>
                    <a:pt x="2152" y="808"/>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613" name="Google Shape;1613;p57"/>
            <p:cNvSpPr/>
            <p:nvPr/>
          </p:nvSpPr>
          <p:spPr>
            <a:xfrm>
              <a:off x="3496" y="1089"/>
              <a:ext cx="3223" cy="957"/>
            </a:xfrm>
            <a:custGeom>
              <a:avLst/>
              <a:gdLst/>
              <a:ahLst/>
              <a:cxnLst/>
              <a:rect l="l" t="t" r="r" b="b"/>
              <a:pathLst>
                <a:path w="7629" h="2264" extrusionOk="0">
                  <a:moveTo>
                    <a:pt x="7598" y="1602"/>
                  </a:moveTo>
                  <a:cubicBezTo>
                    <a:pt x="7629" y="1362"/>
                    <a:pt x="7487" y="1148"/>
                    <a:pt x="7176" y="967"/>
                  </a:cubicBezTo>
                  <a:cubicBezTo>
                    <a:pt x="6991" y="859"/>
                    <a:pt x="6597" y="721"/>
                    <a:pt x="6260" y="614"/>
                  </a:cubicBezTo>
                  <a:cubicBezTo>
                    <a:pt x="6266" y="803"/>
                    <a:pt x="6250" y="997"/>
                    <a:pt x="6210" y="1191"/>
                  </a:cubicBezTo>
                  <a:cubicBezTo>
                    <a:pt x="6202" y="1228"/>
                    <a:pt x="6194" y="1265"/>
                    <a:pt x="6184" y="1301"/>
                  </a:cubicBezTo>
                  <a:cubicBezTo>
                    <a:pt x="6403" y="1370"/>
                    <a:pt x="6561" y="1433"/>
                    <a:pt x="6673" y="1484"/>
                  </a:cubicBezTo>
                  <a:cubicBezTo>
                    <a:pt x="6201" y="1565"/>
                    <a:pt x="5221" y="1597"/>
                    <a:pt x="3796" y="1415"/>
                  </a:cubicBezTo>
                  <a:cubicBezTo>
                    <a:pt x="2372" y="1233"/>
                    <a:pt x="1431" y="955"/>
                    <a:pt x="995" y="758"/>
                  </a:cubicBezTo>
                  <a:cubicBezTo>
                    <a:pt x="1079" y="743"/>
                    <a:pt x="1241" y="729"/>
                    <a:pt x="1400" y="717"/>
                  </a:cubicBezTo>
                  <a:cubicBezTo>
                    <a:pt x="1398" y="548"/>
                    <a:pt x="1415" y="376"/>
                    <a:pt x="1451" y="203"/>
                  </a:cubicBezTo>
                  <a:cubicBezTo>
                    <a:pt x="1465" y="134"/>
                    <a:pt x="1483" y="67"/>
                    <a:pt x="1503" y="0"/>
                  </a:cubicBezTo>
                  <a:cubicBezTo>
                    <a:pt x="920" y="44"/>
                    <a:pt x="128" y="181"/>
                    <a:pt x="70" y="639"/>
                  </a:cubicBezTo>
                  <a:cubicBezTo>
                    <a:pt x="0" y="1188"/>
                    <a:pt x="877" y="1470"/>
                    <a:pt x="1251" y="1591"/>
                  </a:cubicBezTo>
                  <a:cubicBezTo>
                    <a:pt x="1501" y="1671"/>
                    <a:pt x="1783" y="1747"/>
                    <a:pt x="2090" y="1817"/>
                  </a:cubicBezTo>
                  <a:cubicBezTo>
                    <a:pt x="2581" y="1930"/>
                    <a:pt x="3133" y="2027"/>
                    <a:pt x="3709" y="2101"/>
                  </a:cubicBezTo>
                  <a:cubicBezTo>
                    <a:pt x="4643" y="2220"/>
                    <a:pt x="5533" y="2264"/>
                    <a:pt x="6215" y="2225"/>
                  </a:cubicBezTo>
                  <a:cubicBezTo>
                    <a:pt x="6608" y="2203"/>
                    <a:pt x="7528" y="2150"/>
                    <a:pt x="7598" y="160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grpSp>
      <p:pic>
        <p:nvPicPr>
          <p:cNvPr id="4" name="Picture 3">
            <a:extLst>
              <a:ext uri="{FF2B5EF4-FFF2-40B4-BE49-F238E27FC236}">
                <a16:creationId xmlns:a16="http://schemas.microsoft.com/office/drawing/2014/main" id="{3719963D-B0F6-45B3-BF37-164350CAE1E4}"/>
              </a:ext>
            </a:extLst>
          </p:cNvPr>
          <p:cNvPicPr>
            <a:picLocks noChangeAspect="1"/>
          </p:cNvPicPr>
          <p:nvPr/>
        </p:nvPicPr>
        <p:blipFill>
          <a:blip r:embed="rId3"/>
          <a:stretch>
            <a:fillRect/>
          </a:stretch>
        </p:blipFill>
        <p:spPr>
          <a:xfrm>
            <a:off x="6446363" y="47539"/>
            <a:ext cx="2627602" cy="2799395"/>
          </a:xfrm>
          <a:prstGeom prst="rect">
            <a:avLst/>
          </a:prstGeom>
        </p:spPr>
      </p:pic>
      <p:pic>
        <p:nvPicPr>
          <p:cNvPr id="8" name="Picture 7">
            <a:extLst>
              <a:ext uri="{FF2B5EF4-FFF2-40B4-BE49-F238E27FC236}">
                <a16:creationId xmlns:a16="http://schemas.microsoft.com/office/drawing/2014/main" id="{9E74DCBC-0BFC-4040-BF22-CBB31C5813F3}"/>
              </a:ext>
            </a:extLst>
          </p:cNvPr>
          <p:cNvPicPr>
            <a:picLocks noChangeAspect="1"/>
          </p:cNvPicPr>
          <p:nvPr/>
        </p:nvPicPr>
        <p:blipFill>
          <a:blip r:embed="rId4"/>
          <a:stretch>
            <a:fillRect/>
          </a:stretch>
        </p:blipFill>
        <p:spPr>
          <a:xfrm>
            <a:off x="4796925" y="2862175"/>
            <a:ext cx="4305901" cy="1552792"/>
          </a:xfrm>
          <a:prstGeom prst="rect">
            <a:avLst/>
          </a:prstGeom>
        </p:spPr>
      </p:pic>
    </p:spTree>
    <p:extLst>
      <p:ext uri="{BB962C8B-B14F-4D97-AF65-F5344CB8AC3E}">
        <p14:creationId xmlns:p14="http://schemas.microsoft.com/office/powerpoint/2010/main" val="24958913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322"/>
        <p:cNvGrpSpPr/>
        <p:nvPr/>
      </p:nvGrpSpPr>
      <p:grpSpPr>
        <a:xfrm>
          <a:off x="0" y="0"/>
          <a:ext cx="0" cy="0"/>
          <a:chOff x="0" y="0"/>
          <a:chExt cx="0" cy="0"/>
        </a:xfrm>
      </p:grpSpPr>
      <p:sp>
        <p:nvSpPr>
          <p:cNvPr id="1324" name="Google Shape;1324;p50"/>
          <p:cNvSpPr txBox="1">
            <a:spLocks noGrp="1"/>
          </p:cNvSpPr>
          <p:nvPr>
            <p:ph type="title"/>
          </p:nvPr>
        </p:nvSpPr>
        <p:spPr>
          <a:xfrm>
            <a:off x="-164993" y="421348"/>
            <a:ext cx="5100914"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1800" dirty="0"/>
              <a:t>Stripe API for Payment Processing</a:t>
            </a:r>
            <a:endParaRPr sz="1800" dirty="0"/>
          </a:p>
        </p:txBody>
      </p:sp>
      <p:sp>
        <p:nvSpPr>
          <p:cNvPr id="7" name="Subtitle 6">
            <a:extLst>
              <a:ext uri="{FF2B5EF4-FFF2-40B4-BE49-F238E27FC236}">
                <a16:creationId xmlns:a16="http://schemas.microsoft.com/office/drawing/2014/main" id="{1F23D62B-21E4-487F-A9F1-46DB0ACBEE7F}"/>
              </a:ext>
            </a:extLst>
          </p:cNvPr>
          <p:cNvSpPr>
            <a:spLocks noGrp="1"/>
          </p:cNvSpPr>
          <p:nvPr>
            <p:ph type="subTitle" idx="1"/>
          </p:nvPr>
        </p:nvSpPr>
        <p:spPr>
          <a:xfrm>
            <a:off x="535679" y="2803962"/>
            <a:ext cx="3687271" cy="1719114"/>
          </a:xfrm>
        </p:spPr>
        <p:txBody>
          <a:bodyPr/>
          <a:lstStyle/>
          <a:p>
            <a:endParaRPr lang="en-US" dirty="0"/>
          </a:p>
          <a:p>
            <a:endParaRPr lang="en-US" dirty="0"/>
          </a:p>
          <a:p>
            <a:endParaRPr lang="en-US" dirty="0"/>
          </a:p>
          <a:p>
            <a:endParaRPr lang="en-US" dirty="0"/>
          </a:p>
          <a:p>
            <a:endParaRPr lang="en-US" dirty="0"/>
          </a:p>
          <a:p>
            <a:endParaRPr lang="en-US" dirty="0"/>
          </a:p>
        </p:txBody>
      </p:sp>
      <p:sp>
        <p:nvSpPr>
          <p:cNvPr id="8" name="Subtitle 7">
            <a:extLst>
              <a:ext uri="{FF2B5EF4-FFF2-40B4-BE49-F238E27FC236}">
                <a16:creationId xmlns:a16="http://schemas.microsoft.com/office/drawing/2014/main" id="{584740BC-7681-4EA9-BF46-50842931E71A}"/>
              </a:ext>
            </a:extLst>
          </p:cNvPr>
          <p:cNvSpPr>
            <a:spLocks noGrp="1"/>
          </p:cNvSpPr>
          <p:nvPr>
            <p:ph type="subTitle" idx="2"/>
          </p:nvPr>
        </p:nvSpPr>
        <p:spPr>
          <a:xfrm>
            <a:off x="484709" y="1033953"/>
            <a:ext cx="4391893" cy="3946925"/>
          </a:xfrm>
        </p:spPr>
        <p:txBody>
          <a:bodyPr/>
          <a:lstStyle/>
          <a:p>
            <a:r>
              <a:rPr lang="en-US" sz="1100" dirty="0"/>
              <a:t>The Stripe API is a powerful and versatile tool designed to handle online payment processing. It is widely used by businesses of all sizes to accept payments, manage subscriptions, handle payouts, and more. Stripe provides a unified platform for managing payments and financial operations, making it a preferred choice for developers and businesses alike.</a:t>
            </a:r>
          </a:p>
          <a:p>
            <a:endParaRPr lang="en-US" sz="1100" dirty="0"/>
          </a:p>
          <a:p>
            <a:r>
              <a:rPr lang="en-US" sz="1100" dirty="0"/>
              <a:t>Key Features of Stripe API </a:t>
            </a:r>
          </a:p>
          <a:p>
            <a:r>
              <a:rPr lang="en-US" sz="1100" dirty="0"/>
              <a:t>1. Payment Processing</a:t>
            </a:r>
          </a:p>
          <a:p>
            <a:r>
              <a:rPr lang="en-US" sz="1100" dirty="0"/>
              <a:t>Card Payments: Stripe supports major credit and debit cards from customers globally. It handles all aspects of payment processing, including authorization, capture, and refunds.</a:t>
            </a:r>
          </a:p>
          <a:p>
            <a:r>
              <a:rPr lang="en-US" sz="1100" dirty="0"/>
              <a:t>  Alternative Payment Methods: Stripe supports a variety of payment methods such as Apple Pay, Google Pay, ACH transfers, SEPA Direct Debit, and more, making it flexible for customers worldwide.</a:t>
            </a:r>
          </a:p>
          <a:p>
            <a:r>
              <a:rPr lang="en-US" sz="1100" dirty="0"/>
              <a:t>2.Security </a:t>
            </a:r>
          </a:p>
          <a:p>
            <a:r>
              <a:rPr lang="en-US" sz="1100" dirty="0"/>
              <a:t> ensuring that payment data is handled securely.</a:t>
            </a:r>
          </a:p>
        </p:txBody>
      </p:sp>
      <p:pic>
        <p:nvPicPr>
          <p:cNvPr id="6" name="Picture Placeholder 5">
            <a:extLst>
              <a:ext uri="{FF2B5EF4-FFF2-40B4-BE49-F238E27FC236}">
                <a16:creationId xmlns:a16="http://schemas.microsoft.com/office/drawing/2014/main" id="{626F6713-CD6C-4FCB-9C53-262953BDB13D}"/>
              </a:ext>
            </a:extLst>
          </p:cNvPr>
          <p:cNvPicPr>
            <a:picLocks noGrp="1" noChangeAspect="1"/>
          </p:cNvPicPr>
          <p:nvPr>
            <p:ph type="pic" idx="4294967295"/>
          </p:nvPr>
        </p:nvPicPr>
        <p:blipFill>
          <a:blip r:embed="rId3"/>
          <a:srcRect l="2784" r="2784"/>
          <a:stretch>
            <a:fillRect/>
          </a:stretch>
        </p:blipFill>
        <p:spPr>
          <a:xfrm>
            <a:off x="5159550" y="181222"/>
            <a:ext cx="3913187" cy="2049463"/>
          </a:xfrm>
        </p:spPr>
      </p:pic>
      <p:grpSp>
        <p:nvGrpSpPr>
          <p:cNvPr id="1325" name="Google Shape;1325;p50"/>
          <p:cNvGrpSpPr/>
          <p:nvPr/>
        </p:nvGrpSpPr>
        <p:grpSpPr>
          <a:xfrm>
            <a:off x="-4278718" y="-1066836"/>
            <a:ext cx="20384456" cy="7368426"/>
            <a:chOff x="-4278718" y="-1066836"/>
            <a:chExt cx="20384456" cy="7368426"/>
          </a:xfrm>
        </p:grpSpPr>
        <p:sp>
          <p:nvSpPr>
            <p:cNvPr id="1326" name="Google Shape;1326;p50"/>
            <p:cNvSpPr/>
            <p:nvPr/>
          </p:nvSpPr>
          <p:spPr>
            <a:xfrm>
              <a:off x="-1107985" y="3863860"/>
              <a:ext cx="3702049" cy="2425700"/>
            </a:xfrm>
            <a:custGeom>
              <a:avLst/>
              <a:gdLst/>
              <a:ahLst/>
              <a:cxnLst/>
              <a:rect l="l" t="t" r="r" b="b"/>
              <a:pathLst>
                <a:path w="2747" h="1799" extrusionOk="0">
                  <a:moveTo>
                    <a:pt x="21" y="103"/>
                  </a:moveTo>
                  <a:cubicBezTo>
                    <a:pt x="321" y="0"/>
                    <a:pt x="670" y="78"/>
                    <a:pt x="898" y="298"/>
                  </a:cubicBezTo>
                  <a:cubicBezTo>
                    <a:pt x="1052" y="447"/>
                    <a:pt x="1156" y="655"/>
                    <a:pt x="1347" y="749"/>
                  </a:cubicBezTo>
                  <a:cubicBezTo>
                    <a:pt x="1567" y="858"/>
                    <a:pt x="1829" y="784"/>
                    <a:pt x="2073" y="804"/>
                  </a:cubicBezTo>
                  <a:cubicBezTo>
                    <a:pt x="2222" y="817"/>
                    <a:pt x="2368" y="866"/>
                    <a:pt x="2493" y="947"/>
                  </a:cubicBezTo>
                  <a:cubicBezTo>
                    <a:pt x="2554" y="986"/>
                    <a:pt x="2611" y="1033"/>
                    <a:pt x="2649" y="1094"/>
                  </a:cubicBezTo>
                  <a:cubicBezTo>
                    <a:pt x="2747" y="1250"/>
                    <a:pt x="2682" y="1484"/>
                    <a:pt x="2517" y="1567"/>
                  </a:cubicBezTo>
                  <a:cubicBezTo>
                    <a:pt x="2455" y="1599"/>
                    <a:pt x="2385" y="1610"/>
                    <a:pt x="2316" y="1620"/>
                  </a:cubicBezTo>
                  <a:cubicBezTo>
                    <a:pt x="1713" y="1714"/>
                    <a:pt x="1101" y="1799"/>
                    <a:pt x="495" y="1733"/>
                  </a:cubicBezTo>
                  <a:cubicBezTo>
                    <a:pt x="418" y="1725"/>
                    <a:pt x="339" y="1713"/>
                    <a:pt x="276" y="1670"/>
                  </a:cubicBezTo>
                  <a:cubicBezTo>
                    <a:pt x="183" y="1606"/>
                    <a:pt x="145" y="1490"/>
                    <a:pt x="120" y="1381"/>
                  </a:cubicBezTo>
                  <a:cubicBezTo>
                    <a:pt x="21" y="954"/>
                    <a:pt x="0" y="573"/>
                    <a:pt x="15" y="135"/>
                  </a:cubicBezTo>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chemeClr val="dk1"/>
                </a:solidFill>
                <a:latin typeface="Arial"/>
                <a:ea typeface="Arial"/>
                <a:cs typeface="Arial"/>
                <a:sym typeface="Arial"/>
              </a:endParaRPr>
            </a:p>
          </p:txBody>
        </p:sp>
        <p:sp>
          <p:nvSpPr>
            <p:cNvPr id="1327" name="Google Shape;1327;p50"/>
            <p:cNvSpPr/>
            <p:nvPr/>
          </p:nvSpPr>
          <p:spPr>
            <a:xfrm rot="4728429">
              <a:off x="9869811" y="65662"/>
              <a:ext cx="4337628" cy="8134227"/>
            </a:xfrm>
            <a:custGeom>
              <a:avLst/>
              <a:gdLst/>
              <a:ahLst/>
              <a:cxnLst/>
              <a:rect l="l" t="t" r="r" b="b"/>
              <a:pathLst>
                <a:path w="557" h="1044" extrusionOk="0">
                  <a:moveTo>
                    <a:pt x="71" y="189"/>
                  </a:moveTo>
                  <a:cubicBezTo>
                    <a:pt x="0" y="450"/>
                    <a:pt x="76" y="744"/>
                    <a:pt x="246" y="955"/>
                  </a:cubicBezTo>
                  <a:cubicBezTo>
                    <a:pt x="283" y="1000"/>
                    <a:pt x="334" y="1044"/>
                    <a:pt x="392" y="1035"/>
                  </a:cubicBezTo>
                  <a:cubicBezTo>
                    <a:pt x="414" y="1032"/>
                    <a:pt x="434" y="1021"/>
                    <a:pt x="452" y="1008"/>
                  </a:cubicBezTo>
                  <a:cubicBezTo>
                    <a:pt x="545" y="937"/>
                    <a:pt x="557" y="802"/>
                    <a:pt x="554" y="685"/>
                  </a:cubicBezTo>
                  <a:cubicBezTo>
                    <a:pt x="551" y="587"/>
                    <a:pt x="544" y="490"/>
                    <a:pt x="532" y="393"/>
                  </a:cubicBezTo>
                  <a:cubicBezTo>
                    <a:pt x="521" y="300"/>
                    <a:pt x="505" y="206"/>
                    <a:pt x="460" y="124"/>
                  </a:cubicBezTo>
                  <a:cubicBezTo>
                    <a:pt x="437" y="83"/>
                    <a:pt x="406" y="45"/>
                    <a:pt x="364" y="26"/>
                  </a:cubicBezTo>
                  <a:cubicBezTo>
                    <a:pt x="307" y="0"/>
                    <a:pt x="239" y="13"/>
                    <a:pt x="187" y="47"/>
                  </a:cubicBezTo>
                  <a:cubicBezTo>
                    <a:pt x="135" y="81"/>
                    <a:pt x="99" y="133"/>
                    <a:pt x="71" y="189"/>
                  </a:cubicBez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328" name="Google Shape;1328;p50"/>
            <p:cNvSpPr/>
            <p:nvPr/>
          </p:nvSpPr>
          <p:spPr>
            <a:xfrm rot="10799989">
              <a:off x="-4278718" y="-728061"/>
              <a:ext cx="5354436" cy="2358919"/>
            </a:xfrm>
            <a:custGeom>
              <a:avLst/>
              <a:gdLst/>
              <a:ahLst/>
              <a:cxnLst/>
              <a:rect l="l" t="t" r="r" b="b"/>
              <a:pathLst>
                <a:path w="3399" h="1498" extrusionOk="0">
                  <a:moveTo>
                    <a:pt x="23" y="1182"/>
                  </a:moveTo>
                  <a:cubicBezTo>
                    <a:pt x="137" y="893"/>
                    <a:pt x="412" y="673"/>
                    <a:pt x="719" y="624"/>
                  </a:cubicBezTo>
                  <a:cubicBezTo>
                    <a:pt x="945" y="588"/>
                    <a:pt x="1174" y="639"/>
                    <a:pt x="1401" y="666"/>
                  </a:cubicBezTo>
                  <a:cubicBezTo>
                    <a:pt x="1628" y="694"/>
                    <a:pt x="1873" y="694"/>
                    <a:pt x="2066" y="572"/>
                  </a:cubicBezTo>
                  <a:cubicBezTo>
                    <a:pt x="2140" y="524"/>
                    <a:pt x="2203" y="461"/>
                    <a:pt x="2267" y="400"/>
                  </a:cubicBezTo>
                  <a:cubicBezTo>
                    <a:pt x="2489" y="191"/>
                    <a:pt x="2777" y="0"/>
                    <a:pt x="3078" y="52"/>
                  </a:cubicBezTo>
                  <a:cubicBezTo>
                    <a:pt x="3128" y="60"/>
                    <a:pt x="3177" y="76"/>
                    <a:pt x="3216" y="109"/>
                  </a:cubicBezTo>
                  <a:cubicBezTo>
                    <a:pt x="3263" y="149"/>
                    <a:pt x="3287" y="210"/>
                    <a:pt x="3305" y="270"/>
                  </a:cubicBezTo>
                  <a:cubicBezTo>
                    <a:pt x="3399" y="584"/>
                    <a:pt x="3350" y="966"/>
                    <a:pt x="3098" y="1176"/>
                  </a:cubicBezTo>
                  <a:cubicBezTo>
                    <a:pt x="2968" y="1285"/>
                    <a:pt x="2799" y="1336"/>
                    <a:pt x="2632" y="1372"/>
                  </a:cubicBezTo>
                  <a:cubicBezTo>
                    <a:pt x="2047" y="1498"/>
                    <a:pt x="1440" y="1464"/>
                    <a:pt x="842" y="1430"/>
                  </a:cubicBezTo>
                  <a:cubicBezTo>
                    <a:pt x="681" y="1421"/>
                    <a:pt x="519" y="1411"/>
                    <a:pt x="359" y="1387"/>
                  </a:cubicBezTo>
                  <a:cubicBezTo>
                    <a:pt x="244" y="1369"/>
                    <a:pt x="124" y="1341"/>
                    <a:pt x="33" y="1273"/>
                  </a:cubicBezTo>
                  <a:cubicBezTo>
                    <a:pt x="2" y="1250"/>
                    <a:pt x="0" y="1205"/>
                    <a:pt x="28" y="1179"/>
                  </a:cubicBezTo>
                  <a:cubicBezTo>
                    <a:pt x="73" y="1136"/>
                    <a:pt x="73" y="1136"/>
                    <a:pt x="73" y="1136"/>
                  </a:cubicBezTo>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329" name="Google Shape;1329;p50"/>
            <p:cNvSpPr/>
            <p:nvPr/>
          </p:nvSpPr>
          <p:spPr>
            <a:xfrm rot="-10675605">
              <a:off x="6904825" y="-1066836"/>
              <a:ext cx="3702049" cy="2425700"/>
            </a:xfrm>
            <a:custGeom>
              <a:avLst/>
              <a:gdLst/>
              <a:ahLst/>
              <a:cxnLst/>
              <a:rect l="l" t="t" r="r" b="b"/>
              <a:pathLst>
                <a:path w="2747" h="1799" extrusionOk="0">
                  <a:moveTo>
                    <a:pt x="21" y="103"/>
                  </a:moveTo>
                  <a:cubicBezTo>
                    <a:pt x="321" y="0"/>
                    <a:pt x="670" y="78"/>
                    <a:pt x="898" y="298"/>
                  </a:cubicBezTo>
                  <a:cubicBezTo>
                    <a:pt x="1052" y="447"/>
                    <a:pt x="1156" y="655"/>
                    <a:pt x="1347" y="749"/>
                  </a:cubicBezTo>
                  <a:cubicBezTo>
                    <a:pt x="1567" y="858"/>
                    <a:pt x="1829" y="784"/>
                    <a:pt x="2073" y="804"/>
                  </a:cubicBezTo>
                  <a:cubicBezTo>
                    <a:pt x="2222" y="817"/>
                    <a:pt x="2368" y="866"/>
                    <a:pt x="2493" y="947"/>
                  </a:cubicBezTo>
                  <a:cubicBezTo>
                    <a:pt x="2554" y="986"/>
                    <a:pt x="2611" y="1033"/>
                    <a:pt x="2649" y="1094"/>
                  </a:cubicBezTo>
                  <a:cubicBezTo>
                    <a:pt x="2747" y="1250"/>
                    <a:pt x="2682" y="1484"/>
                    <a:pt x="2517" y="1567"/>
                  </a:cubicBezTo>
                  <a:cubicBezTo>
                    <a:pt x="2455" y="1599"/>
                    <a:pt x="2385" y="1610"/>
                    <a:pt x="2316" y="1620"/>
                  </a:cubicBezTo>
                  <a:cubicBezTo>
                    <a:pt x="1713" y="1714"/>
                    <a:pt x="1101" y="1799"/>
                    <a:pt x="495" y="1733"/>
                  </a:cubicBezTo>
                  <a:cubicBezTo>
                    <a:pt x="418" y="1725"/>
                    <a:pt x="339" y="1713"/>
                    <a:pt x="276" y="1670"/>
                  </a:cubicBezTo>
                  <a:cubicBezTo>
                    <a:pt x="183" y="1606"/>
                    <a:pt x="145" y="1490"/>
                    <a:pt x="120" y="1381"/>
                  </a:cubicBezTo>
                  <a:cubicBezTo>
                    <a:pt x="21" y="954"/>
                    <a:pt x="0" y="573"/>
                    <a:pt x="15" y="135"/>
                  </a:cubicBezTo>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grpSp>
        <p:nvGrpSpPr>
          <p:cNvPr id="1330" name="Google Shape;1330;p50"/>
          <p:cNvGrpSpPr/>
          <p:nvPr/>
        </p:nvGrpSpPr>
        <p:grpSpPr>
          <a:xfrm>
            <a:off x="-705586" y="3405471"/>
            <a:ext cx="9889103" cy="1753750"/>
            <a:chOff x="-407772" y="1718978"/>
            <a:chExt cx="9889103" cy="1753750"/>
          </a:xfrm>
        </p:grpSpPr>
        <p:grpSp>
          <p:nvGrpSpPr>
            <p:cNvPr id="1331" name="Google Shape;1331;p50"/>
            <p:cNvGrpSpPr/>
            <p:nvPr/>
          </p:nvGrpSpPr>
          <p:grpSpPr>
            <a:xfrm rot="4969952">
              <a:off x="-285286" y="1687804"/>
              <a:ext cx="698465" cy="863035"/>
              <a:chOff x="5465763" y="1457325"/>
              <a:chExt cx="1158874" cy="1431924"/>
            </a:xfrm>
          </p:grpSpPr>
          <p:sp>
            <p:nvSpPr>
              <p:cNvPr id="1332" name="Google Shape;1332;p50"/>
              <p:cNvSpPr/>
              <p:nvPr/>
            </p:nvSpPr>
            <p:spPr>
              <a:xfrm>
                <a:off x="5465763" y="1457325"/>
                <a:ext cx="1158874" cy="1431924"/>
              </a:xfrm>
              <a:custGeom>
                <a:avLst/>
                <a:gdLst/>
                <a:ahLst/>
                <a:cxnLst/>
                <a:rect l="l" t="t" r="r" b="b"/>
                <a:pathLst>
                  <a:path w="786" h="971" extrusionOk="0">
                    <a:moveTo>
                      <a:pt x="78" y="360"/>
                    </a:moveTo>
                    <a:cubicBezTo>
                      <a:pt x="32" y="180"/>
                      <a:pt x="0" y="38"/>
                      <a:pt x="36" y="11"/>
                    </a:cubicBezTo>
                    <a:cubicBezTo>
                      <a:pt x="51" y="0"/>
                      <a:pt x="196" y="82"/>
                      <a:pt x="339" y="170"/>
                    </a:cubicBezTo>
                    <a:cubicBezTo>
                      <a:pt x="778" y="749"/>
                      <a:pt x="778" y="749"/>
                      <a:pt x="778" y="749"/>
                    </a:cubicBezTo>
                    <a:cubicBezTo>
                      <a:pt x="786" y="765"/>
                      <a:pt x="737" y="815"/>
                      <a:pt x="618" y="893"/>
                    </a:cubicBezTo>
                    <a:cubicBezTo>
                      <a:pt x="498" y="971"/>
                      <a:pt x="520" y="956"/>
                      <a:pt x="428" y="837"/>
                    </a:cubicBezTo>
                    <a:cubicBezTo>
                      <a:pt x="313" y="687"/>
                      <a:pt x="176" y="492"/>
                      <a:pt x="78" y="360"/>
                    </a:cubicBez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333" name="Google Shape;1333;p50"/>
              <p:cNvSpPr/>
              <p:nvPr/>
            </p:nvSpPr>
            <p:spPr>
              <a:xfrm>
                <a:off x="5822951" y="2001838"/>
                <a:ext cx="428625" cy="446087"/>
              </a:xfrm>
              <a:custGeom>
                <a:avLst/>
                <a:gdLst/>
                <a:ahLst/>
                <a:cxnLst/>
                <a:rect l="l" t="t" r="r" b="b"/>
                <a:pathLst>
                  <a:path w="290" h="303" extrusionOk="0">
                    <a:moveTo>
                      <a:pt x="64" y="0"/>
                    </a:moveTo>
                    <a:cubicBezTo>
                      <a:pt x="57" y="0"/>
                      <a:pt x="51" y="2"/>
                      <a:pt x="45" y="6"/>
                    </a:cubicBezTo>
                    <a:cubicBezTo>
                      <a:pt x="0" y="39"/>
                      <a:pt x="37" y="108"/>
                      <a:pt x="75" y="154"/>
                    </a:cubicBezTo>
                    <a:cubicBezTo>
                      <a:pt x="108" y="196"/>
                      <a:pt x="177" y="301"/>
                      <a:pt x="238" y="303"/>
                    </a:cubicBezTo>
                    <a:cubicBezTo>
                      <a:pt x="238" y="303"/>
                      <a:pt x="239" y="303"/>
                      <a:pt x="239" y="303"/>
                    </a:cubicBezTo>
                    <a:cubicBezTo>
                      <a:pt x="290" y="303"/>
                      <a:pt x="273" y="233"/>
                      <a:pt x="255" y="198"/>
                    </a:cubicBezTo>
                    <a:cubicBezTo>
                      <a:pt x="227" y="137"/>
                      <a:pt x="180" y="81"/>
                      <a:pt x="128" y="38"/>
                    </a:cubicBezTo>
                    <a:cubicBezTo>
                      <a:pt x="115" y="27"/>
                      <a:pt x="88" y="0"/>
                      <a:pt x="64" y="0"/>
                    </a:cubicBezTo>
                  </a:path>
                </a:pathLst>
              </a:custGeom>
              <a:solidFill>
                <a:srgbClr val="FFFCF6">
                  <a:alpha val="2405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334" name="Google Shape;1334;p50"/>
              <p:cNvSpPr/>
              <p:nvPr/>
            </p:nvSpPr>
            <p:spPr>
              <a:xfrm>
                <a:off x="5553076" y="1674813"/>
                <a:ext cx="434975" cy="339725"/>
              </a:xfrm>
              <a:custGeom>
                <a:avLst/>
                <a:gdLst/>
                <a:ahLst/>
                <a:cxnLst/>
                <a:rect l="l" t="t" r="r" b="b"/>
                <a:pathLst>
                  <a:path w="295" h="230" extrusionOk="0">
                    <a:moveTo>
                      <a:pt x="26" y="222"/>
                    </a:moveTo>
                    <a:cubicBezTo>
                      <a:pt x="121" y="172"/>
                      <a:pt x="197" y="95"/>
                      <a:pt x="282" y="30"/>
                    </a:cubicBezTo>
                    <a:cubicBezTo>
                      <a:pt x="295" y="20"/>
                      <a:pt x="283" y="0"/>
                      <a:pt x="270" y="9"/>
                    </a:cubicBezTo>
                    <a:cubicBezTo>
                      <a:pt x="185" y="74"/>
                      <a:pt x="109" y="151"/>
                      <a:pt x="14" y="202"/>
                    </a:cubicBezTo>
                    <a:cubicBezTo>
                      <a:pt x="0" y="209"/>
                      <a:pt x="12" y="230"/>
                      <a:pt x="26" y="222"/>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335" name="Google Shape;1335;p50"/>
              <p:cNvSpPr/>
              <p:nvPr/>
            </p:nvSpPr>
            <p:spPr>
              <a:xfrm>
                <a:off x="5611813" y="1762125"/>
                <a:ext cx="433387" cy="328613"/>
              </a:xfrm>
              <a:custGeom>
                <a:avLst/>
                <a:gdLst/>
                <a:ahLst/>
                <a:cxnLst/>
                <a:rect l="l" t="t" r="r" b="b"/>
                <a:pathLst>
                  <a:path w="295" h="222" extrusionOk="0">
                    <a:moveTo>
                      <a:pt x="26" y="214"/>
                    </a:moveTo>
                    <a:cubicBezTo>
                      <a:pt x="119" y="163"/>
                      <a:pt x="201" y="94"/>
                      <a:pt x="283" y="27"/>
                    </a:cubicBezTo>
                    <a:cubicBezTo>
                      <a:pt x="295" y="17"/>
                      <a:pt x="278" y="0"/>
                      <a:pt x="266" y="10"/>
                    </a:cubicBezTo>
                    <a:cubicBezTo>
                      <a:pt x="185" y="76"/>
                      <a:pt x="105" y="143"/>
                      <a:pt x="14" y="194"/>
                    </a:cubicBezTo>
                    <a:cubicBezTo>
                      <a:pt x="0" y="201"/>
                      <a:pt x="13" y="222"/>
                      <a:pt x="26" y="214"/>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336" name="Google Shape;1336;p50"/>
              <p:cNvSpPr/>
              <p:nvPr/>
            </p:nvSpPr>
            <p:spPr>
              <a:xfrm>
                <a:off x="6089651" y="2424113"/>
                <a:ext cx="458787" cy="320675"/>
              </a:xfrm>
              <a:custGeom>
                <a:avLst/>
                <a:gdLst/>
                <a:ahLst/>
                <a:cxnLst/>
                <a:rect l="l" t="t" r="r" b="b"/>
                <a:pathLst>
                  <a:path w="311" h="218" extrusionOk="0">
                    <a:moveTo>
                      <a:pt x="26" y="211"/>
                    </a:moveTo>
                    <a:cubicBezTo>
                      <a:pt x="122" y="160"/>
                      <a:pt x="208" y="91"/>
                      <a:pt x="298" y="30"/>
                    </a:cubicBezTo>
                    <a:cubicBezTo>
                      <a:pt x="311" y="21"/>
                      <a:pt x="299" y="0"/>
                      <a:pt x="286" y="9"/>
                    </a:cubicBezTo>
                    <a:cubicBezTo>
                      <a:pt x="196" y="70"/>
                      <a:pt x="110" y="139"/>
                      <a:pt x="14" y="190"/>
                    </a:cubicBezTo>
                    <a:cubicBezTo>
                      <a:pt x="0" y="198"/>
                      <a:pt x="12" y="218"/>
                      <a:pt x="26" y="211"/>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337" name="Google Shape;1337;p50"/>
              <p:cNvSpPr/>
              <p:nvPr/>
            </p:nvSpPr>
            <p:spPr>
              <a:xfrm>
                <a:off x="6024563" y="2343150"/>
                <a:ext cx="476250" cy="320675"/>
              </a:xfrm>
              <a:custGeom>
                <a:avLst/>
                <a:gdLst/>
                <a:ahLst/>
                <a:cxnLst/>
                <a:rect l="l" t="t" r="r" b="b"/>
                <a:pathLst>
                  <a:path w="322" h="217" extrusionOk="0">
                    <a:moveTo>
                      <a:pt x="26" y="210"/>
                    </a:moveTo>
                    <a:cubicBezTo>
                      <a:pt x="76" y="186"/>
                      <a:pt x="126" y="160"/>
                      <a:pt x="173" y="129"/>
                    </a:cubicBezTo>
                    <a:cubicBezTo>
                      <a:pt x="220" y="97"/>
                      <a:pt x="265" y="62"/>
                      <a:pt x="310" y="26"/>
                    </a:cubicBezTo>
                    <a:cubicBezTo>
                      <a:pt x="322" y="17"/>
                      <a:pt x="305" y="0"/>
                      <a:pt x="293" y="9"/>
                    </a:cubicBezTo>
                    <a:cubicBezTo>
                      <a:pt x="249" y="45"/>
                      <a:pt x="204" y="79"/>
                      <a:pt x="157" y="110"/>
                    </a:cubicBezTo>
                    <a:cubicBezTo>
                      <a:pt x="111" y="140"/>
                      <a:pt x="63" y="166"/>
                      <a:pt x="14" y="190"/>
                    </a:cubicBezTo>
                    <a:cubicBezTo>
                      <a:pt x="0" y="196"/>
                      <a:pt x="12" y="217"/>
                      <a:pt x="26" y="21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grpSp>
        <p:grpSp>
          <p:nvGrpSpPr>
            <p:cNvPr id="1338" name="Google Shape;1338;p50"/>
            <p:cNvGrpSpPr/>
            <p:nvPr/>
          </p:nvGrpSpPr>
          <p:grpSpPr>
            <a:xfrm rot="-1799484">
              <a:off x="8693033" y="2582262"/>
              <a:ext cx="634765" cy="784326"/>
              <a:chOff x="5465763" y="1457325"/>
              <a:chExt cx="1158874" cy="1431924"/>
            </a:xfrm>
          </p:grpSpPr>
          <p:sp>
            <p:nvSpPr>
              <p:cNvPr id="1339" name="Google Shape;1339;p50"/>
              <p:cNvSpPr/>
              <p:nvPr/>
            </p:nvSpPr>
            <p:spPr>
              <a:xfrm>
                <a:off x="5465763" y="1457325"/>
                <a:ext cx="1158874" cy="1431924"/>
              </a:xfrm>
              <a:custGeom>
                <a:avLst/>
                <a:gdLst/>
                <a:ahLst/>
                <a:cxnLst/>
                <a:rect l="l" t="t" r="r" b="b"/>
                <a:pathLst>
                  <a:path w="786" h="971" extrusionOk="0">
                    <a:moveTo>
                      <a:pt x="78" y="360"/>
                    </a:moveTo>
                    <a:cubicBezTo>
                      <a:pt x="32" y="180"/>
                      <a:pt x="0" y="38"/>
                      <a:pt x="36" y="11"/>
                    </a:cubicBezTo>
                    <a:cubicBezTo>
                      <a:pt x="51" y="0"/>
                      <a:pt x="196" y="82"/>
                      <a:pt x="339" y="170"/>
                    </a:cubicBezTo>
                    <a:cubicBezTo>
                      <a:pt x="778" y="749"/>
                      <a:pt x="778" y="749"/>
                      <a:pt x="778" y="749"/>
                    </a:cubicBezTo>
                    <a:cubicBezTo>
                      <a:pt x="786" y="765"/>
                      <a:pt x="737" y="815"/>
                      <a:pt x="618" y="893"/>
                    </a:cubicBezTo>
                    <a:cubicBezTo>
                      <a:pt x="498" y="971"/>
                      <a:pt x="520" y="956"/>
                      <a:pt x="428" y="837"/>
                    </a:cubicBezTo>
                    <a:cubicBezTo>
                      <a:pt x="313" y="687"/>
                      <a:pt x="176" y="492"/>
                      <a:pt x="78" y="360"/>
                    </a:cubicBezTo>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340" name="Google Shape;1340;p50"/>
              <p:cNvSpPr/>
              <p:nvPr/>
            </p:nvSpPr>
            <p:spPr>
              <a:xfrm>
                <a:off x="5822951" y="2001838"/>
                <a:ext cx="428625" cy="446087"/>
              </a:xfrm>
              <a:custGeom>
                <a:avLst/>
                <a:gdLst/>
                <a:ahLst/>
                <a:cxnLst/>
                <a:rect l="l" t="t" r="r" b="b"/>
                <a:pathLst>
                  <a:path w="290" h="303" extrusionOk="0">
                    <a:moveTo>
                      <a:pt x="64" y="0"/>
                    </a:moveTo>
                    <a:cubicBezTo>
                      <a:pt x="57" y="0"/>
                      <a:pt x="51" y="2"/>
                      <a:pt x="45" y="6"/>
                    </a:cubicBezTo>
                    <a:cubicBezTo>
                      <a:pt x="0" y="39"/>
                      <a:pt x="37" y="108"/>
                      <a:pt x="75" y="154"/>
                    </a:cubicBezTo>
                    <a:cubicBezTo>
                      <a:pt x="108" y="196"/>
                      <a:pt x="177" y="301"/>
                      <a:pt x="238" y="303"/>
                    </a:cubicBezTo>
                    <a:cubicBezTo>
                      <a:pt x="238" y="303"/>
                      <a:pt x="239" y="303"/>
                      <a:pt x="239" y="303"/>
                    </a:cubicBezTo>
                    <a:cubicBezTo>
                      <a:pt x="290" y="303"/>
                      <a:pt x="273" y="233"/>
                      <a:pt x="255" y="198"/>
                    </a:cubicBezTo>
                    <a:cubicBezTo>
                      <a:pt x="227" y="137"/>
                      <a:pt x="180" y="81"/>
                      <a:pt x="128" y="38"/>
                    </a:cubicBezTo>
                    <a:cubicBezTo>
                      <a:pt x="115" y="27"/>
                      <a:pt x="88" y="0"/>
                      <a:pt x="64" y="0"/>
                    </a:cubicBezTo>
                  </a:path>
                </a:pathLst>
              </a:custGeom>
              <a:solidFill>
                <a:srgbClr val="FFFCF6">
                  <a:alpha val="2405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341" name="Google Shape;1341;p50"/>
              <p:cNvSpPr/>
              <p:nvPr/>
            </p:nvSpPr>
            <p:spPr>
              <a:xfrm>
                <a:off x="5553076" y="1674813"/>
                <a:ext cx="434975" cy="339725"/>
              </a:xfrm>
              <a:custGeom>
                <a:avLst/>
                <a:gdLst/>
                <a:ahLst/>
                <a:cxnLst/>
                <a:rect l="l" t="t" r="r" b="b"/>
                <a:pathLst>
                  <a:path w="295" h="230" extrusionOk="0">
                    <a:moveTo>
                      <a:pt x="26" y="222"/>
                    </a:moveTo>
                    <a:cubicBezTo>
                      <a:pt x="121" y="172"/>
                      <a:pt x="197" y="95"/>
                      <a:pt x="282" y="30"/>
                    </a:cubicBezTo>
                    <a:cubicBezTo>
                      <a:pt x="295" y="20"/>
                      <a:pt x="283" y="0"/>
                      <a:pt x="270" y="9"/>
                    </a:cubicBezTo>
                    <a:cubicBezTo>
                      <a:pt x="185" y="74"/>
                      <a:pt x="109" y="151"/>
                      <a:pt x="14" y="202"/>
                    </a:cubicBezTo>
                    <a:cubicBezTo>
                      <a:pt x="0" y="209"/>
                      <a:pt x="12" y="230"/>
                      <a:pt x="26" y="222"/>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342" name="Google Shape;1342;p50"/>
              <p:cNvSpPr/>
              <p:nvPr/>
            </p:nvSpPr>
            <p:spPr>
              <a:xfrm>
                <a:off x="5611813" y="1762125"/>
                <a:ext cx="433387" cy="328613"/>
              </a:xfrm>
              <a:custGeom>
                <a:avLst/>
                <a:gdLst/>
                <a:ahLst/>
                <a:cxnLst/>
                <a:rect l="l" t="t" r="r" b="b"/>
                <a:pathLst>
                  <a:path w="295" h="222" extrusionOk="0">
                    <a:moveTo>
                      <a:pt x="26" y="214"/>
                    </a:moveTo>
                    <a:cubicBezTo>
                      <a:pt x="119" y="163"/>
                      <a:pt x="201" y="94"/>
                      <a:pt x="283" y="27"/>
                    </a:cubicBezTo>
                    <a:cubicBezTo>
                      <a:pt x="295" y="17"/>
                      <a:pt x="278" y="0"/>
                      <a:pt x="266" y="10"/>
                    </a:cubicBezTo>
                    <a:cubicBezTo>
                      <a:pt x="185" y="76"/>
                      <a:pt x="105" y="143"/>
                      <a:pt x="14" y="194"/>
                    </a:cubicBezTo>
                    <a:cubicBezTo>
                      <a:pt x="0" y="201"/>
                      <a:pt x="13" y="222"/>
                      <a:pt x="26" y="214"/>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343" name="Google Shape;1343;p50"/>
              <p:cNvSpPr/>
              <p:nvPr/>
            </p:nvSpPr>
            <p:spPr>
              <a:xfrm>
                <a:off x="6089651" y="2424113"/>
                <a:ext cx="458787" cy="320675"/>
              </a:xfrm>
              <a:custGeom>
                <a:avLst/>
                <a:gdLst/>
                <a:ahLst/>
                <a:cxnLst/>
                <a:rect l="l" t="t" r="r" b="b"/>
                <a:pathLst>
                  <a:path w="311" h="218" extrusionOk="0">
                    <a:moveTo>
                      <a:pt x="26" y="211"/>
                    </a:moveTo>
                    <a:cubicBezTo>
                      <a:pt x="122" y="160"/>
                      <a:pt x="208" y="91"/>
                      <a:pt x="298" y="30"/>
                    </a:cubicBezTo>
                    <a:cubicBezTo>
                      <a:pt x="311" y="21"/>
                      <a:pt x="299" y="0"/>
                      <a:pt x="286" y="9"/>
                    </a:cubicBezTo>
                    <a:cubicBezTo>
                      <a:pt x="196" y="70"/>
                      <a:pt x="110" y="139"/>
                      <a:pt x="14" y="190"/>
                    </a:cubicBezTo>
                    <a:cubicBezTo>
                      <a:pt x="0" y="198"/>
                      <a:pt x="12" y="218"/>
                      <a:pt x="26" y="211"/>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344" name="Google Shape;1344;p50"/>
              <p:cNvSpPr/>
              <p:nvPr/>
            </p:nvSpPr>
            <p:spPr>
              <a:xfrm>
                <a:off x="6024563" y="2343150"/>
                <a:ext cx="476250" cy="320675"/>
              </a:xfrm>
              <a:custGeom>
                <a:avLst/>
                <a:gdLst/>
                <a:ahLst/>
                <a:cxnLst/>
                <a:rect l="l" t="t" r="r" b="b"/>
                <a:pathLst>
                  <a:path w="322" h="217" extrusionOk="0">
                    <a:moveTo>
                      <a:pt x="26" y="210"/>
                    </a:moveTo>
                    <a:cubicBezTo>
                      <a:pt x="76" y="186"/>
                      <a:pt x="126" y="160"/>
                      <a:pt x="173" y="129"/>
                    </a:cubicBezTo>
                    <a:cubicBezTo>
                      <a:pt x="220" y="97"/>
                      <a:pt x="265" y="62"/>
                      <a:pt x="310" y="26"/>
                    </a:cubicBezTo>
                    <a:cubicBezTo>
                      <a:pt x="322" y="17"/>
                      <a:pt x="305" y="0"/>
                      <a:pt x="293" y="9"/>
                    </a:cubicBezTo>
                    <a:cubicBezTo>
                      <a:pt x="249" y="45"/>
                      <a:pt x="204" y="79"/>
                      <a:pt x="157" y="110"/>
                    </a:cubicBezTo>
                    <a:cubicBezTo>
                      <a:pt x="111" y="140"/>
                      <a:pt x="63" y="166"/>
                      <a:pt x="14" y="190"/>
                    </a:cubicBezTo>
                    <a:cubicBezTo>
                      <a:pt x="0" y="196"/>
                      <a:pt x="12" y="217"/>
                      <a:pt x="26" y="21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grpSp>
      </p:grpSp>
      <p:grpSp>
        <p:nvGrpSpPr>
          <p:cNvPr id="1345" name="Google Shape;1345;p50"/>
          <p:cNvGrpSpPr/>
          <p:nvPr/>
        </p:nvGrpSpPr>
        <p:grpSpPr>
          <a:xfrm>
            <a:off x="151585" y="944476"/>
            <a:ext cx="8821800" cy="2824726"/>
            <a:chOff x="151585" y="944476"/>
            <a:chExt cx="8821800" cy="2824726"/>
          </a:xfrm>
        </p:grpSpPr>
        <p:sp>
          <p:nvSpPr>
            <p:cNvPr id="1346" name="Google Shape;1346;p50"/>
            <p:cNvSpPr/>
            <p:nvPr/>
          </p:nvSpPr>
          <p:spPr>
            <a:xfrm>
              <a:off x="8678635" y="3472451"/>
              <a:ext cx="294750" cy="296750"/>
            </a:xfrm>
            <a:custGeom>
              <a:avLst/>
              <a:gdLst/>
              <a:ahLst/>
              <a:cxnLst/>
              <a:rect l="l" t="t" r="r" b="b"/>
              <a:pathLst>
                <a:path w="127" h="128" extrusionOk="0">
                  <a:moveTo>
                    <a:pt x="117" y="55"/>
                  </a:moveTo>
                  <a:cubicBezTo>
                    <a:pt x="105" y="55"/>
                    <a:pt x="92" y="56"/>
                    <a:pt x="80" y="56"/>
                  </a:cubicBezTo>
                  <a:cubicBezTo>
                    <a:pt x="88" y="47"/>
                    <a:pt x="96" y="39"/>
                    <a:pt x="104" y="31"/>
                  </a:cubicBezTo>
                  <a:cubicBezTo>
                    <a:pt x="111" y="24"/>
                    <a:pt x="99" y="12"/>
                    <a:pt x="92" y="20"/>
                  </a:cubicBezTo>
                  <a:cubicBezTo>
                    <a:pt x="85" y="27"/>
                    <a:pt x="78" y="34"/>
                    <a:pt x="72" y="41"/>
                  </a:cubicBezTo>
                  <a:cubicBezTo>
                    <a:pt x="72" y="31"/>
                    <a:pt x="72" y="21"/>
                    <a:pt x="72" y="10"/>
                  </a:cubicBezTo>
                  <a:cubicBezTo>
                    <a:pt x="72" y="0"/>
                    <a:pt x="55" y="0"/>
                    <a:pt x="55" y="10"/>
                  </a:cubicBezTo>
                  <a:cubicBezTo>
                    <a:pt x="55" y="22"/>
                    <a:pt x="55" y="33"/>
                    <a:pt x="55" y="44"/>
                  </a:cubicBezTo>
                  <a:cubicBezTo>
                    <a:pt x="48" y="36"/>
                    <a:pt x="40" y="29"/>
                    <a:pt x="33" y="21"/>
                  </a:cubicBezTo>
                  <a:cubicBezTo>
                    <a:pt x="25" y="14"/>
                    <a:pt x="14" y="25"/>
                    <a:pt x="21" y="32"/>
                  </a:cubicBezTo>
                  <a:cubicBezTo>
                    <a:pt x="29" y="40"/>
                    <a:pt x="37" y="48"/>
                    <a:pt x="45" y="56"/>
                  </a:cubicBezTo>
                  <a:cubicBezTo>
                    <a:pt x="33" y="56"/>
                    <a:pt x="22" y="56"/>
                    <a:pt x="10" y="55"/>
                  </a:cubicBezTo>
                  <a:cubicBezTo>
                    <a:pt x="0" y="55"/>
                    <a:pt x="0" y="71"/>
                    <a:pt x="10" y="72"/>
                  </a:cubicBezTo>
                  <a:cubicBezTo>
                    <a:pt x="21" y="72"/>
                    <a:pt x="33" y="72"/>
                    <a:pt x="44" y="72"/>
                  </a:cubicBezTo>
                  <a:cubicBezTo>
                    <a:pt x="37" y="80"/>
                    <a:pt x="30" y="88"/>
                    <a:pt x="23" y="97"/>
                  </a:cubicBezTo>
                  <a:cubicBezTo>
                    <a:pt x="20" y="100"/>
                    <a:pt x="20" y="105"/>
                    <a:pt x="23" y="108"/>
                  </a:cubicBezTo>
                  <a:cubicBezTo>
                    <a:pt x="26" y="111"/>
                    <a:pt x="32" y="111"/>
                    <a:pt x="35" y="108"/>
                  </a:cubicBezTo>
                  <a:cubicBezTo>
                    <a:pt x="42" y="100"/>
                    <a:pt x="48" y="92"/>
                    <a:pt x="55" y="84"/>
                  </a:cubicBezTo>
                  <a:cubicBezTo>
                    <a:pt x="55" y="95"/>
                    <a:pt x="55" y="106"/>
                    <a:pt x="55" y="117"/>
                  </a:cubicBezTo>
                  <a:cubicBezTo>
                    <a:pt x="55" y="128"/>
                    <a:pt x="72" y="128"/>
                    <a:pt x="72" y="117"/>
                  </a:cubicBezTo>
                  <a:cubicBezTo>
                    <a:pt x="72" y="106"/>
                    <a:pt x="72" y="95"/>
                    <a:pt x="72" y="84"/>
                  </a:cubicBezTo>
                  <a:cubicBezTo>
                    <a:pt x="79" y="91"/>
                    <a:pt x="87" y="99"/>
                    <a:pt x="94" y="107"/>
                  </a:cubicBezTo>
                  <a:cubicBezTo>
                    <a:pt x="102" y="114"/>
                    <a:pt x="113" y="103"/>
                    <a:pt x="106" y="95"/>
                  </a:cubicBezTo>
                  <a:cubicBezTo>
                    <a:pt x="98" y="88"/>
                    <a:pt x="91" y="80"/>
                    <a:pt x="83" y="72"/>
                  </a:cubicBezTo>
                  <a:cubicBezTo>
                    <a:pt x="94" y="72"/>
                    <a:pt x="106" y="72"/>
                    <a:pt x="117" y="72"/>
                  </a:cubicBezTo>
                  <a:cubicBezTo>
                    <a:pt x="127" y="72"/>
                    <a:pt x="127" y="55"/>
                    <a:pt x="117" y="55"/>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347" name="Google Shape;1347;p50"/>
            <p:cNvSpPr/>
            <p:nvPr/>
          </p:nvSpPr>
          <p:spPr>
            <a:xfrm>
              <a:off x="151585" y="1215751"/>
              <a:ext cx="294750" cy="296750"/>
            </a:xfrm>
            <a:custGeom>
              <a:avLst/>
              <a:gdLst/>
              <a:ahLst/>
              <a:cxnLst/>
              <a:rect l="l" t="t" r="r" b="b"/>
              <a:pathLst>
                <a:path w="127" h="128" extrusionOk="0">
                  <a:moveTo>
                    <a:pt x="117" y="55"/>
                  </a:moveTo>
                  <a:cubicBezTo>
                    <a:pt x="105" y="55"/>
                    <a:pt x="92" y="56"/>
                    <a:pt x="80" y="56"/>
                  </a:cubicBezTo>
                  <a:cubicBezTo>
                    <a:pt x="88" y="47"/>
                    <a:pt x="96" y="39"/>
                    <a:pt x="104" y="31"/>
                  </a:cubicBezTo>
                  <a:cubicBezTo>
                    <a:pt x="111" y="24"/>
                    <a:pt x="99" y="12"/>
                    <a:pt x="92" y="20"/>
                  </a:cubicBezTo>
                  <a:cubicBezTo>
                    <a:pt x="85" y="27"/>
                    <a:pt x="78" y="34"/>
                    <a:pt x="72" y="41"/>
                  </a:cubicBezTo>
                  <a:cubicBezTo>
                    <a:pt x="72" y="31"/>
                    <a:pt x="72" y="21"/>
                    <a:pt x="72" y="10"/>
                  </a:cubicBezTo>
                  <a:cubicBezTo>
                    <a:pt x="72" y="0"/>
                    <a:pt x="55" y="0"/>
                    <a:pt x="55" y="10"/>
                  </a:cubicBezTo>
                  <a:cubicBezTo>
                    <a:pt x="55" y="22"/>
                    <a:pt x="55" y="33"/>
                    <a:pt x="55" y="44"/>
                  </a:cubicBezTo>
                  <a:cubicBezTo>
                    <a:pt x="48" y="36"/>
                    <a:pt x="40" y="29"/>
                    <a:pt x="33" y="21"/>
                  </a:cubicBezTo>
                  <a:cubicBezTo>
                    <a:pt x="25" y="14"/>
                    <a:pt x="14" y="25"/>
                    <a:pt x="21" y="32"/>
                  </a:cubicBezTo>
                  <a:cubicBezTo>
                    <a:pt x="29" y="40"/>
                    <a:pt x="37" y="48"/>
                    <a:pt x="45" y="56"/>
                  </a:cubicBezTo>
                  <a:cubicBezTo>
                    <a:pt x="33" y="56"/>
                    <a:pt x="22" y="56"/>
                    <a:pt x="10" y="55"/>
                  </a:cubicBezTo>
                  <a:cubicBezTo>
                    <a:pt x="0" y="55"/>
                    <a:pt x="0" y="71"/>
                    <a:pt x="10" y="72"/>
                  </a:cubicBezTo>
                  <a:cubicBezTo>
                    <a:pt x="21" y="72"/>
                    <a:pt x="33" y="72"/>
                    <a:pt x="44" y="72"/>
                  </a:cubicBezTo>
                  <a:cubicBezTo>
                    <a:pt x="37" y="80"/>
                    <a:pt x="30" y="88"/>
                    <a:pt x="23" y="97"/>
                  </a:cubicBezTo>
                  <a:cubicBezTo>
                    <a:pt x="20" y="100"/>
                    <a:pt x="20" y="105"/>
                    <a:pt x="23" y="108"/>
                  </a:cubicBezTo>
                  <a:cubicBezTo>
                    <a:pt x="26" y="111"/>
                    <a:pt x="32" y="111"/>
                    <a:pt x="35" y="108"/>
                  </a:cubicBezTo>
                  <a:cubicBezTo>
                    <a:pt x="42" y="100"/>
                    <a:pt x="48" y="92"/>
                    <a:pt x="55" y="84"/>
                  </a:cubicBezTo>
                  <a:cubicBezTo>
                    <a:pt x="55" y="95"/>
                    <a:pt x="55" y="106"/>
                    <a:pt x="55" y="117"/>
                  </a:cubicBezTo>
                  <a:cubicBezTo>
                    <a:pt x="55" y="128"/>
                    <a:pt x="72" y="128"/>
                    <a:pt x="72" y="117"/>
                  </a:cubicBezTo>
                  <a:cubicBezTo>
                    <a:pt x="72" y="106"/>
                    <a:pt x="72" y="95"/>
                    <a:pt x="72" y="84"/>
                  </a:cubicBezTo>
                  <a:cubicBezTo>
                    <a:pt x="79" y="91"/>
                    <a:pt x="87" y="99"/>
                    <a:pt x="94" y="107"/>
                  </a:cubicBezTo>
                  <a:cubicBezTo>
                    <a:pt x="102" y="114"/>
                    <a:pt x="113" y="103"/>
                    <a:pt x="106" y="95"/>
                  </a:cubicBezTo>
                  <a:cubicBezTo>
                    <a:pt x="98" y="88"/>
                    <a:pt x="91" y="80"/>
                    <a:pt x="83" y="72"/>
                  </a:cubicBezTo>
                  <a:cubicBezTo>
                    <a:pt x="94" y="72"/>
                    <a:pt x="106" y="72"/>
                    <a:pt x="117" y="72"/>
                  </a:cubicBezTo>
                  <a:cubicBezTo>
                    <a:pt x="127" y="72"/>
                    <a:pt x="127" y="55"/>
                    <a:pt x="117" y="55"/>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348" name="Google Shape;1348;p50"/>
            <p:cNvSpPr/>
            <p:nvPr/>
          </p:nvSpPr>
          <p:spPr>
            <a:xfrm>
              <a:off x="395480" y="944476"/>
              <a:ext cx="140200" cy="141150"/>
            </a:xfrm>
            <a:custGeom>
              <a:avLst/>
              <a:gdLst/>
              <a:ahLst/>
              <a:cxnLst/>
              <a:rect l="l" t="t" r="r" b="b"/>
              <a:pathLst>
                <a:path w="127" h="128" extrusionOk="0">
                  <a:moveTo>
                    <a:pt x="117" y="55"/>
                  </a:moveTo>
                  <a:cubicBezTo>
                    <a:pt x="105" y="55"/>
                    <a:pt x="92" y="56"/>
                    <a:pt x="80" y="56"/>
                  </a:cubicBezTo>
                  <a:cubicBezTo>
                    <a:pt x="88" y="47"/>
                    <a:pt x="96" y="39"/>
                    <a:pt x="104" y="31"/>
                  </a:cubicBezTo>
                  <a:cubicBezTo>
                    <a:pt x="111" y="24"/>
                    <a:pt x="99" y="12"/>
                    <a:pt x="92" y="20"/>
                  </a:cubicBezTo>
                  <a:cubicBezTo>
                    <a:pt x="85" y="27"/>
                    <a:pt x="78" y="34"/>
                    <a:pt x="72" y="41"/>
                  </a:cubicBezTo>
                  <a:cubicBezTo>
                    <a:pt x="72" y="31"/>
                    <a:pt x="72" y="21"/>
                    <a:pt x="72" y="10"/>
                  </a:cubicBezTo>
                  <a:cubicBezTo>
                    <a:pt x="72" y="0"/>
                    <a:pt x="55" y="0"/>
                    <a:pt x="55" y="10"/>
                  </a:cubicBezTo>
                  <a:cubicBezTo>
                    <a:pt x="55" y="22"/>
                    <a:pt x="55" y="33"/>
                    <a:pt x="55" y="44"/>
                  </a:cubicBezTo>
                  <a:cubicBezTo>
                    <a:pt x="48" y="36"/>
                    <a:pt x="40" y="29"/>
                    <a:pt x="33" y="21"/>
                  </a:cubicBezTo>
                  <a:cubicBezTo>
                    <a:pt x="25" y="14"/>
                    <a:pt x="14" y="25"/>
                    <a:pt x="21" y="32"/>
                  </a:cubicBezTo>
                  <a:cubicBezTo>
                    <a:pt x="29" y="40"/>
                    <a:pt x="37" y="48"/>
                    <a:pt x="45" y="56"/>
                  </a:cubicBezTo>
                  <a:cubicBezTo>
                    <a:pt x="33" y="56"/>
                    <a:pt x="22" y="56"/>
                    <a:pt x="10" y="55"/>
                  </a:cubicBezTo>
                  <a:cubicBezTo>
                    <a:pt x="0" y="55"/>
                    <a:pt x="0" y="71"/>
                    <a:pt x="10" y="72"/>
                  </a:cubicBezTo>
                  <a:cubicBezTo>
                    <a:pt x="21" y="72"/>
                    <a:pt x="33" y="72"/>
                    <a:pt x="44" y="72"/>
                  </a:cubicBezTo>
                  <a:cubicBezTo>
                    <a:pt x="37" y="80"/>
                    <a:pt x="30" y="88"/>
                    <a:pt x="23" y="97"/>
                  </a:cubicBezTo>
                  <a:cubicBezTo>
                    <a:pt x="20" y="100"/>
                    <a:pt x="20" y="105"/>
                    <a:pt x="23" y="108"/>
                  </a:cubicBezTo>
                  <a:cubicBezTo>
                    <a:pt x="26" y="111"/>
                    <a:pt x="32" y="111"/>
                    <a:pt x="35" y="108"/>
                  </a:cubicBezTo>
                  <a:cubicBezTo>
                    <a:pt x="42" y="100"/>
                    <a:pt x="48" y="92"/>
                    <a:pt x="55" y="84"/>
                  </a:cubicBezTo>
                  <a:cubicBezTo>
                    <a:pt x="55" y="95"/>
                    <a:pt x="55" y="106"/>
                    <a:pt x="55" y="117"/>
                  </a:cubicBezTo>
                  <a:cubicBezTo>
                    <a:pt x="55" y="128"/>
                    <a:pt x="72" y="128"/>
                    <a:pt x="72" y="117"/>
                  </a:cubicBezTo>
                  <a:cubicBezTo>
                    <a:pt x="72" y="106"/>
                    <a:pt x="72" y="95"/>
                    <a:pt x="72" y="84"/>
                  </a:cubicBezTo>
                  <a:cubicBezTo>
                    <a:pt x="79" y="91"/>
                    <a:pt x="87" y="99"/>
                    <a:pt x="94" y="107"/>
                  </a:cubicBezTo>
                  <a:cubicBezTo>
                    <a:pt x="102" y="114"/>
                    <a:pt x="113" y="103"/>
                    <a:pt x="106" y="95"/>
                  </a:cubicBezTo>
                  <a:cubicBezTo>
                    <a:pt x="98" y="88"/>
                    <a:pt x="91" y="80"/>
                    <a:pt x="83" y="72"/>
                  </a:cubicBezTo>
                  <a:cubicBezTo>
                    <a:pt x="94" y="72"/>
                    <a:pt x="106" y="72"/>
                    <a:pt x="117" y="72"/>
                  </a:cubicBezTo>
                  <a:cubicBezTo>
                    <a:pt x="127" y="72"/>
                    <a:pt x="127" y="55"/>
                    <a:pt x="117" y="55"/>
                  </a:cubicBez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349" name="Google Shape;1349;p50"/>
            <p:cNvSpPr/>
            <p:nvPr/>
          </p:nvSpPr>
          <p:spPr>
            <a:xfrm>
              <a:off x="8484436" y="2288175"/>
              <a:ext cx="140200" cy="141151"/>
            </a:xfrm>
            <a:custGeom>
              <a:avLst/>
              <a:gdLst/>
              <a:ahLst/>
              <a:cxnLst/>
              <a:rect l="l" t="t" r="r" b="b"/>
              <a:pathLst>
                <a:path w="127" h="128" extrusionOk="0">
                  <a:moveTo>
                    <a:pt x="117" y="55"/>
                  </a:moveTo>
                  <a:cubicBezTo>
                    <a:pt x="105" y="55"/>
                    <a:pt x="92" y="56"/>
                    <a:pt x="80" y="56"/>
                  </a:cubicBezTo>
                  <a:cubicBezTo>
                    <a:pt x="88" y="47"/>
                    <a:pt x="96" y="39"/>
                    <a:pt x="104" y="31"/>
                  </a:cubicBezTo>
                  <a:cubicBezTo>
                    <a:pt x="111" y="24"/>
                    <a:pt x="99" y="12"/>
                    <a:pt x="92" y="20"/>
                  </a:cubicBezTo>
                  <a:cubicBezTo>
                    <a:pt x="85" y="27"/>
                    <a:pt x="78" y="34"/>
                    <a:pt x="72" y="41"/>
                  </a:cubicBezTo>
                  <a:cubicBezTo>
                    <a:pt x="72" y="31"/>
                    <a:pt x="72" y="21"/>
                    <a:pt x="72" y="10"/>
                  </a:cubicBezTo>
                  <a:cubicBezTo>
                    <a:pt x="72" y="0"/>
                    <a:pt x="55" y="0"/>
                    <a:pt x="55" y="10"/>
                  </a:cubicBezTo>
                  <a:cubicBezTo>
                    <a:pt x="55" y="22"/>
                    <a:pt x="55" y="33"/>
                    <a:pt x="55" y="44"/>
                  </a:cubicBezTo>
                  <a:cubicBezTo>
                    <a:pt x="48" y="36"/>
                    <a:pt x="40" y="29"/>
                    <a:pt x="33" y="21"/>
                  </a:cubicBezTo>
                  <a:cubicBezTo>
                    <a:pt x="25" y="14"/>
                    <a:pt x="14" y="25"/>
                    <a:pt x="21" y="32"/>
                  </a:cubicBezTo>
                  <a:cubicBezTo>
                    <a:pt x="29" y="40"/>
                    <a:pt x="37" y="48"/>
                    <a:pt x="45" y="56"/>
                  </a:cubicBezTo>
                  <a:cubicBezTo>
                    <a:pt x="33" y="56"/>
                    <a:pt x="22" y="56"/>
                    <a:pt x="10" y="55"/>
                  </a:cubicBezTo>
                  <a:cubicBezTo>
                    <a:pt x="0" y="55"/>
                    <a:pt x="0" y="71"/>
                    <a:pt x="10" y="72"/>
                  </a:cubicBezTo>
                  <a:cubicBezTo>
                    <a:pt x="21" y="72"/>
                    <a:pt x="33" y="72"/>
                    <a:pt x="44" y="72"/>
                  </a:cubicBezTo>
                  <a:cubicBezTo>
                    <a:pt x="37" y="80"/>
                    <a:pt x="30" y="88"/>
                    <a:pt x="23" y="97"/>
                  </a:cubicBezTo>
                  <a:cubicBezTo>
                    <a:pt x="20" y="100"/>
                    <a:pt x="20" y="105"/>
                    <a:pt x="23" y="108"/>
                  </a:cubicBezTo>
                  <a:cubicBezTo>
                    <a:pt x="26" y="111"/>
                    <a:pt x="32" y="111"/>
                    <a:pt x="35" y="108"/>
                  </a:cubicBezTo>
                  <a:cubicBezTo>
                    <a:pt x="42" y="100"/>
                    <a:pt x="48" y="92"/>
                    <a:pt x="55" y="84"/>
                  </a:cubicBezTo>
                  <a:cubicBezTo>
                    <a:pt x="55" y="95"/>
                    <a:pt x="55" y="106"/>
                    <a:pt x="55" y="117"/>
                  </a:cubicBezTo>
                  <a:cubicBezTo>
                    <a:pt x="55" y="128"/>
                    <a:pt x="72" y="128"/>
                    <a:pt x="72" y="117"/>
                  </a:cubicBezTo>
                  <a:cubicBezTo>
                    <a:pt x="72" y="106"/>
                    <a:pt x="72" y="95"/>
                    <a:pt x="72" y="84"/>
                  </a:cubicBezTo>
                  <a:cubicBezTo>
                    <a:pt x="79" y="91"/>
                    <a:pt x="87" y="99"/>
                    <a:pt x="94" y="107"/>
                  </a:cubicBezTo>
                  <a:cubicBezTo>
                    <a:pt x="102" y="114"/>
                    <a:pt x="113" y="103"/>
                    <a:pt x="106" y="95"/>
                  </a:cubicBezTo>
                  <a:cubicBezTo>
                    <a:pt x="98" y="88"/>
                    <a:pt x="91" y="80"/>
                    <a:pt x="83" y="72"/>
                  </a:cubicBezTo>
                  <a:cubicBezTo>
                    <a:pt x="94" y="72"/>
                    <a:pt x="106" y="72"/>
                    <a:pt x="117" y="72"/>
                  </a:cubicBezTo>
                  <a:cubicBezTo>
                    <a:pt x="127" y="72"/>
                    <a:pt x="127" y="55"/>
                    <a:pt x="117" y="55"/>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grpSp>
      <p:grpSp>
        <p:nvGrpSpPr>
          <p:cNvPr id="1350" name="Google Shape;1350;p50"/>
          <p:cNvGrpSpPr/>
          <p:nvPr/>
        </p:nvGrpSpPr>
        <p:grpSpPr>
          <a:xfrm>
            <a:off x="-1958630" y="-1396689"/>
            <a:ext cx="12429026" cy="7332274"/>
            <a:chOff x="-572" y="-1083"/>
            <a:chExt cx="7829" cy="4619"/>
          </a:xfrm>
        </p:grpSpPr>
        <p:sp>
          <p:nvSpPr>
            <p:cNvPr id="1351" name="Google Shape;1351;p50"/>
            <p:cNvSpPr/>
            <p:nvPr/>
          </p:nvSpPr>
          <p:spPr>
            <a:xfrm>
              <a:off x="5252" y="-432"/>
              <a:ext cx="420" cy="284"/>
            </a:xfrm>
            <a:custGeom>
              <a:avLst/>
              <a:gdLst/>
              <a:ahLst/>
              <a:cxnLst/>
              <a:rect l="l" t="t" r="r" b="b"/>
              <a:pathLst>
                <a:path w="542" h="366" extrusionOk="0">
                  <a:moveTo>
                    <a:pt x="0" y="32"/>
                  </a:moveTo>
                  <a:cubicBezTo>
                    <a:pt x="2" y="99"/>
                    <a:pt x="15" y="167"/>
                    <a:pt x="48" y="226"/>
                  </a:cubicBezTo>
                  <a:cubicBezTo>
                    <a:pt x="63" y="255"/>
                    <a:pt x="83" y="281"/>
                    <a:pt x="108" y="302"/>
                  </a:cubicBezTo>
                  <a:cubicBezTo>
                    <a:pt x="131" y="322"/>
                    <a:pt x="159" y="337"/>
                    <a:pt x="188" y="347"/>
                  </a:cubicBezTo>
                  <a:cubicBezTo>
                    <a:pt x="245" y="366"/>
                    <a:pt x="311" y="362"/>
                    <a:pt x="360" y="326"/>
                  </a:cubicBezTo>
                  <a:cubicBezTo>
                    <a:pt x="406" y="293"/>
                    <a:pt x="431" y="241"/>
                    <a:pt x="451" y="190"/>
                  </a:cubicBezTo>
                  <a:cubicBezTo>
                    <a:pt x="471" y="138"/>
                    <a:pt x="488" y="84"/>
                    <a:pt x="522" y="39"/>
                  </a:cubicBezTo>
                  <a:cubicBezTo>
                    <a:pt x="525" y="34"/>
                    <a:pt x="530" y="29"/>
                    <a:pt x="534" y="24"/>
                  </a:cubicBezTo>
                  <a:cubicBezTo>
                    <a:pt x="542" y="14"/>
                    <a:pt x="528" y="0"/>
                    <a:pt x="520" y="10"/>
                  </a:cubicBezTo>
                  <a:cubicBezTo>
                    <a:pt x="482" y="51"/>
                    <a:pt x="462" y="104"/>
                    <a:pt x="443" y="155"/>
                  </a:cubicBezTo>
                  <a:cubicBezTo>
                    <a:pt x="425" y="204"/>
                    <a:pt x="406" y="255"/>
                    <a:pt x="369" y="292"/>
                  </a:cubicBezTo>
                  <a:cubicBezTo>
                    <a:pt x="350" y="312"/>
                    <a:pt x="327" y="326"/>
                    <a:pt x="301" y="333"/>
                  </a:cubicBezTo>
                  <a:cubicBezTo>
                    <a:pt x="274" y="340"/>
                    <a:pt x="245" y="340"/>
                    <a:pt x="218" y="334"/>
                  </a:cubicBezTo>
                  <a:cubicBezTo>
                    <a:pt x="190" y="329"/>
                    <a:pt x="163" y="317"/>
                    <a:pt x="139" y="301"/>
                  </a:cubicBezTo>
                  <a:cubicBezTo>
                    <a:pt x="114" y="284"/>
                    <a:pt x="94" y="262"/>
                    <a:pt x="77" y="237"/>
                  </a:cubicBezTo>
                  <a:cubicBezTo>
                    <a:pt x="42" y="183"/>
                    <a:pt x="26" y="119"/>
                    <a:pt x="22" y="56"/>
                  </a:cubicBezTo>
                  <a:cubicBezTo>
                    <a:pt x="21" y="48"/>
                    <a:pt x="21" y="40"/>
                    <a:pt x="20" y="32"/>
                  </a:cubicBezTo>
                  <a:cubicBezTo>
                    <a:pt x="20" y="19"/>
                    <a:pt x="0" y="19"/>
                    <a:pt x="0" y="32"/>
                  </a:cubicBezTo>
                  <a:close/>
                </a:path>
              </a:pathLst>
            </a:custGeom>
            <a:solidFill>
              <a:schemeClr val="lt1"/>
            </a:solidFill>
            <a:ln w="19050"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352" name="Google Shape;1352;p50"/>
            <p:cNvSpPr/>
            <p:nvPr/>
          </p:nvSpPr>
          <p:spPr>
            <a:xfrm rot="-704738">
              <a:off x="-501" y="-855"/>
              <a:ext cx="2337" cy="943"/>
            </a:xfrm>
            <a:custGeom>
              <a:avLst/>
              <a:gdLst/>
              <a:ahLst/>
              <a:cxnLst/>
              <a:rect l="l" t="t" r="r" b="b"/>
              <a:pathLst>
                <a:path w="3021" h="1219" extrusionOk="0">
                  <a:moveTo>
                    <a:pt x="3007" y="3"/>
                  </a:moveTo>
                  <a:cubicBezTo>
                    <a:pt x="3001" y="0"/>
                    <a:pt x="2993" y="0"/>
                    <a:pt x="2988" y="4"/>
                  </a:cubicBezTo>
                  <a:cubicBezTo>
                    <a:pt x="2983" y="7"/>
                    <a:pt x="2981" y="13"/>
                    <a:pt x="2981" y="19"/>
                  </a:cubicBezTo>
                  <a:cubicBezTo>
                    <a:pt x="2995" y="163"/>
                    <a:pt x="2921" y="309"/>
                    <a:pt x="2798" y="384"/>
                  </a:cubicBezTo>
                  <a:cubicBezTo>
                    <a:pt x="2737" y="420"/>
                    <a:pt x="2665" y="438"/>
                    <a:pt x="2590" y="435"/>
                  </a:cubicBezTo>
                  <a:cubicBezTo>
                    <a:pt x="2516" y="432"/>
                    <a:pt x="2443" y="408"/>
                    <a:pt x="2385" y="367"/>
                  </a:cubicBezTo>
                  <a:cubicBezTo>
                    <a:pt x="2362" y="352"/>
                    <a:pt x="2342" y="332"/>
                    <a:pt x="2322" y="312"/>
                  </a:cubicBezTo>
                  <a:cubicBezTo>
                    <a:pt x="2286" y="277"/>
                    <a:pt x="2249" y="241"/>
                    <a:pt x="2198" y="228"/>
                  </a:cubicBezTo>
                  <a:cubicBezTo>
                    <a:pt x="2153" y="216"/>
                    <a:pt x="2107" y="221"/>
                    <a:pt x="2067" y="228"/>
                  </a:cubicBezTo>
                  <a:cubicBezTo>
                    <a:pt x="2027" y="234"/>
                    <a:pt x="1987" y="245"/>
                    <a:pt x="1949" y="260"/>
                  </a:cubicBezTo>
                  <a:cubicBezTo>
                    <a:pt x="1864" y="291"/>
                    <a:pt x="1791" y="336"/>
                    <a:pt x="1738" y="389"/>
                  </a:cubicBezTo>
                  <a:cubicBezTo>
                    <a:pt x="1708" y="419"/>
                    <a:pt x="1690" y="451"/>
                    <a:pt x="1686" y="482"/>
                  </a:cubicBezTo>
                  <a:cubicBezTo>
                    <a:pt x="1680" y="522"/>
                    <a:pt x="1697" y="557"/>
                    <a:pt x="1714" y="591"/>
                  </a:cubicBezTo>
                  <a:cubicBezTo>
                    <a:pt x="1716" y="595"/>
                    <a:pt x="1717" y="599"/>
                    <a:pt x="1719" y="602"/>
                  </a:cubicBezTo>
                  <a:cubicBezTo>
                    <a:pt x="1803" y="777"/>
                    <a:pt x="1823" y="914"/>
                    <a:pt x="1783" y="1023"/>
                  </a:cubicBezTo>
                  <a:cubicBezTo>
                    <a:pt x="1758" y="1092"/>
                    <a:pt x="1705" y="1145"/>
                    <a:pt x="1637" y="1169"/>
                  </a:cubicBezTo>
                  <a:cubicBezTo>
                    <a:pt x="1568" y="1193"/>
                    <a:pt x="1494" y="1186"/>
                    <a:pt x="1433" y="1151"/>
                  </a:cubicBezTo>
                  <a:cubicBezTo>
                    <a:pt x="1358" y="1109"/>
                    <a:pt x="1306" y="1037"/>
                    <a:pt x="1257" y="968"/>
                  </a:cubicBezTo>
                  <a:cubicBezTo>
                    <a:pt x="1219" y="915"/>
                    <a:pt x="1180" y="860"/>
                    <a:pt x="1130" y="817"/>
                  </a:cubicBezTo>
                  <a:cubicBezTo>
                    <a:pt x="1085" y="778"/>
                    <a:pt x="1012" y="734"/>
                    <a:pt x="926" y="742"/>
                  </a:cubicBezTo>
                  <a:cubicBezTo>
                    <a:pt x="879" y="746"/>
                    <a:pt x="835" y="763"/>
                    <a:pt x="792" y="779"/>
                  </a:cubicBezTo>
                  <a:cubicBezTo>
                    <a:pt x="758" y="792"/>
                    <a:pt x="723" y="806"/>
                    <a:pt x="687" y="812"/>
                  </a:cubicBezTo>
                  <a:cubicBezTo>
                    <a:pt x="547" y="839"/>
                    <a:pt x="386" y="790"/>
                    <a:pt x="267" y="685"/>
                  </a:cubicBezTo>
                  <a:cubicBezTo>
                    <a:pt x="158" y="589"/>
                    <a:pt x="81" y="442"/>
                    <a:pt x="50" y="270"/>
                  </a:cubicBezTo>
                  <a:cubicBezTo>
                    <a:pt x="43" y="233"/>
                    <a:pt x="39" y="194"/>
                    <a:pt x="36" y="153"/>
                  </a:cubicBezTo>
                  <a:cubicBezTo>
                    <a:pt x="36" y="142"/>
                    <a:pt x="26" y="135"/>
                    <a:pt x="17" y="136"/>
                  </a:cubicBezTo>
                  <a:cubicBezTo>
                    <a:pt x="7" y="136"/>
                    <a:pt x="0" y="144"/>
                    <a:pt x="0" y="154"/>
                  </a:cubicBezTo>
                  <a:cubicBezTo>
                    <a:pt x="10" y="333"/>
                    <a:pt x="64" y="493"/>
                    <a:pt x="155" y="615"/>
                  </a:cubicBezTo>
                  <a:cubicBezTo>
                    <a:pt x="252" y="745"/>
                    <a:pt x="393" y="831"/>
                    <a:pt x="544" y="851"/>
                  </a:cubicBezTo>
                  <a:cubicBezTo>
                    <a:pt x="623" y="861"/>
                    <a:pt x="701" y="852"/>
                    <a:pt x="778" y="824"/>
                  </a:cubicBezTo>
                  <a:cubicBezTo>
                    <a:pt x="788" y="820"/>
                    <a:pt x="798" y="816"/>
                    <a:pt x="808" y="812"/>
                  </a:cubicBezTo>
                  <a:cubicBezTo>
                    <a:pt x="837" y="801"/>
                    <a:pt x="868" y="789"/>
                    <a:pt x="899" y="782"/>
                  </a:cubicBezTo>
                  <a:cubicBezTo>
                    <a:pt x="939" y="773"/>
                    <a:pt x="979" y="776"/>
                    <a:pt x="1016" y="789"/>
                  </a:cubicBezTo>
                  <a:cubicBezTo>
                    <a:pt x="1054" y="803"/>
                    <a:pt x="1113" y="833"/>
                    <a:pt x="1193" y="938"/>
                  </a:cubicBezTo>
                  <a:cubicBezTo>
                    <a:pt x="1207" y="956"/>
                    <a:pt x="1220" y="975"/>
                    <a:pt x="1233" y="993"/>
                  </a:cubicBezTo>
                  <a:cubicBezTo>
                    <a:pt x="1264" y="1037"/>
                    <a:pt x="1297" y="1082"/>
                    <a:pt x="1336" y="1121"/>
                  </a:cubicBezTo>
                  <a:cubicBezTo>
                    <a:pt x="1395" y="1180"/>
                    <a:pt x="1462" y="1213"/>
                    <a:pt x="1531" y="1218"/>
                  </a:cubicBezTo>
                  <a:cubicBezTo>
                    <a:pt x="1538" y="1219"/>
                    <a:pt x="1545" y="1219"/>
                    <a:pt x="1552" y="1219"/>
                  </a:cubicBezTo>
                  <a:cubicBezTo>
                    <a:pt x="1618" y="1219"/>
                    <a:pt x="1684" y="1196"/>
                    <a:pt x="1735" y="1154"/>
                  </a:cubicBezTo>
                  <a:cubicBezTo>
                    <a:pt x="1790" y="1108"/>
                    <a:pt x="1824" y="1043"/>
                    <a:pt x="1834" y="963"/>
                  </a:cubicBezTo>
                  <a:cubicBezTo>
                    <a:pt x="1844" y="881"/>
                    <a:pt x="1828" y="800"/>
                    <a:pt x="1813" y="746"/>
                  </a:cubicBezTo>
                  <a:cubicBezTo>
                    <a:pt x="1803" y="711"/>
                    <a:pt x="1790" y="676"/>
                    <a:pt x="1774" y="637"/>
                  </a:cubicBezTo>
                  <a:cubicBezTo>
                    <a:pt x="1768" y="623"/>
                    <a:pt x="1761" y="609"/>
                    <a:pt x="1755" y="595"/>
                  </a:cubicBezTo>
                  <a:cubicBezTo>
                    <a:pt x="1743" y="573"/>
                    <a:pt x="1732" y="549"/>
                    <a:pt x="1725" y="525"/>
                  </a:cubicBezTo>
                  <a:cubicBezTo>
                    <a:pt x="1703" y="449"/>
                    <a:pt x="1780" y="390"/>
                    <a:pt x="1859" y="343"/>
                  </a:cubicBezTo>
                  <a:cubicBezTo>
                    <a:pt x="1935" y="297"/>
                    <a:pt x="2019" y="268"/>
                    <a:pt x="2103" y="259"/>
                  </a:cubicBezTo>
                  <a:cubicBezTo>
                    <a:pt x="2156" y="253"/>
                    <a:pt x="2196" y="260"/>
                    <a:pt x="2229" y="280"/>
                  </a:cubicBezTo>
                  <a:cubicBezTo>
                    <a:pt x="2253" y="295"/>
                    <a:pt x="2274" y="316"/>
                    <a:pt x="2295" y="336"/>
                  </a:cubicBezTo>
                  <a:cubicBezTo>
                    <a:pt x="2303" y="344"/>
                    <a:pt x="2311" y="352"/>
                    <a:pt x="2319" y="360"/>
                  </a:cubicBezTo>
                  <a:cubicBezTo>
                    <a:pt x="2430" y="464"/>
                    <a:pt x="2596" y="499"/>
                    <a:pt x="2741" y="450"/>
                  </a:cubicBezTo>
                  <a:cubicBezTo>
                    <a:pt x="2879" y="403"/>
                    <a:pt x="2986" y="276"/>
                    <a:pt x="3013" y="127"/>
                  </a:cubicBezTo>
                  <a:cubicBezTo>
                    <a:pt x="3019" y="90"/>
                    <a:pt x="3021" y="54"/>
                    <a:pt x="3017" y="18"/>
                  </a:cubicBezTo>
                  <a:cubicBezTo>
                    <a:pt x="3017" y="11"/>
                    <a:pt x="3013" y="5"/>
                    <a:pt x="3007" y="3"/>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353" name="Google Shape;1353;p50"/>
            <p:cNvSpPr/>
            <p:nvPr/>
          </p:nvSpPr>
          <p:spPr>
            <a:xfrm rot="-3566989">
              <a:off x="6176" y="-846"/>
              <a:ext cx="675" cy="1327"/>
            </a:xfrm>
            <a:custGeom>
              <a:avLst/>
              <a:gdLst/>
              <a:ahLst/>
              <a:cxnLst/>
              <a:rect l="l" t="t" r="r" b="b"/>
              <a:pathLst>
                <a:path w="874" h="1714" extrusionOk="0">
                  <a:moveTo>
                    <a:pt x="769" y="1699"/>
                  </a:moveTo>
                  <a:cubicBezTo>
                    <a:pt x="796" y="1705"/>
                    <a:pt x="823" y="1710"/>
                    <a:pt x="851" y="1714"/>
                  </a:cubicBezTo>
                  <a:cubicBezTo>
                    <a:pt x="852" y="1714"/>
                    <a:pt x="853" y="1714"/>
                    <a:pt x="854" y="1714"/>
                  </a:cubicBezTo>
                  <a:cubicBezTo>
                    <a:pt x="864" y="1714"/>
                    <a:pt x="871" y="1707"/>
                    <a:pt x="873" y="1698"/>
                  </a:cubicBezTo>
                  <a:cubicBezTo>
                    <a:pt x="874" y="1689"/>
                    <a:pt x="868" y="1681"/>
                    <a:pt x="859" y="1679"/>
                  </a:cubicBezTo>
                  <a:cubicBezTo>
                    <a:pt x="750" y="1661"/>
                    <a:pt x="642" y="1636"/>
                    <a:pt x="537" y="1603"/>
                  </a:cubicBezTo>
                  <a:cubicBezTo>
                    <a:pt x="484" y="1586"/>
                    <a:pt x="431" y="1567"/>
                    <a:pt x="380" y="1547"/>
                  </a:cubicBezTo>
                  <a:cubicBezTo>
                    <a:pt x="336" y="1529"/>
                    <a:pt x="289" y="1509"/>
                    <a:pt x="245" y="1486"/>
                  </a:cubicBezTo>
                  <a:cubicBezTo>
                    <a:pt x="152" y="1436"/>
                    <a:pt x="94" y="1384"/>
                    <a:pt x="64" y="1323"/>
                  </a:cubicBezTo>
                  <a:cubicBezTo>
                    <a:pt x="48" y="1290"/>
                    <a:pt x="41" y="1253"/>
                    <a:pt x="46" y="1216"/>
                  </a:cubicBezTo>
                  <a:cubicBezTo>
                    <a:pt x="49" y="1188"/>
                    <a:pt x="59" y="1158"/>
                    <a:pt x="77" y="1128"/>
                  </a:cubicBezTo>
                  <a:cubicBezTo>
                    <a:pt x="104" y="1080"/>
                    <a:pt x="141" y="1039"/>
                    <a:pt x="177" y="998"/>
                  </a:cubicBezTo>
                  <a:cubicBezTo>
                    <a:pt x="187" y="988"/>
                    <a:pt x="197" y="977"/>
                    <a:pt x="206" y="966"/>
                  </a:cubicBezTo>
                  <a:cubicBezTo>
                    <a:pt x="251" y="915"/>
                    <a:pt x="296" y="859"/>
                    <a:pt x="313" y="792"/>
                  </a:cubicBezTo>
                  <a:cubicBezTo>
                    <a:pt x="323" y="755"/>
                    <a:pt x="323" y="717"/>
                    <a:pt x="314" y="680"/>
                  </a:cubicBezTo>
                  <a:cubicBezTo>
                    <a:pt x="303" y="638"/>
                    <a:pt x="281" y="599"/>
                    <a:pt x="259" y="564"/>
                  </a:cubicBezTo>
                  <a:cubicBezTo>
                    <a:pt x="254" y="556"/>
                    <a:pt x="249" y="548"/>
                    <a:pt x="244" y="540"/>
                  </a:cubicBezTo>
                  <a:cubicBezTo>
                    <a:pt x="203" y="477"/>
                    <a:pt x="162" y="412"/>
                    <a:pt x="168" y="335"/>
                  </a:cubicBezTo>
                  <a:cubicBezTo>
                    <a:pt x="175" y="256"/>
                    <a:pt x="229" y="175"/>
                    <a:pt x="309" y="124"/>
                  </a:cubicBezTo>
                  <a:cubicBezTo>
                    <a:pt x="396" y="68"/>
                    <a:pt x="501" y="52"/>
                    <a:pt x="600" y="43"/>
                  </a:cubicBezTo>
                  <a:cubicBezTo>
                    <a:pt x="626" y="40"/>
                    <a:pt x="651" y="38"/>
                    <a:pt x="677" y="36"/>
                  </a:cubicBezTo>
                  <a:cubicBezTo>
                    <a:pt x="684" y="36"/>
                    <a:pt x="689" y="32"/>
                    <a:pt x="692" y="26"/>
                  </a:cubicBezTo>
                  <a:cubicBezTo>
                    <a:pt x="695" y="20"/>
                    <a:pt x="695" y="13"/>
                    <a:pt x="691" y="7"/>
                  </a:cubicBezTo>
                  <a:cubicBezTo>
                    <a:pt x="688" y="2"/>
                    <a:pt x="682" y="0"/>
                    <a:pt x="676" y="0"/>
                  </a:cubicBezTo>
                  <a:cubicBezTo>
                    <a:pt x="570" y="8"/>
                    <a:pt x="460" y="16"/>
                    <a:pt x="360" y="58"/>
                  </a:cubicBezTo>
                  <a:cubicBezTo>
                    <a:pt x="263" y="98"/>
                    <a:pt x="189" y="166"/>
                    <a:pt x="153" y="250"/>
                  </a:cubicBezTo>
                  <a:cubicBezTo>
                    <a:pt x="134" y="295"/>
                    <a:pt x="128" y="342"/>
                    <a:pt x="134" y="386"/>
                  </a:cubicBezTo>
                  <a:cubicBezTo>
                    <a:pt x="139" y="424"/>
                    <a:pt x="154" y="462"/>
                    <a:pt x="182" y="509"/>
                  </a:cubicBezTo>
                  <a:cubicBezTo>
                    <a:pt x="191" y="525"/>
                    <a:pt x="201" y="540"/>
                    <a:pt x="211" y="555"/>
                  </a:cubicBezTo>
                  <a:cubicBezTo>
                    <a:pt x="247" y="611"/>
                    <a:pt x="285" y="669"/>
                    <a:pt x="285" y="735"/>
                  </a:cubicBezTo>
                  <a:cubicBezTo>
                    <a:pt x="285" y="805"/>
                    <a:pt x="243" y="865"/>
                    <a:pt x="207" y="910"/>
                  </a:cubicBezTo>
                  <a:cubicBezTo>
                    <a:pt x="189" y="931"/>
                    <a:pt x="170" y="952"/>
                    <a:pt x="152" y="973"/>
                  </a:cubicBezTo>
                  <a:cubicBezTo>
                    <a:pt x="123" y="1005"/>
                    <a:pt x="93" y="1039"/>
                    <a:pt x="67" y="1075"/>
                  </a:cubicBezTo>
                  <a:cubicBezTo>
                    <a:pt x="19" y="1145"/>
                    <a:pt x="0" y="1214"/>
                    <a:pt x="12" y="1280"/>
                  </a:cubicBezTo>
                  <a:cubicBezTo>
                    <a:pt x="26" y="1354"/>
                    <a:pt x="78" y="1421"/>
                    <a:pt x="166" y="1481"/>
                  </a:cubicBezTo>
                  <a:cubicBezTo>
                    <a:pt x="200" y="1504"/>
                    <a:pt x="239" y="1525"/>
                    <a:pt x="284" y="1545"/>
                  </a:cubicBezTo>
                  <a:cubicBezTo>
                    <a:pt x="335" y="1568"/>
                    <a:pt x="388" y="1589"/>
                    <a:pt x="441" y="1608"/>
                  </a:cubicBezTo>
                  <a:cubicBezTo>
                    <a:pt x="547" y="1647"/>
                    <a:pt x="658" y="1677"/>
                    <a:pt x="769" y="1699"/>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354" name="Google Shape;1354;p50"/>
            <p:cNvSpPr/>
            <p:nvPr/>
          </p:nvSpPr>
          <p:spPr>
            <a:xfrm rot="1514432">
              <a:off x="206" y="2856"/>
              <a:ext cx="1514" cy="314"/>
            </a:xfrm>
            <a:custGeom>
              <a:avLst/>
              <a:gdLst/>
              <a:ahLst/>
              <a:cxnLst/>
              <a:rect l="l" t="t" r="r" b="b"/>
              <a:pathLst>
                <a:path w="1956" h="406" extrusionOk="0">
                  <a:moveTo>
                    <a:pt x="1733" y="169"/>
                  </a:moveTo>
                  <a:cubicBezTo>
                    <a:pt x="1644" y="117"/>
                    <a:pt x="1544" y="84"/>
                    <a:pt x="1437" y="72"/>
                  </a:cubicBezTo>
                  <a:cubicBezTo>
                    <a:pt x="1336" y="61"/>
                    <a:pt x="1227" y="67"/>
                    <a:pt x="1085" y="90"/>
                  </a:cubicBezTo>
                  <a:cubicBezTo>
                    <a:pt x="1079" y="91"/>
                    <a:pt x="1074" y="92"/>
                    <a:pt x="1068" y="93"/>
                  </a:cubicBezTo>
                  <a:cubicBezTo>
                    <a:pt x="1025" y="30"/>
                    <a:pt x="925" y="19"/>
                    <a:pt x="874" y="13"/>
                  </a:cubicBezTo>
                  <a:cubicBezTo>
                    <a:pt x="745" y="0"/>
                    <a:pt x="633" y="1"/>
                    <a:pt x="529" y="17"/>
                  </a:cubicBezTo>
                  <a:cubicBezTo>
                    <a:pt x="313" y="52"/>
                    <a:pt x="134" y="161"/>
                    <a:pt x="37" y="317"/>
                  </a:cubicBezTo>
                  <a:cubicBezTo>
                    <a:pt x="25" y="337"/>
                    <a:pt x="14" y="358"/>
                    <a:pt x="4" y="379"/>
                  </a:cubicBezTo>
                  <a:cubicBezTo>
                    <a:pt x="0" y="390"/>
                    <a:pt x="6" y="400"/>
                    <a:pt x="14" y="404"/>
                  </a:cubicBezTo>
                  <a:cubicBezTo>
                    <a:pt x="17" y="405"/>
                    <a:pt x="19" y="406"/>
                    <a:pt x="22" y="406"/>
                  </a:cubicBezTo>
                  <a:cubicBezTo>
                    <a:pt x="28" y="406"/>
                    <a:pt x="34" y="402"/>
                    <a:pt x="36" y="396"/>
                  </a:cubicBezTo>
                  <a:cubicBezTo>
                    <a:pt x="103" y="245"/>
                    <a:pt x="248" y="128"/>
                    <a:pt x="434" y="75"/>
                  </a:cubicBezTo>
                  <a:cubicBezTo>
                    <a:pt x="529" y="48"/>
                    <a:pt x="633" y="37"/>
                    <a:pt x="752" y="41"/>
                  </a:cubicBezTo>
                  <a:cubicBezTo>
                    <a:pt x="810" y="43"/>
                    <a:pt x="861" y="47"/>
                    <a:pt x="906" y="53"/>
                  </a:cubicBezTo>
                  <a:cubicBezTo>
                    <a:pt x="935" y="58"/>
                    <a:pt x="979" y="66"/>
                    <a:pt x="1012" y="89"/>
                  </a:cubicBezTo>
                  <a:cubicBezTo>
                    <a:pt x="1018" y="92"/>
                    <a:pt x="1022" y="96"/>
                    <a:pt x="1027" y="100"/>
                  </a:cubicBezTo>
                  <a:cubicBezTo>
                    <a:pt x="987" y="108"/>
                    <a:pt x="949" y="116"/>
                    <a:pt x="911" y="123"/>
                  </a:cubicBezTo>
                  <a:cubicBezTo>
                    <a:pt x="910" y="123"/>
                    <a:pt x="910" y="123"/>
                    <a:pt x="910" y="123"/>
                  </a:cubicBezTo>
                  <a:cubicBezTo>
                    <a:pt x="862" y="133"/>
                    <a:pt x="807" y="145"/>
                    <a:pt x="778" y="192"/>
                  </a:cubicBezTo>
                  <a:cubicBezTo>
                    <a:pt x="765" y="214"/>
                    <a:pt x="761" y="241"/>
                    <a:pt x="768" y="264"/>
                  </a:cubicBezTo>
                  <a:cubicBezTo>
                    <a:pt x="774" y="284"/>
                    <a:pt x="788" y="300"/>
                    <a:pt x="807" y="309"/>
                  </a:cubicBezTo>
                  <a:cubicBezTo>
                    <a:pt x="840" y="324"/>
                    <a:pt x="883" y="323"/>
                    <a:pt x="937" y="306"/>
                  </a:cubicBezTo>
                  <a:cubicBezTo>
                    <a:pt x="1026" y="279"/>
                    <a:pt x="1105" y="214"/>
                    <a:pt x="1084" y="130"/>
                  </a:cubicBezTo>
                  <a:cubicBezTo>
                    <a:pt x="1084" y="129"/>
                    <a:pt x="1084" y="128"/>
                    <a:pt x="1084" y="127"/>
                  </a:cubicBezTo>
                  <a:cubicBezTo>
                    <a:pt x="1168" y="112"/>
                    <a:pt x="1271" y="99"/>
                    <a:pt x="1374" y="103"/>
                  </a:cubicBezTo>
                  <a:cubicBezTo>
                    <a:pt x="1481" y="108"/>
                    <a:pt x="1578" y="131"/>
                    <a:pt x="1665" y="173"/>
                  </a:cubicBezTo>
                  <a:cubicBezTo>
                    <a:pt x="1746" y="213"/>
                    <a:pt x="1821" y="269"/>
                    <a:pt x="1880" y="337"/>
                  </a:cubicBezTo>
                  <a:cubicBezTo>
                    <a:pt x="1895" y="353"/>
                    <a:pt x="1909" y="370"/>
                    <a:pt x="1922" y="388"/>
                  </a:cubicBezTo>
                  <a:cubicBezTo>
                    <a:pt x="1926" y="394"/>
                    <a:pt x="1932" y="397"/>
                    <a:pt x="1939" y="396"/>
                  </a:cubicBezTo>
                  <a:cubicBezTo>
                    <a:pt x="1945" y="395"/>
                    <a:pt x="1951" y="391"/>
                    <a:pt x="1954" y="385"/>
                  </a:cubicBezTo>
                  <a:cubicBezTo>
                    <a:pt x="1956" y="380"/>
                    <a:pt x="1956" y="374"/>
                    <a:pt x="1952" y="369"/>
                  </a:cubicBezTo>
                  <a:cubicBezTo>
                    <a:pt x="1894" y="289"/>
                    <a:pt x="1818" y="219"/>
                    <a:pt x="1733" y="169"/>
                  </a:cubicBezTo>
                  <a:close/>
                  <a:moveTo>
                    <a:pt x="1050" y="170"/>
                  </a:moveTo>
                  <a:cubicBezTo>
                    <a:pt x="1045" y="199"/>
                    <a:pt x="1022" y="225"/>
                    <a:pt x="984" y="247"/>
                  </a:cubicBezTo>
                  <a:cubicBezTo>
                    <a:pt x="951" y="267"/>
                    <a:pt x="912" y="279"/>
                    <a:pt x="876" y="283"/>
                  </a:cubicBezTo>
                  <a:cubicBezTo>
                    <a:pt x="865" y="283"/>
                    <a:pt x="829" y="285"/>
                    <a:pt x="810" y="267"/>
                  </a:cubicBezTo>
                  <a:cubicBezTo>
                    <a:pt x="803" y="260"/>
                    <a:pt x="799" y="251"/>
                    <a:pt x="799" y="240"/>
                  </a:cubicBezTo>
                  <a:cubicBezTo>
                    <a:pt x="801" y="195"/>
                    <a:pt x="849" y="174"/>
                    <a:pt x="889" y="165"/>
                  </a:cubicBezTo>
                  <a:cubicBezTo>
                    <a:pt x="939" y="153"/>
                    <a:pt x="991" y="143"/>
                    <a:pt x="1041" y="134"/>
                  </a:cubicBezTo>
                  <a:cubicBezTo>
                    <a:pt x="1046" y="133"/>
                    <a:pt x="1046" y="133"/>
                    <a:pt x="1046" y="133"/>
                  </a:cubicBezTo>
                  <a:cubicBezTo>
                    <a:pt x="1046" y="133"/>
                    <a:pt x="1047" y="133"/>
                    <a:pt x="1048" y="133"/>
                  </a:cubicBezTo>
                  <a:cubicBezTo>
                    <a:pt x="1052" y="145"/>
                    <a:pt x="1053" y="158"/>
                    <a:pt x="1050" y="17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355" name="Google Shape;1355;p50"/>
            <p:cNvSpPr/>
            <p:nvPr/>
          </p:nvSpPr>
          <p:spPr>
            <a:xfrm rot="3545449">
              <a:off x="6046" y="2311"/>
              <a:ext cx="659" cy="1245"/>
            </a:xfrm>
            <a:custGeom>
              <a:avLst/>
              <a:gdLst/>
              <a:ahLst/>
              <a:cxnLst/>
              <a:rect l="l" t="t" r="r" b="b"/>
              <a:pathLst>
                <a:path w="732" h="1383" extrusionOk="0">
                  <a:moveTo>
                    <a:pt x="730" y="1351"/>
                  </a:moveTo>
                  <a:cubicBezTo>
                    <a:pt x="729" y="1341"/>
                    <a:pt x="720" y="1333"/>
                    <a:pt x="709" y="1335"/>
                  </a:cubicBezTo>
                  <a:cubicBezTo>
                    <a:pt x="672" y="1342"/>
                    <a:pt x="625" y="1349"/>
                    <a:pt x="577" y="1347"/>
                  </a:cubicBezTo>
                  <a:cubicBezTo>
                    <a:pt x="529" y="1344"/>
                    <a:pt x="492" y="1332"/>
                    <a:pt x="467" y="1310"/>
                  </a:cubicBezTo>
                  <a:cubicBezTo>
                    <a:pt x="428" y="1277"/>
                    <a:pt x="419" y="1225"/>
                    <a:pt x="414" y="1180"/>
                  </a:cubicBezTo>
                  <a:cubicBezTo>
                    <a:pt x="411" y="1154"/>
                    <a:pt x="409" y="1128"/>
                    <a:pt x="407" y="1103"/>
                  </a:cubicBezTo>
                  <a:cubicBezTo>
                    <a:pt x="404" y="1069"/>
                    <a:pt x="400" y="1032"/>
                    <a:pt x="395" y="997"/>
                  </a:cubicBezTo>
                  <a:cubicBezTo>
                    <a:pt x="381" y="893"/>
                    <a:pt x="352" y="813"/>
                    <a:pt x="306" y="754"/>
                  </a:cubicBezTo>
                  <a:cubicBezTo>
                    <a:pt x="307" y="752"/>
                    <a:pt x="308" y="751"/>
                    <a:pt x="308" y="749"/>
                  </a:cubicBezTo>
                  <a:cubicBezTo>
                    <a:pt x="326" y="705"/>
                    <a:pt x="329" y="653"/>
                    <a:pt x="316" y="604"/>
                  </a:cubicBezTo>
                  <a:cubicBezTo>
                    <a:pt x="304" y="556"/>
                    <a:pt x="278" y="514"/>
                    <a:pt x="240" y="481"/>
                  </a:cubicBezTo>
                  <a:cubicBezTo>
                    <a:pt x="220" y="465"/>
                    <a:pt x="197" y="450"/>
                    <a:pt x="176" y="437"/>
                  </a:cubicBezTo>
                  <a:cubicBezTo>
                    <a:pt x="157" y="425"/>
                    <a:pt x="139" y="413"/>
                    <a:pt x="121" y="399"/>
                  </a:cubicBezTo>
                  <a:cubicBezTo>
                    <a:pt x="101" y="383"/>
                    <a:pt x="86" y="367"/>
                    <a:pt x="75" y="350"/>
                  </a:cubicBezTo>
                  <a:cubicBezTo>
                    <a:pt x="65" y="334"/>
                    <a:pt x="58" y="316"/>
                    <a:pt x="55" y="296"/>
                  </a:cubicBezTo>
                  <a:cubicBezTo>
                    <a:pt x="48" y="257"/>
                    <a:pt x="55" y="215"/>
                    <a:pt x="75" y="176"/>
                  </a:cubicBezTo>
                  <a:cubicBezTo>
                    <a:pt x="94" y="137"/>
                    <a:pt x="125" y="105"/>
                    <a:pt x="165" y="84"/>
                  </a:cubicBezTo>
                  <a:cubicBezTo>
                    <a:pt x="204" y="62"/>
                    <a:pt x="252" y="50"/>
                    <a:pt x="304" y="49"/>
                  </a:cubicBezTo>
                  <a:cubicBezTo>
                    <a:pt x="418" y="46"/>
                    <a:pt x="523" y="96"/>
                    <a:pt x="610" y="145"/>
                  </a:cubicBezTo>
                  <a:cubicBezTo>
                    <a:pt x="635" y="160"/>
                    <a:pt x="661" y="175"/>
                    <a:pt x="683" y="188"/>
                  </a:cubicBezTo>
                  <a:cubicBezTo>
                    <a:pt x="689" y="192"/>
                    <a:pt x="695" y="192"/>
                    <a:pt x="701" y="189"/>
                  </a:cubicBezTo>
                  <a:cubicBezTo>
                    <a:pt x="707" y="186"/>
                    <a:pt x="710" y="179"/>
                    <a:pt x="710" y="173"/>
                  </a:cubicBezTo>
                  <a:cubicBezTo>
                    <a:pt x="711" y="166"/>
                    <a:pt x="707" y="161"/>
                    <a:pt x="702" y="157"/>
                  </a:cubicBezTo>
                  <a:cubicBezTo>
                    <a:pt x="700" y="157"/>
                    <a:pt x="700" y="157"/>
                    <a:pt x="700" y="157"/>
                  </a:cubicBezTo>
                  <a:cubicBezTo>
                    <a:pt x="604" y="99"/>
                    <a:pt x="504" y="39"/>
                    <a:pt x="391" y="19"/>
                  </a:cubicBezTo>
                  <a:cubicBezTo>
                    <a:pt x="278" y="0"/>
                    <a:pt x="172" y="23"/>
                    <a:pt x="101" y="84"/>
                  </a:cubicBezTo>
                  <a:cubicBezTo>
                    <a:pt x="32" y="143"/>
                    <a:pt x="0" y="246"/>
                    <a:pt x="26" y="328"/>
                  </a:cubicBezTo>
                  <a:cubicBezTo>
                    <a:pt x="39" y="369"/>
                    <a:pt x="67" y="405"/>
                    <a:pt x="113" y="438"/>
                  </a:cubicBezTo>
                  <a:cubicBezTo>
                    <a:pt x="126" y="448"/>
                    <a:pt x="141" y="457"/>
                    <a:pt x="154" y="465"/>
                  </a:cubicBezTo>
                  <a:cubicBezTo>
                    <a:pt x="180" y="482"/>
                    <a:pt x="206" y="498"/>
                    <a:pt x="228" y="519"/>
                  </a:cubicBezTo>
                  <a:cubicBezTo>
                    <a:pt x="282" y="571"/>
                    <a:pt x="301" y="654"/>
                    <a:pt x="279" y="723"/>
                  </a:cubicBezTo>
                  <a:cubicBezTo>
                    <a:pt x="275" y="718"/>
                    <a:pt x="271" y="714"/>
                    <a:pt x="266" y="710"/>
                  </a:cubicBezTo>
                  <a:cubicBezTo>
                    <a:pt x="238" y="685"/>
                    <a:pt x="192" y="654"/>
                    <a:pt x="136" y="654"/>
                  </a:cubicBezTo>
                  <a:cubicBezTo>
                    <a:pt x="136" y="654"/>
                    <a:pt x="136" y="654"/>
                    <a:pt x="135" y="654"/>
                  </a:cubicBezTo>
                  <a:cubicBezTo>
                    <a:pt x="77" y="655"/>
                    <a:pt x="42" y="692"/>
                    <a:pt x="34" y="727"/>
                  </a:cubicBezTo>
                  <a:cubicBezTo>
                    <a:pt x="25" y="765"/>
                    <a:pt x="41" y="811"/>
                    <a:pt x="74" y="840"/>
                  </a:cubicBezTo>
                  <a:cubicBezTo>
                    <a:pt x="108" y="870"/>
                    <a:pt x="159" y="877"/>
                    <a:pt x="205" y="857"/>
                  </a:cubicBezTo>
                  <a:cubicBezTo>
                    <a:pt x="238" y="844"/>
                    <a:pt x="267" y="819"/>
                    <a:pt x="287" y="788"/>
                  </a:cubicBezTo>
                  <a:cubicBezTo>
                    <a:pt x="323" y="841"/>
                    <a:pt x="342" y="905"/>
                    <a:pt x="352" y="957"/>
                  </a:cubicBezTo>
                  <a:cubicBezTo>
                    <a:pt x="362" y="1006"/>
                    <a:pt x="366" y="1056"/>
                    <a:pt x="371" y="1105"/>
                  </a:cubicBezTo>
                  <a:cubicBezTo>
                    <a:pt x="372" y="1116"/>
                    <a:pt x="373" y="1126"/>
                    <a:pt x="374" y="1136"/>
                  </a:cubicBezTo>
                  <a:cubicBezTo>
                    <a:pt x="374" y="1142"/>
                    <a:pt x="375" y="1147"/>
                    <a:pt x="375" y="1152"/>
                  </a:cubicBezTo>
                  <a:cubicBezTo>
                    <a:pt x="380" y="1203"/>
                    <a:pt x="384" y="1255"/>
                    <a:pt x="411" y="1299"/>
                  </a:cubicBezTo>
                  <a:cubicBezTo>
                    <a:pt x="445" y="1355"/>
                    <a:pt x="508" y="1383"/>
                    <a:pt x="597" y="1383"/>
                  </a:cubicBezTo>
                  <a:cubicBezTo>
                    <a:pt x="615" y="1383"/>
                    <a:pt x="633" y="1382"/>
                    <a:pt x="652" y="1380"/>
                  </a:cubicBezTo>
                  <a:cubicBezTo>
                    <a:pt x="672" y="1378"/>
                    <a:pt x="693" y="1375"/>
                    <a:pt x="717" y="1370"/>
                  </a:cubicBezTo>
                  <a:cubicBezTo>
                    <a:pt x="727" y="1369"/>
                    <a:pt x="732" y="1360"/>
                    <a:pt x="730" y="1351"/>
                  </a:cubicBezTo>
                  <a:close/>
                  <a:moveTo>
                    <a:pt x="262" y="762"/>
                  </a:moveTo>
                  <a:cubicBezTo>
                    <a:pt x="242" y="795"/>
                    <a:pt x="204" y="830"/>
                    <a:pt x="157" y="832"/>
                  </a:cubicBezTo>
                  <a:cubicBezTo>
                    <a:pt x="137" y="834"/>
                    <a:pt x="120" y="829"/>
                    <a:pt x="106" y="819"/>
                  </a:cubicBezTo>
                  <a:cubicBezTo>
                    <a:pt x="93" y="810"/>
                    <a:pt x="81" y="796"/>
                    <a:pt x="74" y="780"/>
                  </a:cubicBezTo>
                  <a:cubicBezTo>
                    <a:pt x="68" y="765"/>
                    <a:pt x="65" y="749"/>
                    <a:pt x="69" y="736"/>
                  </a:cubicBezTo>
                  <a:cubicBezTo>
                    <a:pt x="72" y="720"/>
                    <a:pt x="82" y="707"/>
                    <a:pt x="98" y="699"/>
                  </a:cubicBezTo>
                  <a:cubicBezTo>
                    <a:pt x="109" y="693"/>
                    <a:pt x="122" y="690"/>
                    <a:pt x="136" y="690"/>
                  </a:cubicBezTo>
                  <a:cubicBezTo>
                    <a:pt x="162" y="690"/>
                    <a:pt x="189" y="700"/>
                    <a:pt x="209" y="712"/>
                  </a:cubicBezTo>
                  <a:cubicBezTo>
                    <a:pt x="230" y="725"/>
                    <a:pt x="248" y="740"/>
                    <a:pt x="264" y="758"/>
                  </a:cubicBezTo>
                  <a:cubicBezTo>
                    <a:pt x="263" y="760"/>
                    <a:pt x="262" y="761"/>
                    <a:pt x="262" y="762"/>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grpSp>
      <p:pic>
        <p:nvPicPr>
          <p:cNvPr id="10" name="Picture 9">
            <a:extLst>
              <a:ext uri="{FF2B5EF4-FFF2-40B4-BE49-F238E27FC236}">
                <a16:creationId xmlns:a16="http://schemas.microsoft.com/office/drawing/2014/main" id="{4000B055-C398-4D67-A454-865B66BA0809}"/>
              </a:ext>
            </a:extLst>
          </p:cNvPr>
          <p:cNvPicPr>
            <a:picLocks noChangeAspect="1"/>
          </p:cNvPicPr>
          <p:nvPr/>
        </p:nvPicPr>
        <p:blipFill>
          <a:blip r:embed="rId4"/>
          <a:stretch>
            <a:fillRect/>
          </a:stretch>
        </p:blipFill>
        <p:spPr>
          <a:xfrm>
            <a:off x="4935921" y="2291406"/>
            <a:ext cx="4224711" cy="2607874"/>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286"/>
        <p:cNvGrpSpPr/>
        <p:nvPr/>
      </p:nvGrpSpPr>
      <p:grpSpPr>
        <a:xfrm>
          <a:off x="0" y="0"/>
          <a:ext cx="0" cy="0"/>
          <a:chOff x="0" y="0"/>
          <a:chExt cx="0" cy="0"/>
        </a:xfrm>
      </p:grpSpPr>
      <p:sp>
        <p:nvSpPr>
          <p:cNvPr id="1287" name="Google Shape;1287;p49"/>
          <p:cNvSpPr txBox="1">
            <a:spLocks noGrp="1"/>
          </p:cNvSpPr>
          <p:nvPr>
            <p:ph type="subTitle" idx="1"/>
          </p:nvPr>
        </p:nvSpPr>
        <p:spPr>
          <a:xfrm>
            <a:off x="853800" y="1398800"/>
            <a:ext cx="7436400" cy="1745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Live Demonstration for E-Commerce Project</a:t>
            </a:r>
            <a:endParaRPr dirty="0"/>
          </a:p>
        </p:txBody>
      </p:sp>
      <p:grpSp>
        <p:nvGrpSpPr>
          <p:cNvPr id="1289" name="Google Shape;1289;p49"/>
          <p:cNvGrpSpPr/>
          <p:nvPr/>
        </p:nvGrpSpPr>
        <p:grpSpPr>
          <a:xfrm>
            <a:off x="850509" y="539510"/>
            <a:ext cx="7719360" cy="3975915"/>
            <a:chOff x="850509" y="539510"/>
            <a:chExt cx="7719360" cy="3975915"/>
          </a:xfrm>
        </p:grpSpPr>
        <p:grpSp>
          <p:nvGrpSpPr>
            <p:cNvPr id="1290" name="Google Shape;1290;p49"/>
            <p:cNvGrpSpPr/>
            <p:nvPr/>
          </p:nvGrpSpPr>
          <p:grpSpPr>
            <a:xfrm>
              <a:off x="850509" y="539510"/>
              <a:ext cx="7719360" cy="3205207"/>
              <a:chOff x="841510" y="520513"/>
              <a:chExt cx="8614395" cy="3576441"/>
            </a:xfrm>
          </p:grpSpPr>
          <p:sp>
            <p:nvSpPr>
              <p:cNvPr id="1291" name="Google Shape;1291;p49"/>
              <p:cNvSpPr/>
              <p:nvPr/>
            </p:nvSpPr>
            <p:spPr>
              <a:xfrm>
                <a:off x="7597394" y="520513"/>
                <a:ext cx="294752" cy="307843"/>
              </a:xfrm>
              <a:custGeom>
                <a:avLst/>
                <a:gdLst/>
                <a:ahLst/>
                <a:cxnLst/>
                <a:rect l="l" t="t" r="r" b="b"/>
                <a:pathLst>
                  <a:path w="4072" h="4253" extrusionOk="0">
                    <a:moveTo>
                      <a:pt x="3855" y="1517"/>
                    </a:moveTo>
                    <a:cubicBezTo>
                      <a:pt x="2595" y="1517"/>
                      <a:pt x="2595" y="1517"/>
                      <a:pt x="2595" y="1517"/>
                    </a:cubicBezTo>
                    <a:cubicBezTo>
                      <a:pt x="2435" y="1068"/>
                      <a:pt x="2274" y="619"/>
                      <a:pt x="2113" y="169"/>
                    </a:cubicBezTo>
                    <a:cubicBezTo>
                      <a:pt x="2056" y="10"/>
                      <a:pt x="1832" y="0"/>
                      <a:pt x="1779" y="169"/>
                    </a:cubicBezTo>
                    <a:cubicBezTo>
                      <a:pt x="1639" y="619"/>
                      <a:pt x="1499" y="1068"/>
                      <a:pt x="1359" y="1517"/>
                    </a:cubicBezTo>
                    <a:cubicBezTo>
                      <a:pt x="217" y="1517"/>
                      <a:pt x="217" y="1517"/>
                      <a:pt x="217" y="1517"/>
                    </a:cubicBezTo>
                    <a:cubicBezTo>
                      <a:pt x="30" y="1517"/>
                      <a:pt x="0" y="1742"/>
                      <a:pt x="130" y="1839"/>
                    </a:cubicBezTo>
                    <a:cubicBezTo>
                      <a:pt x="435" y="2069"/>
                      <a:pt x="740" y="2298"/>
                      <a:pt x="1045" y="2528"/>
                    </a:cubicBezTo>
                    <a:cubicBezTo>
                      <a:pt x="895" y="3010"/>
                      <a:pt x="745" y="3492"/>
                      <a:pt x="595" y="3974"/>
                    </a:cubicBezTo>
                    <a:cubicBezTo>
                      <a:pt x="571" y="4050"/>
                      <a:pt x="599" y="4109"/>
                      <a:pt x="647" y="4145"/>
                    </a:cubicBezTo>
                    <a:cubicBezTo>
                      <a:pt x="693" y="4203"/>
                      <a:pt x="771" y="4228"/>
                      <a:pt x="849" y="4169"/>
                    </a:cubicBezTo>
                    <a:cubicBezTo>
                      <a:pt x="1245" y="3871"/>
                      <a:pt x="1641" y="3573"/>
                      <a:pt x="2037" y="3274"/>
                    </a:cubicBezTo>
                    <a:cubicBezTo>
                      <a:pt x="2431" y="3570"/>
                      <a:pt x="2824" y="3866"/>
                      <a:pt x="3218" y="4162"/>
                    </a:cubicBezTo>
                    <a:cubicBezTo>
                      <a:pt x="3339" y="4253"/>
                      <a:pt x="3521" y="4103"/>
                      <a:pt x="3472" y="3968"/>
                    </a:cubicBezTo>
                    <a:cubicBezTo>
                      <a:pt x="3306" y="3502"/>
                      <a:pt x="3139" y="3036"/>
                      <a:pt x="2972" y="2570"/>
                    </a:cubicBezTo>
                    <a:cubicBezTo>
                      <a:pt x="3296" y="2326"/>
                      <a:pt x="3619" y="2083"/>
                      <a:pt x="3943" y="1839"/>
                    </a:cubicBezTo>
                    <a:cubicBezTo>
                      <a:pt x="4072" y="1741"/>
                      <a:pt x="4042" y="1517"/>
                      <a:pt x="3855" y="1517"/>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92" name="Google Shape;1292;p49"/>
              <p:cNvSpPr/>
              <p:nvPr/>
            </p:nvSpPr>
            <p:spPr>
              <a:xfrm>
                <a:off x="9161153" y="1669086"/>
                <a:ext cx="294752" cy="307843"/>
              </a:xfrm>
              <a:custGeom>
                <a:avLst/>
                <a:gdLst/>
                <a:ahLst/>
                <a:cxnLst/>
                <a:rect l="l" t="t" r="r" b="b"/>
                <a:pathLst>
                  <a:path w="4072" h="4253" extrusionOk="0">
                    <a:moveTo>
                      <a:pt x="3855" y="1517"/>
                    </a:moveTo>
                    <a:cubicBezTo>
                      <a:pt x="2595" y="1517"/>
                      <a:pt x="2595" y="1517"/>
                      <a:pt x="2595" y="1517"/>
                    </a:cubicBezTo>
                    <a:cubicBezTo>
                      <a:pt x="2435" y="1068"/>
                      <a:pt x="2274" y="619"/>
                      <a:pt x="2113" y="169"/>
                    </a:cubicBezTo>
                    <a:cubicBezTo>
                      <a:pt x="2056" y="10"/>
                      <a:pt x="1832" y="0"/>
                      <a:pt x="1779" y="169"/>
                    </a:cubicBezTo>
                    <a:cubicBezTo>
                      <a:pt x="1639" y="619"/>
                      <a:pt x="1499" y="1068"/>
                      <a:pt x="1359" y="1517"/>
                    </a:cubicBezTo>
                    <a:cubicBezTo>
                      <a:pt x="217" y="1517"/>
                      <a:pt x="217" y="1517"/>
                      <a:pt x="217" y="1517"/>
                    </a:cubicBezTo>
                    <a:cubicBezTo>
                      <a:pt x="30" y="1517"/>
                      <a:pt x="0" y="1742"/>
                      <a:pt x="130" y="1839"/>
                    </a:cubicBezTo>
                    <a:cubicBezTo>
                      <a:pt x="435" y="2069"/>
                      <a:pt x="740" y="2298"/>
                      <a:pt x="1045" y="2528"/>
                    </a:cubicBezTo>
                    <a:cubicBezTo>
                      <a:pt x="895" y="3010"/>
                      <a:pt x="745" y="3492"/>
                      <a:pt x="595" y="3974"/>
                    </a:cubicBezTo>
                    <a:cubicBezTo>
                      <a:pt x="571" y="4050"/>
                      <a:pt x="599" y="4109"/>
                      <a:pt x="647" y="4145"/>
                    </a:cubicBezTo>
                    <a:cubicBezTo>
                      <a:pt x="693" y="4203"/>
                      <a:pt x="771" y="4228"/>
                      <a:pt x="849" y="4169"/>
                    </a:cubicBezTo>
                    <a:cubicBezTo>
                      <a:pt x="1245" y="3871"/>
                      <a:pt x="1641" y="3573"/>
                      <a:pt x="2037" y="3274"/>
                    </a:cubicBezTo>
                    <a:cubicBezTo>
                      <a:pt x="2431" y="3570"/>
                      <a:pt x="2824" y="3866"/>
                      <a:pt x="3218" y="4162"/>
                    </a:cubicBezTo>
                    <a:cubicBezTo>
                      <a:pt x="3339" y="4253"/>
                      <a:pt x="3521" y="4103"/>
                      <a:pt x="3472" y="3968"/>
                    </a:cubicBezTo>
                    <a:cubicBezTo>
                      <a:pt x="3306" y="3502"/>
                      <a:pt x="3139" y="3036"/>
                      <a:pt x="2972" y="2570"/>
                    </a:cubicBezTo>
                    <a:cubicBezTo>
                      <a:pt x="3296" y="2326"/>
                      <a:pt x="3619" y="2083"/>
                      <a:pt x="3943" y="1839"/>
                    </a:cubicBezTo>
                    <a:cubicBezTo>
                      <a:pt x="4072" y="1741"/>
                      <a:pt x="4042" y="1517"/>
                      <a:pt x="3855" y="1517"/>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93" name="Google Shape;1293;p49"/>
              <p:cNvSpPr/>
              <p:nvPr/>
            </p:nvSpPr>
            <p:spPr>
              <a:xfrm>
                <a:off x="841510" y="3789112"/>
                <a:ext cx="294752" cy="307843"/>
              </a:xfrm>
              <a:custGeom>
                <a:avLst/>
                <a:gdLst/>
                <a:ahLst/>
                <a:cxnLst/>
                <a:rect l="l" t="t" r="r" b="b"/>
                <a:pathLst>
                  <a:path w="4072" h="4253" extrusionOk="0">
                    <a:moveTo>
                      <a:pt x="3855" y="1517"/>
                    </a:moveTo>
                    <a:cubicBezTo>
                      <a:pt x="2595" y="1517"/>
                      <a:pt x="2595" y="1517"/>
                      <a:pt x="2595" y="1517"/>
                    </a:cubicBezTo>
                    <a:cubicBezTo>
                      <a:pt x="2435" y="1068"/>
                      <a:pt x="2274" y="619"/>
                      <a:pt x="2113" y="169"/>
                    </a:cubicBezTo>
                    <a:cubicBezTo>
                      <a:pt x="2056" y="10"/>
                      <a:pt x="1832" y="0"/>
                      <a:pt x="1779" y="169"/>
                    </a:cubicBezTo>
                    <a:cubicBezTo>
                      <a:pt x="1639" y="619"/>
                      <a:pt x="1499" y="1068"/>
                      <a:pt x="1359" y="1517"/>
                    </a:cubicBezTo>
                    <a:cubicBezTo>
                      <a:pt x="217" y="1517"/>
                      <a:pt x="217" y="1517"/>
                      <a:pt x="217" y="1517"/>
                    </a:cubicBezTo>
                    <a:cubicBezTo>
                      <a:pt x="30" y="1517"/>
                      <a:pt x="0" y="1742"/>
                      <a:pt x="130" y="1839"/>
                    </a:cubicBezTo>
                    <a:cubicBezTo>
                      <a:pt x="435" y="2069"/>
                      <a:pt x="740" y="2298"/>
                      <a:pt x="1045" y="2528"/>
                    </a:cubicBezTo>
                    <a:cubicBezTo>
                      <a:pt x="895" y="3010"/>
                      <a:pt x="745" y="3492"/>
                      <a:pt x="595" y="3974"/>
                    </a:cubicBezTo>
                    <a:cubicBezTo>
                      <a:pt x="571" y="4050"/>
                      <a:pt x="599" y="4109"/>
                      <a:pt x="647" y="4145"/>
                    </a:cubicBezTo>
                    <a:cubicBezTo>
                      <a:pt x="693" y="4203"/>
                      <a:pt x="771" y="4228"/>
                      <a:pt x="849" y="4169"/>
                    </a:cubicBezTo>
                    <a:cubicBezTo>
                      <a:pt x="1245" y="3871"/>
                      <a:pt x="1641" y="3573"/>
                      <a:pt x="2037" y="3274"/>
                    </a:cubicBezTo>
                    <a:cubicBezTo>
                      <a:pt x="2431" y="3570"/>
                      <a:pt x="2824" y="3866"/>
                      <a:pt x="3218" y="4162"/>
                    </a:cubicBezTo>
                    <a:cubicBezTo>
                      <a:pt x="3339" y="4253"/>
                      <a:pt x="3521" y="4103"/>
                      <a:pt x="3472" y="3968"/>
                    </a:cubicBezTo>
                    <a:cubicBezTo>
                      <a:pt x="3306" y="3502"/>
                      <a:pt x="3139" y="3036"/>
                      <a:pt x="2972" y="2570"/>
                    </a:cubicBezTo>
                    <a:cubicBezTo>
                      <a:pt x="3296" y="2326"/>
                      <a:pt x="3619" y="2083"/>
                      <a:pt x="3943" y="1839"/>
                    </a:cubicBezTo>
                    <a:cubicBezTo>
                      <a:pt x="4072" y="1741"/>
                      <a:pt x="4042" y="1517"/>
                      <a:pt x="3855" y="1517"/>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1294" name="Google Shape;1294;p49"/>
            <p:cNvSpPr/>
            <p:nvPr/>
          </p:nvSpPr>
          <p:spPr>
            <a:xfrm>
              <a:off x="2268252" y="4207582"/>
              <a:ext cx="294752" cy="307843"/>
            </a:xfrm>
            <a:custGeom>
              <a:avLst/>
              <a:gdLst/>
              <a:ahLst/>
              <a:cxnLst/>
              <a:rect l="l" t="t" r="r" b="b"/>
              <a:pathLst>
                <a:path w="4072" h="4253" extrusionOk="0">
                  <a:moveTo>
                    <a:pt x="3855" y="1517"/>
                  </a:moveTo>
                  <a:cubicBezTo>
                    <a:pt x="2595" y="1517"/>
                    <a:pt x="2595" y="1517"/>
                    <a:pt x="2595" y="1517"/>
                  </a:cubicBezTo>
                  <a:cubicBezTo>
                    <a:pt x="2435" y="1068"/>
                    <a:pt x="2274" y="619"/>
                    <a:pt x="2113" y="169"/>
                  </a:cubicBezTo>
                  <a:cubicBezTo>
                    <a:pt x="2056" y="10"/>
                    <a:pt x="1832" y="0"/>
                    <a:pt x="1779" y="169"/>
                  </a:cubicBezTo>
                  <a:cubicBezTo>
                    <a:pt x="1639" y="619"/>
                    <a:pt x="1499" y="1068"/>
                    <a:pt x="1359" y="1517"/>
                  </a:cubicBezTo>
                  <a:cubicBezTo>
                    <a:pt x="217" y="1517"/>
                    <a:pt x="217" y="1517"/>
                    <a:pt x="217" y="1517"/>
                  </a:cubicBezTo>
                  <a:cubicBezTo>
                    <a:pt x="30" y="1517"/>
                    <a:pt x="0" y="1742"/>
                    <a:pt x="130" y="1839"/>
                  </a:cubicBezTo>
                  <a:cubicBezTo>
                    <a:pt x="435" y="2069"/>
                    <a:pt x="740" y="2298"/>
                    <a:pt x="1045" y="2528"/>
                  </a:cubicBezTo>
                  <a:cubicBezTo>
                    <a:pt x="895" y="3010"/>
                    <a:pt x="745" y="3492"/>
                    <a:pt x="595" y="3974"/>
                  </a:cubicBezTo>
                  <a:cubicBezTo>
                    <a:pt x="571" y="4050"/>
                    <a:pt x="599" y="4109"/>
                    <a:pt x="647" y="4145"/>
                  </a:cubicBezTo>
                  <a:cubicBezTo>
                    <a:pt x="693" y="4203"/>
                    <a:pt x="771" y="4228"/>
                    <a:pt x="849" y="4169"/>
                  </a:cubicBezTo>
                  <a:cubicBezTo>
                    <a:pt x="1245" y="3871"/>
                    <a:pt x="1641" y="3573"/>
                    <a:pt x="2037" y="3274"/>
                  </a:cubicBezTo>
                  <a:cubicBezTo>
                    <a:pt x="2431" y="3570"/>
                    <a:pt x="2824" y="3866"/>
                    <a:pt x="3218" y="4162"/>
                  </a:cubicBezTo>
                  <a:cubicBezTo>
                    <a:pt x="3339" y="4253"/>
                    <a:pt x="3521" y="4103"/>
                    <a:pt x="3472" y="3968"/>
                  </a:cubicBezTo>
                  <a:cubicBezTo>
                    <a:pt x="3306" y="3502"/>
                    <a:pt x="3139" y="3036"/>
                    <a:pt x="2972" y="2570"/>
                  </a:cubicBezTo>
                  <a:cubicBezTo>
                    <a:pt x="3296" y="2326"/>
                    <a:pt x="3619" y="2083"/>
                    <a:pt x="3943" y="1839"/>
                  </a:cubicBezTo>
                  <a:cubicBezTo>
                    <a:pt x="4072" y="1741"/>
                    <a:pt x="4042" y="1517"/>
                    <a:pt x="3855" y="1517"/>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grpSp>
        <p:nvGrpSpPr>
          <p:cNvPr id="1295" name="Google Shape;1295;p49"/>
          <p:cNvGrpSpPr/>
          <p:nvPr/>
        </p:nvGrpSpPr>
        <p:grpSpPr>
          <a:xfrm>
            <a:off x="1155149" y="539500"/>
            <a:ext cx="7275631" cy="3975923"/>
            <a:chOff x="1155149" y="539500"/>
            <a:chExt cx="7275631" cy="3975923"/>
          </a:xfrm>
        </p:grpSpPr>
        <p:grpSp>
          <p:nvGrpSpPr>
            <p:cNvPr id="1296" name="Google Shape;1296;p49"/>
            <p:cNvGrpSpPr/>
            <p:nvPr/>
          </p:nvGrpSpPr>
          <p:grpSpPr>
            <a:xfrm rot="2535675">
              <a:off x="1405946" y="3455257"/>
              <a:ext cx="611505" cy="982186"/>
              <a:chOff x="10236201" y="2092325"/>
              <a:chExt cx="1233487" cy="1981200"/>
            </a:xfrm>
          </p:grpSpPr>
          <p:sp>
            <p:nvSpPr>
              <p:cNvPr id="1297" name="Google Shape;1297;p49"/>
              <p:cNvSpPr/>
              <p:nvPr/>
            </p:nvSpPr>
            <p:spPr>
              <a:xfrm>
                <a:off x="11169651" y="2092325"/>
                <a:ext cx="209550" cy="338137"/>
              </a:xfrm>
              <a:custGeom>
                <a:avLst/>
                <a:gdLst/>
                <a:ahLst/>
                <a:cxnLst/>
                <a:rect l="l" t="t" r="r" b="b"/>
                <a:pathLst>
                  <a:path w="142" h="229" extrusionOk="0">
                    <a:moveTo>
                      <a:pt x="0" y="154"/>
                    </a:moveTo>
                    <a:cubicBezTo>
                      <a:pt x="24" y="103"/>
                      <a:pt x="47" y="51"/>
                      <a:pt x="71" y="0"/>
                    </a:cubicBezTo>
                    <a:cubicBezTo>
                      <a:pt x="93" y="28"/>
                      <a:pt x="116" y="56"/>
                      <a:pt x="138" y="83"/>
                    </a:cubicBezTo>
                    <a:cubicBezTo>
                      <a:pt x="140" y="85"/>
                      <a:pt x="141" y="87"/>
                      <a:pt x="141" y="90"/>
                    </a:cubicBezTo>
                    <a:cubicBezTo>
                      <a:pt x="142" y="92"/>
                      <a:pt x="141" y="94"/>
                      <a:pt x="140" y="96"/>
                    </a:cubicBezTo>
                    <a:cubicBezTo>
                      <a:pt x="117" y="140"/>
                      <a:pt x="94" y="185"/>
                      <a:pt x="71" y="229"/>
                    </a:cubicBez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298" name="Google Shape;1298;p49"/>
              <p:cNvSpPr/>
              <p:nvPr/>
            </p:nvSpPr>
            <p:spPr>
              <a:xfrm>
                <a:off x="10818813" y="2263775"/>
                <a:ext cx="650875" cy="604837"/>
              </a:xfrm>
              <a:custGeom>
                <a:avLst/>
                <a:gdLst/>
                <a:ahLst/>
                <a:cxnLst/>
                <a:rect l="l" t="t" r="r" b="b"/>
                <a:pathLst>
                  <a:path w="442" h="410" extrusionOk="0">
                    <a:moveTo>
                      <a:pt x="317" y="135"/>
                    </a:moveTo>
                    <a:cubicBezTo>
                      <a:pt x="351" y="58"/>
                      <a:pt x="351" y="58"/>
                      <a:pt x="351" y="58"/>
                    </a:cubicBezTo>
                    <a:cubicBezTo>
                      <a:pt x="235" y="0"/>
                      <a:pt x="235" y="0"/>
                      <a:pt x="235" y="0"/>
                    </a:cubicBezTo>
                    <a:cubicBezTo>
                      <a:pt x="195" y="75"/>
                      <a:pt x="195" y="75"/>
                      <a:pt x="195" y="75"/>
                    </a:cubicBezTo>
                    <a:cubicBezTo>
                      <a:pt x="70" y="15"/>
                      <a:pt x="70" y="53"/>
                      <a:pt x="0" y="239"/>
                    </a:cubicBezTo>
                    <a:cubicBezTo>
                      <a:pt x="301" y="410"/>
                      <a:pt x="301" y="410"/>
                      <a:pt x="301" y="410"/>
                    </a:cubicBezTo>
                    <a:cubicBezTo>
                      <a:pt x="431" y="244"/>
                      <a:pt x="442" y="192"/>
                      <a:pt x="317" y="135"/>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299" name="Google Shape;1299;p49"/>
              <p:cNvSpPr/>
              <p:nvPr/>
            </p:nvSpPr>
            <p:spPr>
              <a:xfrm>
                <a:off x="10253663" y="3548063"/>
                <a:ext cx="539750" cy="525462"/>
              </a:xfrm>
              <a:custGeom>
                <a:avLst/>
                <a:gdLst/>
                <a:ahLst/>
                <a:cxnLst/>
                <a:rect l="l" t="t" r="r" b="b"/>
                <a:pathLst>
                  <a:path w="366" h="356" extrusionOk="0">
                    <a:moveTo>
                      <a:pt x="136" y="0"/>
                    </a:moveTo>
                    <a:cubicBezTo>
                      <a:pt x="92" y="59"/>
                      <a:pt x="66" y="110"/>
                      <a:pt x="26" y="194"/>
                    </a:cubicBezTo>
                    <a:cubicBezTo>
                      <a:pt x="0" y="250"/>
                      <a:pt x="19" y="267"/>
                      <a:pt x="186" y="337"/>
                    </a:cubicBezTo>
                    <a:cubicBezTo>
                      <a:pt x="231" y="356"/>
                      <a:pt x="259" y="348"/>
                      <a:pt x="270" y="327"/>
                    </a:cubicBezTo>
                    <a:cubicBezTo>
                      <a:pt x="296" y="278"/>
                      <a:pt x="366" y="142"/>
                      <a:pt x="366" y="109"/>
                    </a:cubicBezTo>
                    <a:cubicBezTo>
                      <a:pt x="366" y="109"/>
                      <a:pt x="213" y="33"/>
                      <a:pt x="136" y="0"/>
                    </a:cubicBezTo>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300" name="Google Shape;1300;p49"/>
              <p:cNvSpPr/>
              <p:nvPr/>
            </p:nvSpPr>
            <p:spPr>
              <a:xfrm>
                <a:off x="10236201" y="2430463"/>
                <a:ext cx="1136651" cy="1535113"/>
              </a:xfrm>
              <a:custGeom>
                <a:avLst/>
                <a:gdLst/>
                <a:ahLst/>
                <a:cxnLst/>
                <a:rect l="l" t="t" r="r" b="b"/>
                <a:pathLst>
                  <a:path w="771" h="1040" extrusionOk="0">
                    <a:moveTo>
                      <a:pt x="0" y="862"/>
                    </a:moveTo>
                    <a:cubicBezTo>
                      <a:pt x="86" y="636"/>
                      <a:pt x="169" y="463"/>
                      <a:pt x="308" y="186"/>
                    </a:cubicBezTo>
                    <a:cubicBezTo>
                      <a:pt x="401" y="2"/>
                      <a:pt x="447" y="0"/>
                      <a:pt x="700" y="151"/>
                    </a:cubicBezTo>
                    <a:cubicBezTo>
                      <a:pt x="768" y="192"/>
                      <a:pt x="771" y="265"/>
                      <a:pt x="738" y="336"/>
                    </a:cubicBezTo>
                    <a:cubicBezTo>
                      <a:pt x="659" y="503"/>
                      <a:pt x="438" y="961"/>
                      <a:pt x="373" y="1040"/>
                    </a:cubicBezTo>
                    <a:cubicBezTo>
                      <a:pt x="373" y="1040"/>
                      <a:pt x="118" y="930"/>
                      <a:pt x="0" y="862"/>
                    </a:cubicBez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301" name="Google Shape;1301;p49"/>
              <p:cNvSpPr/>
              <p:nvPr/>
            </p:nvSpPr>
            <p:spPr>
              <a:xfrm>
                <a:off x="10550526" y="2708275"/>
                <a:ext cx="625475" cy="809625"/>
              </a:xfrm>
              <a:custGeom>
                <a:avLst/>
                <a:gdLst/>
                <a:ahLst/>
                <a:cxnLst/>
                <a:rect l="l" t="t" r="r" b="b"/>
                <a:pathLst>
                  <a:path w="424" h="549" extrusionOk="0">
                    <a:moveTo>
                      <a:pt x="249" y="0"/>
                    </a:moveTo>
                    <a:cubicBezTo>
                      <a:pt x="216" y="0"/>
                      <a:pt x="196" y="26"/>
                      <a:pt x="169" y="79"/>
                    </a:cubicBezTo>
                    <a:cubicBezTo>
                      <a:pt x="93" y="231"/>
                      <a:pt x="47" y="327"/>
                      <a:pt x="0" y="451"/>
                    </a:cubicBezTo>
                    <a:cubicBezTo>
                      <a:pt x="65" y="488"/>
                      <a:pt x="205" y="549"/>
                      <a:pt x="205" y="549"/>
                    </a:cubicBezTo>
                    <a:cubicBezTo>
                      <a:pt x="241" y="505"/>
                      <a:pt x="363" y="253"/>
                      <a:pt x="406" y="161"/>
                    </a:cubicBezTo>
                    <a:cubicBezTo>
                      <a:pt x="424" y="123"/>
                      <a:pt x="423" y="82"/>
                      <a:pt x="385" y="60"/>
                    </a:cubicBezTo>
                    <a:cubicBezTo>
                      <a:pt x="319" y="21"/>
                      <a:pt x="279" y="0"/>
                      <a:pt x="249" y="0"/>
                    </a:cubicBezTo>
                  </a:path>
                </a:pathLst>
              </a:custGeom>
              <a:solidFill>
                <a:srgbClr val="FFFCF6">
                  <a:alpha val="2405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302" name="Google Shape;1302;p49"/>
              <p:cNvSpPr/>
              <p:nvPr/>
            </p:nvSpPr>
            <p:spPr>
              <a:xfrm>
                <a:off x="10264776" y="3500438"/>
                <a:ext cx="665162" cy="338137"/>
              </a:xfrm>
              <a:custGeom>
                <a:avLst/>
                <a:gdLst/>
                <a:ahLst/>
                <a:cxnLst/>
                <a:rect l="l" t="t" r="r" b="b"/>
                <a:pathLst>
                  <a:path w="452" h="229" extrusionOk="0">
                    <a:moveTo>
                      <a:pt x="16" y="30"/>
                    </a:moveTo>
                    <a:cubicBezTo>
                      <a:pt x="152" y="94"/>
                      <a:pt x="287" y="158"/>
                      <a:pt x="423" y="221"/>
                    </a:cubicBezTo>
                    <a:cubicBezTo>
                      <a:pt x="439" y="229"/>
                      <a:pt x="452" y="205"/>
                      <a:pt x="437" y="198"/>
                    </a:cubicBezTo>
                    <a:cubicBezTo>
                      <a:pt x="301" y="134"/>
                      <a:pt x="165" y="71"/>
                      <a:pt x="29" y="7"/>
                    </a:cubicBezTo>
                    <a:cubicBezTo>
                      <a:pt x="14" y="0"/>
                      <a:pt x="0" y="23"/>
                      <a:pt x="16" y="30"/>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303" name="Google Shape;1303;p49"/>
              <p:cNvSpPr/>
              <p:nvPr/>
            </p:nvSpPr>
            <p:spPr>
              <a:xfrm>
                <a:off x="10309226" y="3411538"/>
                <a:ext cx="666750" cy="338137"/>
              </a:xfrm>
              <a:custGeom>
                <a:avLst/>
                <a:gdLst/>
                <a:ahLst/>
                <a:cxnLst/>
                <a:rect l="l" t="t" r="r" b="b"/>
                <a:pathLst>
                  <a:path w="453" h="229" extrusionOk="0">
                    <a:moveTo>
                      <a:pt x="16" y="31"/>
                    </a:moveTo>
                    <a:cubicBezTo>
                      <a:pt x="152" y="94"/>
                      <a:pt x="288" y="158"/>
                      <a:pt x="424" y="222"/>
                    </a:cubicBezTo>
                    <a:cubicBezTo>
                      <a:pt x="439" y="229"/>
                      <a:pt x="453" y="206"/>
                      <a:pt x="437" y="198"/>
                    </a:cubicBezTo>
                    <a:cubicBezTo>
                      <a:pt x="301" y="135"/>
                      <a:pt x="165" y="71"/>
                      <a:pt x="29" y="7"/>
                    </a:cubicBezTo>
                    <a:cubicBezTo>
                      <a:pt x="14" y="0"/>
                      <a:pt x="0" y="23"/>
                      <a:pt x="16" y="31"/>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grpSp>
        <p:grpSp>
          <p:nvGrpSpPr>
            <p:cNvPr id="1304" name="Google Shape;1304;p49"/>
            <p:cNvGrpSpPr/>
            <p:nvPr/>
          </p:nvGrpSpPr>
          <p:grpSpPr>
            <a:xfrm>
              <a:off x="7490433" y="539500"/>
              <a:ext cx="940347" cy="800644"/>
              <a:chOff x="8903709" y="2181500"/>
              <a:chExt cx="1669650" cy="1421850"/>
            </a:xfrm>
          </p:grpSpPr>
          <p:sp>
            <p:nvSpPr>
              <p:cNvPr id="1305" name="Google Shape;1305;p49"/>
              <p:cNvSpPr/>
              <p:nvPr/>
            </p:nvSpPr>
            <p:spPr>
              <a:xfrm>
                <a:off x="8903709" y="2181500"/>
                <a:ext cx="1535591" cy="1421850"/>
              </a:xfrm>
              <a:custGeom>
                <a:avLst/>
                <a:gdLst/>
                <a:ahLst/>
                <a:cxnLst/>
                <a:rect l="l" t="t" r="r" b="b"/>
                <a:pathLst>
                  <a:path w="407" h="376" extrusionOk="0">
                    <a:moveTo>
                      <a:pt x="283" y="68"/>
                    </a:moveTo>
                    <a:cubicBezTo>
                      <a:pt x="91" y="0"/>
                      <a:pt x="0" y="318"/>
                      <a:pt x="217" y="359"/>
                    </a:cubicBezTo>
                    <a:cubicBezTo>
                      <a:pt x="308" y="376"/>
                      <a:pt x="376" y="336"/>
                      <a:pt x="393" y="237"/>
                    </a:cubicBezTo>
                    <a:cubicBezTo>
                      <a:pt x="407" y="151"/>
                      <a:pt x="362" y="92"/>
                      <a:pt x="283" y="68"/>
                    </a:cubicBezTo>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306" name="Google Shape;1306;p49"/>
              <p:cNvSpPr/>
              <p:nvPr/>
            </p:nvSpPr>
            <p:spPr>
              <a:xfrm>
                <a:off x="9399323" y="2352122"/>
                <a:ext cx="613424" cy="548428"/>
              </a:xfrm>
              <a:custGeom>
                <a:avLst/>
                <a:gdLst/>
                <a:ahLst/>
                <a:cxnLst/>
                <a:rect l="l" t="t" r="r" b="b"/>
                <a:pathLst>
                  <a:path w="163" h="145" extrusionOk="0">
                    <a:moveTo>
                      <a:pt x="8" y="74"/>
                    </a:moveTo>
                    <a:cubicBezTo>
                      <a:pt x="16" y="84"/>
                      <a:pt x="28" y="88"/>
                      <a:pt x="40" y="91"/>
                    </a:cubicBezTo>
                    <a:cubicBezTo>
                      <a:pt x="49" y="93"/>
                      <a:pt x="58" y="94"/>
                      <a:pt x="65" y="99"/>
                    </a:cubicBezTo>
                    <a:cubicBezTo>
                      <a:pt x="73" y="106"/>
                      <a:pt x="76" y="115"/>
                      <a:pt x="80" y="124"/>
                    </a:cubicBezTo>
                    <a:cubicBezTo>
                      <a:pt x="84" y="131"/>
                      <a:pt x="89" y="139"/>
                      <a:pt x="97" y="142"/>
                    </a:cubicBezTo>
                    <a:cubicBezTo>
                      <a:pt x="105" y="145"/>
                      <a:pt x="113" y="140"/>
                      <a:pt x="118" y="133"/>
                    </a:cubicBezTo>
                    <a:cubicBezTo>
                      <a:pt x="125" y="125"/>
                      <a:pt x="123" y="113"/>
                      <a:pt x="123" y="103"/>
                    </a:cubicBezTo>
                    <a:cubicBezTo>
                      <a:pt x="123" y="92"/>
                      <a:pt x="123" y="80"/>
                      <a:pt x="129" y="70"/>
                    </a:cubicBezTo>
                    <a:cubicBezTo>
                      <a:pt x="138" y="54"/>
                      <a:pt x="157" y="44"/>
                      <a:pt x="163" y="27"/>
                    </a:cubicBezTo>
                    <a:cubicBezTo>
                      <a:pt x="159" y="26"/>
                      <a:pt x="156" y="24"/>
                      <a:pt x="152" y="23"/>
                    </a:cubicBezTo>
                    <a:cubicBezTo>
                      <a:pt x="87" y="0"/>
                      <a:pt x="34" y="21"/>
                      <a:pt x="0" y="61"/>
                    </a:cubicBezTo>
                    <a:cubicBezTo>
                      <a:pt x="2" y="66"/>
                      <a:pt x="5" y="70"/>
                      <a:pt x="8" y="74"/>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307" name="Google Shape;1307;p49"/>
              <p:cNvSpPr/>
              <p:nvPr/>
            </p:nvSpPr>
            <p:spPr>
              <a:xfrm>
                <a:off x="9846188" y="3075235"/>
                <a:ext cx="507801" cy="463117"/>
              </a:xfrm>
              <a:custGeom>
                <a:avLst/>
                <a:gdLst/>
                <a:ahLst/>
                <a:cxnLst/>
                <a:rect l="l" t="t" r="r" b="b"/>
                <a:pathLst>
                  <a:path w="135" h="123" extrusionOk="0">
                    <a:moveTo>
                      <a:pt x="135" y="32"/>
                    </a:moveTo>
                    <a:cubicBezTo>
                      <a:pt x="132" y="25"/>
                      <a:pt x="126" y="20"/>
                      <a:pt x="117" y="19"/>
                    </a:cubicBezTo>
                    <a:cubicBezTo>
                      <a:pt x="104" y="17"/>
                      <a:pt x="91" y="24"/>
                      <a:pt x="78" y="22"/>
                    </a:cubicBezTo>
                    <a:cubicBezTo>
                      <a:pt x="63" y="20"/>
                      <a:pt x="52" y="9"/>
                      <a:pt x="39" y="4"/>
                    </a:cubicBezTo>
                    <a:cubicBezTo>
                      <a:pt x="34" y="2"/>
                      <a:pt x="28" y="0"/>
                      <a:pt x="22" y="1"/>
                    </a:cubicBezTo>
                    <a:cubicBezTo>
                      <a:pt x="16" y="2"/>
                      <a:pt x="11" y="8"/>
                      <a:pt x="7" y="13"/>
                    </a:cubicBezTo>
                    <a:cubicBezTo>
                      <a:pt x="0" y="23"/>
                      <a:pt x="0" y="34"/>
                      <a:pt x="7" y="44"/>
                    </a:cubicBezTo>
                    <a:cubicBezTo>
                      <a:pt x="14" y="54"/>
                      <a:pt x="24" y="62"/>
                      <a:pt x="32" y="71"/>
                    </a:cubicBezTo>
                    <a:cubicBezTo>
                      <a:pt x="38" y="76"/>
                      <a:pt x="42" y="83"/>
                      <a:pt x="43" y="90"/>
                    </a:cubicBezTo>
                    <a:cubicBezTo>
                      <a:pt x="44" y="97"/>
                      <a:pt x="43" y="104"/>
                      <a:pt x="42" y="110"/>
                    </a:cubicBezTo>
                    <a:cubicBezTo>
                      <a:pt x="41" y="114"/>
                      <a:pt x="40" y="119"/>
                      <a:pt x="41" y="123"/>
                    </a:cubicBezTo>
                    <a:cubicBezTo>
                      <a:pt x="85" y="113"/>
                      <a:pt x="119" y="83"/>
                      <a:pt x="135" y="32"/>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308" name="Google Shape;1308;p49"/>
              <p:cNvSpPr/>
              <p:nvPr/>
            </p:nvSpPr>
            <p:spPr>
              <a:xfrm>
                <a:off x="9253076" y="2924925"/>
                <a:ext cx="410303" cy="589053"/>
              </a:xfrm>
              <a:custGeom>
                <a:avLst/>
                <a:gdLst/>
                <a:ahLst/>
                <a:cxnLst/>
                <a:rect l="l" t="t" r="r" b="b"/>
                <a:pathLst>
                  <a:path w="109" h="157" extrusionOk="0">
                    <a:moveTo>
                      <a:pt x="88" y="125"/>
                    </a:moveTo>
                    <a:cubicBezTo>
                      <a:pt x="84" y="116"/>
                      <a:pt x="82" y="107"/>
                      <a:pt x="83" y="97"/>
                    </a:cubicBezTo>
                    <a:cubicBezTo>
                      <a:pt x="85" y="88"/>
                      <a:pt x="89" y="79"/>
                      <a:pt x="93" y="70"/>
                    </a:cubicBezTo>
                    <a:cubicBezTo>
                      <a:pt x="101" y="55"/>
                      <a:pt x="109" y="35"/>
                      <a:pt x="97" y="19"/>
                    </a:cubicBezTo>
                    <a:cubicBezTo>
                      <a:pt x="82" y="0"/>
                      <a:pt x="59" y="10"/>
                      <a:pt x="43" y="20"/>
                    </a:cubicBezTo>
                    <a:cubicBezTo>
                      <a:pt x="34" y="26"/>
                      <a:pt x="25" y="33"/>
                      <a:pt x="14" y="36"/>
                    </a:cubicBezTo>
                    <a:cubicBezTo>
                      <a:pt x="9" y="38"/>
                      <a:pt x="5" y="39"/>
                      <a:pt x="0" y="39"/>
                    </a:cubicBezTo>
                    <a:cubicBezTo>
                      <a:pt x="6" y="89"/>
                      <a:pt x="37" y="136"/>
                      <a:pt x="99" y="157"/>
                    </a:cubicBezTo>
                    <a:cubicBezTo>
                      <a:pt x="98" y="145"/>
                      <a:pt x="93" y="135"/>
                      <a:pt x="88" y="125"/>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309" name="Google Shape;1309;p49"/>
              <p:cNvSpPr/>
              <p:nvPr/>
            </p:nvSpPr>
            <p:spPr>
              <a:xfrm>
                <a:off x="10098058" y="2660867"/>
                <a:ext cx="296556" cy="284370"/>
              </a:xfrm>
              <a:custGeom>
                <a:avLst/>
                <a:gdLst/>
                <a:ahLst/>
                <a:cxnLst/>
                <a:rect l="l" t="t" r="r" b="b"/>
                <a:pathLst>
                  <a:path w="78" h="75" extrusionOk="0">
                    <a:moveTo>
                      <a:pt x="23" y="16"/>
                    </a:moveTo>
                    <a:cubicBezTo>
                      <a:pt x="16" y="19"/>
                      <a:pt x="10" y="23"/>
                      <a:pt x="6" y="30"/>
                    </a:cubicBezTo>
                    <a:cubicBezTo>
                      <a:pt x="2" y="36"/>
                      <a:pt x="0" y="45"/>
                      <a:pt x="1" y="53"/>
                    </a:cubicBezTo>
                    <a:cubicBezTo>
                      <a:pt x="4" y="66"/>
                      <a:pt x="18" y="72"/>
                      <a:pt x="30" y="74"/>
                    </a:cubicBezTo>
                    <a:cubicBezTo>
                      <a:pt x="38" y="75"/>
                      <a:pt x="46" y="74"/>
                      <a:pt x="53" y="71"/>
                    </a:cubicBezTo>
                    <a:cubicBezTo>
                      <a:pt x="61" y="69"/>
                      <a:pt x="69" y="67"/>
                      <a:pt x="78" y="66"/>
                    </a:cubicBezTo>
                    <a:cubicBezTo>
                      <a:pt x="76" y="41"/>
                      <a:pt x="68" y="19"/>
                      <a:pt x="54" y="0"/>
                    </a:cubicBezTo>
                    <a:cubicBezTo>
                      <a:pt x="45" y="7"/>
                      <a:pt x="34" y="11"/>
                      <a:pt x="23" y="16"/>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310" name="Google Shape;1310;p49"/>
              <p:cNvSpPr/>
              <p:nvPr/>
            </p:nvSpPr>
            <p:spPr>
              <a:xfrm>
                <a:off x="9968061" y="2591806"/>
                <a:ext cx="125935" cy="121873"/>
              </a:xfrm>
              <a:custGeom>
                <a:avLst/>
                <a:gdLst/>
                <a:ahLst/>
                <a:cxnLst/>
                <a:rect l="l" t="t" r="r" b="b"/>
                <a:pathLst>
                  <a:path w="34" h="33" extrusionOk="0">
                    <a:moveTo>
                      <a:pt x="17" y="33"/>
                    </a:moveTo>
                    <a:cubicBezTo>
                      <a:pt x="26" y="33"/>
                      <a:pt x="34" y="25"/>
                      <a:pt x="34" y="17"/>
                    </a:cubicBezTo>
                    <a:cubicBezTo>
                      <a:pt x="33" y="8"/>
                      <a:pt x="27" y="0"/>
                      <a:pt x="17" y="0"/>
                    </a:cubicBezTo>
                    <a:cubicBezTo>
                      <a:pt x="9" y="0"/>
                      <a:pt x="0" y="8"/>
                      <a:pt x="1" y="17"/>
                    </a:cubicBezTo>
                    <a:cubicBezTo>
                      <a:pt x="1" y="26"/>
                      <a:pt x="8" y="33"/>
                      <a:pt x="17" y="33"/>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311" name="Google Shape;1311;p49"/>
              <p:cNvSpPr/>
              <p:nvPr/>
            </p:nvSpPr>
            <p:spPr>
              <a:xfrm>
                <a:off x="9346512" y="2835552"/>
                <a:ext cx="105900" cy="1014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312" name="Google Shape;1312;p49"/>
              <p:cNvSpPr/>
              <p:nvPr/>
            </p:nvSpPr>
            <p:spPr>
              <a:xfrm>
                <a:off x="9496821" y="2794927"/>
                <a:ext cx="105623" cy="81249"/>
              </a:xfrm>
              <a:custGeom>
                <a:avLst/>
                <a:gdLst/>
                <a:ahLst/>
                <a:cxnLst/>
                <a:rect l="l" t="t" r="r" b="b"/>
                <a:pathLst>
                  <a:path w="28" h="22" extrusionOk="0">
                    <a:moveTo>
                      <a:pt x="14" y="22"/>
                    </a:moveTo>
                    <a:cubicBezTo>
                      <a:pt x="28" y="22"/>
                      <a:pt x="28" y="0"/>
                      <a:pt x="14" y="0"/>
                    </a:cubicBezTo>
                    <a:cubicBezTo>
                      <a:pt x="0" y="0"/>
                      <a:pt x="0" y="22"/>
                      <a:pt x="14" y="22"/>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313" name="Google Shape;1313;p49"/>
              <p:cNvSpPr/>
              <p:nvPr/>
            </p:nvSpPr>
            <p:spPr>
              <a:xfrm>
                <a:off x="9943686" y="2778678"/>
                <a:ext cx="101400" cy="1059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314" name="Google Shape;1314;p49"/>
              <p:cNvSpPr/>
              <p:nvPr/>
            </p:nvSpPr>
            <p:spPr>
              <a:xfrm>
                <a:off x="9691817" y="2941175"/>
                <a:ext cx="170621" cy="166560"/>
              </a:xfrm>
              <a:custGeom>
                <a:avLst/>
                <a:gdLst/>
                <a:ahLst/>
                <a:cxnLst/>
                <a:rect l="l" t="t" r="r" b="b"/>
                <a:pathLst>
                  <a:path w="45" h="44" extrusionOk="0">
                    <a:moveTo>
                      <a:pt x="23" y="44"/>
                    </a:moveTo>
                    <a:cubicBezTo>
                      <a:pt x="34" y="44"/>
                      <a:pt x="45" y="34"/>
                      <a:pt x="45" y="22"/>
                    </a:cubicBezTo>
                    <a:cubicBezTo>
                      <a:pt x="44" y="10"/>
                      <a:pt x="35" y="0"/>
                      <a:pt x="23" y="0"/>
                    </a:cubicBezTo>
                    <a:cubicBezTo>
                      <a:pt x="11" y="0"/>
                      <a:pt x="0" y="10"/>
                      <a:pt x="1" y="22"/>
                    </a:cubicBezTo>
                    <a:cubicBezTo>
                      <a:pt x="1" y="34"/>
                      <a:pt x="10" y="44"/>
                      <a:pt x="23" y="44"/>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315" name="Google Shape;1315;p49"/>
              <p:cNvSpPr/>
              <p:nvPr/>
            </p:nvSpPr>
            <p:spPr>
              <a:xfrm>
                <a:off x="9821814" y="3359605"/>
                <a:ext cx="105623" cy="85311"/>
              </a:xfrm>
              <a:custGeom>
                <a:avLst/>
                <a:gdLst/>
                <a:ahLst/>
                <a:cxnLst/>
                <a:rect l="l" t="t" r="r" b="b"/>
                <a:pathLst>
                  <a:path w="29" h="22" extrusionOk="0">
                    <a:moveTo>
                      <a:pt x="15" y="22"/>
                    </a:moveTo>
                    <a:cubicBezTo>
                      <a:pt x="29" y="22"/>
                      <a:pt x="29" y="0"/>
                      <a:pt x="15" y="0"/>
                    </a:cubicBezTo>
                    <a:cubicBezTo>
                      <a:pt x="0" y="0"/>
                      <a:pt x="0" y="22"/>
                      <a:pt x="15" y="22"/>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316" name="Google Shape;1316;p49"/>
              <p:cNvSpPr/>
              <p:nvPr/>
            </p:nvSpPr>
            <p:spPr>
              <a:xfrm>
                <a:off x="9033706" y="2685242"/>
                <a:ext cx="1539653" cy="670301"/>
              </a:xfrm>
              <a:custGeom>
                <a:avLst/>
                <a:gdLst/>
                <a:ahLst/>
                <a:cxnLst/>
                <a:rect l="l" t="t" r="r" b="b"/>
                <a:pathLst>
                  <a:path w="408" h="177" extrusionOk="0">
                    <a:moveTo>
                      <a:pt x="66" y="10"/>
                    </a:moveTo>
                    <a:cubicBezTo>
                      <a:pt x="50" y="4"/>
                      <a:pt x="30" y="0"/>
                      <a:pt x="15" y="11"/>
                    </a:cubicBezTo>
                    <a:cubicBezTo>
                      <a:pt x="3" y="19"/>
                      <a:pt x="0" y="34"/>
                      <a:pt x="2" y="47"/>
                    </a:cubicBezTo>
                    <a:cubicBezTo>
                      <a:pt x="6" y="65"/>
                      <a:pt x="19" y="77"/>
                      <a:pt x="34" y="87"/>
                    </a:cubicBezTo>
                    <a:cubicBezTo>
                      <a:pt x="55" y="100"/>
                      <a:pt x="78" y="111"/>
                      <a:pt x="102" y="120"/>
                    </a:cubicBezTo>
                    <a:cubicBezTo>
                      <a:pt x="150" y="138"/>
                      <a:pt x="201" y="153"/>
                      <a:pt x="251" y="163"/>
                    </a:cubicBezTo>
                    <a:cubicBezTo>
                      <a:pt x="280" y="169"/>
                      <a:pt x="309" y="173"/>
                      <a:pt x="338" y="175"/>
                    </a:cubicBezTo>
                    <a:cubicBezTo>
                      <a:pt x="357" y="177"/>
                      <a:pt x="377" y="175"/>
                      <a:pt x="392" y="163"/>
                    </a:cubicBezTo>
                    <a:cubicBezTo>
                      <a:pt x="403" y="154"/>
                      <a:pt x="408" y="139"/>
                      <a:pt x="403" y="126"/>
                    </a:cubicBezTo>
                    <a:cubicBezTo>
                      <a:pt x="397" y="108"/>
                      <a:pt x="379" y="98"/>
                      <a:pt x="362" y="93"/>
                    </a:cubicBezTo>
                    <a:cubicBezTo>
                      <a:pt x="354" y="91"/>
                      <a:pt x="351" y="104"/>
                      <a:pt x="359" y="106"/>
                    </a:cubicBezTo>
                    <a:cubicBezTo>
                      <a:pt x="371" y="110"/>
                      <a:pt x="384" y="117"/>
                      <a:pt x="390" y="129"/>
                    </a:cubicBezTo>
                    <a:cubicBezTo>
                      <a:pt x="394" y="137"/>
                      <a:pt x="392" y="145"/>
                      <a:pt x="385" y="152"/>
                    </a:cubicBezTo>
                    <a:cubicBezTo>
                      <a:pt x="374" y="161"/>
                      <a:pt x="357" y="163"/>
                      <a:pt x="344" y="162"/>
                    </a:cubicBezTo>
                    <a:cubicBezTo>
                      <a:pt x="318" y="161"/>
                      <a:pt x="292" y="157"/>
                      <a:pt x="266" y="152"/>
                    </a:cubicBezTo>
                    <a:cubicBezTo>
                      <a:pt x="219" y="143"/>
                      <a:pt x="174" y="130"/>
                      <a:pt x="129" y="115"/>
                    </a:cubicBezTo>
                    <a:cubicBezTo>
                      <a:pt x="107" y="108"/>
                      <a:pt x="86" y="100"/>
                      <a:pt x="66" y="89"/>
                    </a:cubicBezTo>
                    <a:cubicBezTo>
                      <a:pt x="56" y="84"/>
                      <a:pt x="46" y="79"/>
                      <a:pt x="36" y="72"/>
                    </a:cubicBezTo>
                    <a:cubicBezTo>
                      <a:pt x="30" y="68"/>
                      <a:pt x="25" y="64"/>
                      <a:pt x="21" y="57"/>
                    </a:cubicBezTo>
                    <a:cubicBezTo>
                      <a:pt x="14" y="47"/>
                      <a:pt x="12" y="34"/>
                      <a:pt x="19" y="25"/>
                    </a:cubicBezTo>
                    <a:cubicBezTo>
                      <a:pt x="30" y="12"/>
                      <a:pt x="50" y="17"/>
                      <a:pt x="63" y="23"/>
                    </a:cubicBezTo>
                    <a:cubicBezTo>
                      <a:pt x="71" y="26"/>
                      <a:pt x="74" y="13"/>
                      <a:pt x="66" y="1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317" name="Google Shape;1317;p49"/>
              <p:cNvSpPr/>
              <p:nvPr/>
            </p:nvSpPr>
            <p:spPr>
              <a:xfrm>
                <a:off x="9504946" y="2461808"/>
                <a:ext cx="361555" cy="142185"/>
              </a:xfrm>
              <a:custGeom>
                <a:avLst/>
                <a:gdLst/>
                <a:ahLst/>
                <a:cxnLst/>
                <a:rect l="l" t="t" r="r" b="b"/>
                <a:pathLst>
                  <a:path w="95" h="37" extrusionOk="0">
                    <a:moveTo>
                      <a:pt x="89" y="4"/>
                    </a:moveTo>
                    <a:cubicBezTo>
                      <a:pt x="60" y="0"/>
                      <a:pt x="26" y="5"/>
                      <a:pt x="4" y="27"/>
                    </a:cubicBezTo>
                    <a:cubicBezTo>
                      <a:pt x="0" y="30"/>
                      <a:pt x="6" y="37"/>
                      <a:pt x="10" y="33"/>
                    </a:cubicBezTo>
                    <a:cubicBezTo>
                      <a:pt x="29" y="14"/>
                      <a:pt x="61" y="9"/>
                      <a:pt x="87" y="13"/>
                    </a:cubicBezTo>
                    <a:cubicBezTo>
                      <a:pt x="93" y="14"/>
                      <a:pt x="95" y="5"/>
                      <a:pt x="89" y="4"/>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318" name="Google Shape;1318;p49"/>
              <p:cNvSpPr/>
              <p:nvPr/>
            </p:nvSpPr>
            <p:spPr>
              <a:xfrm>
                <a:off x="9598381" y="2555244"/>
                <a:ext cx="227495" cy="93436"/>
              </a:xfrm>
              <a:custGeom>
                <a:avLst/>
                <a:gdLst/>
                <a:ahLst/>
                <a:cxnLst/>
                <a:rect l="l" t="t" r="r" b="b"/>
                <a:pathLst>
                  <a:path w="61" h="24" extrusionOk="0">
                    <a:moveTo>
                      <a:pt x="55" y="0"/>
                    </a:moveTo>
                    <a:cubicBezTo>
                      <a:pt x="36" y="0"/>
                      <a:pt x="17" y="3"/>
                      <a:pt x="2" y="16"/>
                    </a:cubicBezTo>
                    <a:cubicBezTo>
                      <a:pt x="0" y="17"/>
                      <a:pt x="1" y="20"/>
                      <a:pt x="2" y="22"/>
                    </a:cubicBezTo>
                    <a:cubicBezTo>
                      <a:pt x="4" y="24"/>
                      <a:pt x="7" y="23"/>
                      <a:pt x="8" y="22"/>
                    </a:cubicBezTo>
                    <a:cubicBezTo>
                      <a:pt x="22" y="11"/>
                      <a:pt x="39" y="9"/>
                      <a:pt x="55" y="9"/>
                    </a:cubicBezTo>
                    <a:cubicBezTo>
                      <a:pt x="61" y="9"/>
                      <a:pt x="61" y="0"/>
                      <a:pt x="55"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grpSp>
      </p:gr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322"/>
        <p:cNvGrpSpPr/>
        <p:nvPr/>
      </p:nvGrpSpPr>
      <p:grpSpPr>
        <a:xfrm>
          <a:off x="0" y="0"/>
          <a:ext cx="0" cy="0"/>
          <a:chOff x="0" y="0"/>
          <a:chExt cx="0" cy="0"/>
        </a:xfrm>
      </p:grpSpPr>
      <p:sp>
        <p:nvSpPr>
          <p:cNvPr id="1324" name="Google Shape;1324;p50"/>
          <p:cNvSpPr txBox="1">
            <a:spLocks noGrp="1"/>
          </p:cNvSpPr>
          <p:nvPr>
            <p:ph type="title"/>
          </p:nvPr>
        </p:nvSpPr>
        <p:spPr>
          <a:xfrm>
            <a:off x="824993" y="156441"/>
            <a:ext cx="7704000" cy="622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Home Page </a:t>
            </a:r>
            <a:br>
              <a:rPr lang="en-US" dirty="0"/>
            </a:br>
            <a:endParaRPr dirty="0"/>
          </a:p>
        </p:txBody>
      </p:sp>
      <p:grpSp>
        <p:nvGrpSpPr>
          <p:cNvPr id="1325" name="Google Shape;1325;p50"/>
          <p:cNvGrpSpPr/>
          <p:nvPr/>
        </p:nvGrpSpPr>
        <p:grpSpPr>
          <a:xfrm>
            <a:off x="-4278718" y="-1066836"/>
            <a:ext cx="20384456" cy="7368426"/>
            <a:chOff x="-4278718" y="-1066836"/>
            <a:chExt cx="20384456" cy="7368426"/>
          </a:xfrm>
        </p:grpSpPr>
        <p:sp>
          <p:nvSpPr>
            <p:cNvPr id="1326" name="Google Shape;1326;p50"/>
            <p:cNvSpPr/>
            <p:nvPr/>
          </p:nvSpPr>
          <p:spPr>
            <a:xfrm>
              <a:off x="-1107985" y="3863860"/>
              <a:ext cx="3702049" cy="2425700"/>
            </a:xfrm>
            <a:custGeom>
              <a:avLst/>
              <a:gdLst/>
              <a:ahLst/>
              <a:cxnLst/>
              <a:rect l="l" t="t" r="r" b="b"/>
              <a:pathLst>
                <a:path w="2747" h="1799" extrusionOk="0">
                  <a:moveTo>
                    <a:pt x="21" y="103"/>
                  </a:moveTo>
                  <a:cubicBezTo>
                    <a:pt x="321" y="0"/>
                    <a:pt x="670" y="78"/>
                    <a:pt x="898" y="298"/>
                  </a:cubicBezTo>
                  <a:cubicBezTo>
                    <a:pt x="1052" y="447"/>
                    <a:pt x="1156" y="655"/>
                    <a:pt x="1347" y="749"/>
                  </a:cubicBezTo>
                  <a:cubicBezTo>
                    <a:pt x="1567" y="858"/>
                    <a:pt x="1829" y="784"/>
                    <a:pt x="2073" y="804"/>
                  </a:cubicBezTo>
                  <a:cubicBezTo>
                    <a:pt x="2222" y="817"/>
                    <a:pt x="2368" y="866"/>
                    <a:pt x="2493" y="947"/>
                  </a:cubicBezTo>
                  <a:cubicBezTo>
                    <a:pt x="2554" y="986"/>
                    <a:pt x="2611" y="1033"/>
                    <a:pt x="2649" y="1094"/>
                  </a:cubicBezTo>
                  <a:cubicBezTo>
                    <a:pt x="2747" y="1250"/>
                    <a:pt x="2682" y="1484"/>
                    <a:pt x="2517" y="1567"/>
                  </a:cubicBezTo>
                  <a:cubicBezTo>
                    <a:pt x="2455" y="1599"/>
                    <a:pt x="2385" y="1610"/>
                    <a:pt x="2316" y="1620"/>
                  </a:cubicBezTo>
                  <a:cubicBezTo>
                    <a:pt x="1713" y="1714"/>
                    <a:pt x="1101" y="1799"/>
                    <a:pt x="495" y="1733"/>
                  </a:cubicBezTo>
                  <a:cubicBezTo>
                    <a:pt x="418" y="1725"/>
                    <a:pt x="339" y="1713"/>
                    <a:pt x="276" y="1670"/>
                  </a:cubicBezTo>
                  <a:cubicBezTo>
                    <a:pt x="183" y="1606"/>
                    <a:pt x="145" y="1490"/>
                    <a:pt x="120" y="1381"/>
                  </a:cubicBezTo>
                  <a:cubicBezTo>
                    <a:pt x="21" y="954"/>
                    <a:pt x="0" y="573"/>
                    <a:pt x="15" y="135"/>
                  </a:cubicBezTo>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chemeClr val="dk1"/>
                </a:solidFill>
                <a:latin typeface="Arial"/>
                <a:ea typeface="Arial"/>
                <a:cs typeface="Arial"/>
                <a:sym typeface="Arial"/>
              </a:endParaRPr>
            </a:p>
          </p:txBody>
        </p:sp>
        <p:sp>
          <p:nvSpPr>
            <p:cNvPr id="1327" name="Google Shape;1327;p50"/>
            <p:cNvSpPr/>
            <p:nvPr/>
          </p:nvSpPr>
          <p:spPr>
            <a:xfrm rot="4728429">
              <a:off x="9869811" y="65662"/>
              <a:ext cx="4337628" cy="8134227"/>
            </a:xfrm>
            <a:custGeom>
              <a:avLst/>
              <a:gdLst/>
              <a:ahLst/>
              <a:cxnLst/>
              <a:rect l="l" t="t" r="r" b="b"/>
              <a:pathLst>
                <a:path w="557" h="1044" extrusionOk="0">
                  <a:moveTo>
                    <a:pt x="71" y="189"/>
                  </a:moveTo>
                  <a:cubicBezTo>
                    <a:pt x="0" y="450"/>
                    <a:pt x="76" y="744"/>
                    <a:pt x="246" y="955"/>
                  </a:cubicBezTo>
                  <a:cubicBezTo>
                    <a:pt x="283" y="1000"/>
                    <a:pt x="334" y="1044"/>
                    <a:pt x="392" y="1035"/>
                  </a:cubicBezTo>
                  <a:cubicBezTo>
                    <a:pt x="414" y="1032"/>
                    <a:pt x="434" y="1021"/>
                    <a:pt x="452" y="1008"/>
                  </a:cubicBezTo>
                  <a:cubicBezTo>
                    <a:pt x="545" y="937"/>
                    <a:pt x="557" y="802"/>
                    <a:pt x="554" y="685"/>
                  </a:cubicBezTo>
                  <a:cubicBezTo>
                    <a:pt x="551" y="587"/>
                    <a:pt x="544" y="490"/>
                    <a:pt x="532" y="393"/>
                  </a:cubicBezTo>
                  <a:cubicBezTo>
                    <a:pt x="521" y="300"/>
                    <a:pt x="505" y="206"/>
                    <a:pt x="460" y="124"/>
                  </a:cubicBezTo>
                  <a:cubicBezTo>
                    <a:pt x="437" y="83"/>
                    <a:pt x="406" y="45"/>
                    <a:pt x="364" y="26"/>
                  </a:cubicBezTo>
                  <a:cubicBezTo>
                    <a:pt x="307" y="0"/>
                    <a:pt x="239" y="13"/>
                    <a:pt x="187" y="47"/>
                  </a:cubicBezTo>
                  <a:cubicBezTo>
                    <a:pt x="135" y="81"/>
                    <a:pt x="99" y="133"/>
                    <a:pt x="71" y="189"/>
                  </a:cubicBez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328" name="Google Shape;1328;p50"/>
            <p:cNvSpPr/>
            <p:nvPr/>
          </p:nvSpPr>
          <p:spPr>
            <a:xfrm rot="10799989">
              <a:off x="-4278718" y="-728061"/>
              <a:ext cx="5354436" cy="2358919"/>
            </a:xfrm>
            <a:custGeom>
              <a:avLst/>
              <a:gdLst/>
              <a:ahLst/>
              <a:cxnLst/>
              <a:rect l="l" t="t" r="r" b="b"/>
              <a:pathLst>
                <a:path w="3399" h="1498" extrusionOk="0">
                  <a:moveTo>
                    <a:pt x="23" y="1182"/>
                  </a:moveTo>
                  <a:cubicBezTo>
                    <a:pt x="137" y="893"/>
                    <a:pt x="412" y="673"/>
                    <a:pt x="719" y="624"/>
                  </a:cubicBezTo>
                  <a:cubicBezTo>
                    <a:pt x="945" y="588"/>
                    <a:pt x="1174" y="639"/>
                    <a:pt x="1401" y="666"/>
                  </a:cubicBezTo>
                  <a:cubicBezTo>
                    <a:pt x="1628" y="694"/>
                    <a:pt x="1873" y="694"/>
                    <a:pt x="2066" y="572"/>
                  </a:cubicBezTo>
                  <a:cubicBezTo>
                    <a:pt x="2140" y="524"/>
                    <a:pt x="2203" y="461"/>
                    <a:pt x="2267" y="400"/>
                  </a:cubicBezTo>
                  <a:cubicBezTo>
                    <a:pt x="2489" y="191"/>
                    <a:pt x="2777" y="0"/>
                    <a:pt x="3078" y="52"/>
                  </a:cubicBezTo>
                  <a:cubicBezTo>
                    <a:pt x="3128" y="60"/>
                    <a:pt x="3177" y="76"/>
                    <a:pt x="3216" y="109"/>
                  </a:cubicBezTo>
                  <a:cubicBezTo>
                    <a:pt x="3263" y="149"/>
                    <a:pt x="3287" y="210"/>
                    <a:pt x="3305" y="270"/>
                  </a:cubicBezTo>
                  <a:cubicBezTo>
                    <a:pt x="3399" y="584"/>
                    <a:pt x="3350" y="966"/>
                    <a:pt x="3098" y="1176"/>
                  </a:cubicBezTo>
                  <a:cubicBezTo>
                    <a:pt x="2968" y="1285"/>
                    <a:pt x="2799" y="1336"/>
                    <a:pt x="2632" y="1372"/>
                  </a:cubicBezTo>
                  <a:cubicBezTo>
                    <a:pt x="2047" y="1498"/>
                    <a:pt x="1440" y="1464"/>
                    <a:pt x="842" y="1430"/>
                  </a:cubicBezTo>
                  <a:cubicBezTo>
                    <a:pt x="681" y="1421"/>
                    <a:pt x="519" y="1411"/>
                    <a:pt x="359" y="1387"/>
                  </a:cubicBezTo>
                  <a:cubicBezTo>
                    <a:pt x="244" y="1369"/>
                    <a:pt x="124" y="1341"/>
                    <a:pt x="33" y="1273"/>
                  </a:cubicBezTo>
                  <a:cubicBezTo>
                    <a:pt x="2" y="1250"/>
                    <a:pt x="0" y="1205"/>
                    <a:pt x="28" y="1179"/>
                  </a:cubicBezTo>
                  <a:cubicBezTo>
                    <a:pt x="73" y="1136"/>
                    <a:pt x="73" y="1136"/>
                    <a:pt x="73" y="1136"/>
                  </a:cubicBezTo>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329" name="Google Shape;1329;p50"/>
            <p:cNvSpPr/>
            <p:nvPr/>
          </p:nvSpPr>
          <p:spPr>
            <a:xfrm rot="-10675605">
              <a:off x="6904825" y="-1066836"/>
              <a:ext cx="3702049" cy="2425700"/>
            </a:xfrm>
            <a:custGeom>
              <a:avLst/>
              <a:gdLst/>
              <a:ahLst/>
              <a:cxnLst/>
              <a:rect l="l" t="t" r="r" b="b"/>
              <a:pathLst>
                <a:path w="2747" h="1799" extrusionOk="0">
                  <a:moveTo>
                    <a:pt x="21" y="103"/>
                  </a:moveTo>
                  <a:cubicBezTo>
                    <a:pt x="321" y="0"/>
                    <a:pt x="670" y="78"/>
                    <a:pt x="898" y="298"/>
                  </a:cubicBezTo>
                  <a:cubicBezTo>
                    <a:pt x="1052" y="447"/>
                    <a:pt x="1156" y="655"/>
                    <a:pt x="1347" y="749"/>
                  </a:cubicBezTo>
                  <a:cubicBezTo>
                    <a:pt x="1567" y="858"/>
                    <a:pt x="1829" y="784"/>
                    <a:pt x="2073" y="804"/>
                  </a:cubicBezTo>
                  <a:cubicBezTo>
                    <a:pt x="2222" y="817"/>
                    <a:pt x="2368" y="866"/>
                    <a:pt x="2493" y="947"/>
                  </a:cubicBezTo>
                  <a:cubicBezTo>
                    <a:pt x="2554" y="986"/>
                    <a:pt x="2611" y="1033"/>
                    <a:pt x="2649" y="1094"/>
                  </a:cubicBezTo>
                  <a:cubicBezTo>
                    <a:pt x="2747" y="1250"/>
                    <a:pt x="2682" y="1484"/>
                    <a:pt x="2517" y="1567"/>
                  </a:cubicBezTo>
                  <a:cubicBezTo>
                    <a:pt x="2455" y="1599"/>
                    <a:pt x="2385" y="1610"/>
                    <a:pt x="2316" y="1620"/>
                  </a:cubicBezTo>
                  <a:cubicBezTo>
                    <a:pt x="1713" y="1714"/>
                    <a:pt x="1101" y="1799"/>
                    <a:pt x="495" y="1733"/>
                  </a:cubicBezTo>
                  <a:cubicBezTo>
                    <a:pt x="418" y="1725"/>
                    <a:pt x="339" y="1713"/>
                    <a:pt x="276" y="1670"/>
                  </a:cubicBezTo>
                  <a:cubicBezTo>
                    <a:pt x="183" y="1606"/>
                    <a:pt x="145" y="1490"/>
                    <a:pt x="120" y="1381"/>
                  </a:cubicBezTo>
                  <a:cubicBezTo>
                    <a:pt x="21" y="954"/>
                    <a:pt x="0" y="573"/>
                    <a:pt x="15" y="135"/>
                  </a:cubicBezTo>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grpSp>
        <p:nvGrpSpPr>
          <p:cNvPr id="1330" name="Google Shape;1330;p50"/>
          <p:cNvGrpSpPr/>
          <p:nvPr/>
        </p:nvGrpSpPr>
        <p:grpSpPr>
          <a:xfrm>
            <a:off x="-407772" y="1718978"/>
            <a:ext cx="9889103" cy="1753750"/>
            <a:chOff x="-407772" y="1718978"/>
            <a:chExt cx="9889103" cy="1753750"/>
          </a:xfrm>
        </p:grpSpPr>
        <p:grpSp>
          <p:nvGrpSpPr>
            <p:cNvPr id="1331" name="Google Shape;1331;p50"/>
            <p:cNvGrpSpPr/>
            <p:nvPr/>
          </p:nvGrpSpPr>
          <p:grpSpPr>
            <a:xfrm rot="4969952">
              <a:off x="-285286" y="1687804"/>
              <a:ext cx="698465" cy="863035"/>
              <a:chOff x="5465763" y="1457325"/>
              <a:chExt cx="1158874" cy="1431924"/>
            </a:xfrm>
          </p:grpSpPr>
          <p:sp>
            <p:nvSpPr>
              <p:cNvPr id="1332" name="Google Shape;1332;p50"/>
              <p:cNvSpPr/>
              <p:nvPr/>
            </p:nvSpPr>
            <p:spPr>
              <a:xfrm>
                <a:off x="5465763" y="1457325"/>
                <a:ext cx="1158874" cy="1431924"/>
              </a:xfrm>
              <a:custGeom>
                <a:avLst/>
                <a:gdLst/>
                <a:ahLst/>
                <a:cxnLst/>
                <a:rect l="l" t="t" r="r" b="b"/>
                <a:pathLst>
                  <a:path w="786" h="971" extrusionOk="0">
                    <a:moveTo>
                      <a:pt x="78" y="360"/>
                    </a:moveTo>
                    <a:cubicBezTo>
                      <a:pt x="32" y="180"/>
                      <a:pt x="0" y="38"/>
                      <a:pt x="36" y="11"/>
                    </a:cubicBezTo>
                    <a:cubicBezTo>
                      <a:pt x="51" y="0"/>
                      <a:pt x="196" y="82"/>
                      <a:pt x="339" y="170"/>
                    </a:cubicBezTo>
                    <a:cubicBezTo>
                      <a:pt x="778" y="749"/>
                      <a:pt x="778" y="749"/>
                      <a:pt x="778" y="749"/>
                    </a:cubicBezTo>
                    <a:cubicBezTo>
                      <a:pt x="786" y="765"/>
                      <a:pt x="737" y="815"/>
                      <a:pt x="618" y="893"/>
                    </a:cubicBezTo>
                    <a:cubicBezTo>
                      <a:pt x="498" y="971"/>
                      <a:pt x="520" y="956"/>
                      <a:pt x="428" y="837"/>
                    </a:cubicBezTo>
                    <a:cubicBezTo>
                      <a:pt x="313" y="687"/>
                      <a:pt x="176" y="492"/>
                      <a:pt x="78" y="360"/>
                    </a:cubicBez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333" name="Google Shape;1333;p50"/>
              <p:cNvSpPr/>
              <p:nvPr/>
            </p:nvSpPr>
            <p:spPr>
              <a:xfrm>
                <a:off x="5822951" y="2001838"/>
                <a:ext cx="428625" cy="446087"/>
              </a:xfrm>
              <a:custGeom>
                <a:avLst/>
                <a:gdLst/>
                <a:ahLst/>
                <a:cxnLst/>
                <a:rect l="l" t="t" r="r" b="b"/>
                <a:pathLst>
                  <a:path w="290" h="303" extrusionOk="0">
                    <a:moveTo>
                      <a:pt x="64" y="0"/>
                    </a:moveTo>
                    <a:cubicBezTo>
                      <a:pt x="57" y="0"/>
                      <a:pt x="51" y="2"/>
                      <a:pt x="45" y="6"/>
                    </a:cubicBezTo>
                    <a:cubicBezTo>
                      <a:pt x="0" y="39"/>
                      <a:pt x="37" y="108"/>
                      <a:pt x="75" y="154"/>
                    </a:cubicBezTo>
                    <a:cubicBezTo>
                      <a:pt x="108" y="196"/>
                      <a:pt x="177" y="301"/>
                      <a:pt x="238" y="303"/>
                    </a:cubicBezTo>
                    <a:cubicBezTo>
                      <a:pt x="238" y="303"/>
                      <a:pt x="239" y="303"/>
                      <a:pt x="239" y="303"/>
                    </a:cubicBezTo>
                    <a:cubicBezTo>
                      <a:pt x="290" y="303"/>
                      <a:pt x="273" y="233"/>
                      <a:pt x="255" y="198"/>
                    </a:cubicBezTo>
                    <a:cubicBezTo>
                      <a:pt x="227" y="137"/>
                      <a:pt x="180" y="81"/>
                      <a:pt x="128" y="38"/>
                    </a:cubicBezTo>
                    <a:cubicBezTo>
                      <a:pt x="115" y="27"/>
                      <a:pt x="88" y="0"/>
                      <a:pt x="64" y="0"/>
                    </a:cubicBezTo>
                  </a:path>
                </a:pathLst>
              </a:custGeom>
              <a:solidFill>
                <a:srgbClr val="FFFCF6">
                  <a:alpha val="2405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334" name="Google Shape;1334;p50"/>
              <p:cNvSpPr/>
              <p:nvPr/>
            </p:nvSpPr>
            <p:spPr>
              <a:xfrm>
                <a:off x="5553076" y="1674813"/>
                <a:ext cx="434975" cy="339725"/>
              </a:xfrm>
              <a:custGeom>
                <a:avLst/>
                <a:gdLst/>
                <a:ahLst/>
                <a:cxnLst/>
                <a:rect l="l" t="t" r="r" b="b"/>
                <a:pathLst>
                  <a:path w="295" h="230" extrusionOk="0">
                    <a:moveTo>
                      <a:pt x="26" y="222"/>
                    </a:moveTo>
                    <a:cubicBezTo>
                      <a:pt x="121" y="172"/>
                      <a:pt x="197" y="95"/>
                      <a:pt x="282" y="30"/>
                    </a:cubicBezTo>
                    <a:cubicBezTo>
                      <a:pt x="295" y="20"/>
                      <a:pt x="283" y="0"/>
                      <a:pt x="270" y="9"/>
                    </a:cubicBezTo>
                    <a:cubicBezTo>
                      <a:pt x="185" y="74"/>
                      <a:pt x="109" y="151"/>
                      <a:pt x="14" y="202"/>
                    </a:cubicBezTo>
                    <a:cubicBezTo>
                      <a:pt x="0" y="209"/>
                      <a:pt x="12" y="230"/>
                      <a:pt x="26" y="222"/>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335" name="Google Shape;1335;p50"/>
              <p:cNvSpPr/>
              <p:nvPr/>
            </p:nvSpPr>
            <p:spPr>
              <a:xfrm>
                <a:off x="5611813" y="1762125"/>
                <a:ext cx="433387" cy="328613"/>
              </a:xfrm>
              <a:custGeom>
                <a:avLst/>
                <a:gdLst/>
                <a:ahLst/>
                <a:cxnLst/>
                <a:rect l="l" t="t" r="r" b="b"/>
                <a:pathLst>
                  <a:path w="295" h="222" extrusionOk="0">
                    <a:moveTo>
                      <a:pt x="26" y="214"/>
                    </a:moveTo>
                    <a:cubicBezTo>
                      <a:pt x="119" y="163"/>
                      <a:pt x="201" y="94"/>
                      <a:pt x="283" y="27"/>
                    </a:cubicBezTo>
                    <a:cubicBezTo>
                      <a:pt x="295" y="17"/>
                      <a:pt x="278" y="0"/>
                      <a:pt x="266" y="10"/>
                    </a:cubicBezTo>
                    <a:cubicBezTo>
                      <a:pt x="185" y="76"/>
                      <a:pt x="105" y="143"/>
                      <a:pt x="14" y="194"/>
                    </a:cubicBezTo>
                    <a:cubicBezTo>
                      <a:pt x="0" y="201"/>
                      <a:pt x="13" y="222"/>
                      <a:pt x="26" y="214"/>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336" name="Google Shape;1336;p50"/>
              <p:cNvSpPr/>
              <p:nvPr/>
            </p:nvSpPr>
            <p:spPr>
              <a:xfrm>
                <a:off x="6089651" y="2424113"/>
                <a:ext cx="458787" cy="320675"/>
              </a:xfrm>
              <a:custGeom>
                <a:avLst/>
                <a:gdLst/>
                <a:ahLst/>
                <a:cxnLst/>
                <a:rect l="l" t="t" r="r" b="b"/>
                <a:pathLst>
                  <a:path w="311" h="218" extrusionOk="0">
                    <a:moveTo>
                      <a:pt x="26" y="211"/>
                    </a:moveTo>
                    <a:cubicBezTo>
                      <a:pt x="122" y="160"/>
                      <a:pt x="208" y="91"/>
                      <a:pt x="298" y="30"/>
                    </a:cubicBezTo>
                    <a:cubicBezTo>
                      <a:pt x="311" y="21"/>
                      <a:pt x="299" y="0"/>
                      <a:pt x="286" y="9"/>
                    </a:cubicBezTo>
                    <a:cubicBezTo>
                      <a:pt x="196" y="70"/>
                      <a:pt x="110" y="139"/>
                      <a:pt x="14" y="190"/>
                    </a:cubicBezTo>
                    <a:cubicBezTo>
                      <a:pt x="0" y="198"/>
                      <a:pt x="12" y="218"/>
                      <a:pt x="26" y="211"/>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337" name="Google Shape;1337;p50"/>
              <p:cNvSpPr/>
              <p:nvPr/>
            </p:nvSpPr>
            <p:spPr>
              <a:xfrm>
                <a:off x="6024563" y="2343150"/>
                <a:ext cx="476250" cy="320675"/>
              </a:xfrm>
              <a:custGeom>
                <a:avLst/>
                <a:gdLst/>
                <a:ahLst/>
                <a:cxnLst/>
                <a:rect l="l" t="t" r="r" b="b"/>
                <a:pathLst>
                  <a:path w="322" h="217" extrusionOk="0">
                    <a:moveTo>
                      <a:pt x="26" y="210"/>
                    </a:moveTo>
                    <a:cubicBezTo>
                      <a:pt x="76" y="186"/>
                      <a:pt x="126" y="160"/>
                      <a:pt x="173" y="129"/>
                    </a:cubicBezTo>
                    <a:cubicBezTo>
                      <a:pt x="220" y="97"/>
                      <a:pt x="265" y="62"/>
                      <a:pt x="310" y="26"/>
                    </a:cubicBezTo>
                    <a:cubicBezTo>
                      <a:pt x="322" y="17"/>
                      <a:pt x="305" y="0"/>
                      <a:pt x="293" y="9"/>
                    </a:cubicBezTo>
                    <a:cubicBezTo>
                      <a:pt x="249" y="45"/>
                      <a:pt x="204" y="79"/>
                      <a:pt x="157" y="110"/>
                    </a:cubicBezTo>
                    <a:cubicBezTo>
                      <a:pt x="111" y="140"/>
                      <a:pt x="63" y="166"/>
                      <a:pt x="14" y="190"/>
                    </a:cubicBezTo>
                    <a:cubicBezTo>
                      <a:pt x="0" y="196"/>
                      <a:pt x="12" y="217"/>
                      <a:pt x="26" y="21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grpSp>
        <p:grpSp>
          <p:nvGrpSpPr>
            <p:cNvPr id="1338" name="Google Shape;1338;p50"/>
            <p:cNvGrpSpPr/>
            <p:nvPr/>
          </p:nvGrpSpPr>
          <p:grpSpPr>
            <a:xfrm rot="-1799484">
              <a:off x="8693033" y="2582262"/>
              <a:ext cx="634765" cy="784326"/>
              <a:chOff x="5465763" y="1457325"/>
              <a:chExt cx="1158874" cy="1431924"/>
            </a:xfrm>
          </p:grpSpPr>
          <p:sp>
            <p:nvSpPr>
              <p:cNvPr id="1339" name="Google Shape;1339;p50"/>
              <p:cNvSpPr/>
              <p:nvPr/>
            </p:nvSpPr>
            <p:spPr>
              <a:xfrm>
                <a:off x="5465763" y="1457325"/>
                <a:ext cx="1158874" cy="1431924"/>
              </a:xfrm>
              <a:custGeom>
                <a:avLst/>
                <a:gdLst/>
                <a:ahLst/>
                <a:cxnLst/>
                <a:rect l="l" t="t" r="r" b="b"/>
                <a:pathLst>
                  <a:path w="786" h="971" extrusionOk="0">
                    <a:moveTo>
                      <a:pt x="78" y="360"/>
                    </a:moveTo>
                    <a:cubicBezTo>
                      <a:pt x="32" y="180"/>
                      <a:pt x="0" y="38"/>
                      <a:pt x="36" y="11"/>
                    </a:cubicBezTo>
                    <a:cubicBezTo>
                      <a:pt x="51" y="0"/>
                      <a:pt x="196" y="82"/>
                      <a:pt x="339" y="170"/>
                    </a:cubicBezTo>
                    <a:cubicBezTo>
                      <a:pt x="778" y="749"/>
                      <a:pt x="778" y="749"/>
                      <a:pt x="778" y="749"/>
                    </a:cubicBezTo>
                    <a:cubicBezTo>
                      <a:pt x="786" y="765"/>
                      <a:pt x="737" y="815"/>
                      <a:pt x="618" y="893"/>
                    </a:cubicBezTo>
                    <a:cubicBezTo>
                      <a:pt x="498" y="971"/>
                      <a:pt x="520" y="956"/>
                      <a:pt x="428" y="837"/>
                    </a:cubicBezTo>
                    <a:cubicBezTo>
                      <a:pt x="313" y="687"/>
                      <a:pt x="176" y="492"/>
                      <a:pt x="78" y="360"/>
                    </a:cubicBezTo>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340" name="Google Shape;1340;p50"/>
              <p:cNvSpPr/>
              <p:nvPr/>
            </p:nvSpPr>
            <p:spPr>
              <a:xfrm>
                <a:off x="5822951" y="2001838"/>
                <a:ext cx="428625" cy="446087"/>
              </a:xfrm>
              <a:custGeom>
                <a:avLst/>
                <a:gdLst/>
                <a:ahLst/>
                <a:cxnLst/>
                <a:rect l="l" t="t" r="r" b="b"/>
                <a:pathLst>
                  <a:path w="290" h="303" extrusionOk="0">
                    <a:moveTo>
                      <a:pt x="64" y="0"/>
                    </a:moveTo>
                    <a:cubicBezTo>
                      <a:pt x="57" y="0"/>
                      <a:pt x="51" y="2"/>
                      <a:pt x="45" y="6"/>
                    </a:cubicBezTo>
                    <a:cubicBezTo>
                      <a:pt x="0" y="39"/>
                      <a:pt x="37" y="108"/>
                      <a:pt x="75" y="154"/>
                    </a:cubicBezTo>
                    <a:cubicBezTo>
                      <a:pt x="108" y="196"/>
                      <a:pt x="177" y="301"/>
                      <a:pt x="238" y="303"/>
                    </a:cubicBezTo>
                    <a:cubicBezTo>
                      <a:pt x="238" y="303"/>
                      <a:pt x="239" y="303"/>
                      <a:pt x="239" y="303"/>
                    </a:cubicBezTo>
                    <a:cubicBezTo>
                      <a:pt x="290" y="303"/>
                      <a:pt x="273" y="233"/>
                      <a:pt x="255" y="198"/>
                    </a:cubicBezTo>
                    <a:cubicBezTo>
                      <a:pt x="227" y="137"/>
                      <a:pt x="180" y="81"/>
                      <a:pt x="128" y="38"/>
                    </a:cubicBezTo>
                    <a:cubicBezTo>
                      <a:pt x="115" y="27"/>
                      <a:pt x="88" y="0"/>
                      <a:pt x="64" y="0"/>
                    </a:cubicBezTo>
                  </a:path>
                </a:pathLst>
              </a:custGeom>
              <a:solidFill>
                <a:srgbClr val="FFFCF6">
                  <a:alpha val="2405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341" name="Google Shape;1341;p50"/>
              <p:cNvSpPr/>
              <p:nvPr/>
            </p:nvSpPr>
            <p:spPr>
              <a:xfrm>
                <a:off x="5553076" y="1674813"/>
                <a:ext cx="434975" cy="339725"/>
              </a:xfrm>
              <a:custGeom>
                <a:avLst/>
                <a:gdLst/>
                <a:ahLst/>
                <a:cxnLst/>
                <a:rect l="l" t="t" r="r" b="b"/>
                <a:pathLst>
                  <a:path w="295" h="230" extrusionOk="0">
                    <a:moveTo>
                      <a:pt x="26" y="222"/>
                    </a:moveTo>
                    <a:cubicBezTo>
                      <a:pt x="121" y="172"/>
                      <a:pt x="197" y="95"/>
                      <a:pt x="282" y="30"/>
                    </a:cubicBezTo>
                    <a:cubicBezTo>
                      <a:pt x="295" y="20"/>
                      <a:pt x="283" y="0"/>
                      <a:pt x="270" y="9"/>
                    </a:cubicBezTo>
                    <a:cubicBezTo>
                      <a:pt x="185" y="74"/>
                      <a:pt x="109" y="151"/>
                      <a:pt x="14" y="202"/>
                    </a:cubicBezTo>
                    <a:cubicBezTo>
                      <a:pt x="0" y="209"/>
                      <a:pt x="12" y="230"/>
                      <a:pt x="26" y="222"/>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342" name="Google Shape;1342;p50"/>
              <p:cNvSpPr/>
              <p:nvPr/>
            </p:nvSpPr>
            <p:spPr>
              <a:xfrm>
                <a:off x="5611813" y="1762125"/>
                <a:ext cx="433387" cy="328613"/>
              </a:xfrm>
              <a:custGeom>
                <a:avLst/>
                <a:gdLst/>
                <a:ahLst/>
                <a:cxnLst/>
                <a:rect l="l" t="t" r="r" b="b"/>
                <a:pathLst>
                  <a:path w="295" h="222" extrusionOk="0">
                    <a:moveTo>
                      <a:pt x="26" y="214"/>
                    </a:moveTo>
                    <a:cubicBezTo>
                      <a:pt x="119" y="163"/>
                      <a:pt x="201" y="94"/>
                      <a:pt x="283" y="27"/>
                    </a:cubicBezTo>
                    <a:cubicBezTo>
                      <a:pt x="295" y="17"/>
                      <a:pt x="278" y="0"/>
                      <a:pt x="266" y="10"/>
                    </a:cubicBezTo>
                    <a:cubicBezTo>
                      <a:pt x="185" y="76"/>
                      <a:pt x="105" y="143"/>
                      <a:pt x="14" y="194"/>
                    </a:cubicBezTo>
                    <a:cubicBezTo>
                      <a:pt x="0" y="201"/>
                      <a:pt x="13" y="222"/>
                      <a:pt x="26" y="214"/>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343" name="Google Shape;1343;p50"/>
              <p:cNvSpPr/>
              <p:nvPr/>
            </p:nvSpPr>
            <p:spPr>
              <a:xfrm>
                <a:off x="6089651" y="2424113"/>
                <a:ext cx="458787" cy="320675"/>
              </a:xfrm>
              <a:custGeom>
                <a:avLst/>
                <a:gdLst/>
                <a:ahLst/>
                <a:cxnLst/>
                <a:rect l="l" t="t" r="r" b="b"/>
                <a:pathLst>
                  <a:path w="311" h="218" extrusionOk="0">
                    <a:moveTo>
                      <a:pt x="26" y="211"/>
                    </a:moveTo>
                    <a:cubicBezTo>
                      <a:pt x="122" y="160"/>
                      <a:pt x="208" y="91"/>
                      <a:pt x="298" y="30"/>
                    </a:cubicBezTo>
                    <a:cubicBezTo>
                      <a:pt x="311" y="21"/>
                      <a:pt x="299" y="0"/>
                      <a:pt x="286" y="9"/>
                    </a:cubicBezTo>
                    <a:cubicBezTo>
                      <a:pt x="196" y="70"/>
                      <a:pt x="110" y="139"/>
                      <a:pt x="14" y="190"/>
                    </a:cubicBezTo>
                    <a:cubicBezTo>
                      <a:pt x="0" y="198"/>
                      <a:pt x="12" y="218"/>
                      <a:pt x="26" y="211"/>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344" name="Google Shape;1344;p50"/>
              <p:cNvSpPr/>
              <p:nvPr/>
            </p:nvSpPr>
            <p:spPr>
              <a:xfrm>
                <a:off x="6024563" y="2343150"/>
                <a:ext cx="476250" cy="320675"/>
              </a:xfrm>
              <a:custGeom>
                <a:avLst/>
                <a:gdLst/>
                <a:ahLst/>
                <a:cxnLst/>
                <a:rect l="l" t="t" r="r" b="b"/>
                <a:pathLst>
                  <a:path w="322" h="217" extrusionOk="0">
                    <a:moveTo>
                      <a:pt x="26" y="210"/>
                    </a:moveTo>
                    <a:cubicBezTo>
                      <a:pt x="76" y="186"/>
                      <a:pt x="126" y="160"/>
                      <a:pt x="173" y="129"/>
                    </a:cubicBezTo>
                    <a:cubicBezTo>
                      <a:pt x="220" y="97"/>
                      <a:pt x="265" y="62"/>
                      <a:pt x="310" y="26"/>
                    </a:cubicBezTo>
                    <a:cubicBezTo>
                      <a:pt x="322" y="17"/>
                      <a:pt x="305" y="0"/>
                      <a:pt x="293" y="9"/>
                    </a:cubicBezTo>
                    <a:cubicBezTo>
                      <a:pt x="249" y="45"/>
                      <a:pt x="204" y="79"/>
                      <a:pt x="157" y="110"/>
                    </a:cubicBezTo>
                    <a:cubicBezTo>
                      <a:pt x="111" y="140"/>
                      <a:pt x="63" y="166"/>
                      <a:pt x="14" y="190"/>
                    </a:cubicBezTo>
                    <a:cubicBezTo>
                      <a:pt x="0" y="196"/>
                      <a:pt x="12" y="217"/>
                      <a:pt x="26" y="21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grpSp>
      </p:grpSp>
      <p:grpSp>
        <p:nvGrpSpPr>
          <p:cNvPr id="1345" name="Google Shape;1345;p50"/>
          <p:cNvGrpSpPr/>
          <p:nvPr/>
        </p:nvGrpSpPr>
        <p:grpSpPr>
          <a:xfrm>
            <a:off x="151585" y="944476"/>
            <a:ext cx="8821800" cy="2824726"/>
            <a:chOff x="151585" y="944476"/>
            <a:chExt cx="8821800" cy="2824726"/>
          </a:xfrm>
        </p:grpSpPr>
        <p:sp>
          <p:nvSpPr>
            <p:cNvPr id="1346" name="Google Shape;1346;p50"/>
            <p:cNvSpPr/>
            <p:nvPr/>
          </p:nvSpPr>
          <p:spPr>
            <a:xfrm>
              <a:off x="8678635" y="3472451"/>
              <a:ext cx="294750" cy="296750"/>
            </a:xfrm>
            <a:custGeom>
              <a:avLst/>
              <a:gdLst/>
              <a:ahLst/>
              <a:cxnLst/>
              <a:rect l="l" t="t" r="r" b="b"/>
              <a:pathLst>
                <a:path w="127" h="128" extrusionOk="0">
                  <a:moveTo>
                    <a:pt x="117" y="55"/>
                  </a:moveTo>
                  <a:cubicBezTo>
                    <a:pt x="105" y="55"/>
                    <a:pt x="92" y="56"/>
                    <a:pt x="80" y="56"/>
                  </a:cubicBezTo>
                  <a:cubicBezTo>
                    <a:pt x="88" y="47"/>
                    <a:pt x="96" y="39"/>
                    <a:pt x="104" y="31"/>
                  </a:cubicBezTo>
                  <a:cubicBezTo>
                    <a:pt x="111" y="24"/>
                    <a:pt x="99" y="12"/>
                    <a:pt x="92" y="20"/>
                  </a:cubicBezTo>
                  <a:cubicBezTo>
                    <a:pt x="85" y="27"/>
                    <a:pt x="78" y="34"/>
                    <a:pt x="72" y="41"/>
                  </a:cubicBezTo>
                  <a:cubicBezTo>
                    <a:pt x="72" y="31"/>
                    <a:pt x="72" y="21"/>
                    <a:pt x="72" y="10"/>
                  </a:cubicBezTo>
                  <a:cubicBezTo>
                    <a:pt x="72" y="0"/>
                    <a:pt x="55" y="0"/>
                    <a:pt x="55" y="10"/>
                  </a:cubicBezTo>
                  <a:cubicBezTo>
                    <a:pt x="55" y="22"/>
                    <a:pt x="55" y="33"/>
                    <a:pt x="55" y="44"/>
                  </a:cubicBezTo>
                  <a:cubicBezTo>
                    <a:pt x="48" y="36"/>
                    <a:pt x="40" y="29"/>
                    <a:pt x="33" y="21"/>
                  </a:cubicBezTo>
                  <a:cubicBezTo>
                    <a:pt x="25" y="14"/>
                    <a:pt x="14" y="25"/>
                    <a:pt x="21" y="32"/>
                  </a:cubicBezTo>
                  <a:cubicBezTo>
                    <a:pt x="29" y="40"/>
                    <a:pt x="37" y="48"/>
                    <a:pt x="45" y="56"/>
                  </a:cubicBezTo>
                  <a:cubicBezTo>
                    <a:pt x="33" y="56"/>
                    <a:pt x="22" y="56"/>
                    <a:pt x="10" y="55"/>
                  </a:cubicBezTo>
                  <a:cubicBezTo>
                    <a:pt x="0" y="55"/>
                    <a:pt x="0" y="71"/>
                    <a:pt x="10" y="72"/>
                  </a:cubicBezTo>
                  <a:cubicBezTo>
                    <a:pt x="21" y="72"/>
                    <a:pt x="33" y="72"/>
                    <a:pt x="44" y="72"/>
                  </a:cubicBezTo>
                  <a:cubicBezTo>
                    <a:pt x="37" y="80"/>
                    <a:pt x="30" y="88"/>
                    <a:pt x="23" y="97"/>
                  </a:cubicBezTo>
                  <a:cubicBezTo>
                    <a:pt x="20" y="100"/>
                    <a:pt x="20" y="105"/>
                    <a:pt x="23" y="108"/>
                  </a:cubicBezTo>
                  <a:cubicBezTo>
                    <a:pt x="26" y="111"/>
                    <a:pt x="32" y="111"/>
                    <a:pt x="35" y="108"/>
                  </a:cubicBezTo>
                  <a:cubicBezTo>
                    <a:pt x="42" y="100"/>
                    <a:pt x="48" y="92"/>
                    <a:pt x="55" y="84"/>
                  </a:cubicBezTo>
                  <a:cubicBezTo>
                    <a:pt x="55" y="95"/>
                    <a:pt x="55" y="106"/>
                    <a:pt x="55" y="117"/>
                  </a:cubicBezTo>
                  <a:cubicBezTo>
                    <a:pt x="55" y="128"/>
                    <a:pt x="72" y="128"/>
                    <a:pt x="72" y="117"/>
                  </a:cubicBezTo>
                  <a:cubicBezTo>
                    <a:pt x="72" y="106"/>
                    <a:pt x="72" y="95"/>
                    <a:pt x="72" y="84"/>
                  </a:cubicBezTo>
                  <a:cubicBezTo>
                    <a:pt x="79" y="91"/>
                    <a:pt x="87" y="99"/>
                    <a:pt x="94" y="107"/>
                  </a:cubicBezTo>
                  <a:cubicBezTo>
                    <a:pt x="102" y="114"/>
                    <a:pt x="113" y="103"/>
                    <a:pt x="106" y="95"/>
                  </a:cubicBezTo>
                  <a:cubicBezTo>
                    <a:pt x="98" y="88"/>
                    <a:pt x="91" y="80"/>
                    <a:pt x="83" y="72"/>
                  </a:cubicBezTo>
                  <a:cubicBezTo>
                    <a:pt x="94" y="72"/>
                    <a:pt x="106" y="72"/>
                    <a:pt x="117" y="72"/>
                  </a:cubicBezTo>
                  <a:cubicBezTo>
                    <a:pt x="127" y="72"/>
                    <a:pt x="127" y="55"/>
                    <a:pt x="117" y="55"/>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347" name="Google Shape;1347;p50"/>
            <p:cNvSpPr/>
            <p:nvPr/>
          </p:nvSpPr>
          <p:spPr>
            <a:xfrm>
              <a:off x="151585" y="1215751"/>
              <a:ext cx="294750" cy="296750"/>
            </a:xfrm>
            <a:custGeom>
              <a:avLst/>
              <a:gdLst/>
              <a:ahLst/>
              <a:cxnLst/>
              <a:rect l="l" t="t" r="r" b="b"/>
              <a:pathLst>
                <a:path w="127" h="128" extrusionOk="0">
                  <a:moveTo>
                    <a:pt x="117" y="55"/>
                  </a:moveTo>
                  <a:cubicBezTo>
                    <a:pt x="105" y="55"/>
                    <a:pt x="92" y="56"/>
                    <a:pt x="80" y="56"/>
                  </a:cubicBezTo>
                  <a:cubicBezTo>
                    <a:pt x="88" y="47"/>
                    <a:pt x="96" y="39"/>
                    <a:pt x="104" y="31"/>
                  </a:cubicBezTo>
                  <a:cubicBezTo>
                    <a:pt x="111" y="24"/>
                    <a:pt x="99" y="12"/>
                    <a:pt x="92" y="20"/>
                  </a:cubicBezTo>
                  <a:cubicBezTo>
                    <a:pt x="85" y="27"/>
                    <a:pt x="78" y="34"/>
                    <a:pt x="72" y="41"/>
                  </a:cubicBezTo>
                  <a:cubicBezTo>
                    <a:pt x="72" y="31"/>
                    <a:pt x="72" y="21"/>
                    <a:pt x="72" y="10"/>
                  </a:cubicBezTo>
                  <a:cubicBezTo>
                    <a:pt x="72" y="0"/>
                    <a:pt x="55" y="0"/>
                    <a:pt x="55" y="10"/>
                  </a:cubicBezTo>
                  <a:cubicBezTo>
                    <a:pt x="55" y="22"/>
                    <a:pt x="55" y="33"/>
                    <a:pt x="55" y="44"/>
                  </a:cubicBezTo>
                  <a:cubicBezTo>
                    <a:pt x="48" y="36"/>
                    <a:pt x="40" y="29"/>
                    <a:pt x="33" y="21"/>
                  </a:cubicBezTo>
                  <a:cubicBezTo>
                    <a:pt x="25" y="14"/>
                    <a:pt x="14" y="25"/>
                    <a:pt x="21" y="32"/>
                  </a:cubicBezTo>
                  <a:cubicBezTo>
                    <a:pt x="29" y="40"/>
                    <a:pt x="37" y="48"/>
                    <a:pt x="45" y="56"/>
                  </a:cubicBezTo>
                  <a:cubicBezTo>
                    <a:pt x="33" y="56"/>
                    <a:pt x="22" y="56"/>
                    <a:pt x="10" y="55"/>
                  </a:cubicBezTo>
                  <a:cubicBezTo>
                    <a:pt x="0" y="55"/>
                    <a:pt x="0" y="71"/>
                    <a:pt x="10" y="72"/>
                  </a:cubicBezTo>
                  <a:cubicBezTo>
                    <a:pt x="21" y="72"/>
                    <a:pt x="33" y="72"/>
                    <a:pt x="44" y="72"/>
                  </a:cubicBezTo>
                  <a:cubicBezTo>
                    <a:pt x="37" y="80"/>
                    <a:pt x="30" y="88"/>
                    <a:pt x="23" y="97"/>
                  </a:cubicBezTo>
                  <a:cubicBezTo>
                    <a:pt x="20" y="100"/>
                    <a:pt x="20" y="105"/>
                    <a:pt x="23" y="108"/>
                  </a:cubicBezTo>
                  <a:cubicBezTo>
                    <a:pt x="26" y="111"/>
                    <a:pt x="32" y="111"/>
                    <a:pt x="35" y="108"/>
                  </a:cubicBezTo>
                  <a:cubicBezTo>
                    <a:pt x="42" y="100"/>
                    <a:pt x="48" y="92"/>
                    <a:pt x="55" y="84"/>
                  </a:cubicBezTo>
                  <a:cubicBezTo>
                    <a:pt x="55" y="95"/>
                    <a:pt x="55" y="106"/>
                    <a:pt x="55" y="117"/>
                  </a:cubicBezTo>
                  <a:cubicBezTo>
                    <a:pt x="55" y="128"/>
                    <a:pt x="72" y="128"/>
                    <a:pt x="72" y="117"/>
                  </a:cubicBezTo>
                  <a:cubicBezTo>
                    <a:pt x="72" y="106"/>
                    <a:pt x="72" y="95"/>
                    <a:pt x="72" y="84"/>
                  </a:cubicBezTo>
                  <a:cubicBezTo>
                    <a:pt x="79" y="91"/>
                    <a:pt x="87" y="99"/>
                    <a:pt x="94" y="107"/>
                  </a:cubicBezTo>
                  <a:cubicBezTo>
                    <a:pt x="102" y="114"/>
                    <a:pt x="113" y="103"/>
                    <a:pt x="106" y="95"/>
                  </a:cubicBezTo>
                  <a:cubicBezTo>
                    <a:pt x="98" y="88"/>
                    <a:pt x="91" y="80"/>
                    <a:pt x="83" y="72"/>
                  </a:cubicBezTo>
                  <a:cubicBezTo>
                    <a:pt x="94" y="72"/>
                    <a:pt x="106" y="72"/>
                    <a:pt x="117" y="72"/>
                  </a:cubicBezTo>
                  <a:cubicBezTo>
                    <a:pt x="127" y="72"/>
                    <a:pt x="127" y="55"/>
                    <a:pt x="117" y="55"/>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348" name="Google Shape;1348;p50"/>
            <p:cNvSpPr/>
            <p:nvPr/>
          </p:nvSpPr>
          <p:spPr>
            <a:xfrm>
              <a:off x="395480" y="944476"/>
              <a:ext cx="140200" cy="141150"/>
            </a:xfrm>
            <a:custGeom>
              <a:avLst/>
              <a:gdLst/>
              <a:ahLst/>
              <a:cxnLst/>
              <a:rect l="l" t="t" r="r" b="b"/>
              <a:pathLst>
                <a:path w="127" h="128" extrusionOk="0">
                  <a:moveTo>
                    <a:pt x="117" y="55"/>
                  </a:moveTo>
                  <a:cubicBezTo>
                    <a:pt x="105" y="55"/>
                    <a:pt x="92" y="56"/>
                    <a:pt x="80" y="56"/>
                  </a:cubicBezTo>
                  <a:cubicBezTo>
                    <a:pt x="88" y="47"/>
                    <a:pt x="96" y="39"/>
                    <a:pt x="104" y="31"/>
                  </a:cubicBezTo>
                  <a:cubicBezTo>
                    <a:pt x="111" y="24"/>
                    <a:pt x="99" y="12"/>
                    <a:pt x="92" y="20"/>
                  </a:cubicBezTo>
                  <a:cubicBezTo>
                    <a:pt x="85" y="27"/>
                    <a:pt x="78" y="34"/>
                    <a:pt x="72" y="41"/>
                  </a:cubicBezTo>
                  <a:cubicBezTo>
                    <a:pt x="72" y="31"/>
                    <a:pt x="72" y="21"/>
                    <a:pt x="72" y="10"/>
                  </a:cubicBezTo>
                  <a:cubicBezTo>
                    <a:pt x="72" y="0"/>
                    <a:pt x="55" y="0"/>
                    <a:pt x="55" y="10"/>
                  </a:cubicBezTo>
                  <a:cubicBezTo>
                    <a:pt x="55" y="22"/>
                    <a:pt x="55" y="33"/>
                    <a:pt x="55" y="44"/>
                  </a:cubicBezTo>
                  <a:cubicBezTo>
                    <a:pt x="48" y="36"/>
                    <a:pt x="40" y="29"/>
                    <a:pt x="33" y="21"/>
                  </a:cubicBezTo>
                  <a:cubicBezTo>
                    <a:pt x="25" y="14"/>
                    <a:pt x="14" y="25"/>
                    <a:pt x="21" y="32"/>
                  </a:cubicBezTo>
                  <a:cubicBezTo>
                    <a:pt x="29" y="40"/>
                    <a:pt x="37" y="48"/>
                    <a:pt x="45" y="56"/>
                  </a:cubicBezTo>
                  <a:cubicBezTo>
                    <a:pt x="33" y="56"/>
                    <a:pt x="22" y="56"/>
                    <a:pt x="10" y="55"/>
                  </a:cubicBezTo>
                  <a:cubicBezTo>
                    <a:pt x="0" y="55"/>
                    <a:pt x="0" y="71"/>
                    <a:pt x="10" y="72"/>
                  </a:cubicBezTo>
                  <a:cubicBezTo>
                    <a:pt x="21" y="72"/>
                    <a:pt x="33" y="72"/>
                    <a:pt x="44" y="72"/>
                  </a:cubicBezTo>
                  <a:cubicBezTo>
                    <a:pt x="37" y="80"/>
                    <a:pt x="30" y="88"/>
                    <a:pt x="23" y="97"/>
                  </a:cubicBezTo>
                  <a:cubicBezTo>
                    <a:pt x="20" y="100"/>
                    <a:pt x="20" y="105"/>
                    <a:pt x="23" y="108"/>
                  </a:cubicBezTo>
                  <a:cubicBezTo>
                    <a:pt x="26" y="111"/>
                    <a:pt x="32" y="111"/>
                    <a:pt x="35" y="108"/>
                  </a:cubicBezTo>
                  <a:cubicBezTo>
                    <a:pt x="42" y="100"/>
                    <a:pt x="48" y="92"/>
                    <a:pt x="55" y="84"/>
                  </a:cubicBezTo>
                  <a:cubicBezTo>
                    <a:pt x="55" y="95"/>
                    <a:pt x="55" y="106"/>
                    <a:pt x="55" y="117"/>
                  </a:cubicBezTo>
                  <a:cubicBezTo>
                    <a:pt x="55" y="128"/>
                    <a:pt x="72" y="128"/>
                    <a:pt x="72" y="117"/>
                  </a:cubicBezTo>
                  <a:cubicBezTo>
                    <a:pt x="72" y="106"/>
                    <a:pt x="72" y="95"/>
                    <a:pt x="72" y="84"/>
                  </a:cubicBezTo>
                  <a:cubicBezTo>
                    <a:pt x="79" y="91"/>
                    <a:pt x="87" y="99"/>
                    <a:pt x="94" y="107"/>
                  </a:cubicBezTo>
                  <a:cubicBezTo>
                    <a:pt x="102" y="114"/>
                    <a:pt x="113" y="103"/>
                    <a:pt x="106" y="95"/>
                  </a:cubicBezTo>
                  <a:cubicBezTo>
                    <a:pt x="98" y="88"/>
                    <a:pt x="91" y="80"/>
                    <a:pt x="83" y="72"/>
                  </a:cubicBezTo>
                  <a:cubicBezTo>
                    <a:pt x="94" y="72"/>
                    <a:pt x="106" y="72"/>
                    <a:pt x="117" y="72"/>
                  </a:cubicBezTo>
                  <a:cubicBezTo>
                    <a:pt x="127" y="72"/>
                    <a:pt x="127" y="55"/>
                    <a:pt x="117" y="55"/>
                  </a:cubicBez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349" name="Google Shape;1349;p50"/>
            <p:cNvSpPr/>
            <p:nvPr/>
          </p:nvSpPr>
          <p:spPr>
            <a:xfrm>
              <a:off x="8484436" y="2288175"/>
              <a:ext cx="140200" cy="141151"/>
            </a:xfrm>
            <a:custGeom>
              <a:avLst/>
              <a:gdLst/>
              <a:ahLst/>
              <a:cxnLst/>
              <a:rect l="l" t="t" r="r" b="b"/>
              <a:pathLst>
                <a:path w="127" h="128" extrusionOk="0">
                  <a:moveTo>
                    <a:pt x="117" y="55"/>
                  </a:moveTo>
                  <a:cubicBezTo>
                    <a:pt x="105" y="55"/>
                    <a:pt x="92" y="56"/>
                    <a:pt x="80" y="56"/>
                  </a:cubicBezTo>
                  <a:cubicBezTo>
                    <a:pt x="88" y="47"/>
                    <a:pt x="96" y="39"/>
                    <a:pt x="104" y="31"/>
                  </a:cubicBezTo>
                  <a:cubicBezTo>
                    <a:pt x="111" y="24"/>
                    <a:pt x="99" y="12"/>
                    <a:pt x="92" y="20"/>
                  </a:cubicBezTo>
                  <a:cubicBezTo>
                    <a:pt x="85" y="27"/>
                    <a:pt x="78" y="34"/>
                    <a:pt x="72" y="41"/>
                  </a:cubicBezTo>
                  <a:cubicBezTo>
                    <a:pt x="72" y="31"/>
                    <a:pt x="72" y="21"/>
                    <a:pt x="72" y="10"/>
                  </a:cubicBezTo>
                  <a:cubicBezTo>
                    <a:pt x="72" y="0"/>
                    <a:pt x="55" y="0"/>
                    <a:pt x="55" y="10"/>
                  </a:cubicBezTo>
                  <a:cubicBezTo>
                    <a:pt x="55" y="22"/>
                    <a:pt x="55" y="33"/>
                    <a:pt x="55" y="44"/>
                  </a:cubicBezTo>
                  <a:cubicBezTo>
                    <a:pt x="48" y="36"/>
                    <a:pt x="40" y="29"/>
                    <a:pt x="33" y="21"/>
                  </a:cubicBezTo>
                  <a:cubicBezTo>
                    <a:pt x="25" y="14"/>
                    <a:pt x="14" y="25"/>
                    <a:pt x="21" y="32"/>
                  </a:cubicBezTo>
                  <a:cubicBezTo>
                    <a:pt x="29" y="40"/>
                    <a:pt x="37" y="48"/>
                    <a:pt x="45" y="56"/>
                  </a:cubicBezTo>
                  <a:cubicBezTo>
                    <a:pt x="33" y="56"/>
                    <a:pt x="22" y="56"/>
                    <a:pt x="10" y="55"/>
                  </a:cubicBezTo>
                  <a:cubicBezTo>
                    <a:pt x="0" y="55"/>
                    <a:pt x="0" y="71"/>
                    <a:pt x="10" y="72"/>
                  </a:cubicBezTo>
                  <a:cubicBezTo>
                    <a:pt x="21" y="72"/>
                    <a:pt x="33" y="72"/>
                    <a:pt x="44" y="72"/>
                  </a:cubicBezTo>
                  <a:cubicBezTo>
                    <a:pt x="37" y="80"/>
                    <a:pt x="30" y="88"/>
                    <a:pt x="23" y="97"/>
                  </a:cubicBezTo>
                  <a:cubicBezTo>
                    <a:pt x="20" y="100"/>
                    <a:pt x="20" y="105"/>
                    <a:pt x="23" y="108"/>
                  </a:cubicBezTo>
                  <a:cubicBezTo>
                    <a:pt x="26" y="111"/>
                    <a:pt x="32" y="111"/>
                    <a:pt x="35" y="108"/>
                  </a:cubicBezTo>
                  <a:cubicBezTo>
                    <a:pt x="42" y="100"/>
                    <a:pt x="48" y="92"/>
                    <a:pt x="55" y="84"/>
                  </a:cubicBezTo>
                  <a:cubicBezTo>
                    <a:pt x="55" y="95"/>
                    <a:pt x="55" y="106"/>
                    <a:pt x="55" y="117"/>
                  </a:cubicBezTo>
                  <a:cubicBezTo>
                    <a:pt x="55" y="128"/>
                    <a:pt x="72" y="128"/>
                    <a:pt x="72" y="117"/>
                  </a:cubicBezTo>
                  <a:cubicBezTo>
                    <a:pt x="72" y="106"/>
                    <a:pt x="72" y="95"/>
                    <a:pt x="72" y="84"/>
                  </a:cubicBezTo>
                  <a:cubicBezTo>
                    <a:pt x="79" y="91"/>
                    <a:pt x="87" y="99"/>
                    <a:pt x="94" y="107"/>
                  </a:cubicBezTo>
                  <a:cubicBezTo>
                    <a:pt x="102" y="114"/>
                    <a:pt x="113" y="103"/>
                    <a:pt x="106" y="95"/>
                  </a:cubicBezTo>
                  <a:cubicBezTo>
                    <a:pt x="98" y="88"/>
                    <a:pt x="91" y="80"/>
                    <a:pt x="83" y="72"/>
                  </a:cubicBezTo>
                  <a:cubicBezTo>
                    <a:pt x="94" y="72"/>
                    <a:pt x="106" y="72"/>
                    <a:pt x="117" y="72"/>
                  </a:cubicBezTo>
                  <a:cubicBezTo>
                    <a:pt x="127" y="72"/>
                    <a:pt x="127" y="55"/>
                    <a:pt x="117" y="55"/>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grpSp>
      <p:grpSp>
        <p:nvGrpSpPr>
          <p:cNvPr id="1350" name="Google Shape;1350;p50"/>
          <p:cNvGrpSpPr/>
          <p:nvPr/>
        </p:nvGrpSpPr>
        <p:grpSpPr>
          <a:xfrm>
            <a:off x="-1958630" y="-1396689"/>
            <a:ext cx="12429026" cy="7332274"/>
            <a:chOff x="-572" y="-1083"/>
            <a:chExt cx="7829" cy="4619"/>
          </a:xfrm>
        </p:grpSpPr>
        <p:sp>
          <p:nvSpPr>
            <p:cNvPr id="1351" name="Google Shape;1351;p50"/>
            <p:cNvSpPr/>
            <p:nvPr/>
          </p:nvSpPr>
          <p:spPr>
            <a:xfrm>
              <a:off x="5252" y="-432"/>
              <a:ext cx="420" cy="284"/>
            </a:xfrm>
            <a:custGeom>
              <a:avLst/>
              <a:gdLst/>
              <a:ahLst/>
              <a:cxnLst/>
              <a:rect l="l" t="t" r="r" b="b"/>
              <a:pathLst>
                <a:path w="542" h="366" extrusionOk="0">
                  <a:moveTo>
                    <a:pt x="0" y="32"/>
                  </a:moveTo>
                  <a:cubicBezTo>
                    <a:pt x="2" y="99"/>
                    <a:pt x="15" y="167"/>
                    <a:pt x="48" y="226"/>
                  </a:cubicBezTo>
                  <a:cubicBezTo>
                    <a:pt x="63" y="255"/>
                    <a:pt x="83" y="281"/>
                    <a:pt x="108" y="302"/>
                  </a:cubicBezTo>
                  <a:cubicBezTo>
                    <a:pt x="131" y="322"/>
                    <a:pt x="159" y="337"/>
                    <a:pt x="188" y="347"/>
                  </a:cubicBezTo>
                  <a:cubicBezTo>
                    <a:pt x="245" y="366"/>
                    <a:pt x="311" y="362"/>
                    <a:pt x="360" y="326"/>
                  </a:cubicBezTo>
                  <a:cubicBezTo>
                    <a:pt x="406" y="293"/>
                    <a:pt x="431" y="241"/>
                    <a:pt x="451" y="190"/>
                  </a:cubicBezTo>
                  <a:cubicBezTo>
                    <a:pt x="471" y="138"/>
                    <a:pt x="488" y="84"/>
                    <a:pt x="522" y="39"/>
                  </a:cubicBezTo>
                  <a:cubicBezTo>
                    <a:pt x="525" y="34"/>
                    <a:pt x="530" y="29"/>
                    <a:pt x="534" y="24"/>
                  </a:cubicBezTo>
                  <a:cubicBezTo>
                    <a:pt x="542" y="14"/>
                    <a:pt x="528" y="0"/>
                    <a:pt x="520" y="10"/>
                  </a:cubicBezTo>
                  <a:cubicBezTo>
                    <a:pt x="482" y="51"/>
                    <a:pt x="462" y="104"/>
                    <a:pt x="443" y="155"/>
                  </a:cubicBezTo>
                  <a:cubicBezTo>
                    <a:pt x="425" y="204"/>
                    <a:pt x="406" y="255"/>
                    <a:pt x="369" y="292"/>
                  </a:cubicBezTo>
                  <a:cubicBezTo>
                    <a:pt x="350" y="312"/>
                    <a:pt x="327" y="326"/>
                    <a:pt x="301" y="333"/>
                  </a:cubicBezTo>
                  <a:cubicBezTo>
                    <a:pt x="274" y="340"/>
                    <a:pt x="245" y="340"/>
                    <a:pt x="218" y="334"/>
                  </a:cubicBezTo>
                  <a:cubicBezTo>
                    <a:pt x="190" y="329"/>
                    <a:pt x="163" y="317"/>
                    <a:pt x="139" y="301"/>
                  </a:cubicBezTo>
                  <a:cubicBezTo>
                    <a:pt x="114" y="284"/>
                    <a:pt x="94" y="262"/>
                    <a:pt x="77" y="237"/>
                  </a:cubicBezTo>
                  <a:cubicBezTo>
                    <a:pt x="42" y="183"/>
                    <a:pt x="26" y="119"/>
                    <a:pt x="22" y="56"/>
                  </a:cubicBezTo>
                  <a:cubicBezTo>
                    <a:pt x="21" y="48"/>
                    <a:pt x="21" y="40"/>
                    <a:pt x="20" y="32"/>
                  </a:cubicBezTo>
                  <a:cubicBezTo>
                    <a:pt x="20" y="19"/>
                    <a:pt x="0" y="19"/>
                    <a:pt x="0" y="32"/>
                  </a:cubicBezTo>
                  <a:close/>
                </a:path>
              </a:pathLst>
            </a:custGeom>
            <a:solidFill>
              <a:schemeClr val="lt1"/>
            </a:solidFill>
            <a:ln w="19050"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352" name="Google Shape;1352;p50"/>
            <p:cNvSpPr/>
            <p:nvPr/>
          </p:nvSpPr>
          <p:spPr>
            <a:xfrm rot="-704738">
              <a:off x="-501" y="-855"/>
              <a:ext cx="2337" cy="943"/>
            </a:xfrm>
            <a:custGeom>
              <a:avLst/>
              <a:gdLst/>
              <a:ahLst/>
              <a:cxnLst/>
              <a:rect l="l" t="t" r="r" b="b"/>
              <a:pathLst>
                <a:path w="3021" h="1219" extrusionOk="0">
                  <a:moveTo>
                    <a:pt x="3007" y="3"/>
                  </a:moveTo>
                  <a:cubicBezTo>
                    <a:pt x="3001" y="0"/>
                    <a:pt x="2993" y="0"/>
                    <a:pt x="2988" y="4"/>
                  </a:cubicBezTo>
                  <a:cubicBezTo>
                    <a:pt x="2983" y="7"/>
                    <a:pt x="2981" y="13"/>
                    <a:pt x="2981" y="19"/>
                  </a:cubicBezTo>
                  <a:cubicBezTo>
                    <a:pt x="2995" y="163"/>
                    <a:pt x="2921" y="309"/>
                    <a:pt x="2798" y="384"/>
                  </a:cubicBezTo>
                  <a:cubicBezTo>
                    <a:pt x="2737" y="420"/>
                    <a:pt x="2665" y="438"/>
                    <a:pt x="2590" y="435"/>
                  </a:cubicBezTo>
                  <a:cubicBezTo>
                    <a:pt x="2516" y="432"/>
                    <a:pt x="2443" y="408"/>
                    <a:pt x="2385" y="367"/>
                  </a:cubicBezTo>
                  <a:cubicBezTo>
                    <a:pt x="2362" y="352"/>
                    <a:pt x="2342" y="332"/>
                    <a:pt x="2322" y="312"/>
                  </a:cubicBezTo>
                  <a:cubicBezTo>
                    <a:pt x="2286" y="277"/>
                    <a:pt x="2249" y="241"/>
                    <a:pt x="2198" y="228"/>
                  </a:cubicBezTo>
                  <a:cubicBezTo>
                    <a:pt x="2153" y="216"/>
                    <a:pt x="2107" y="221"/>
                    <a:pt x="2067" y="228"/>
                  </a:cubicBezTo>
                  <a:cubicBezTo>
                    <a:pt x="2027" y="234"/>
                    <a:pt x="1987" y="245"/>
                    <a:pt x="1949" y="260"/>
                  </a:cubicBezTo>
                  <a:cubicBezTo>
                    <a:pt x="1864" y="291"/>
                    <a:pt x="1791" y="336"/>
                    <a:pt x="1738" y="389"/>
                  </a:cubicBezTo>
                  <a:cubicBezTo>
                    <a:pt x="1708" y="419"/>
                    <a:pt x="1690" y="451"/>
                    <a:pt x="1686" y="482"/>
                  </a:cubicBezTo>
                  <a:cubicBezTo>
                    <a:pt x="1680" y="522"/>
                    <a:pt x="1697" y="557"/>
                    <a:pt x="1714" y="591"/>
                  </a:cubicBezTo>
                  <a:cubicBezTo>
                    <a:pt x="1716" y="595"/>
                    <a:pt x="1717" y="599"/>
                    <a:pt x="1719" y="602"/>
                  </a:cubicBezTo>
                  <a:cubicBezTo>
                    <a:pt x="1803" y="777"/>
                    <a:pt x="1823" y="914"/>
                    <a:pt x="1783" y="1023"/>
                  </a:cubicBezTo>
                  <a:cubicBezTo>
                    <a:pt x="1758" y="1092"/>
                    <a:pt x="1705" y="1145"/>
                    <a:pt x="1637" y="1169"/>
                  </a:cubicBezTo>
                  <a:cubicBezTo>
                    <a:pt x="1568" y="1193"/>
                    <a:pt x="1494" y="1186"/>
                    <a:pt x="1433" y="1151"/>
                  </a:cubicBezTo>
                  <a:cubicBezTo>
                    <a:pt x="1358" y="1109"/>
                    <a:pt x="1306" y="1037"/>
                    <a:pt x="1257" y="968"/>
                  </a:cubicBezTo>
                  <a:cubicBezTo>
                    <a:pt x="1219" y="915"/>
                    <a:pt x="1180" y="860"/>
                    <a:pt x="1130" y="817"/>
                  </a:cubicBezTo>
                  <a:cubicBezTo>
                    <a:pt x="1085" y="778"/>
                    <a:pt x="1012" y="734"/>
                    <a:pt x="926" y="742"/>
                  </a:cubicBezTo>
                  <a:cubicBezTo>
                    <a:pt x="879" y="746"/>
                    <a:pt x="835" y="763"/>
                    <a:pt x="792" y="779"/>
                  </a:cubicBezTo>
                  <a:cubicBezTo>
                    <a:pt x="758" y="792"/>
                    <a:pt x="723" y="806"/>
                    <a:pt x="687" y="812"/>
                  </a:cubicBezTo>
                  <a:cubicBezTo>
                    <a:pt x="547" y="839"/>
                    <a:pt x="386" y="790"/>
                    <a:pt x="267" y="685"/>
                  </a:cubicBezTo>
                  <a:cubicBezTo>
                    <a:pt x="158" y="589"/>
                    <a:pt x="81" y="442"/>
                    <a:pt x="50" y="270"/>
                  </a:cubicBezTo>
                  <a:cubicBezTo>
                    <a:pt x="43" y="233"/>
                    <a:pt x="39" y="194"/>
                    <a:pt x="36" y="153"/>
                  </a:cubicBezTo>
                  <a:cubicBezTo>
                    <a:pt x="36" y="142"/>
                    <a:pt x="26" y="135"/>
                    <a:pt x="17" y="136"/>
                  </a:cubicBezTo>
                  <a:cubicBezTo>
                    <a:pt x="7" y="136"/>
                    <a:pt x="0" y="144"/>
                    <a:pt x="0" y="154"/>
                  </a:cubicBezTo>
                  <a:cubicBezTo>
                    <a:pt x="10" y="333"/>
                    <a:pt x="64" y="493"/>
                    <a:pt x="155" y="615"/>
                  </a:cubicBezTo>
                  <a:cubicBezTo>
                    <a:pt x="252" y="745"/>
                    <a:pt x="393" y="831"/>
                    <a:pt x="544" y="851"/>
                  </a:cubicBezTo>
                  <a:cubicBezTo>
                    <a:pt x="623" y="861"/>
                    <a:pt x="701" y="852"/>
                    <a:pt x="778" y="824"/>
                  </a:cubicBezTo>
                  <a:cubicBezTo>
                    <a:pt x="788" y="820"/>
                    <a:pt x="798" y="816"/>
                    <a:pt x="808" y="812"/>
                  </a:cubicBezTo>
                  <a:cubicBezTo>
                    <a:pt x="837" y="801"/>
                    <a:pt x="868" y="789"/>
                    <a:pt x="899" y="782"/>
                  </a:cubicBezTo>
                  <a:cubicBezTo>
                    <a:pt x="939" y="773"/>
                    <a:pt x="979" y="776"/>
                    <a:pt x="1016" y="789"/>
                  </a:cubicBezTo>
                  <a:cubicBezTo>
                    <a:pt x="1054" y="803"/>
                    <a:pt x="1113" y="833"/>
                    <a:pt x="1193" y="938"/>
                  </a:cubicBezTo>
                  <a:cubicBezTo>
                    <a:pt x="1207" y="956"/>
                    <a:pt x="1220" y="975"/>
                    <a:pt x="1233" y="993"/>
                  </a:cubicBezTo>
                  <a:cubicBezTo>
                    <a:pt x="1264" y="1037"/>
                    <a:pt x="1297" y="1082"/>
                    <a:pt x="1336" y="1121"/>
                  </a:cubicBezTo>
                  <a:cubicBezTo>
                    <a:pt x="1395" y="1180"/>
                    <a:pt x="1462" y="1213"/>
                    <a:pt x="1531" y="1218"/>
                  </a:cubicBezTo>
                  <a:cubicBezTo>
                    <a:pt x="1538" y="1219"/>
                    <a:pt x="1545" y="1219"/>
                    <a:pt x="1552" y="1219"/>
                  </a:cubicBezTo>
                  <a:cubicBezTo>
                    <a:pt x="1618" y="1219"/>
                    <a:pt x="1684" y="1196"/>
                    <a:pt x="1735" y="1154"/>
                  </a:cubicBezTo>
                  <a:cubicBezTo>
                    <a:pt x="1790" y="1108"/>
                    <a:pt x="1824" y="1043"/>
                    <a:pt x="1834" y="963"/>
                  </a:cubicBezTo>
                  <a:cubicBezTo>
                    <a:pt x="1844" y="881"/>
                    <a:pt x="1828" y="800"/>
                    <a:pt x="1813" y="746"/>
                  </a:cubicBezTo>
                  <a:cubicBezTo>
                    <a:pt x="1803" y="711"/>
                    <a:pt x="1790" y="676"/>
                    <a:pt x="1774" y="637"/>
                  </a:cubicBezTo>
                  <a:cubicBezTo>
                    <a:pt x="1768" y="623"/>
                    <a:pt x="1761" y="609"/>
                    <a:pt x="1755" y="595"/>
                  </a:cubicBezTo>
                  <a:cubicBezTo>
                    <a:pt x="1743" y="573"/>
                    <a:pt x="1732" y="549"/>
                    <a:pt x="1725" y="525"/>
                  </a:cubicBezTo>
                  <a:cubicBezTo>
                    <a:pt x="1703" y="449"/>
                    <a:pt x="1780" y="390"/>
                    <a:pt x="1859" y="343"/>
                  </a:cubicBezTo>
                  <a:cubicBezTo>
                    <a:pt x="1935" y="297"/>
                    <a:pt x="2019" y="268"/>
                    <a:pt x="2103" y="259"/>
                  </a:cubicBezTo>
                  <a:cubicBezTo>
                    <a:pt x="2156" y="253"/>
                    <a:pt x="2196" y="260"/>
                    <a:pt x="2229" y="280"/>
                  </a:cubicBezTo>
                  <a:cubicBezTo>
                    <a:pt x="2253" y="295"/>
                    <a:pt x="2274" y="316"/>
                    <a:pt x="2295" y="336"/>
                  </a:cubicBezTo>
                  <a:cubicBezTo>
                    <a:pt x="2303" y="344"/>
                    <a:pt x="2311" y="352"/>
                    <a:pt x="2319" y="360"/>
                  </a:cubicBezTo>
                  <a:cubicBezTo>
                    <a:pt x="2430" y="464"/>
                    <a:pt x="2596" y="499"/>
                    <a:pt x="2741" y="450"/>
                  </a:cubicBezTo>
                  <a:cubicBezTo>
                    <a:pt x="2879" y="403"/>
                    <a:pt x="2986" y="276"/>
                    <a:pt x="3013" y="127"/>
                  </a:cubicBezTo>
                  <a:cubicBezTo>
                    <a:pt x="3019" y="90"/>
                    <a:pt x="3021" y="54"/>
                    <a:pt x="3017" y="18"/>
                  </a:cubicBezTo>
                  <a:cubicBezTo>
                    <a:pt x="3017" y="11"/>
                    <a:pt x="3013" y="5"/>
                    <a:pt x="3007" y="3"/>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353" name="Google Shape;1353;p50"/>
            <p:cNvSpPr/>
            <p:nvPr/>
          </p:nvSpPr>
          <p:spPr>
            <a:xfrm rot="-3566989">
              <a:off x="6176" y="-846"/>
              <a:ext cx="675" cy="1327"/>
            </a:xfrm>
            <a:custGeom>
              <a:avLst/>
              <a:gdLst/>
              <a:ahLst/>
              <a:cxnLst/>
              <a:rect l="l" t="t" r="r" b="b"/>
              <a:pathLst>
                <a:path w="874" h="1714" extrusionOk="0">
                  <a:moveTo>
                    <a:pt x="769" y="1699"/>
                  </a:moveTo>
                  <a:cubicBezTo>
                    <a:pt x="796" y="1705"/>
                    <a:pt x="823" y="1710"/>
                    <a:pt x="851" y="1714"/>
                  </a:cubicBezTo>
                  <a:cubicBezTo>
                    <a:pt x="852" y="1714"/>
                    <a:pt x="853" y="1714"/>
                    <a:pt x="854" y="1714"/>
                  </a:cubicBezTo>
                  <a:cubicBezTo>
                    <a:pt x="864" y="1714"/>
                    <a:pt x="871" y="1707"/>
                    <a:pt x="873" y="1698"/>
                  </a:cubicBezTo>
                  <a:cubicBezTo>
                    <a:pt x="874" y="1689"/>
                    <a:pt x="868" y="1681"/>
                    <a:pt x="859" y="1679"/>
                  </a:cubicBezTo>
                  <a:cubicBezTo>
                    <a:pt x="750" y="1661"/>
                    <a:pt x="642" y="1636"/>
                    <a:pt x="537" y="1603"/>
                  </a:cubicBezTo>
                  <a:cubicBezTo>
                    <a:pt x="484" y="1586"/>
                    <a:pt x="431" y="1567"/>
                    <a:pt x="380" y="1547"/>
                  </a:cubicBezTo>
                  <a:cubicBezTo>
                    <a:pt x="336" y="1529"/>
                    <a:pt x="289" y="1509"/>
                    <a:pt x="245" y="1486"/>
                  </a:cubicBezTo>
                  <a:cubicBezTo>
                    <a:pt x="152" y="1436"/>
                    <a:pt x="94" y="1384"/>
                    <a:pt x="64" y="1323"/>
                  </a:cubicBezTo>
                  <a:cubicBezTo>
                    <a:pt x="48" y="1290"/>
                    <a:pt x="41" y="1253"/>
                    <a:pt x="46" y="1216"/>
                  </a:cubicBezTo>
                  <a:cubicBezTo>
                    <a:pt x="49" y="1188"/>
                    <a:pt x="59" y="1158"/>
                    <a:pt x="77" y="1128"/>
                  </a:cubicBezTo>
                  <a:cubicBezTo>
                    <a:pt x="104" y="1080"/>
                    <a:pt x="141" y="1039"/>
                    <a:pt x="177" y="998"/>
                  </a:cubicBezTo>
                  <a:cubicBezTo>
                    <a:pt x="187" y="988"/>
                    <a:pt x="197" y="977"/>
                    <a:pt x="206" y="966"/>
                  </a:cubicBezTo>
                  <a:cubicBezTo>
                    <a:pt x="251" y="915"/>
                    <a:pt x="296" y="859"/>
                    <a:pt x="313" y="792"/>
                  </a:cubicBezTo>
                  <a:cubicBezTo>
                    <a:pt x="323" y="755"/>
                    <a:pt x="323" y="717"/>
                    <a:pt x="314" y="680"/>
                  </a:cubicBezTo>
                  <a:cubicBezTo>
                    <a:pt x="303" y="638"/>
                    <a:pt x="281" y="599"/>
                    <a:pt x="259" y="564"/>
                  </a:cubicBezTo>
                  <a:cubicBezTo>
                    <a:pt x="254" y="556"/>
                    <a:pt x="249" y="548"/>
                    <a:pt x="244" y="540"/>
                  </a:cubicBezTo>
                  <a:cubicBezTo>
                    <a:pt x="203" y="477"/>
                    <a:pt x="162" y="412"/>
                    <a:pt x="168" y="335"/>
                  </a:cubicBezTo>
                  <a:cubicBezTo>
                    <a:pt x="175" y="256"/>
                    <a:pt x="229" y="175"/>
                    <a:pt x="309" y="124"/>
                  </a:cubicBezTo>
                  <a:cubicBezTo>
                    <a:pt x="396" y="68"/>
                    <a:pt x="501" y="52"/>
                    <a:pt x="600" y="43"/>
                  </a:cubicBezTo>
                  <a:cubicBezTo>
                    <a:pt x="626" y="40"/>
                    <a:pt x="651" y="38"/>
                    <a:pt x="677" y="36"/>
                  </a:cubicBezTo>
                  <a:cubicBezTo>
                    <a:pt x="684" y="36"/>
                    <a:pt x="689" y="32"/>
                    <a:pt x="692" y="26"/>
                  </a:cubicBezTo>
                  <a:cubicBezTo>
                    <a:pt x="695" y="20"/>
                    <a:pt x="695" y="13"/>
                    <a:pt x="691" y="7"/>
                  </a:cubicBezTo>
                  <a:cubicBezTo>
                    <a:pt x="688" y="2"/>
                    <a:pt x="682" y="0"/>
                    <a:pt x="676" y="0"/>
                  </a:cubicBezTo>
                  <a:cubicBezTo>
                    <a:pt x="570" y="8"/>
                    <a:pt x="460" y="16"/>
                    <a:pt x="360" y="58"/>
                  </a:cubicBezTo>
                  <a:cubicBezTo>
                    <a:pt x="263" y="98"/>
                    <a:pt x="189" y="166"/>
                    <a:pt x="153" y="250"/>
                  </a:cubicBezTo>
                  <a:cubicBezTo>
                    <a:pt x="134" y="295"/>
                    <a:pt x="128" y="342"/>
                    <a:pt x="134" y="386"/>
                  </a:cubicBezTo>
                  <a:cubicBezTo>
                    <a:pt x="139" y="424"/>
                    <a:pt x="154" y="462"/>
                    <a:pt x="182" y="509"/>
                  </a:cubicBezTo>
                  <a:cubicBezTo>
                    <a:pt x="191" y="525"/>
                    <a:pt x="201" y="540"/>
                    <a:pt x="211" y="555"/>
                  </a:cubicBezTo>
                  <a:cubicBezTo>
                    <a:pt x="247" y="611"/>
                    <a:pt x="285" y="669"/>
                    <a:pt x="285" y="735"/>
                  </a:cubicBezTo>
                  <a:cubicBezTo>
                    <a:pt x="285" y="805"/>
                    <a:pt x="243" y="865"/>
                    <a:pt x="207" y="910"/>
                  </a:cubicBezTo>
                  <a:cubicBezTo>
                    <a:pt x="189" y="931"/>
                    <a:pt x="170" y="952"/>
                    <a:pt x="152" y="973"/>
                  </a:cubicBezTo>
                  <a:cubicBezTo>
                    <a:pt x="123" y="1005"/>
                    <a:pt x="93" y="1039"/>
                    <a:pt x="67" y="1075"/>
                  </a:cubicBezTo>
                  <a:cubicBezTo>
                    <a:pt x="19" y="1145"/>
                    <a:pt x="0" y="1214"/>
                    <a:pt x="12" y="1280"/>
                  </a:cubicBezTo>
                  <a:cubicBezTo>
                    <a:pt x="26" y="1354"/>
                    <a:pt x="78" y="1421"/>
                    <a:pt x="166" y="1481"/>
                  </a:cubicBezTo>
                  <a:cubicBezTo>
                    <a:pt x="200" y="1504"/>
                    <a:pt x="239" y="1525"/>
                    <a:pt x="284" y="1545"/>
                  </a:cubicBezTo>
                  <a:cubicBezTo>
                    <a:pt x="335" y="1568"/>
                    <a:pt x="388" y="1589"/>
                    <a:pt x="441" y="1608"/>
                  </a:cubicBezTo>
                  <a:cubicBezTo>
                    <a:pt x="547" y="1647"/>
                    <a:pt x="658" y="1677"/>
                    <a:pt x="769" y="1699"/>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354" name="Google Shape;1354;p50"/>
            <p:cNvSpPr/>
            <p:nvPr/>
          </p:nvSpPr>
          <p:spPr>
            <a:xfrm rot="1514432">
              <a:off x="206" y="2856"/>
              <a:ext cx="1514" cy="314"/>
            </a:xfrm>
            <a:custGeom>
              <a:avLst/>
              <a:gdLst/>
              <a:ahLst/>
              <a:cxnLst/>
              <a:rect l="l" t="t" r="r" b="b"/>
              <a:pathLst>
                <a:path w="1956" h="406" extrusionOk="0">
                  <a:moveTo>
                    <a:pt x="1733" y="169"/>
                  </a:moveTo>
                  <a:cubicBezTo>
                    <a:pt x="1644" y="117"/>
                    <a:pt x="1544" y="84"/>
                    <a:pt x="1437" y="72"/>
                  </a:cubicBezTo>
                  <a:cubicBezTo>
                    <a:pt x="1336" y="61"/>
                    <a:pt x="1227" y="67"/>
                    <a:pt x="1085" y="90"/>
                  </a:cubicBezTo>
                  <a:cubicBezTo>
                    <a:pt x="1079" y="91"/>
                    <a:pt x="1074" y="92"/>
                    <a:pt x="1068" y="93"/>
                  </a:cubicBezTo>
                  <a:cubicBezTo>
                    <a:pt x="1025" y="30"/>
                    <a:pt x="925" y="19"/>
                    <a:pt x="874" y="13"/>
                  </a:cubicBezTo>
                  <a:cubicBezTo>
                    <a:pt x="745" y="0"/>
                    <a:pt x="633" y="1"/>
                    <a:pt x="529" y="17"/>
                  </a:cubicBezTo>
                  <a:cubicBezTo>
                    <a:pt x="313" y="52"/>
                    <a:pt x="134" y="161"/>
                    <a:pt x="37" y="317"/>
                  </a:cubicBezTo>
                  <a:cubicBezTo>
                    <a:pt x="25" y="337"/>
                    <a:pt x="14" y="358"/>
                    <a:pt x="4" y="379"/>
                  </a:cubicBezTo>
                  <a:cubicBezTo>
                    <a:pt x="0" y="390"/>
                    <a:pt x="6" y="400"/>
                    <a:pt x="14" y="404"/>
                  </a:cubicBezTo>
                  <a:cubicBezTo>
                    <a:pt x="17" y="405"/>
                    <a:pt x="19" y="406"/>
                    <a:pt x="22" y="406"/>
                  </a:cubicBezTo>
                  <a:cubicBezTo>
                    <a:pt x="28" y="406"/>
                    <a:pt x="34" y="402"/>
                    <a:pt x="36" y="396"/>
                  </a:cubicBezTo>
                  <a:cubicBezTo>
                    <a:pt x="103" y="245"/>
                    <a:pt x="248" y="128"/>
                    <a:pt x="434" y="75"/>
                  </a:cubicBezTo>
                  <a:cubicBezTo>
                    <a:pt x="529" y="48"/>
                    <a:pt x="633" y="37"/>
                    <a:pt x="752" y="41"/>
                  </a:cubicBezTo>
                  <a:cubicBezTo>
                    <a:pt x="810" y="43"/>
                    <a:pt x="861" y="47"/>
                    <a:pt x="906" y="53"/>
                  </a:cubicBezTo>
                  <a:cubicBezTo>
                    <a:pt x="935" y="58"/>
                    <a:pt x="979" y="66"/>
                    <a:pt x="1012" y="89"/>
                  </a:cubicBezTo>
                  <a:cubicBezTo>
                    <a:pt x="1018" y="92"/>
                    <a:pt x="1022" y="96"/>
                    <a:pt x="1027" y="100"/>
                  </a:cubicBezTo>
                  <a:cubicBezTo>
                    <a:pt x="987" y="108"/>
                    <a:pt x="949" y="116"/>
                    <a:pt x="911" y="123"/>
                  </a:cubicBezTo>
                  <a:cubicBezTo>
                    <a:pt x="910" y="123"/>
                    <a:pt x="910" y="123"/>
                    <a:pt x="910" y="123"/>
                  </a:cubicBezTo>
                  <a:cubicBezTo>
                    <a:pt x="862" y="133"/>
                    <a:pt x="807" y="145"/>
                    <a:pt x="778" y="192"/>
                  </a:cubicBezTo>
                  <a:cubicBezTo>
                    <a:pt x="765" y="214"/>
                    <a:pt x="761" y="241"/>
                    <a:pt x="768" y="264"/>
                  </a:cubicBezTo>
                  <a:cubicBezTo>
                    <a:pt x="774" y="284"/>
                    <a:pt x="788" y="300"/>
                    <a:pt x="807" y="309"/>
                  </a:cubicBezTo>
                  <a:cubicBezTo>
                    <a:pt x="840" y="324"/>
                    <a:pt x="883" y="323"/>
                    <a:pt x="937" y="306"/>
                  </a:cubicBezTo>
                  <a:cubicBezTo>
                    <a:pt x="1026" y="279"/>
                    <a:pt x="1105" y="214"/>
                    <a:pt x="1084" y="130"/>
                  </a:cubicBezTo>
                  <a:cubicBezTo>
                    <a:pt x="1084" y="129"/>
                    <a:pt x="1084" y="128"/>
                    <a:pt x="1084" y="127"/>
                  </a:cubicBezTo>
                  <a:cubicBezTo>
                    <a:pt x="1168" y="112"/>
                    <a:pt x="1271" y="99"/>
                    <a:pt x="1374" y="103"/>
                  </a:cubicBezTo>
                  <a:cubicBezTo>
                    <a:pt x="1481" y="108"/>
                    <a:pt x="1578" y="131"/>
                    <a:pt x="1665" y="173"/>
                  </a:cubicBezTo>
                  <a:cubicBezTo>
                    <a:pt x="1746" y="213"/>
                    <a:pt x="1821" y="269"/>
                    <a:pt x="1880" y="337"/>
                  </a:cubicBezTo>
                  <a:cubicBezTo>
                    <a:pt x="1895" y="353"/>
                    <a:pt x="1909" y="370"/>
                    <a:pt x="1922" y="388"/>
                  </a:cubicBezTo>
                  <a:cubicBezTo>
                    <a:pt x="1926" y="394"/>
                    <a:pt x="1932" y="397"/>
                    <a:pt x="1939" y="396"/>
                  </a:cubicBezTo>
                  <a:cubicBezTo>
                    <a:pt x="1945" y="395"/>
                    <a:pt x="1951" y="391"/>
                    <a:pt x="1954" y="385"/>
                  </a:cubicBezTo>
                  <a:cubicBezTo>
                    <a:pt x="1956" y="380"/>
                    <a:pt x="1956" y="374"/>
                    <a:pt x="1952" y="369"/>
                  </a:cubicBezTo>
                  <a:cubicBezTo>
                    <a:pt x="1894" y="289"/>
                    <a:pt x="1818" y="219"/>
                    <a:pt x="1733" y="169"/>
                  </a:cubicBezTo>
                  <a:close/>
                  <a:moveTo>
                    <a:pt x="1050" y="170"/>
                  </a:moveTo>
                  <a:cubicBezTo>
                    <a:pt x="1045" y="199"/>
                    <a:pt x="1022" y="225"/>
                    <a:pt x="984" y="247"/>
                  </a:cubicBezTo>
                  <a:cubicBezTo>
                    <a:pt x="951" y="267"/>
                    <a:pt x="912" y="279"/>
                    <a:pt x="876" y="283"/>
                  </a:cubicBezTo>
                  <a:cubicBezTo>
                    <a:pt x="865" y="283"/>
                    <a:pt x="829" y="285"/>
                    <a:pt x="810" y="267"/>
                  </a:cubicBezTo>
                  <a:cubicBezTo>
                    <a:pt x="803" y="260"/>
                    <a:pt x="799" y="251"/>
                    <a:pt x="799" y="240"/>
                  </a:cubicBezTo>
                  <a:cubicBezTo>
                    <a:pt x="801" y="195"/>
                    <a:pt x="849" y="174"/>
                    <a:pt x="889" y="165"/>
                  </a:cubicBezTo>
                  <a:cubicBezTo>
                    <a:pt x="939" y="153"/>
                    <a:pt x="991" y="143"/>
                    <a:pt x="1041" y="134"/>
                  </a:cubicBezTo>
                  <a:cubicBezTo>
                    <a:pt x="1046" y="133"/>
                    <a:pt x="1046" y="133"/>
                    <a:pt x="1046" y="133"/>
                  </a:cubicBezTo>
                  <a:cubicBezTo>
                    <a:pt x="1046" y="133"/>
                    <a:pt x="1047" y="133"/>
                    <a:pt x="1048" y="133"/>
                  </a:cubicBezTo>
                  <a:cubicBezTo>
                    <a:pt x="1052" y="145"/>
                    <a:pt x="1053" y="158"/>
                    <a:pt x="1050" y="17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355" name="Google Shape;1355;p50"/>
            <p:cNvSpPr/>
            <p:nvPr/>
          </p:nvSpPr>
          <p:spPr>
            <a:xfrm rot="3545449">
              <a:off x="6046" y="2311"/>
              <a:ext cx="659" cy="1245"/>
            </a:xfrm>
            <a:custGeom>
              <a:avLst/>
              <a:gdLst/>
              <a:ahLst/>
              <a:cxnLst/>
              <a:rect l="l" t="t" r="r" b="b"/>
              <a:pathLst>
                <a:path w="732" h="1383" extrusionOk="0">
                  <a:moveTo>
                    <a:pt x="730" y="1351"/>
                  </a:moveTo>
                  <a:cubicBezTo>
                    <a:pt x="729" y="1341"/>
                    <a:pt x="720" y="1333"/>
                    <a:pt x="709" y="1335"/>
                  </a:cubicBezTo>
                  <a:cubicBezTo>
                    <a:pt x="672" y="1342"/>
                    <a:pt x="625" y="1349"/>
                    <a:pt x="577" y="1347"/>
                  </a:cubicBezTo>
                  <a:cubicBezTo>
                    <a:pt x="529" y="1344"/>
                    <a:pt x="492" y="1332"/>
                    <a:pt x="467" y="1310"/>
                  </a:cubicBezTo>
                  <a:cubicBezTo>
                    <a:pt x="428" y="1277"/>
                    <a:pt x="419" y="1225"/>
                    <a:pt x="414" y="1180"/>
                  </a:cubicBezTo>
                  <a:cubicBezTo>
                    <a:pt x="411" y="1154"/>
                    <a:pt x="409" y="1128"/>
                    <a:pt x="407" y="1103"/>
                  </a:cubicBezTo>
                  <a:cubicBezTo>
                    <a:pt x="404" y="1069"/>
                    <a:pt x="400" y="1032"/>
                    <a:pt x="395" y="997"/>
                  </a:cubicBezTo>
                  <a:cubicBezTo>
                    <a:pt x="381" y="893"/>
                    <a:pt x="352" y="813"/>
                    <a:pt x="306" y="754"/>
                  </a:cubicBezTo>
                  <a:cubicBezTo>
                    <a:pt x="307" y="752"/>
                    <a:pt x="308" y="751"/>
                    <a:pt x="308" y="749"/>
                  </a:cubicBezTo>
                  <a:cubicBezTo>
                    <a:pt x="326" y="705"/>
                    <a:pt x="329" y="653"/>
                    <a:pt x="316" y="604"/>
                  </a:cubicBezTo>
                  <a:cubicBezTo>
                    <a:pt x="304" y="556"/>
                    <a:pt x="278" y="514"/>
                    <a:pt x="240" y="481"/>
                  </a:cubicBezTo>
                  <a:cubicBezTo>
                    <a:pt x="220" y="465"/>
                    <a:pt x="197" y="450"/>
                    <a:pt x="176" y="437"/>
                  </a:cubicBezTo>
                  <a:cubicBezTo>
                    <a:pt x="157" y="425"/>
                    <a:pt x="139" y="413"/>
                    <a:pt x="121" y="399"/>
                  </a:cubicBezTo>
                  <a:cubicBezTo>
                    <a:pt x="101" y="383"/>
                    <a:pt x="86" y="367"/>
                    <a:pt x="75" y="350"/>
                  </a:cubicBezTo>
                  <a:cubicBezTo>
                    <a:pt x="65" y="334"/>
                    <a:pt x="58" y="316"/>
                    <a:pt x="55" y="296"/>
                  </a:cubicBezTo>
                  <a:cubicBezTo>
                    <a:pt x="48" y="257"/>
                    <a:pt x="55" y="215"/>
                    <a:pt x="75" y="176"/>
                  </a:cubicBezTo>
                  <a:cubicBezTo>
                    <a:pt x="94" y="137"/>
                    <a:pt x="125" y="105"/>
                    <a:pt x="165" y="84"/>
                  </a:cubicBezTo>
                  <a:cubicBezTo>
                    <a:pt x="204" y="62"/>
                    <a:pt x="252" y="50"/>
                    <a:pt x="304" y="49"/>
                  </a:cubicBezTo>
                  <a:cubicBezTo>
                    <a:pt x="418" y="46"/>
                    <a:pt x="523" y="96"/>
                    <a:pt x="610" y="145"/>
                  </a:cubicBezTo>
                  <a:cubicBezTo>
                    <a:pt x="635" y="160"/>
                    <a:pt x="661" y="175"/>
                    <a:pt x="683" y="188"/>
                  </a:cubicBezTo>
                  <a:cubicBezTo>
                    <a:pt x="689" y="192"/>
                    <a:pt x="695" y="192"/>
                    <a:pt x="701" y="189"/>
                  </a:cubicBezTo>
                  <a:cubicBezTo>
                    <a:pt x="707" y="186"/>
                    <a:pt x="710" y="179"/>
                    <a:pt x="710" y="173"/>
                  </a:cubicBezTo>
                  <a:cubicBezTo>
                    <a:pt x="711" y="166"/>
                    <a:pt x="707" y="161"/>
                    <a:pt x="702" y="157"/>
                  </a:cubicBezTo>
                  <a:cubicBezTo>
                    <a:pt x="700" y="157"/>
                    <a:pt x="700" y="157"/>
                    <a:pt x="700" y="157"/>
                  </a:cubicBezTo>
                  <a:cubicBezTo>
                    <a:pt x="604" y="99"/>
                    <a:pt x="504" y="39"/>
                    <a:pt x="391" y="19"/>
                  </a:cubicBezTo>
                  <a:cubicBezTo>
                    <a:pt x="278" y="0"/>
                    <a:pt x="172" y="23"/>
                    <a:pt x="101" y="84"/>
                  </a:cubicBezTo>
                  <a:cubicBezTo>
                    <a:pt x="32" y="143"/>
                    <a:pt x="0" y="246"/>
                    <a:pt x="26" y="328"/>
                  </a:cubicBezTo>
                  <a:cubicBezTo>
                    <a:pt x="39" y="369"/>
                    <a:pt x="67" y="405"/>
                    <a:pt x="113" y="438"/>
                  </a:cubicBezTo>
                  <a:cubicBezTo>
                    <a:pt x="126" y="448"/>
                    <a:pt x="141" y="457"/>
                    <a:pt x="154" y="465"/>
                  </a:cubicBezTo>
                  <a:cubicBezTo>
                    <a:pt x="180" y="482"/>
                    <a:pt x="206" y="498"/>
                    <a:pt x="228" y="519"/>
                  </a:cubicBezTo>
                  <a:cubicBezTo>
                    <a:pt x="282" y="571"/>
                    <a:pt x="301" y="654"/>
                    <a:pt x="279" y="723"/>
                  </a:cubicBezTo>
                  <a:cubicBezTo>
                    <a:pt x="275" y="718"/>
                    <a:pt x="271" y="714"/>
                    <a:pt x="266" y="710"/>
                  </a:cubicBezTo>
                  <a:cubicBezTo>
                    <a:pt x="238" y="685"/>
                    <a:pt x="192" y="654"/>
                    <a:pt x="136" y="654"/>
                  </a:cubicBezTo>
                  <a:cubicBezTo>
                    <a:pt x="136" y="654"/>
                    <a:pt x="136" y="654"/>
                    <a:pt x="135" y="654"/>
                  </a:cubicBezTo>
                  <a:cubicBezTo>
                    <a:pt x="77" y="655"/>
                    <a:pt x="42" y="692"/>
                    <a:pt x="34" y="727"/>
                  </a:cubicBezTo>
                  <a:cubicBezTo>
                    <a:pt x="25" y="765"/>
                    <a:pt x="41" y="811"/>
                    <a:pt x="74" y="840"/>
                  </a:cubicBezTo>
                  <a:cubicBezTo>
                    <a:pt x="108" y="870"/>
                    <a:pt x="159" y="877"/>
                    <a:pt x="205" y="857"/>
                  </a:cubicBezTo>
                  <a:cubicBezTo>
                    <a:pt x="238" y="844"/>
                    <a:pt x="267" y="819"/>
                    <a:pt x="287" y="788"/>
                  </a:cubicBezTo>
                  <a:cubicBezTo>
                    <a:pt x="323" y="841"/>
                    <a:pt x="342" y="905"/>
                    <a:pt x="352" y="957"/>
                  </a:cubicBezTo>
                  <a:cubicBezTo>
                    <a:pt x="362" y="1006"/>
                    <a:pt x="366" y="1056"/>
                    <a:pt x="371" y="1105"/>
                  </a:cubicBezTo>
                  <a:cubicBezTo>
                    <a:pt x="372" y="1116"/>
                    <a:pt x="373" y="1126"/>
                    <a:pt x="374" y="1136"/>
                  </a:cubicBezTo>
                  <a:cubicBezTo>
                    <a:pt x="374" y="1142"/>
                    <a:pt x="375" y="1147"/>
                    <a:pt x="375" y="1152"/>
                  </a:cubicBezTo>
                  <a:cubicBezTo>
                    <a:pt x="380" y="1203"/>
                    <a:pt x="384" y="1255"/>
                    <a:pt x="411" y="1299"/>
                  </a:cubicBezTo>
                  <a:cubicBezTo>
                    <a:pt x="445" y="1355"/>
                    <a:pt x="508" y="1383"/>
                    <a:pt x="597" y="1383"/>
                  </a:cubicBezTo>
                  <a:cubicBezTo>
                    <a:pt x="615" y="1383"/>
                    <a:pt x="633" y="1382"/>
                    <a:pt x="652" y="1380"/>
                  </a:cubicBezTo>
                  <a:cubicBezTo>
                    <a:pt x="672" y="1378"/>
                    <a:pt x="693" y="1375"/>
                    <a:pt x="717" y="1370"/>
                  </a:cubicBezTo>
                  <a:cubicBezTo>
                    <a:pt x="727" y="1369"/>
                    <a:pt x="732" y="1360"/>
                    <a:pt x="730" y="1351"/>
                  </a:cubicBezTo>
                  <a:close/>
                  <a:moveTo>
                    <a:pt x="262" y="762"/>
                  </a:moveTo>
                  <a:cubicBezTo>
                    <a:pt x="242" y="795"/>
                    <a:pt x="204" y="830"/>
                    <a:pt x="157" y="832"/>
                  </a:cubicBezTo>
                  <a:cubicBezTo>
                    <a:pt x="137" y="834"/>
                    <a:pt x="120" y="829"/>
                    <a:pt x="106" y="819"/>
                  </a:cubicBezTo>
                  <a:cubicBezTo>
                    <a:pt x="93" y="810"/>
                    <a:pt x="81" y="796"/>
                    <a:pt x="74" y="780"/>
                  </a:cubicBezTo>
                  <a:cubicBezTo>
                    <a:pt x="68" y="765"/>
                    <a:pt x="65" y="749"/>
                    <a:pt x="69" y="736"/>
                  </a:cubicBezTo>
                  <a:cubicBezTo>
                    <a:pt x="72" y="720"/>
                    <a:pt x="82" y="707"/>
                    <a:pt x="98" y="699"/>
                  </a:cubicBezTo>
                  <a:cubicBezTo>
                    <a:pt x="109" y="693"/>
                    <a:pt x="122" y="690"/>
                    <a:pt x="136" y="690"/>
                  </a:cubicBezTo>
                  <a:cubicBezTo>
                    <a:pt x="162" y="690"/>
                    <a:pt x="189" y="700"/>
                    <a:pt x="209" y="712"/>
                  </a:cubicBezTo>
                  <a:cubicBezTo>
                    <a:pt x="230" y="725"/>
                    <a:pt x="248" y="740"/>
                    <a:pt x="264" y="758"/>
                  </a:cubicBezTo>
                  <a:cubicBezTo>
                    <a:pt x="263" y="760"/>
                    <a:pt x="262" y="761"/>
                    <a:pt x="262" y="762"/>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grpSp>
      <p:pic>
        <p:nvPicPr>
          <p:cNvPr id="5" name="Picture Placeholder 4">
            <a:extLst>
              <a:ext uri="{FF2B5EF4-FFF2-40B4-BE49-F238E27FC236}">
                <a16:creationId xmlns:a16="http://schemas.microsoft.com/office/drawing/2014/main" id="{3BDDF159-260F-4C27-BFDB-B322655DC373}"/>
              </a:ext>
            </a:extLst>
          </p:cNvPr>
          <p:cNvPicPr>
            <a:picLocks noGrp="1" noChangeAspect="1"/>
          </p:cNvPicPr>
          <p:nvPr>
            <p:ph type="pic" idx="2"/>
          </p:nvPr>
        </p:nvPicPr>
        <p:blipFill>
          <a:blip r:embed="rId3"/>
          <a:srcRect t="16663" b="16663"/>
          <a:stretch>
            <a:fillRect/>
          </a:stretch>
        </p:blipFill>
        <p:spPr>
          <a:xfrm>
            <a:off x="730673" y="763479"/>
            <a:ext cx="7815247" cy="3877688"/>
          </a:xfrm>
        </p:spPr>
      </p:pic>
    </p:spTree>
    <p:extLst>
      <p:ext uri="{BB962C8B-B14F-4D97-AF65-F5344CB8AC3E}">
        <p14:creationId xmlns:p14="http://schemas.microsoft.com/office/powerpoint/2010/main" val="1326357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117"/>
        <p:cNvGrpSpPr/>
        <p:nvPr/>
      </p:nvGrpSpPr>
      <p:grpSpPr>
        <a:xfrm>
          <a:off x="0" y="0"/>
          <a:ext cx="0" cy="0"/>
          <a:chOff x="0" y="0"/>
          <a:chExt cx="0" cy="0"/>
        </a:xfrm>
      </p:grpSpPr>
      <p:sp>
        <p:nvSpPr>
          <p:cNvPr id="1118" name="Google Shape;1118;p4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Home Page Details </a:t>
            </a:r>
            <a:endParaRPr dirty="0"/>
          </a:p>
        </p:txBody>
      </p:sp>
      <p:sp>
        <p:nvSpPr>
          <p:cNvPr id="1119" name="Google Shape;1119;p46"/>
          <p:cNvSpPr txBox="1">
            <a:spLocks noGrp="1"/>
          </p:cNvSpPr>
          <p:nvPr>
            <p:ph type="subTitle" idx="1"/>
          </p:nvPr>
        </p:nvSpPr>
        <p:spPr>
          <a:xfrm>
            <a:off x="2110311" y="1919000"/>
            <a:ext cx="1978200" cy="66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800" b="1" dirty="0"/>
              <a:t>To register users on my site for the need of some information in the purchasing process and opinions </a:t>
            </a:r>
            <a:endParaRPr sz="800" b="1" dirty="0"/>
          </a:p>
        </p:txBody>
      </p:sp>
      <p:sp>
        <p:nvSpPr>
          <p:cNvPr id="1120" name="Google Shape;1120;p46"/>
          <p:cNvSpPr txBox="1">
            <a:spLocks noGrp="1"/>
          </p:cNvSpPr>
          <p:nvPr>
            <p:ph type="subTitle" idx="2"/>
          </p:nvPr>
        </p:nvSpPr>
        <p:spPr>
          <a:xfrm>
            <a:off x="5936589" y="1919000"/>
            <a:ext cx="1978200" cy="66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900" b="1" dirty="0"/>
              <a:t>All categories to make it easy for the user to navigate the category they want </a:t>
            </a:r>
            <a:endParaRPr sz="900" b="1" dirty="0"/>
          </a:p>
        </p:txBody>
      </p:sp>
      <p:sp>
        <p:nvSpPr>
          <p:cNvPr id="1121" name="Google Shape;1121;p46"/>
          <p:cNvSpPr txBox="1">
            <a:spLocks noGrp="1"/>
          </p:cNvSpPr>
          <p:nvPr>
            <p:ph type="subTitle" idx="3"/>
          </p:nvPr>
        </p:nvSpPr>
        <p:spPr>
          <a:xfrm>
            <a:off x="2110311" y="3615375"/>
            <a:ext cx="1978200" cy="66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800" b="1" dirty="0"/>
              <a:t>All products appear in all sections to display these products for sale </a:t>
            </a:r>
            <a:endParaRPr sz="800" b="1" dirty="0"/>
          </a:p>
        </p:txBody>
      </p:sp>
      <p:sp>
        <p:nvSpPr>
          <p:cNvPr id="1122" name="Google Shape;1122;p46"/>
          <p:cNvSpPr txBox="1">
            <a:spLocks noGrp="1"/>
          </p:cNvSpPr>
          <p:nvPr>
            <p:ph type="subTitle" idx="4"/>
          </p:nvPr>
        </p:nvSpPr>
        <p:spPr>
          <a:xfrm>
            <a:off x="5936589" y="3615375"/>
            <a:ext cx="1978200" cy="66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800" b="1" dirty="0"/>
              <a:t>It is a shopping cart for the user to buy the products they want from our website </a:t>
            </a:r>
            <a:endParaRPr sz="800" b="1" dirty="0"/>
          </a:p>
        </p:txBody>
      </p:sp>
      <p:sp>
        <p:nvSpPr>
          <p:cNvPr id="1123" name="Google Shape;1123;p46"/>
          <p:cNvSpPr txBox="1">
            <a:spLocks noGrp="1"/>
          </p:cNvSpPr>
          <p:nvPr>
            <p:ph type="subTitle" idx="5"/>
          </p:nvPr>
        </p:nvSpPr>
        <p:spPr>
          <a:xfrm>
            <a:off x="2110300" y="1436300"/>
            <a:ext cx="1978200" cy="558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login</a:t>
            </a:r>
            <a:endParaRPr dirty="0"/>
          </a:p>
        </p:txBody>
      </p:sp>
      <p:sp>
        <p:nvSpPr>
          <p:cNvPr id="1124" name="Google Shape;1124;p46"/>
          <p:cNvSpPr txBox="1">
            <a:spLocks noGrp="1"/>
          </p:cNvSpPr>
          <p:nvPr>
            <p:ph type="subTitle" idx="6"/>
          </p:nvPr>
        </p:nvSpPr>
        <p:spPr>
          <a:xfrm>
            <a:off x="2110300" y="3132675"/>
            <a:ext cx="1978200" cy="558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products</a:t>
            </a:r>
            <a:endParaRPr dirty="0"/>
          </a:p>
        </p:txBody>
      </p:sp>
      <p:sp>
        <p:nvSpPr>
          <p:cNvPr id="1125" name="Google Shape;1125;p46"/>
          <p:cNvSpPr txBox="1">
            <a:spLocks noGrp="1"/>
          </p:cNvSpPr>
          <p:nvPr>
            <p:ph type="subTitle" idx="7"/>
          </p:nvPr>
        </p:nvSpPr>
        <p:spPr>
          <a:xfrm>
            <a:off x="5936575" y="1436300"/>
            <a:ext cx="1978200" cy="558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category</a:t>
            </a:r>
            <a:endParaRPr dirty="0"/>
          </a:p>
        </p:txBody>
      </p:sp>
      <p:sp>
        <p:nvSpPr>
          <p:cNvPr id="1126" name="Google Shape;1126;p46"/>
          <p:cNvSpPr txBox="1">
            <a:spLocks noGrp="1"/>
          </p:cNvSpPr>
          <p:nvPr>
            <p:ph type="subTitle" idx="8"/>
          </p:nvPr>
        </p:nvSpPr>
        <p:spPr>
          <a:xfrm>
            <a:off x="5936575" y="3132675"/>
            <a:ext cx="1978200" cy="558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cart</a:t>
            </a:r>
            <a:endParaRPr dirty="0"/>
          </a:p>
        </p:txBody>
      </p:sp>
      <p:sp>
        <p:nvSpPr>
          <p:cNvPr id="1127" name="Google Shape;1127;p46"/>
          <p:cNvSpPr/>
          <p:nvPr/>
        </p:nvSpPr>
        <p:spPr>
          <a:xfrm>
            <a:off x="988600" y="1525700"/>
            <a:ext cx="969300" cy="969300"/>
          </a:xfrm>
          <a:prstGeom prst="ellipse">
            <a:avLst/>
          </a:prstGeom>
          <a:solidFill>
            <a:srgbClr val="8EDDD8">
              <a:alpha val="2848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bert Sans"/>
              <a:ea typeface="Albert Sans"/>
              <a:cs typeface="Albert Sans"/>
              <a:sym typeface="Albert Sans"/>
            </a:endParaRPr>
          </a:p>
        </p:txBody>
      </p:sp>
      <p:sp>
        <p:nvSpPr>
          <p:cNvPr id="1128" name="Google Shape;1128;p46"/>
          <p:cNvSpPr/>
          <p:nvPr/>
        </p:nvSpPr>
        <p:spPr>
          <a:xfrm>
            <a:off x="988600" y="3222075"/>
            <a:ext cx="969300" cy="969300"/>
          </a:xfrm>
          <a:prstGeom prst="ellipse">
            <a:avLst/>
          </a:prstGeom>
          <a:solidFill>
            <a:srgbClr val="8EDDD8">
              <a:alpha val="2848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bert Sans"/>
              <a:ea typeface="Albert Sans"/>
              <a:cs typeface="Albert Sans"/>
              <a:sym typeface="Albert Sans"/>
            </a:endParaRPr>
          </a:p>
        </p:txBody>
      </p:sp>
      <p:sp>
        <p:nvSpPr>
          <p:cNvPr id="1129" name="Google Shape;1129;p46"/>
          <p:cNvSpPr/>
          <p:nvPr/>
        </p:nvSpPr>
        <p:spPr>
          <a:xfrm>
            <a:off x="4814900" y="1525700"/>
            <a:ext cx="969300" cy="969300"/>
          </a:xfrm>
          <a:prstGeom prst="ellipse">
            <a:avLst/>
          </a:prstGeom>
          <a:solidFill>
            <a:srgbClr val="8EDDD8">
              <a:alpha val="2848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bert Sans"/>
              <a:ea typeface="Albert Sans"/>
              <a:cs typeface="Albert Sans"/>
              <a:sym typeface="Albert Sans"/>
            </a:endParaRPr>
          </a:p>
        </p:txBody>
      </p:sp>
      <p:sp>
        <p:nvSpPr>
          <p:cNvPr id="1130" name="Google Shape;1130;p46"/>
          <p:cNvSpPr/>
          <p:nvPr/>
        </p:nvSpPr>
        <p:spPr>
          <a:xfrm>
            <a:off x="4814900" y="3222075"/>
            <a:ext cx="969300" cy="969300"/>
          </a:xfrm>
          <a:prstGeom prst="ellipse">
            <a:avLst/>
          </a:prstGeom>
          <a:solidFill>
            <a:srgbClr val="8EDDD8">
              <a:alpha val="2848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bert Sans"/>
              <a:ea typeface="Albert Sans"/>
              <a:cs typeface="Albert Sans"/>
              <a:sym typeface="Albert Sans"/>
            </a:endParaRPr>
          </a:p>
        </p:txBody>
      </p:sp>
      <p:grpSp>
        <p:nvGrpSpPr>
          <p:cNvPr id="1131" name="Google Shape;1131;p46"/>
          <p:cNvGrpSpPr/>
          <p:nvPr/>
        </p:nvGrpSpPr>
        <p:grpSpPr>
          <a:xfrm>
            <a:off x="1211932" y="3465173"/>
            <a:ext cx="522810" cy="482737"/>
            <a:chOff x="1989449" y="4282269"/>
            <a:chExt cx="374774" cy="346073"/>
          </a:xfrm>
        </p:grpSpPr>
        <p:sp>
          <p:nvSpPr>
            <p:cNvPr id="1132" name="Google Shape;1132;p46"/>
            <p:cNvSpPr/>
            <p:nvPr/>
          </p:nvSpPr>
          <p:spPr>
            <a:xfrm>
              <a:off x="2067590" y="4506432"/>
              <a:ext cx="78172" cy="70941"/>
            </a:xfrm>
            <a:custGeom>
              <a:avLst/>
              <a:gdLst/>
              <a:ahLst/>
              <a:cxnLst/>
              <a:rect l="l" t="t" r="r" b="b"/>
              <a:pathLst>
                <a:path w="2454" h="2227" extrusionOk="0">
                  <a:moveTo>
                    <a:pt x="1231" y="325"/>
                  </a:moveTo>
                  <a:cubicBezTo>
                    <a:pt x="1435" y="325"/>
                    <a:pt x="1638" y="399"/>
                    <a:pt x="1786" y="548"/>
                  </a:cubicBezTo>
                  <a:cubicBezTo>
                    <a:pt x="2096" y="857"/>
                    <a:pt x="2096" y="1369"/>
                    <a:pt x="1786" y="1667"/>
                  </a:cubicBezTo>
                  <a:cubicBezTo>
                    <a:pt x="1626" y="1822"/>
                    <a:pt x="1420" y="1899"/>
                    <a:pt x="1218" y="1899"/>
                  </a:cubicBezTo>
                  <a:cubicBezTo>
                    <a:pt x="1016" y="1899"/>
                    <a:pt x="816" y="1822"/>
                    <a:pt x="667" y="1667"/>
                  </a:cubicBezTo>
                  <a:cubicBezTo>
                    <a:pt x="358" y="1357"/>
                    <a:pt x="358" y="845"/>
                    <a:pt x="667" y="548"/>
                  </a:cubicBezTo>
                  <a:cubicBezTo>
                    <a:pt x="822" y="399"/>
                    <a:pt x="1027" y="325"/>
                    <a:pt x="1231" y="325"/>
                  </a:cubicBezTo>
                  <a:close/>
                  <a:moveTo>
                    <a:pt x="1237" y="0"/>
                  </a:moveTo>
                  <a:cubicBezTo>
                    <a:pt x="950" y="0"/>
                    <a:pt x="661" y="107"/>
                    <a:pt x="441" y="322"/>
                  </a:cubicBezTo>
                  <a:cubicBezTo>
                    <a:pt x="1" y="762"/>
                    <a:pt x="1" y="1476"/>
                    <a:pt x="441" y="1905"/>
                  </a:cubicBezTo>
                  <a:cubicBezTo>
                    <a:pt x="655" y="2119"/>
                    <a:pt x="944" y="2227"/>
                    <a:pt x="1233" y="2227"/>
                  </a:cubicBezTo>
                  <a:cubicBezTo>
                    <a:pt x="1522" y="2227"/>
                    <a:pt x="1810" y="2119"/>
                    <a:pt x="2025" y="1905"/>
                  </a:cubicBezTo>
                  <a:cubicBezTo>
                    <a:pt x="2453" y="1476"/>
                    <a:pt x="2453" y="762"/>
                    <a:pt x="2025" y="322"/>
                  </a:cubicBezTo>
                  <a:cubicBezTo>
                    <a:pt x="1810" y="107"/>
                    <a:pt x="1525" y="0"/>
                    <a:pt x="12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46"/>
            <p:cNvSpPr/>
            <p:nvPr/>
          </p:nvSpPr>
          <p:spPr>
            <a:xfrm>
              <a:off x="2036117" y="4422972"/>
              <a:ext cx="77790" cy="70973"/>
            </a:xfrm>
            <a:custGeom>
              <a:avLst/>
              <a:gdLst/>
              <a:ahLst/>
              <a:cxnLst/>
              <a:rect l="l" t="t" r="r" b="b"/>
              <a:pathLst>
                <a:path w="2442" h="2228" extrusionOk="0">
                  <a:moveTo>
                    <a:pt x="1224" y="328"/>
                  </a:moveTo>
                  <a:cubicBezTo>
                    <a:pt x="1426" y="328"/>
                    <a:pt x="1626" y="406"/>
                    <a:pt x="1774" y="560"/>
                  </a:cubicBezTo>
                  <a:cubicBezTo>
                    <a:pt x="2084" y="882"/>
                    <a:pt x="2084" y="1382"/>
                    <a:pt x="1774" y="1680"/>
                  </a:cubicBezTo>
                  <a:cubicBezTo>
                    <a:pt x="1620" y="1834"/>
                    <a:pt x="1420" y="1912"/>
                    <a:pt x="1219" y="1912"/>
                  </a:cubicBezTo>
                  <a:cubicBezTo>
                    <a:pt x="1018" y="1912"/>
                    <a:pt x="816" y="1834"/>
                    <a:pt x="655" y="1680"/>
                  </a:cubicBezTo>
                  <a:cubicBezTo>
                    <a:pt x="346" y="1370"/>
                    <a:pt x="346" y="858"/>
                    <a:pt x="655" y="560"/>
                  </a:cubicBezTo>
                  <a:cubicBezTo>
                    <a:pt x="816" y="406"/>
                    <a:pt x="1021" y="328"/>
                    <a:pt x="1224" y="328"/>
                  </a:cubicBezTo>
                  <a:close/>
                  <a:moveTo>
                    <a:pt x="1227" y="1"/>
                  </a:moveTo>
                  <a:cubicBezTo>
                    <a:pt x="941" y="1"/>
                    <a:pt x="655" y="108"/>
                    <a:pt x="441" y="322"/>
                  </a:cubicBezTo>
                  <a:cubicBezTo>
                    <a:pt x="0" y="763"/>
                    <a:pt x="0" y="1477"/>
                    <a:pt x="441" y="1906"/>
                  </a:cubicBezTo>
                  <a:cubicBezTo>
                    <a:pt x="655" y="2120"/>
                    <a:pt x="941" y="2227"/>
                    <a:pt x="1227" y="2227"/>
                  </a:cubicBezTo>
                  <a:cubicBezTo>
                    <a:pt x="1512" y="2227"/>
                    <a:pt x="1798" y="2120"/>
                    <a:pt x="2012" y="1906"/>
                  </a:cubicBezTo>
                  <a:cubicBezTo>
                    <a:pt x="2441" y="1477"/>
                    <a:pt x="2441" y="775"/>
                    <a:pt x="2012" y="322"/>
                  </a:cubicBezTo>
                  <a:cubicBezTo>
                    <a:pt x="1798" y="108"/>
                    <a:pt x="1512" y="1"/>
                    <a:pt x="12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46"/>
            <p:cNvSpPr/>
            <p:nvPr/>
          </p:nvSpPr>
          <p:spPr>
            <a:xfrm>
              <a:off x="2073292" y="4336327"/>
              <a:ext cx="77758" cy="71419"/>
            </a:xfrm>
            <a:custGeom>
              <a:avLst/>
              <a:gdLst/>
              <a:ahLst/>
              <a:cxnLst/>
              <a:rect l="l" t="t" r="r" b="b"/>
              <a:pathLst>
                <a:path w="2441" h="2242" extrusionOk="0">
                  <a:moveTo>
                    <a:pt x="1231" y="345"/>
                  </a:moveTo>
                  <a:cubicBezTo>
                    <a:pt x="1435" y="345"/>
                    <a:pt x="1637" y="423"/>
                    <a:pt x="1786" y="578"/>
                  </a:cubicBezTo>
                  <a:cubicBezTo>
                    <a:pt x="2084" y="875"/>
                    <a:pt x="2084" y="1375"/>
                    <a:pt x="1786" y="1697"/>
                  </a:cubicBezTo>
                  <a:cubicBezTo>
                    <a:pt x="1631" y="1852"/>
                    <a:pt x="1426" y="1929"/>
                    <a:pt x="1222" y="1929"/>
                  </a:cubicBezTo>
                  <a:cubicBezTo>
                    <a:pt x="1018" y="1929"/>
                    <a:pt x="816" y="1852"/>
                    <a:pt x="667" y="1697"/>
                  </a:cubicBezTo>
                  <a:cubicBezTo>
                    <a:pt x="357" y="1375"/>
                    <a:pt x="357" y="875"/>
                    <a:pt x="667" y="578"/>
                  </a:cubicBezTo>
                  <a:cubicBezTo>
                    <a:pt x="822" y="423"/>
                    <a:pt x="1027" y="345"/>
                    <a:pt x="1231" y="345"/>
                  </a:cubicBezTo>
                  <a:close/>
                  <a:moveTo>
                    <a:pt x="1216" y="0"/>
                  </a:moveTo>
                  <a:cubicBezTo>
                    <a:pt x="929" y="0"/>
                    <a:pt x="643" y="113"/>
                    <a:pt x="429" y="339"/>
                  </a:cubicBezTo>
                  <a:cubicBezTo>
                    <a:pt x="0" y="768"/>
                    <a:pt x="0" y="1482"/>
                    <a:pt x="429" y="1911"/>
                  </a:cubicBezTo>
                  <a:cubicBezTo>
                    <a:pt x="643" y="2131"/>
                    <a:pt x="929" y="2242"/>
                    <a:pt x="1216" y="2242"/>
                  </a:cubicBezTo>
                  <a:cubicBezTo>
                    <a:pt x="1503" y="2242"/>
                    <a:pt x="1792" y="2131"/>
                    <a:pt x="2012" y="1911"/>
                  </a:cubicBezTo>
                  <a:cubicBezTo>
                    <a:pt x="2441" y="1482"/>
                    <a:pt x="2441" y="768"/>
                    <a:pt x="2012" y="339"/>
                  </a:cubicBezTo>
                  <a:cubicBezTo>
                    <a:pt x="1792" y="113"/>
                    <a:pt x="1503" y="0"/>
                    <a:pt x="12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46"/>
            <p:cNvSpPr/>
            <p:nvPr/>
          </p:nvSpPr>
          <p:spPr>
            <a:xfrm>
              <a:off x="2181376" y="4334606"/>
              <a:ext cx="126719" cy="117449"/>
            </a:xfrm>
            <a:custGeom>
              <a:avLst/>
              <a:gdLst/>
              <a:ahLst/>
              <a:cxnLst/>
              <a:rect l="l" t="t" r="r" b="b"/>
              <a:pathLst>
                <a:path w="3978" h="3687" extrusionOk="0">
                  <a:moveTo>
                    <a:pt x="2013" y="1"/>
                  </a:moveTo>
                  <a:cubicBezTo>
                    <a:pt x="1542" y="1"/>
                    <a:pt x="1072" y="179"/>
                    <a:pt x="715" y="536"/>
                  </a:cubicBezTo>
                  <a:cubicBezTo>
                    <a:pt x="0" y="1251"/>
                    <a:pt x="0" y="2429"/>
                    <a:pt x="715" y="3144"/>
                  </a:cubicBezTo>
                  <a:cubicBezTo>
                    <a:pt x="1078" y="3507"/>
                    <a:pt x="1551" y="3686"/>
                    <a:pt x="2023" y="3686"/>
                  </a:cubicBezTo>
                  <a:cubicBezTo>
                    <a:pt x="2558" y="3686"/>
                    <a:pt x="3092" y="3456"/>
                    <a:pt x="3465" y="3001"/>
                  </a:cubicBezTo>
                  <a:cubicBezTo>
                    <a:pt x="3525" y="2918"/>
                    <a:pt x="3513" y="2810"/>
                    <a:pt x="3429" y="2751"/>
                  </a:cubicBezTo>
                  <a:cubicBezTo>
                    <a:pt x="3401" y="2732"/>
                    <a:pt x="3367" y="2722"/>
                    <a:pt x="3332" y="2722"/>
                  </a:cubicBezTo>
                  <a:cubicBezTo>
                    <a:pt x="3280" y="2722"/>
                    <a:pt x="3227" y="2744"/>
                    <a:pt x="3191" y="2787"/>
                  </a:cubicBezTo>
                  <a:cubicBezTo>
                    <a:pt x="2893" y="3168"/>
                    <a:pt x="2452" y="3359"/>
                    <a:pt x="2009" y="3359"/>
                  </a:cubicBezTo>
                  <a:cubicBezTo>
                    <a:pt x="1620" y="3359"/>
                    <a:pt x="1229" y="3212"/>
                    <a:pt x="929" y="2918"/>
                  </a:cubicBezTo>
                  <a:cubicBezTo>
                    <a:pt x="334" y="2322"/>
                    <a:pt x="334" y="1370"/>
                    <a:pt x="929" y="774"/>
                  </a:cubicBezTo>
                  <a:cubicBezTo>
                    <a:pt x="1227" y="477"/>
                    <a:pt x="1614" y="328"/>
                    <a:pt x="2001" y="328"/>
                  </a:cubicBezTo>
                  <a:cubicBezTo>
                    <a:pt x="2388" y="328"/>
                    <a:pt x="2775" y="477"/>
                    <a:pt x="3072" y="774"/>
                  </a:cubicBezTo>
                  <a:cubicBezTo>
                    <a:pt x="3465" y="1155"/>
                    <a:pt x="3620" y="1727"/>
                    <a:pt x="3465" y="2263"/>
                  </a:cubicBezTo>
                  <a:cubicBezTo>
                    <a:pt x="3441" y="2358"/>
                    <a:pt x="3501" y="2441"/>
                    <a:pt x="3572" y="2477"/>
                  </a:cubicBezTo>
                  <a:cubicBezTo>
                    <a:pt x="3585" y="2481"/>
                    <a:pt x="3598" y="2482"/>
                    <a:pt x="3611" y="2482"/>
                  </a:cubicBezTo>
                  <a:cubicBezTo>
                    <a:pt x="3683" y="2482"/>
                    <a:pt x="3755" y="2430"/>
                    <a:pt x="3775" y="2370"/>
                  </a:cubicBezTo>
                  <a:cubicBezTo>
                    <a:pt x="3977" y="1715"/>
                    <a:pt x="3799" y="1013"/>
                    <a:pt x="3310" y="536"/>
                  </a:cubicBezTo>
                  <a:cubicBezTo>
                    <a:pt x="2953" y="179"/>
                    <a:pt x="2483" y="1"/>
                    <a:pt x="20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46"/>
            <p:cNvSpPr/>
            <p:nvPr/>
          </p:nvSpPr>
          <p:spPr>
            <a:xfrm>
              <a:off x="1989449" y="4282269"/>
              <a:ext cx="374774" cy="346073"/>
            </a:xfrm>
            <a:custGeom>
              <a:avLst/>
              <a:gdLst/>
              <a:ahLst/>
              <a:cxnLst/>
              <a:rect l="l" t="t" r="r" b="b"/>
              <a:pathLst>
                <a:path w="11765" h="10864" extrusionOk="0">
                  <a:moveTo>
                    <a:pt x="6254" y="0"/>
                  </a:moveTo>
                  <a:cubicBezTo>
                    <a:pt x="6237" y="0"/>
                    <a:pt x="6221" y="0"/>
                    <a:pt x="6204" y="1"/>
                  </a:cubicBezTo>
                  <a:cubicBezTo>
                    <a:pt x="4001" y="12"/>
                    <a:pt x="2144" y="1310"/>
                    <a:pt x="1263" y="3108"/>
                  </a:cubicBezTo>
                  <a:cubicBezTo>
                    <a:pt x="1215" y="3179"/>
                    <a:pt x="1263" y="3287"/>
                    <a:pt x="1334" y="3334"/>
                  </a:cubicBezTo>
                  <a:cubicBezTo>
                    <a:pt x="1353" y="3344"/>
                    <a:pt x="1374" y="3348"/>
                    <a:pt x="1396" y="3348"/>
                  </a:cubicBezTo>
                  <a:cubicBezTo>
                    <a:pt x="1458" y="3348"/>
                    <a:pt x="1525" y="3312"/>
                    <a:pt x="1561" y="3251"/>
                  </a:cubicBezTo>
                  <a:cubicBezTo>
                    <a:pt x="1811" y="2739"/>
                    <a:pt x="2144" y="2275"/>
                    <a:pt x="2561" y="1858"/>
                  </a:cubicBezTo>
                  <a:cubicBezTo>
                    <a:pt x="3567" y="846"/>
                    <a:pt x="4895" y="340"/>
                    <a:pt x="6228" y="340"/>
                  </a:cubicBezTo>
                  <a:cubicBezTo>
                    <a:pt x="7544" y="340"/>
                    <a:pt x="8865" y="834"/>
                    <a:pt x="9883" y="1822"/>
                  </a:cubicBezTo>
                  <a:cubicBezTo>
                    <a:pt x="10621" y="2560"/>
                    <a:pt x="11109" y="3477"/>
                    <a:pt x="11324" y="4477"/>
                  </a:cubicBezTo>
                  <a:cubicBezTo>
                    <a:pt x="11492" y="5318"/>
                    <a:pt x="10844" y="6029"/>
                    <a:pt x="10051" y="6029"/>
                  </a:cubicBezTo>
                  <a:cubicBezTo>
                    <a:pt x="9946" y="6029"/>
                    <a:pt x="9837" y="6016"/>
                    <a:pt x="9728" y="5989"/>
                  </a:cubicBezTo>
                  <a:cubicBezTo>
                    <a:pt x="9511" y="5939"/>
                    <a:pt x="9295" y="5915"/>
                    <a:pt x="9085" y="5915"/>
                  </a:cubicBezTo>
                  <a:cubicBezTo>
                    <a:pt x="7462" y="5915"/>
                    <a:pt x="6126" y="7342"/>
                    <a:pt x="6347" y="9049"/>
                  </a:cubicBezTo>
                  <a:cubicBezTo>
                    <a:pt x="6469" y="9867"/>
                    <a:pt x="5812" y="10535"/>
                    <a:pt x="5051" y="10535"/>
                  </a:cubicBezTo>
                  <a:cubicBezTo>
                    <a:pt x="4925" y="10535"/>
                    <a:pt x="4796" y="10517"/>
                    <a:pt x="4668" y="10478"/>
                  </a:cubicBezTo>
                  <a:cubicBezTo>
                    <a:pt x="1989" y="9645"/>
                    <a:pt x="334" y="6704"/>
                    <a:pt x="1322" y="3834"/>
                  </a:cubicBezTo>
                  <a:cubicBezTo>
                    <a:pt x="1346" y="3751"/>
                    <a:pt x="1311" y="3656"/>
                    <a:pt x="1215" y="3632"/>
                  </a:cubicBezTo>
                  <a:cubicBezTo>
                    <a:pt x="1196" y="3624"/>
                    <a:pt x="1176" y="3620"/>
                    <a:pt x="1157" y="3620"/>
                  </a:cubicBezTo>
                  <a:cubicBezTo>
                    <a:pt x="1092" y="3620"/>
                    <a:pt x="1031" y="3663"/>
                    <a:pt x="1013" y="3727"/>
                  </a:cubicBezTo>
                  <a:cubicBezTo>
                    <a:pt x="1" y="6704"/>
                    <a:pt x="1668" y="9859"/>
                    <a:pt x="4585" y="10788"/>
                  </a:cubicBezTo>
                  <a:cubicBezTo>
                    <a:pt x="4749" y="10839"/>
                    <a:pt x="4915" y="10864"/>
                    <a:pt x="5079" y="10864"/>
                  </a:cubicBezTo>
                  <a:cubicBezTo>
                    <a:pt x="5451" y="10864"/>
                    <a:pt x="5811" y="10734"/>
                    <a:pt x="6109" y="10478"/>
                  </a:cubicBezTo>
                  <a:cubicBezTo>
                    <a:pt x="6549" y="10121"/>
                    <a:pt x="6752" y="9549"/>
                    <a:pt x="6680" y="9002"/>
                  </a:cubicBezTo>
                  <a:cubicBezTo>
                    <a:pt x="6481" y="7520"/>
                    <a:pt x="7653" y="6252"/>
                    <a:pt x="9076" y="6252"/>
                  </a:cubicBezTo>
                  <a:cubicBezTo>
                    <a:pt x="9266" y="6252"/>
                    <a:pt x="9461" y="6275"/>
                    <a:pt x="9657" y="6323"/>
                  </a:cubicBezTo>
                  <a:cubicBezTo>
                    <a:pt x="9781" y="6352"/>
                    <a:pt x="9908" y="6367"/>
                    <a:pt x="10033" y="6367"/>
                  </a:cubicBezTo>
                  <a:cubicBezTo>
                    <a:pt x="10460" y="6367"/>
                    <a:pt x="10880" y="6200"/>
                    <a:pt x="11193" y="5906"/>
                  </a:cubicBezTo>
                  <a:cubicBezTo>
                    <a:pt x="11574" y="5513"/>
                    <a:pt x="11764" y="4965"/>
                    <a:pt x="11645" y="4418"/>
                  </a:cubicBezTo>
                  <a:cubicBezTo>
                    <a:pt x="11113" y="1897"/>
                    <a:pt x="8910" y="0"/>
                    <a:pt x="62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37" name="Google Shape;1137;p46"/>
          <p:cNvGrpSpPr/>
          <p:nvPr/>
        </p:nvGrpSpPr>
        <p:grpSpPr>
          <a:xfrm>
            <a:off x="1212192" y="1769080"/>
            <a:ext cx="484377" cy="482761"/>
            <a:chOff x="3071914" y="3364431"/>
            <a:chExt cx="343652" cy="342505"/>
          </a:xfrm>
        </p:grpSpPr>
        <p:sp>
          <p:nvSpPr>
            <p:cNvPr id="1138" name="Google Shape;1138;p46"/>
            <p:cNvSpPr/>
            <p:nvPr/>
          </p:nvSpPr>
          <p:spPr>
            <a:xfrm>
              <a:off x="3157636" y="3408390"/>
              <a:ext cx="12519" cy="11054"/>
            </a:xfrm>
            <a:custGeom>
              <a:avLst/>
              <a:gdLst/>
              <a:ahLst/>
              <a:cxnLst/>
              <a:rect l="l" t="t" r="r" b="b"/>
              <a:pathLst>
                <a:path w="393" h="347" extrusionOk="0">
                  <a:moveTo>
                    <a:pt x="212" y="0"/>
                  </a:moveTo>
                  <a:cubicBezTo>
                    <a:pt x="205" y="0"/>
                    <a:pt x="198" y="1"/>
                    <a:pt x="191" y="2"/>
                  </a:cubicBezTo>
                  <a:lnTo>
                    <a:pt x="143" y="13"/>
                  </a:lnTo>
                  <a:cubicBezTo>
                    <a:pt x="60" y="25"/>
                    <a:pt x="0" y="121"/>
                    <a:pt x="12" y="204"/>
                  </a:cubicBezTo>
                  <a:cubicBezTo>
                    <a:pt x="24" y="287"/>
                    <a:pt x="83" y="347"/>
                    <a:pt x="179" y="347"/>
                  </a:cubicBezTo>
                  <a:lnTo>
                    <a:pt x="203" y="347"/>
                  </a:lnTo>
                  <a:lnTo>
                    <a:pt x="250" y="323"/>
                  </a:lnTo>
                  <a:cubicBezTo>
                    <a:pt x="333" y="311"/>
                    <a:pt x="393" y="216"/>
                    <a:pt x="381" y="133"/>
                  </a:cubicBezTo>
                  <a:cubicBezTo>
                    <a:pt x="370" y="56"/>
                    <a:pt x="290" y="0"/>
                    <a:pt x="2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46"/>
            <p:cNvSpPr/>
            <p:nvPr/>
          </p:nvSpPr>
          <p:spPr>
            <a:xfrm>
              <a:off x="3072679" y="3696678"/>
              <a:ext cx="11404" cy="10257"/>
            </a:xfrm>
            <a:custGeom>
              <a:avLst/>
              <a:gdLst/>
              <a:ahLst/>
              <a:cxnLst/>
              <a:rect l="l" t="t" r="r" b="b"/>
              <a:pathLst>
                <a:path w="358" h="322" extrusionOk="0">
                  <a:moveTo>
                    <a:pt x="167" y="0"/>
                  </a:moveTo>
                  <a:cubicBezTo>
                    <a:pt x="72" y="0"/>
                    <a:pt x="0" y="72"/>
                    <a:pt x="0" y="167"/>
                  </a:cubicBezTo>
                  <a:cubicBezTo>
                    <a:pt x="0" y="250"/>
                    <a:pt x="72" y="322"/>
                    <a:pt x="167" y="322"/>
                  </a:cubicBezTo>
                  <a:lnTo>
                    <a:pt x="191" y="322"/>
                  </a:lnTo>
                  <a:cubicBezTo>
                    <a:pt x="286" y="322"/>
                    <a:pt x="357" y="250"/>
                    <a:pt x="357" y="167"/>
                  </a:cubicBezTo>
                  <a:cubicBezTo>
                    <a:pt x="357" y="84"/>
                    <a:pt x="274" y="0"/>
                    <a:pt x="1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46"/>
            <p:cNvSpPr/>
            <p:nvPr/>
          </p:nvSpPr>
          <p:spPr>
            <a:xfrm>
              <a:off x="3231571" y="3530937"/>
              <a:ext cx="11404" cy="10640"/>
            </a:xfrm>
            <a:custGeom>
              <a:avLst/>
              <a:gdLst/>
              <a:ahLst/>
              <a:cxnLst/>
              <a:rect l="l" t="t" r="r" b="b"/>
              <a:pathLst>
                <a:path w="358" h="334" extrusionOk="0">
                  <a:moveTo>
                    <a:pt x="156" y="0"/>
                  </a:moveTo>
                  <a:cubicBezTo>
                    <a:pt x="72" y="0"/>
                    <a:pt x="1" y="84"/>
                    <a:pt x="1" y="167"/>
                  </a:cubicBezTo>
                  <a:cubicBezTo>
                    <a:pt x="1" y="262"/>
                    <a:pt x="72" y="334"/>
                    <a:pt x="156" y="334"/>
                  </a:cubicBezTo>
                  <a:lnTo>
                    <a:pt x="191" y="334"/>
                  </a:lnTo>
                  <a:cubicBezTo>
                    <a:pt x="275" y="334"/>
                    <a:pt x="358" y="262"/>
                    <a:pt x="358" y="167"/>
                  </a:cubicBezTo>
                  <a:cubicBezTo>
                    <a:pt x="358" y="84"/>
                    <a:pt x="275" y="0"/>
                    <a:pt x="1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46"/>
            <p:cNvSpPr/>
            <p:nvPr/>
          </p:nvSpPr>
          <p:spPr>
            <a:xfrm>
              <a:off x="3317293" y="3653005"/>
              <a:ext cx="12933" cy="10703"/>
            </a:xfrm>
            <a:custGeom>
              <a:avLst/>
              <a:gdLst/>
              <a:ahLst/>
              <a:cxnLst/>
              <a:rect l="l" t="t" r="r" b="b"/>
              <a:pathLst>
                <a:path w="406" h="336" extrusionOk="0">
                  <a:moveTo>
                    <a:pt x="215" y="1"/>
                  </a:moveTo>
                  <a:cubicBezTo>
                    <a:pt x="207" y="1"/>
                    <a:pt x="199" y="1"/>
                    <a:pt x="191" y="2"/>
                  </a:cubicBezTo>
                  <a:lnTo>
                    <a:pt x="144" y="14"/>
                  </a:lnTo>
                  <a:cubicBezTo>
                    <a:pt x="60" y="26"/>
                    <a:pt x="1" y="121"/>
                    <a:pt x="13" y="205"/>
                  </a:cubicBezTo>
                  <a:cubicBezTo>
                    <a:pt x="24" y="288"/>
                    <a:pt x="108" y="335"/>
                    <a:pt x="179" y="335"/>
                  </a:cubicBezTo>
                  <a:lnTo>
                    <a:pt x="203" y="335"/>
                  </a:lnTo>
                  <a:lnTo>
                    <a:pt x="251" y="324"/>
                  </a:lnTo>
                  <a:cubicBezTo>
                    <a:pt x="346" y="312"/>
                    <a:pt x="405" y="216"/>
                    <a:pt x="382" y="133"/>
                  </a:cubicBezTo>
                  <a:cubicBezTo>
                    <a:pt x="371" y="57"/>
                    <a:pt x="300" y="1"/>
                    <a:pt x="2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46"/>
            <p:cNvSpPr/>
            <p:nvPr/>
          </p:nvSpPr>
          <p:spPr>
            <a:xfrm>
              <a:off x="3071914" y="3364431"/>
              <a:ext cx="343652" cy="342505"/>
            </a:xfrm>
            <a:custGeom>
              <a:avLst/>
              <a:gdLst/>
              <a:ahLst/>
              <a:cxnLst/>
              <a:rect l="l" t="t" r="r" b="b"/>
              <a:pathLst>
                <a:path w="10788" h="10752" extrusionOk="0">
                  <a:moveTo>
                    <a:pt x="5394" y="334"/>
                  </a:moveTo>
                  <a:cubicBezTo>
                    <a:pt x="6632" y="334"/>
                    <a:pt x="7775" y="786"/>
                    <a:pt x="8656" y="1524"/>
                  </a:cubicBezTo>
                  <a:cubicBezTo>
                    <a:pt x="7644" y="1263"/>
                    <a:pt x="6525" y="1132"/>
                    <a:pt x="5394" y="1132"/>
                  </a:cubicBezTo>
                  <a:cubicBezTo>
                    <a:pt x="4775" y="1132"/>
                    <a:pt x="4156" y="1167"/>
                    <a:pt x="3560" y="1239"/>
                  </a:cubicBezTo>
                  <a:cubicBezTo>
                    <a:pt x="3477" y="1263"/>
                    <a:pt x="3405" y="1346"/>
                    <a:pt x="3417" y="1441"/>
                  </a:cubicBezTo>
                  <a:cubicBezTo>
                    <a:pt x="3428" y="1518"/>
                    <a:pt x="3511" y="1585"/>
                    <a:pt x="3589" y="1585"/>
                  </a:cubicBezTo>
                  <a:cubicBezTo>
                    <a:pt x="3596" y="1585"/>
                    <a:pt x="3602" y="1585"/>
                    <a:pt x="3608" y="1584"/>
                  </a:cubicBezTo>
                  <a:cubicBezTo>
                    <a:pt x="4191" y="1513"/>
                    <a:pt x="4799" y="1465"/>
                    <a:pt x="5394" y="1465"/>
                  </a:cubicBezTo>
                  <a:cubicBezTo>
                    <a:pt x="6739" y="1465"/>
                    <a:pt x="8025" y="1655"/>
                    <a:pt x="9156" y="2036"/>
                  </a:cubicBezTo>
                  <a:cubicBezTo>
                    <a:pt x="9740" y="2691"/>
                    <a:pt x="10156" y="3501"/>
                    <a:pt x="10335" y="4394"/>
                  </a:cubicBezTo>
                  <a:cubicBezTo>
                    <a:pt x="10049" y="4096"/>
                    <a:pt x="9644" y="3846"/>
                    <a:pt x="9144" y="3608"/>
                  </a:cubicBezTo>
                  <a:cubicBezTo>
                    <a:pt x="8132" y="3179"/>
                    <a:pt x="6811" y="2929"/>
                    <a:pt x="5394" y="2929"/>
                  </a:cubicBezTo>
                  <a:cubicBezTo>
                    <a:pt x="3977" y="2929"/>
                    <a:pt x="2643" y="3168"/>
                    <a:pt x="1643" y="3608"/>
                  </a:cubicBezTo>
                  <a:cubicBezTo>
                    <a:pt x="1119" y="3834"/>
                    <a:pt x="715" y="4096"/>
                    <a:pt x="453" y="4394"/>
                  </a:cubicBezTo>
                  <a:cubicBezTo>
                    <a:pt x="893" y="2096"/>
                    <a:pt x="2953" y="334"/>
                    <a:pt x="5394" y="334"/>
                  </a:cubicBezTo>
                  <a:close/>
                  <a:moveTo>
                    <a:pt x="5394" y="3287"/>
                  </a:moveTo>
                  <a:cubicBezTo>
                    <a:pt x="6763" y="3287"/>
                    <a:pt x="8037" y="3525"/>
                    <a:pt x="9013" y="3941"/>
                  </a:cubicBezTo>
                  <a:cubicBezTo>
                    <a:pt x="9918" y="4322"/>
                    <a:pt x="10442" y="4858"/>
                    <a:pt x="10442" y="5382"/>
                  </a:cubicBezTo>
                  <a:cubicBezTo>
                    <a:pt x="10442" y="5906"/>
                    <a:pt x="9918" y="6442"/>
                    <a:pt x="9013" y="6823"/>
                  </a:cubicBezTo>
                  <a:cubicBezTo>
                    <a:pt x="8037" y="7239"/>
                    <a:pt x="6763" y="7478"/>
                    <a:pt x="5394" y="7478"/>
                  </a:cubicBezTo>
                  <a:cubicBezTo>
                    <a:pt x="4025" y="7478"/>
                    <a:pt x="2751" y="7239"/>
                    <a:pt x="1774" y="6823"/>
                  </a:cubicBezTo>
                  <a:cubicBezTo>
                    <a:pt x="977" y="6466"/>
                    <a:pt x="465" y="6025"/>
                    <a:pt x="357" y="5549"/>
                  </a:cubicBezTo>
                  <a:lnTo>
                    <a:pt x="4489" y="5549"/>
                  </a:lnTo>
                  <a:cubicBezTo>
                    <a:pt x="4572" y="5549"/>
                    <a:pt x="4656" y="5477"/>
                    <a:pt x="4656" y="5382"/>
                  </a:cubicBezTo>
                  <a:cubicBezTo>
                    <a:pt x="4668" y="5299"/>
                    <a:pt x="4596" y="5215"/>
                    <a:pt x="4489" y="5215"/>
                  </a:cubicBezTo>
                  <a:lnTo>
                    <a:pt x="357" y="5215"/>
                  </a:lnTo>
                  <a:cubicBezTo>
                    <a:pt x="465" y="4763"/>
                    <a:pt x="953" y="4299"/>
                    <a:pt x="1774" y="3941"/>
                  </a:cubicBezTo>
                  <a:cubicBezTo>
                    <a:pt x="2751" y="3525"/>
                    <a:pt x="4025" y="3287"/>
                    <a:pt x="5394" y="3287"/>
                  </a:cubicBezTo>
                  <a:close/>
                  <a:moveTo>
                    <a:pt x="453" y="6370"/>
                  </a:moveTo>
                  <a:lnTo>
                    <a:pt x="453" y="6370"/>
                  </a:lnTo>
                  <a:cubicBezTo>
                    <a:pt x="738" y="6668"/>
                    <a:pt x="1143" y="6918"/>
                    <a:pt x="1643" y="7156"/>
                  </a:cubicBezTo>
                  <a:cubicBezTo>
                    <a:pt x="2655" y="7585"/>
                    <a:pt x="3977" y="7835"/>
                    <a:pt x="5394" y="7835"/>
                  </a:cubicBezTo>
                  <a:cubicBezTo>
                    <a:pt x="6811" y="7835"/>
                    <a:pt x="8144" y="7597"/>
                    <a:pt x="9144" y="7156"/>
                  </a:cubicBezTo>
                  <a:cubicBezTo>
                    <a:pt x="9668" y="6930"/>
                    <a:pt x="10073" y="6668"/>
                    <a:pt x="10335" y="6370"/>
                  </a:cubicBezTo>
                  <a:lnTo>
                    <a:pt x="10335" y="6370"/>
                  </a:lnTo>
                  <a:cubicBezTo>
                    <a:pt x="9894" y="8692"/>
                    <a:pt x="7847" y="10430"/>
                    <a:pt x="5394" y="10430"/>
                  </a:cubicBezTo>
                  <a:cubicBezTo>
                    <a:pt x="4156" y="10430"/>
                    <a:pt x="3024" y="9978"/>
                    <a:pt x="2155" y="9240"/>
                  </a:cubicBezTo>
                  <a:lnTo>
                    <a:pt x="2155" y="9240"/>
                  </a:lnTo>
                  <a:cubicBezTo>
                    <a:pt x="3167" y="9502"/>
                    <a:pt x="4263" y="9645"/>
                    <a:pt x="5394" y="9645"/>
                  </a:cubicBezTo>
                  <a:cubicBezTo>
                    <a:pt x="6025" y="9645"/>
                    <a:pt x="6632" y="9597"/>
                    <a:pt x="7227" y="9525"/>
                  </a:cubicBezTo>
                  <a:cubicBezTo>
                    <a:pt x="7311" y="9502"/>
                    <a:pt x="7394" y="9418"/>
                    <a:pt x="7370" y="9323"/>
                  </a:cubicBezTo>
                  <a:cubicBezTo>
                    <a:pt x="7359" y="9246"/>
                    <a:pt x="7277" y="9179"/>
                    <a:pt x="7198" y="9179"/>
                  </a:cubicBezTo>
                  <a:cubicBezTo>
                    <a:pt x="7192" y="9179"/>
                    <a:pt x="7186" y="9179"/>
                    <a:pt x="7180" y="9180"/>
                  </a:cubicBezTo>
                  <a:cubicBezTo>
                    <a:pt x="6596" y="9252"/>
                    <a:pt x="5989" y="9299"/>
                    <a:pt x="5394" y="9299"/>
                  </a:cubicBezTo>
                  <a:cubicBezTo>
                    <a:pt x="4072" y="9299"/>
                    <a:pt x="2763" y="9109"/>
                    <a:pt x="1631" y="8728"/>
                  </a:cubicBezTo>
                  <a:cubicBezTo>
                    <a:pt x="1048" y="8073"/>
                    <a:pt x="631" y="7263"/>
                    <a:pt x="453" y="6370"/>
                  </a:cubicBezTo>
                  <a:close/>
                  <a:moveTo>
                    <a:pt x="5394" y="0"/>
                  </a:moveTo>
                  <a:cubicBezTo>
                    <a:pt x="3953" y="0"/>
                    <a:pt x="2596" y="560"/>
                    <a:pt x="1584" y="1572"/>
                  </a:cubicBezTo>
                  <a:cubicBezTo>
                    <a:pt x="572" y="2584"/>
                    <a:pt x="0" y="3941"/>
                    <a:pt x="0" y="5382"/>
                  </a:cubicBezTo>
                  <a:cubicBezTo>
                    <a:pt x="0" y="6704"/>
                    <a:pt x="488" y="7978"/>
                    <a:pt x="1358" y="8954"/>
                  </a:cubicBezTo>
                  <a:cubicBezTo>
                    <a:pt x="1381" y="8990"/>
                    <a:pt x="1393" y="9002"/>
                    <a:pt x="1417" y="9013"/>
                  </a:cubicBezTo>
                  <a:cubicBezTo>
                    <a:pt x="1477" y="9073"/>
                    <a:pt x="1524" y="9133"/>
                    <a:pt x="1584" y="9192"/>
                  </a:cubicBezTo>
                  <a:cubicBezTo>
                    <a:pt x="2132" y="9740"/>
                    <a:pt x="2786" y="10156"/>
                    <a:pt x="3501" y="10430"/>
                  </a:cubicBezTo>
                  <a:lnTo>
                    <a:pt x="1096" y="10430"/>
                  </a:lnTo>
                  <a:cubicBezTo>
                    <a:pt x="1000" y="10430"/>
                    <a:pt x="929" y="10502"/>
                    <a:pt x="929" y="10597"/>
                  </a:cubicBezTo>
                  <a:cubicBezTo>
                    <a:pt x="929" y="10680"/>
                    <a:pt x="1000" y="10752"/>
                    <a:pt x="1096" y="10752"/>
                  </a:cubicBezTo>
                  <a:lnTo>
                    <a:pt x="9025" y="10752"/>
                  </a:lnTo>
                  <a:cubicBezTo>
                    <a:pt x="9109" y="10752"/>
                    <a:pt x="9192" y="10680"/>
                    <a:pt x="9192" y="10597"/>
                  </a:cubicBezTo>
                  <a:cubicBezTo>
                    <a:pt x="9192" y="10502"/>
                    <a:pt x="9109" y="10430"/>
                    <a:pt x="9025" y="10430"/>
                  </a:cubicBezTo>
                  <a:lnTo>
                    <a:pt x="7287" y="10430"/>
                  </a:lnTo>
                  <a:cubicBezTo>
                    <a:pt x="8001" y="10156"/>
                    <a:pt x="8656" y="9740"/>
                    <a:pt x="9204" y="9192"/>
                  </a:cubicBezTo>
                  <a:cubicBezTo>
                    <a:pt x="10228" y="8180"/>
                    <a:pt x="10787" y="6823"/>
                    <a:pt x="10787" y="5382"/>
                  </a:cubicBezTo>
                  <a:cubicBezTo>
                    <a:pt x="10787" y="3941"/>
                    <a:pt x="10216" y="2584"/>
                    <a:pt x="9204" y="1572"/>
                  </a:cubicBezTo>
                  <a:cubicBezTo>
                    <a:pt x="8192" y="560"/>
                    <a:pt x="6834" y="0"/>
                    <a:pt x="53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43" name="Google Shape;1143;p46"/>
          <p:cNvGrpSpPr/>
          <p:nvPr/>
        </p:nvGrpSpPr>
        <p:grpSpPr>
          <a:xfrm>
            <a:off x="5112292" y="1794844"/>
            <a:ext cx="374524" cy="431011"/>
            <a:chOff x="3982553" y="1971730"/>
            <a:chExt cx="304566" cy="350501"/>
          </a:xfrm>
        </p:grpSpPr>
        <p:sp>
          <p:nvSpPr>
            <p:cNvPr id="1144" name="Google Shape;1144;p46"/>
            <p:cNvSpPr/>
            <p:nvPr/>
          </p:nvSpPr>
          <p:spPr>
            <a:xfrm>
              <a:off x="4037535" y="2176558"/>
              <a:ext cx="196513" cy="145673"/>
            </a:xfrm>
            <a:custGeom>
              <a:avLst/>
              <a:gdLst/>
              <a:ahLst/>
              <a:cxnLst/>
              <a:rect l="l" t="t" r="r" b="b"/>
              <a:pathLst>
                <a:path w="6169" h="4573" extrusionOk="0">
                  <a:moveTo>
                    <a:pt x="1441" y="322"/>
                  </a:moveTo>
                  <a:cubicBezTo>
                    <a:pt x="1584" y="322"/>
                    <a:pt x="1727" y="441"/>
                    <a:pt x="1727" y="595"/>
                  </a:cubicBezTo>
                  <a:lnTo>
                    <a:pt x="1727" y="4251"/>
                  </a:lnTo>
                  <a:lnTo>
                    <a:pt x="1167" y="4251"/>
                  </a:lnTo>
                  <a:lnTo>
                    <a:pt x="1167" y="595"/>
                  </a:lnTo>
                  <a:lnTo>
                    <a:pt x="1156" y="595"/>
                  </a:lnTo>
                  <a:cubicBezTo>
                    <a:pt x="1156" y="453"/>
                    <a:pt x="1275" y="322"/>
                    <a:pt x="1441" y="322"/>
                  </a:cubicBezTo>
                  <a:close/>
                  <a:moveTo>
                    <a:pt x="3061" y="322"/>
                  </a:moveTo>
                  <a:cubicBezTo>
                    <a:pt x="3227" y="322"/>
                    <a:pt x="3346" y="441"/>
                    <a:pt x="3346" y="595"/>
                  </a:cubicBezTo>
                  <a:lnTo>
                    <a:pt x="3346" y="4251"/>
                  </a:lnTo>
                  <a:lnTo>
                    <a:pt x="2799" y="4251"/>
                  </a:lnTo>
                  <a:lnTo>
                    <a:pt x="2799" y="595"/>
                  </a:lnTo>
                  <a:lnTo>
                    <a:pt x="2775" y="595"/>
                  </a:lnTo>
                  <a:cubicBezTo>
                    <a:pt x="2775" y="453"/>
                    <a:pt x="2894" y="322"/>
                    <a:pt x="3061" y="322"/>
                  </a:cubicBezTo>
                  <a:close/>
                  <a:moveTo>
                    <a:pt x="4680" y="322"/>
                  </a:moveTo>
                  <a:cubicBezTo>
                    <a:pt x="4835" y="322"/>
                    <a:pt x="4966" y="441"/>
                    <a:pt x="4966" y="595"/>
                  </a:cubicBezTo>
                  <a:lnTo>
                    <a:pt x="4966" y="4251"/>
                  </a:lnTo>
                  <a:lnTo>
                    <a:pt x="4406" y="4251"/>
                  </a:lnTo>
                  <a:lnTo>
                    <a:pt x="4406" y="595"/>
                  </a:lnTo>
                  <a:cubicBezTo>
                    <a:pt x="4406" y="453"/>
                    <a:pt x="4525" y="322"/>
                    <a:pt x="4680" y="322"/>
                  </a:cubicBezTo>
                  <a:close/>
                  <a:moveTo>
                    <a:pt x="1441" y="0"/>
                  </a:moveTo>
                  <a:cubicBezTo>
                    <a:pt x="1108" y="0"/>
                    <a:pt x="846" y="274"/>
                    <a:pt x="846" y="595"/>
                  </a:cubicBezTo>
                  <a:lnTo>
                    <a:pt x="846" y="4251"/>
                  </a:lnTo>
                  <a:lnTo>
                    <a:pt x="322" y="4251"/>
                  </a:lnTo>
                  <a:lnTo>
                    <a:pt x="322" y="2536"/>
                  </a:lnTo>
                  <a:cubicBezTo>
                    <a:pt x="322" y="2441"/>
                    <a:pt x="251" y="2370"/>
                    <a:pt x="155" y="2370"/>
                  </a:cubicBezTo>
                  <a:cubicBezTo>
                    <a:pt x="72" y="2370"/>
                    <a:pt x="1" y="2441"/>
                    <a:pt x="1" y="2536"/>
                  </a:cubicBezTo>
                  <a:lnTo>
                    <a:pt x="1" y="4405"/>
                  </a:lnTo>
                  <a:cubicBezTo>
                    <a:pt x="1" y="4501"/>
                    <a:pt x="72" y="4572"/>
                    <a:pt x="155" y="4572"/>
                  </a:cubicBezTo>
                  <a:lnTo>
                    <a:pt x="6001" y="4572"/>
                  </a:lnTo>
                  <a:cubicBezTo>
                    <a:pt x="6097" y="4572"/>
                    <a:pt x="6168" y="4501"/>
                    <a:pt x="6168" y="4405"/>
                  </a:cubicBezTo>
                  <a:lnTo>
                    <a:pt x="6168" y="834"/>
                  </a:lnTo>
                  <a:cubicBezTo>
                    <a:pt x="6144" y="750"/>
                    <a:pt x="6073" y="679"/>
                    <a:pt x="5978" y="679"/>
                  </a:cubicBezTo>
                  <a:cubicBezTo>
                    <a:pt x="5894" y="679"/>
                    <a:pt x="5811" y="750"/>
                    <a:pt x="5811" y="834"/>
                  </a:cubicBezTo>
                  <a:lnTo>
                    <a:pt x="5811" y="4251"/>
                  </a:lnTo>
                  <a:lnTo>
                    <a:pt x="5299" y="4251"/>
                  </a:lnTo>
                  <a:lnTo>
                    <a:pt x="5299" y="595"/>
                  </a:lnTo>
                  <a:cubicBezTo>
                    <a:pt x="5299" y="274"/>
                    <a:pt x="5025" y="0"/>
                    <a:pt x="4704" y="0"/>
                  </a:cubicBezTo>
                  <a:cubicBezTo>
                    <a:pt x="4370" y="0"/>
                    <a:pt x="4108" y="274"/>
                    <a:pt x="4108" y="595"/>
                  </a:cubicBezTo>
                  <a:lnTo>
                    <a:pt x="4108" y="4251"/>
                  </a:lnTo>
                  <a:lnTo>
                    <a:pt x="3656" y="4251"/>
                  </a:lnTo>
                  <a:lnTo>
                    <a:pt x="3656" y="595"/>
                  </a:lnTo>
                  <a:cubicBezTo>
                    <a:pt x="3656" y="274"/>
                    <a:pt x="3394" y="0"/>
                    <a:pt x="3061" y="0"/>
                  </a:cubicBezTo>
                  <a:cubicBezTo>
                    <a:pt x="2739" y="0"/>
                    <a:pt x="2465" y="274"/>
                    <a:pt x="2465" y="595"/>
                  </a:cubicBezTo>
                  <a:lnTo>
                    <a:pt x="2465" y="4251"/>
                  </a:lnTo>
                  <a:lnTo>
                    <a:pt x="2037" y="4251"/>
                  </a:lnTo>
                  <a:lnTo>
                    <a:pt x="2037" y="595"/>
                  </a:lnTo>
                  <a:cubicBezTo>
                    <a:pt x="2037" y="274"/>
                    <a:pt x="1763" y="0"/>
                    <a:pt x="14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46"/>
            <p:cNvSpPr/>
            <p:nvPr/>
          </p:nvSpPr>
          <p:spPr>
            <a:xfrm>
              <a:off x="3982553" y="1971730"/>
              <a:ext cx="304566" cy="272360"/>
            </a:xfrm>
            <a:custGeom>
              <a:avLst/>
              <a:gdLst/>
              <a:ahLst/>
              <a:cxnLst/>
              <a:rect l="l" t="t" r="r" b="b"/>
              <a:pathLst>
                <a:path w="9561" h="8550" extrusionOk="0">
                  <a:moveTo>
                    <a:pt x="8632" y="346"/>
                  </a:moveTo>
                  <a:cubicBezTo>
                    <a:pt x="8966" y="346"/>
                    <a:pt x="9239" y="632"/>
                    <a:pt x="9239" y="953"/>
                  </a:cubicBezTo>
                  <a:cubicBezTo>
                    <a:pt x="9239" y="1287"/>
                    <a:pt x="8954" y="1572"/>
                    <a:pt x="8632" y="1572"/>
                  </a:cubicBezTo>
                  <a:lnTo>
                    <a:pt x="929" y="1572"/>
                  </a:lnTo>
                  <a:cubicBezTo>
                    <a:pt x="596" y="1572"/>
                    <a:pt x="322" y="1287"/>
                    <a:pt x="322" y="953"/>
                  </a:cubicBezTo>
                  <a:cubicBezTo>
                    <a:pt x="322" y="632"/>
                    <a:pt x="607" y="346"/>
                    <a:pt x="929" y="346"/>
                  </a:cubicBezTo>
                  <a:close/>
                  <a:moveTo>
                    <a:pt x="6787" y="3835"/>
                  </a:moveTo>
                  <a:cubicBezTo>
                    <a:pt x="6811" y="4073"/>
                    <a:pt x="6930" y="4275"/>
                    <a:pt x="7096" y="4442"/>
                  </a:cubicBezTo>
                  <a:lnTo>
                    <a:pt x="2524" y="4442"/>
                  </a:lnTo>
                  <a:cubicBezTo>
                    <a:pt x="2715" y="4275"/>
                    <a:pt x="2822" y="4049"/>
                    <a:pt x="2858" y="3835"/>
                  </a:cubicBezTo>
                  <a:close/>
                  <a:moveTo>
                    <a:pt x="7870" y="1882"/>
                  </a:moveTo>
                  <a:cubicBezTo>
                    <a:pt x="8573" y="1882"/>
                    <a:pt x="9144" y="2453"/>
                    <a:pt x="9144" y="3156"/>
                  </a:cubicBezTo>
                  <a:cubicBezTo>
                    <a:pt x="9168" y="3870"/>
                    <a:pt x="8597" y="4442"/>
                    <a:pt x="7894" y="4442"/>
                  </a:cubicBezTo>
                  <a:lnTo>
                    <a:pt x="7823" y="4442"/>
                  </a:lnTo>
                  <a:cubicBezTo>
                    <a:pt x="7644" y="4406"/>
                    <a:pt x="7477" y="4335"/>
                    <a:pt x="7334" y="4216"/>
                  </a:cubicBezTo>
                  <a:cubicBezTo>
                    <a:pt x="7203" y="4097"/>
                    <a:pt x="7108" y="3918"/>
                    <a:pt x="7096" y="3716"/>
                  </a:cubicBezTo>
                  <a:cubicBezTo>
                    <a:pt x="7084" y="3513"/>
                    <a:pt x="7156" y="3323"/>
                    <a:pt x="7275" y="3192"/>
                  </a:cubicBezTo>
                  <a:cubicBezTo>
                    <a:pt x="7377" y="3070"/>
                    <a:pt x="7523" y="3011"/>
                    <a:pt x="7672" y="3011"/>
                  </a:cubicBezTo>
                  <a:cubicBezTo>
                    <a:pt x="7801" y="3011"/>
                    <a:pt x="7932" y="3056"/>
                    <a:pt x="8037" y="3144"/>
                  </a:cubicBezTo>
                  <a:cubicBezTo>
                    <a:pt x="8108" y="3215"/>
                    <a:pt x="8156" y="3311"/>
                    <a:pt x="8168" y="3418"/>
                  </a:cubicBezTo>
                  <a:cubicBezTo>
                    <a:pt x="8168" y="3513"/>
                    <a:pt x="8132" y="3620"/>
                    <a:pt x="8061" y="3692"/>
                  </a:cubicBezTo>
                  <a:cubicBezTo>
                    <a:pt x="8001" y="3751"/>
                    <a:pt x="8001" y="3858"/>
                    <a:pt x="8073" y="3918"/>
                  </a:cubicBezTo>
                  <a:cubicBezTo>
                    <a:pt x="8101" y="3946"/>
                    <a:pt x="8140" y="3961"/>
                    <a:pt x="8180" y="3961"/>
                  </a:cubicBezTo>
                  <a:cubicBezTo>
                    <a:pt x="8224" y="3961"/>
                    <a:pt x="8268" y="3943"/>
                    <a:pt x="8299" y="3906"/>
                  </a:cubicBezTo>
                  <a:cubicBezTo>
                    <a:pt x="8430" y="3751"/>
                    <a:pt x="8489" y="3573"/>
                    <a:pt x="8477" y="3382"/>
                  </a:cubicBezTo>
                  <a:cubicBezTo>
                    <a:pt x="8466" y="3192"/>
                    <a:pt x="8394" y="3013"/>
                    <a:pt x="8239" y="2894"/>
                  </a:cubicBezTo>
                  <a:cubicBezTo>
                    <a:pt x="8075" y="2746"/>
                    <a:pt x="7872" y="2674"/>
                    <a:pt x="7672" y="2674"/>
                  </a:cubicBezTo>
                  <a:cubicBezTo>
                    <a:pt x="7437" y="2674"/>
                    <a:pt x="7204" y="2773"/>
                    <a:pt x="7037" y="2965"/>
                  </a:cubicBezTo>
                  <a:cubicBezTo>
                    <a:pt x="6906" y="3120"/>
                    <a:pt x="6811" y="3287"/>
                    <a:pt x="6787" y="3489"/>
                  </a:cubicBezTo>
                  <a:lnTo>
                    <a:pt x="2858" y="3489"/>
                  </a:lnTo>
                  <a:cubicBezTo>
                    <a:pt x="2822" y="3287"/>
                    <a:pt x="2751" y="3120"/>
                    <a:pt x="2596" y="2965"/>
                  </a:cubicBezTo>
                  <a:cubicBezTo>
                    <a:pt x="2453" y="2799"/>
                    <a:pt x="2239" y="2692"/>
                    <a:pt x="2000" y="2680"/>
                  </a:cubicBezTo>
                  <a:cubicBezTo>
                    <a:pt x="1985" y="2679"/>
                    <a:pt x="1970" y="2678"/>
                    <a:pt x="1954" y="2678"/>
                  </a:cubicBezTo>
                  <a:cubicBezTo>
                    <a:pt x="1754" y="2678"/>
                    <a:pt x="1547" y="2750"/>
                    <a:pt x="1381" y="2894"/>
                  </a:cubicBezTo>
                  <a:cubicBezTo>
                    <a:pt x="1227" y="3025"/>
                    <a:pt x="1155" y="3192"/>
                    <a:pt x="1143" y="3382"/>
                  </a:cubicBezTo>
                  <a:cubicBezTo>
                    <a:pt x="1119" y="3573"/>
                    <a:pt x="1203" y="3751"/>
                    <a:pt x="1322" y="3906"/>
                  </a:cubicBezTo>
                  <a:cubicBezTo>
                    <a:pt x="1355" y="3939"/>
                    <a:pt x="1402" y="3957"/>
                    <a:pt x="1447" y="3957"/>
                  </a:cubicBezTo>
                  <a:cubicBezTo>
                    <a:pt x="1485" y="3957"/>
                    <a:pt x="1521" y="3945"/>
                    <a:pt x="1548" y="3918"/>
                  </a:cubicBezTo>
                  <a:cubicBezTo>
                    <a:pt x="1596" y="3858"/>
                    <a:pt x="1619" y="3751"/>
                    <a:pt x="1560" y="3692"/>
                  </a:cubicBezTo>
                  <a:cubicBezTo>
                    <a:pt x="1488" y="3620"/>
                    <a:pt x="1453" y="3513"/>
                    <a:pt x="1453" y="3418"/>
                  </a:cubicBezTo>
                  <a:cubicBezTo>
                    <a:pt x="1453" y="3311"/>
                    <a:pt x="1512" y="3204"/>
                    <a:pt x="1584" y="3144"/>
                  </a:cubicBezTo>
                  <a:cubicBezTo>
                    <a:pt x="1682" y="3068"/>
                    <a:pt x="1800" y="3012"/>
                    <a:pt x="1937" y="3012"/>
                  </a:cubicBezTo>
                  <a:cubicBezTo>
                    <a:pt x="1950" y="3012"/>
                    <a:pt x="1963" y="3012"/>
                    <a:pt x="1977" y="3013"/>
                  </a:cubicBezTo>
                  <a:cubicBezTo>
                    <a:pt x="2120" y="3025"/>
                    <a:pt x="2239" y="3085"/>
                    <a:pt x="2346" y="3192"/>
                  </a:cubicBezTo>
                  <a:cubicBezTo>
                    <a:pt x="2608" y="3489"/>
                    <a:pt x="2584" y="3954"/>
                    <a:pt x="2286" y="4216"/>
                  </a:cubicBezTo>
                  <a:cubicBezTo>
                    <a:pt x="2155" y="4335"/>
                    <a:pt x="1977" y="4406"/>
                    <a:pt x="1798" y="4442"/>
                  </a:cubicBezTo>
                  <a:lnTo>
                    <a:pt x="1727" y="4442"/>
                  </a:lnTo>
                  <a:cubicBezTo>
                    <a:pt x="1024" y="4442"/>
                    <a:pt x="441" y="3858"/>
                    <a:pt x="441" y="3156"/>
                  </a:cubicBezTo>
                  <a:cubicBezTo>
                    <a:pt x="441" y="2465"/>
                    <a:pt x="1024" y="1882"/>
                    <a:pt x="1727" y="1882"/>
                  </a:cubicBezTo>
                  <a:close/>
                  <a:moveTo>
                    <a:pt x="7537" y="4763"/>
                  </a:moveTo>
                  <a:lnTo>
                    <a:pt x="7537" y="5573"/>
                  </a:lnTo>
                  <a:lnTo>
                    <a:pt x="2036" y="5573"/>
                  </a:lnTo>
                  <a:lnTo>
                    <a:pt x="2036" y="4763"/>
                  </a:lnTo>
                  <a:close/>
                  <a:moveTo>
                    <a:pt x="929" y="1"/>
                  </a:moveTo>
                  <a:cubicBezTo>
                    <a:pt x="417" y="1"/>
                    <a:pt x="0" y="418"/>
                    <a:pt x="0" y="941"/>
                  </a:cubicBezTo>
                  <a:cubicBezTo>
                    <a:pt x="0" y="1418"/>
                    <a:pt x="357" y="1811"/>
                    <a:pt x="798" y="1870"/>
                  </a:cubicBezTo>
                  <a:cubicBezTo>
                    <a:pt x="393" y="2168"/>
                    <a:pt x="143" y="2620"/>
                    <a:pt x="143" y="3144"/>
                  </a:cubicBezTo>
                  <a:cubicBezTo>
                    <a:pt x="143" y="4013"/>
                    <a:pt x="834" y="4728"/>
                    <a:pt x="1691" y="4739"/>
                  </a:cubicBezTo>
                  <a:lnTo>
                    <a:pt x="1703" y="4739"/>
                  </a:lnTo>
                  <a:lnTo>
                    <a:pt x="1703" y="5704"/>
                  </a:lnTo>
                  <a:lnTo>
                    <a:pt x="1703" y="8383"/>
                  </a:lnTo>
                  <a:cubicBezTo>
                    <a:pt x="1703" y="8478"/>
                    <a:pt x="1786" y="8549"/>
                    <a:pt x="1869" y="8549"/>
                  </a:cubicBezTo>
                  <a:cubicBezTo>
                    <a:pt x="1965" y="8549"/>
                    <a:pt x="2036" y="8478"/>
                    <a:pt x="2036" y="8383"/>
                  </a:cubicBezTo>
                  <a:lnTo>
                    <a:pt x="2036" y="5894"/>
                  </a:lnTo>
                  <a:lnTo>
                    <a:pt x="7537" y="5894"/>
                  </a:lnTo>
                  <a:lnTo>
                    <a:pt x="7537" y="6692"/>
                  </a:lnTo>
                  <a:cubicBezTo>
                    <a:pt x="7537" y="6775"/>
                    <a:pt x="7620" y="6847"/>
                    <a:pt x="7704" y="6847"/>
                  </a:cubicBezTo>
                  <a:cubicBezTo>
                    <a:pt x="7799" y="6847"/>
                    <a:pt x="7870" y="6775"/>
                    <a:pt x="7870" y="6692"/>
                  </a:cubicBezTo>
                  <a:lnTo>
                    <a:pt x="7870" y="5740"/>
                  </a:lnTo>
                  <a:lnTo>
                    <a:pt x="7870" y="4763"/>
                  </a:lnTo>
                  <a:lnTo>
                    <a:pt x="7918" y="4763"/>
                  </a:lnTo>
                  <a:cubicBezTo>
                    <a:pt x="7930" y="4763"/>
                    <a:pt x="7942" y="4763"/>
                    <a:pt x="7954" y="4751"/>
                  </a:cubicBezTo>
                  <a:cubicBezTo>
                    <a:pt x="8823" y="4728"/>
                    <a:pt x="9501" y="4025"/>
                    <a:pt x="9501" y="3156"/>
                  </a:cubicBezTo>
                  <a:cubicBezTo>
                    <a:pt x="9489" y="2644"/>
                    <a:pt x="9228" y="2168"/>
                    <a:pt x="8823" y="1870"/>
                  </a:cubicBezTo>
                  <a:cubicBezTo>
                    <a:pt x="9251" y="1775"/>
                    <a:pt x="9561" y="1406"/>
                    <a:pt x="9561" y="941"/>
                  </a:cubicBezTo>
                  <a:cubicBezTo>
                    <a:pt x="9561" y="418"/>
                    <a:pt x="9144" y="1"/>
                    <a:pt x="863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46" name="Google Shape;1146;p46"/>
          <p:cNvGrpSpPr/>
          <p:nvPr/>
        </p:nvGrpSpPr>
        <p:grpSpPr>
          <a:xfrm>
            <a:off x="5102710" y="3465353"/>
            <a:ext cx="393680" cy="482757"/>
            <a:chOff x="3086313" y="2877049"/>
            <a:chExt cx="320143" cy="392581"/>
          </a:xfrm>
        </p:grpSpPr>
        <p:sp>
          <p:nvSpPr>
            <p:cNvPr id="1147" name="Google Shape;1147;p46"/>
            <p:cNvSpPr/>
            <p:nvPr/>
          </p:nvSpPr>
          <p:spPr>
            <a:xfrm>
              <a:off x="3125749" y="2915371"/>
              <a:ext cx="240505" cy="354259"/>
            </a:xfrm>
            <a:custGeom>
              <a:avLst/>
              <a:gdLst/>
              <a:ahLst/>
              <a:cxnLst/>
              <a:rect l="l" t="t" r="r" b="b"/>
              <a:pathLst>
                <a:path w="7550" h="11121" extrusionOk="0">
                  <a:moveTo>
                    <a:pt x="3775" y="2929"/>
                  </a:moveTo>
                  <a:lnTo>
                    <a:pt x="3918" y="3120"/>
                  </a:lnTo>
                  <a:cubicBezTo>
                    <a:pt x="3871" y="3144"/>
                    <a:pt x="3823" y="3144"/>
                    <a:pt x="3775" y="3144"/>
                  </a:cubicBezTo>
                  <a:cubicBezTo>
                    <a:pt x="3740" y="3132"/>
                    <a:pt x="3692" y="3120"/>
                    <a:pt x="3644" y="3120"/>
                  </a:cubicBezTo>
                  <a:lnTo>
                    <a:pt x="3775" y="2929"/>
                  </a:lnTo>
                  <a:close/>
                  <a:moveTo>
                    <a:pt x="4168" y="3501"/>
                  </a:moveTo>
                  <a:lnTo>
                    <a:pt x="4299" y="3703"/>
                  </a:lnTo>
                  <a:cubicBezTo>
                    <a:pt x="4126" y="3751"/>
                    <a:pt x="3948" y="3775"/>
                    <a:pt x="3769" y="3775"/>
                  </a:cubicBezTo>
                  <a:cubicBezTo>
                    <a:pt x="3591" y="3775"/>
                    <a:pt x="3412" y="3751"/>
                    <a:pt x="3239" y="3703"/>
                  </a:cubicBezTo>
                  <a:lnTo>
                    <a:pt x="3382" y="3501"/>
                  </a:lnTo>
                  <a:cubicBezTo>
                    <a:pt x="3513" y="3560"/>
                    <a:pt x="3644" y="3572"/>
                    <a:pt x="3775" y="3572"/>
                  </a:cubicBezTo>
                  <a:cubicBezTo>
                    <a:pt x="3918" y="3572"/>
                    <a:pt x="4049" y="3537"/>
                    <a:pt x="4168" y="3501"/>
                  </a:cubicBezTo>
                  <a:close/>
                  <a:moveTo>
                    <a:pt x="3120" y="4132"/>
                  </a:moveTo>
                  <a:cubicBezTo>
                    <a:pt x="3275" y="4180"/>
                    <a:pt x="3418" y="4191"/>
                    <a:pt x="3561" y="4215"/>
                  </a:cubicBezTo>
                  <a:lnTo>
                    <a:pt x="3561" y="8109"/>
                  </a:lnTo>
                  <a:lnTo>
                    <a:pt x="3120" y="8109"/>
                  </a:lnTo>
                  <a:lnTo>
                    <a:pt x="3120" y="4132"/>
                  </a:lnTo>
                  <a:close/>
                  <a:moveTo>
                    <a:pt x="4430" y="4132"/>
                  </a:moveTo>
                  <a:lnTo>
                    <a:pt x="4430" y="8109"/>
                  </a:lnTo>
                  <a:lnTo>
                    <a:pt x="4001" y="8109"/>
                  </a:lnTo>
                  <a:lnTo>
                    <a:pt x="4001" y="4215"/>
                  </a:lnTo>
                  <a:cubicBezTo>
                    <a:pt x="4156" y="4191"/>
                    <a:pt x="4287" y="4180"/>
                    <a:pt x="4430" y="4132"/>
                  </a:cubicBezTo>
                  <a:close/>
                  <a:moveTo>
                    <a:pt x="3799" y="441"/>
                  </a:moveTo>
                  <a:cubicBezTo>
                    <a:pt x="4668" y="441"/>
                    <a:pt x="5490" y="786"/>
                    <a:pt x="6121" y="1394"/>
                  </a:cubicBezTo>
                  <a:cubicBezTo>
                    <a:pt x="6752" y="2025"/>
                    <a:pt x="7097" y="2858"/>
                    <a:pt x="7097" y="3751"/>
                  </a:cubicBezTo>
                  <a:cubicBezTo>
                    <a:pt x="7097" y="4620"/>
                    <a:pt x="6752" y="5442"/>
                    <a:pt x="6157" y="6073"/>
                  </a:cubicBezTo>
                  <a:cubicBezTo>
                    <a:pt x="5609" y="6632"/>
                    <a:pt x="5299" y="7347"/>
                    <a:pt x="5240" y="8109"/>
                  </a:cubicBezTo>
                  <a:lnTo>
                    <a:pt x="4883" y="8109"/>
                  </a:lnTo>
                  <a:lnTo>
                    <a:pt x="4883" y="3822"/>
                  </a:lnTo>
                  <a:cubicBezTo>
                    <a:pt x="4883" y="3775"/>
                    <a:pt x="4871" y="3739"/>
                    <a:pt x="4835" y="3703"/>
                  </a:cubicBezTo>
                  <a:lnTo>
                    <a:pt x="3978" y="2406"/>
                  </a:lnTo>
                  <a:cubicBezTo>
                    <a:pt x="3930" y="2346"/>
                    <a:pt x="3871" y="2310"/>
                    <a:pt x="3799" y="2310"/>
                  </a:cubicBezTo>
                  <a:cubicBezTo>
                    <a:pt x="3716" y="2310"/>
                    <a:pt x="3644" y="2334"/>
                    <a:pt x="3620" y="2406"/>
                  </a:cubicBezTo>
                  <a:lnTo>
                    <a:pt x="2751" y="3703"/>
                  </a:lnTo>
                  <a:cubicBezTo>
                    <a:pt x="2728" y="3739"/>
                    <a:pt x="2704" y="3775"/>
                    <a:pt x="2704" y="3822"/>
                  </a:cubicBezTo>
                  <a:lnTo>
                    <a:pt x="2704" y="8109"/>
                  </a:lnTo>
                  <a:lnTo>
                    <a:pt x="2347" y="8109"/>
                  </a:lnTo>
                  <a:cubicBezTo>
                    <a:pt x="2287" y="7347"/>
                    <a:pt x="1977" y="6632"/>
                    <a:pt x="1430" y="6073"/>
                  </a:cubicBezTo>
                  <a:cubicBezTo>
                    <a:pt x="834" y="5465"/>
                    <a:pt x="501" y="4656"/>
                    <a:pt x="489" y="3810"/>
                  </a:cubicBezTo>
                  <a:cubicBezTo>
                    <a:pt x="477" y="2929"/>
                    <a:pt x="823" y="2096"/>
                    <a:pt x="1430" y="1453"/>
                  </a:cubicBezTo>
                  <a:cubicBezTo>
                    <a:pt x="2049" y="822"/>
                    <a:pt x="2870" y="453"/>
                    <a:pt x="3751" y="441"/>
                  </a:cubicBezTo>
                  <a:close/>
                  <a:moveTo>
                    <a:pt x="5228" y="8561"/>
                  </a:moveTo>
                  <a:lnTo>
                    <a:pt x="5228" y="8835"/>
                  </a:lnTo>
                  <a:lnTo>
                    <a:pt x="5228" y="8883"/>
                  </a:lnTo>
                  <a:lnTo>
                    <a:pt x="2335" y="8883"/>
                  </a:lnTo>
                  <a:lnTo>
                    <a:pt x="2335" y="8835"/>
                  </a:lnTo>
                  <a:lnTo>
                    <a:pt x="2335" y="8561"/>
                  </a:lnTo>
                  <a:close/>
                  <a:moveTo>
                    <a:pt x="5121" y="9311"/>
                  </a:moveTo>
                  <a:cubicBezTo>
                    <a:pt x="4942" y="9752"/>
                    <a:pt x="4525" y="10026"/>
                    <a:pt x="4037" y="10026"/>
                  </a:cubicBezTo>
                  <a:lnTo>
                    <a:pt x="3525" y="10026"/>
                  </a:lnTo>
                  <a:cubicBezTo>
                    <a:pt x="3037" y="10026"/>
                    <a:pt x="2620" y="9728"/>
                    <a:pt x="2442" y="9311"/>
                  </a:cubicBezTo>
                  <a:close/>
                  <a:moveTo>
                    <a:pt x="4049" y="10478"/>
                  </a:moveTo>
                  <a:cubicBezTo>
                    <a:pt x="4061" y="10478"/>
                    <a:pt x="4109" y="10478"/>
                    <a:pt x="4132" y="10490"/>
                  </a:cubicBezTo>
                  <a:cubicBezTo>
                    <a:pt x="4132" y="10597"/>
                    <a:pt x="4049" y="10668"/>
                    <a:pt x="3954" y="10668"/>
                  </a:cubicBezTo>
                  <a:lnTo>
                    <a:pt x="3620" y="10668"/>
                  </a:lnTo>
                  <a:cubicBezTo>
                    <a:pt x="3513" y="10668"/>
                    <a:pt x="3442" y="10585"/>
                    <a:pt x="3442" y="10490"/>
                  </a:cubicBezTo>
                  <a:lnTo>
                    <a:pt x="3442" y="10478"/>
                  </a:lnTo>
                  <a:close/>
                  <a:moveTo>
                    <a:pt x="3762" y="0"/>
                  </a:moveTo>
                  <a:cubicBezTo>
                    <a:pt x="3746" y="0"/>
                    <a:pt x="3731" y="0"/>
                    <a:pt x="3716" y="0"/>
                  </a:cubicBezTo>
                  <a:cubicBezTo>
                    <a:pt x="1656" y="24"/>
                    <a:pt x="1" y="1739"/>
                    <a:pt x="13" y="3810"/>
                  </a:cubicBezTo>
                  <a:cubicBezTo>
                    <a:pt x="25" y="4775"/>
                    <a:pt x="406" y="5680"/>
                    <a:pt x="1073" y="6370"/>
                  </a:cubicBezTo>
                  <a:cubicBezTo>
                    <a:pt x="1596" y="6906"/>
                    <a:pt x="1870" y="7609"/>
                    <a:pt x="1870" y="8335"/>
                  </a:cubicBezTo>
                  <a:lnTo>
                    <a:pt x="1870" y="8835"/>
                  </a:lnTo>
                  <a:cubicBezTo>
                    <a:pt x="1870" y="9549"/>
                    <a:pt x="2335" y="10168"/>
                    <a:pt x="2966" y="10383"/>
                  </a:cubicBezTo>
                  <a:lnTo>
                    <a:pt x="2966" y="10490"/>
                  </a:lnTo>
                  <a:cubicBezTo>
                    <a:pt x="2966" y="10835"/>
                    <a:pt x="3239" y="11121"/>
                    <a:pt x="3585" y="11121"/>
                  </a:cubicBezTo>
                  <a:lnTo>
                    <a:pt x="3930" y="11121"/>
                  </a:lnTo>
                  <a:cubicBezTo>
                    <a:pt x="4275" y="11121"/>
                    <a:pt x="4549" y="10835"/>
                    <a:pt x="4549" y="10490"/>
                  </a:cubicBezTo>
                  <a:lnTo>
                    <a:pt x="4549" y="10383"/>
                  </a:lnTo>
                  <a:cubicBezTo>
                    <a:pt x="5192" y="10168"/>
                    <a:pt x="5645" y="9549"/>
                    <a:pt x="5645" y="8835"/>
                  </a:cubicBezTo>
                  <a:lnTo>
                    <a:pt x="5645" y="8335"/>
                  </a:lnTo>
                  <a:cubicBezTo>
                    <a:pt x="5645" y="7609"/>
                    <a:pt x="5918" y="6918"/>
                    <a:pt x="6442" y="6382"/>
                  </a:cubicBezTo>
                  <a:cubicBezTo>
                    <a:pt x="7133" y="5680"/>
                    <a:pt x="7502" y="4751"/>
                    <a:pt x="7502" y="3763"/>
                  </a:cubicBezTo>
                  <a:cubicBezTo>
                    <a:pt x="7550" y="2751"/>
                    <a:pt x="7145" y="1798"/>
                    <a:pt x="6418" y="1084"/>
                  </a:cubicBezTo>
                  <a:cubicBezTo>
                    <a:pt x="5715" y="380"/>
                    <a:pt x="4757" y="0"/>
                    <a:pt x="37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46"/>
            <p:cNvSpPr/>
            <p:nvPr/>
          </p:nvSpPr>
          <p:spPr>
            <a:xfrm>
              <a:off x="3263076" y="2942511"/>
              <a:ext cx="79287" cy="99579"/>
            </a:xfrm>
            <a:custGeom>
              <a:avLst/>
              <a:gdLst/>
              <a:ahLst/>
              <a:cxnLst/>
              <a:rect l="l" t="t" r="r" b="b"/>
              <a:pathLst>
                <a:path w="2489" h="3126" extrusionOk="0">
                  <a:moveTo>
                    <a:pt x="246" y="1"/>
                  </a:moveTo>
                  <a:cubicBezTo>
                    <a:pt x="146" y="1"/>
                    <a:pt x="56" y="59"/>
                    <a:pt x="36" y="161"/>
                  </a:cubicBezTo>
                  <a:cubicBezTo>
                    <a:pt x="0" y="280"/>
                    <a:pt x="60" y="399"/>
                    <a:pt x="179" y="422"/>
                  </a:cubicBezTo>
                  <a:cubicBezTo>
                    <a:pt x="1286" y="744"/>
                    <a:pt x="2048" y="1768"/>
                    <a:pt x="2048" y="2899"/>
                  </a:cubicBezTo>
                  <a:cubicBezTo>
                    <a:pt x="2048" y="3018"/>
                    <a:pt x="2143" y="3125"/>
                    <a:pt x="2262" y="3125"/>
                  </a:cubicBezTo>
                  <a:cubicBezTo>
                    <a:pt x="2381" y="3125"/>
                    <a:pt x="2488" y="3018"/>
                    <a:pt x="2488" y="2899"/>
                  </a:cubicBezTo>
                  <a:cubicBezTo>
                    <a:pt x="2488" y="1577"/>
                    <a:pt x="1595" y="387"/>
                    <a:pt x="298" y="6"/>
                  </a:cubicBezTo>
                  <a:cubicBezTo>
                    <a:pt x="280" y="2"/>
                    <a:pt x="263" y="1"/>
                    <a:pt x="2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46"/>
            <p:cNvSpPr/>
            <p:nvPr/>
          </p:nvSpPr>
          <p:spPr>
            <a:xfrm>
              <a:off x="3237656" y="2939262"/>
              <a:ext cx="20897" cy="14462"/>
            </a:xfrm>
            <a:custGeom>
              <a:avLst/>
              <a:gdLst/>
              <a:ahLst/>
              <a:cxnLst/>
              <a:rect l="l" t="t" r="r" b="b"/>
              <a:pathLst>
                <a:path w="656" h="454" extrusionOk="0">
                  <a:moveTo>
                    <a:pt x="227" y="1"/>
                  </a:moveTo>
                  <a:cubicBezTo>
                    <a:pt x="107" y="1"/>
                    <a:pt x="0" y="108"/>
                    <a:pt x="0" y="227"/>
                  </a:cubicBezTo>
                  <a:cubicBezTo>
                    <a:pt x="0" y="346"/>
                    <a:pt x="107" y="453"/>
                    <a:pt x="227" y="453"/>
                  </a:cubicBezTo>
                  <a:lnTo>
                    <a:pt x="417" y="453"/>
                  </a:lnTo>
                  <a:cubicBezTo>
                    <a:pt x="536" y="453"/>
                    <a:pt x="619" y="358"/>
                    <a:pt x="643" y="251"/>
                  </a:cubicBezTo>
                  <a:cubicBezTo>
                    <a:pt x="655" y="108"/>
                    <a:pt x="560" y="1"/>
                    <a:pt x="4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46"/>
            <p:cNvSpPr/>
            <p:nvPr/>
          </p:nvSpPr>
          <p:spPr>
            <a:xfrm>
              <a:off x="3379888" y="3029539"/>
              <a:ext cx="26567" cy="14048"/>
            </a:xfrm>
            <a:custGeom>
              <a:avLst/>
              <a:gdLst/>
              <a:ahLst/>
              <a:cxnLst/>
              <a:rect l="l" t="t" r="r" b="b"/>
              <a:pathLst>
                <a:path w="834" h="441" extrusionOk="0">
                  <a:moveTo>
                    <a:pt x="226" y="0"/>
                  </a:moveTo>
                  <a:cubicBezTo>
                    <a:pt x="107" y="0"/>
                    <a:pt x="0" y="107"/>
                    <a:pt x="0" y="226"/>
                  </a:cubicBezTo>
                  <a:cubicBezTo>
                    <a:pt x="0" y="346"/>
                    <a:pt x="107" y="441"/>
                    <a:pt x="226" y="441"/>
                  </a:cubicBezTo>
                  <a:lnTo>
                    <a:pt x="607" y="441"/>
                  </a:lnTo>
                  <a:cubicBezTo>
                    <a:pt x="726" y="441"/>
                    <a:pt x="834" y="346"/>
                    <a:pt x="834" y="226"/>
                  </a:cubicBezTo>
                  <a:cubicBezTo>
                    <a:pt x="822" y="107"/>
                    <a:pt x="726" y="0"/>
                    <a:pt x="6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46"/>
            <p:cNvSpPr/>
            <p:nvPr/>
          </p:nvSpPr>
          <p:spPr>
            <a:xfrm>
              <a:off x="3086313" y="3029539"/>
              <a:ext cx="26599" cy="14048"/>
            </a:xfrm>
            <a:custGeom>
              <a:avLst/>
              <a:gdLst/>
              <a:ahLst/>
              <a:cxnLst/>
              <a:rect l="l" t="t" r="r" b="b"/>
              <a:pathLst>
                <a:path w="835" h="441" extrusionOk="0">
                  <a:moveTo>
                    <a:pt x="227" y="0"/>
                  </a:moveTo>
                  <a:cubicBezTo>
                    <a:pt x="108" y="0"/>
                    <a:pt x="1" y="107"/>
                    <a:pt x="1" y="226"/>
                  </a:cubicBezTo>
                  <a:cubicBezTo>
                    <a:pt x="1" y="346"/>
                    <a:pt x="108" y="441"/>
                    <a:pt x="227" y="441"/>
                  </a:cubicBezTo>
                  <a:lnTo>
                    <a:pt x="608" y="441"/>
                  </a:lnTo>
                  <a:cubicBezTo>
                    <a:pt x="727" y="441"/>
                    <a:pt x="834" y="346"/>
                    <a:pt x="834" y="226"/>
                  </a:cubicBezTo>
                  <a:cubicBezTo>
                    <a:pt x="834" y="107"/>
                    <a:pt x="727" y="0"/>
                    <a:pt x="6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46"/>
            <p:cNvSpPr/>
            <p:nvPr/>
          </p:nvSpPr>
          <p:spPr>
            <a:xfrm>
              <a:off x="3359788" y="2953469"/>
              <a:ext cx="26567" cy="20355"/>
            </a:xfrm>
            <a:custGeom>
              <a:avLst/>
              <a:gdLst/>
              <a:ahLst/>
              <a:cxnLst/>
              <a:rect l="l" t="t" r="r" b="b"/>
              <a:pathLst>
                <a:path w="834" h="639" extrusionOk="0">
                  <a:moveTo>
                    <a:pt x="594" y="0"/>
                  </a:moveTo>
                  <a:cubicBezTo>
                    <a:pt x="555" y="0"/>
                    <a:pt x="514" y="13"/>
                    <a:pt x="476" y="43"/>
                  </a:cubicBezTo>
                  <a:lnTo>
                    <a:pt x="155" y="233"/>
                  </a:lnTo>
                  <a:cubicBezTo>
                    <a:pt x="48" y="293"/>
                    <a:pt x="0" y="424"/>
                    <a:pt x="83" y="531"/>
                  </a:cubicBezTo>
                  <a:cubicBezTo>
                    <a:pt x="119" y="602"/>
                    <a:pt x="203" y="638"/>
                    <a:pt x="274" y="638"/>
                  </a:cubicBezTo>
                  <a:cubicBezTo>
                    <a:pt x="310" y="638"/>
                    <a:pt x="345" y="614"/>
                    <a:pt x="381" y="602"/>
                  </a:cubicBezTo>
                  <a:lnTo>
                    <a:pt x="703" y="412"/>
                  </a:lnTo>
                  <a:cubicBezTo>
                    <a:pt x="810" y="352"/>
                    <a:pt x="834" y="221"/>
                    <a:pt x="774" y="114"/>
                  </a:cubicBezTo>
                  <a:cubicBezTo>
                    <a:pt x="735" y="45"/>
                    <a:pt x="667" y="0"/>
                    <a:pt x="5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46"/>
            <p:cNvSpPr/>
            <p:nvPr/>
          </p:nvSpPr>
          <p:spPr>
            <a:xfrm>
              <a:off x="3106413" y="3100034"/>
              <a:ext cx="26599" cy="20164"/>
            </a:xfrm>
            <a:custGeom>
              <a:avLst/>
              <a:gdLst/>
              <a:ahLst/>
              <a:cxnLst/>
              <a:rect l="l" t="t" r="r" b="b"/>
              <a:pathLst>
                <a:path w="835" h="633" extrusionOk="0">
                  <a:moveTo>
                    <a:pt x="590" y="0"/>
                  </a:moveTo>
                  <a:cubicBezTo>
                    <a:pt x="550" y="0"/>
                    <a:pt x="511" y="12"/>
                    <a:pt x="477" y="38"/>
                  </a:cubicBezTo>
                  <a:lnTo>
                    <a:pt x="144" y="228"/>
                  </a:lnTo>
                  <a:cubicBezTo>
                    <a:pt x="36" y="288"/>
                    <a:pt x="1" y="419"/>
                    <a:pt x="72" y="526"/>
                  </a:cubicBezTo>
                  <a:cubicBezTo>
                    <a:pt x="108" y="597"/>
                    <a:pt x="191" y="633"/>
                    <a:pt x="263" y="633"/>
                  </a:cubicBezTo>
                  <a:cubicBezTo>
                    <a:pt x="310" y="633"/>
                    <a:pt x="334" y="609"/>
                    <a:pt x="370" y="597"/>
                  </a:cubicBezTo>
                  <a:lnTo>
                    <a:pt x="691" y="407"/>
                  </a:lnTo>
                  <a:cubicBezTo>
                    <a:pt x="787" y="347"/>
                    <a:pt x="834" y="216"/>
                    <a:pt x="775" y="109"/>
                  </a:cubicBezTo>
                  <a:cubicBezTo>
                    <a:pt x="736" y="40"/>
                    <a:pt x="663" y="0"/>
                    <a:pt x="5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46"/>
            <p:cNvSpPr/>
            <p:nvPr/>
          </p:nvSpPr>
          <p:spPr>
            <a:xfrm>
              <a:off x="3308565" y="2897277"/>
              <a:ext cx="22044" cy="24178"/>
            </a:xfrm>
            <a:custGeom>
              <a:avLst/>
              <a:gdLst/>
              <a:ahLst/>
              <a:cxnLst/>
              <a:rect l="l" t="t" r="r" b="b"/>
              <a:pathLst>
                <a:path w="692" h="759" extrusionOk="0">
                  <a:moveTo>
                    <a:pt x="441" y="1"/>
                  </a:moveTo>
                  <a:cubicBezTo>
                    <a:pt x="369" y="1"/>
                    <a:pt x="301" y="35"/>
                    <a:pt x="263" y="104"/>
                  </a:cubicBezTo>
                  <a:lnTo>
                    <a:pt x="60" y="438"/>
                  </a:lnTo>
                  <a:cubicBezTo>
                    <a:pt x="1" y="533"/>
                    <a:pt x="37" y="676"/>
                    <a:pt x="144" y="735"/>
                  </a:cubicBezTo>
                  <a:cubicBezTo>
                    <a:pt x="167" y="747"/>
                    <a:pt x="215" y="759"/>
                    <a:pt x="239" y="759"/>
                  </a:cubicBezTo>
                  <a:cubicBezTo>
                    <a:pt x="322" y="759"/>
                    <a:pt x="394" y="711"/>
                    <a:pt x="441" y="652"/>
                  </a:cubicBezTo>
                  <a:lnTo>
                    <a:pt x="632" y="330"/>
                  </a:lnTo>
                  <a:cubicBezTo>
                    <a:pt x="691" y="223"/>
                    <a:pt x="656" y="92"/>
                    <a:pt x="560" y="33"/>
                  </a:cubicBezTo>
                  <a:cubicBezTo>
                    <a:pt x="522" y="11"/>
                    <a:pt x="481" y="1"/>
                    <a:pt x="4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46"/>
            <p:cNvSpPr/>
            <p:nvPr/>
          </p:nvSpPr>
          <p:spPr>
            <a:xfrm>
              <a:off x="3239153" y="2877049"/>
              <a:ext cx="14080" cy="26599"/>
            </a:xfrm>
            <a:custGeom>
              <a:avLst/>
              <a:gdLst/>
              <a:ahLst/>
              <a:cxnLst/>
              <a:rect l="l" t="t" r="r" b="b"/>
              <a:pathLst>
                <a:path w="442" h="835" extrusionOk="0">
                  <a:moveTo>
                    <a:pt x="215" y="1"/>
                  </a:moveTo>
                  <a:cubicBezTo>
                    <a:pt x="96" y="1"/>
                    <a:pt x="1" y="96"/>
                    <a:pt x="1" y="215"/>
                  </a:cubicBezTo>
                  <a:lnTo>
                    <a:pt x="1" y="608"/>
                  </a:lnTo>
                  <a:cubicBezTo>
                    <a:pt x="1" y="727"/>
                    <a:pt x="96" y="834"/>
                    <a:pt x="215" y="834"/>
                  </a:cubicBezTo>
                  <a:cubicBezTo>
                    <a:pt x="334" y="834"/>
                    <a:pt x="441" y="727"/>
                    <a:pt x="441" y="608"/>
                  </a:cubicBezTo>
                  <a:lnTo>
                    <a:pt x="441" y="215"/>
                  </a:lnTo>
                  <a:cubicBezTo>
                    <a:pt x="441" y="96"/>
                    <a:pt x="358" y="1"/>
                    <a:pt x="2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46"/>
            <p:cNvSpPr/>
            <p:nvPr/>
          </p:nvSpPr>
          <p:spPr>
            <a:xfrm>
              <a:off x="3161809" y="2897500"/>
              <a:ext cx="22394" cy="24337"/>
            </a:xfrm>
            <a:custGeom>
              <a:avLst/>
              <a:gdLst/>
              <a:ahLst/>
              <a:cxnLst/>
              <a:rect l="l" t="t" r="r" b="b"/>
              <a:pathLst>
                <a:path w="703" h="764" extrusionOk="0">
                  <a:moveTo>
                    <a:pt x="262" y="0"/>
                  </a:moveTo>
                  <a:cubicBezTo>
                    <a:pt x="222" y="0"/>
                    <a:pt x="181" y="12"/>
                    <a:pt x="143" y="38"/>
                  </a:cubicBezTo>
                  <a:cubicBezTo>
                    <a:pt x="48" y="97"/>
                    <a:pt x="0" y="228"/>
                    <a:pt x="72" y="335"/>
                  </a:cubicBezTo>
                  <a:lnTo>
                    <a:pt x="262" y="669"/>
                  </a:lnTo>
                  <a:cubicBezTo>
                    <a:pt x="310" y="740"/>
                    <a:pt x="381" y="764"/>
                    <a:pt x="464" y="764"/>
                  </a:cubicBezTo>
                  <a:cubicBezTo>
                    <a:pt x="500" y="764"/>
                    <a:pt x="536" y="752"/>
                    <a:pt x="560" y="740"/>
                  </a:cubicBezTo>
                  <a:cubicBezTo>
                    <a:pt x="667" y="681"/>
                    <a:pt x="703" y="550"/>
                    <a:pt x="643" y="442"/>
                  </a:cubicBezTo>
                  <a:lnTo>
                    <a:pt x="441" y="109"/>
                  </a:lnTo>
                  <a:cubicBezTo>
                    <a:pt x="402" y="40"/>
                    <a:pt x="334" y="0"/>
                    <a:pt x="2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46"/>
            <p:cNvSpPr/>
            <p:nvPr/>
          </p:nvSpPr>
          <p:spPr>
            <a:xfrm>
              <a:off x="3106413" y="2953151"/>
              <a:ext cx="26599" cy="19909"/>
            </a:xfrm>
            <a:custGeom>
              <a:avLst/>
              <a:gdLst/>
              <a:ahLst/>
              <a:cxnLst/>
              <a:rect l="l" t="t" r="r" b="b"/>
              <a:pathLst>
                <a:path w="835" h="625" extrusionOk="0">
                  <a:moveTo>
                    <a:pt x="246" y="0"/>
                  </a:moveTo>
                  <a:cubicBezTo>
                    <a:pt x="168" y="0"/>
                    <a:pt x="92" y="40"/>
                    <a:pt x="60" y="112"/>
                  </a:cubicBezTo>
                  <a:cubicBezTo>
                    <a:pt x="1" y="208"/>
                    <a:pt x="25" y="350"/>
                    <a:pt x="132" y="410"/>
                  </a:cubicBezTo>
                  <a:lnTo>
                    <a:pt x="453" y="600"/>
                  </a:lnTo>
                  <a:cubicBezTo>
                    <a:pt x="489" y="612"/>
                    <a:pt x="537" y="624"/>
                    <a:pt x="560" y="624"/>
                  </a:cubicBezTo>
                  <a:cubicBezTo>
                    <a:pt x="632" y="624"/>
                    <a:pt x="715" y="589"/>
                    <a:pt x="751" y="529"/>
                  </a:cubicBezTo>
                  <a:cubicBezTo>
                    <a:pt x="834" y="422"/>
                    <a:pt x="787" y="291"/>
                    <a:pt x="679" y="231"/>
                  </a:cubicBezTo>
                  <a:lnTo>
                    <a:pt x="358" y="29"/>
                  </a:lnTo>
                  <a:cubicBezTo>
                    <a:pt x="323" y="10"/>
                    <a:pt x="284" y="0"/>
                    <a:pt x="2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46"/>
            <p:cNvSpPr/>
            <p:nvPr/>
          </p:nvSpPr>
          <p:spPr>
            <a:xfrm>
              <a:off x="3360520" y="3099811"/>
              <a:ext cx="25834" cy="20005"/>
            </a:xfrm>
            <a:custGeom>
              <a:avLst/>
              <a:gdLst/>
              <a:ahLst/>
              <a:cxnLst/>
              <a:rect l="l" t="t" r="r" b="b"/>
              <a:pathLst>
                <a:path w="811" h="628" extrusionOk="0">
                  <a:moveTo>
                    <a:pt x="239" y="1"/>
                  </a:moveTo>
                  <a:cubicBezTo>
                    <a:pt x="167" y="1"/>
                    <a:pt x="99" y="35"/>
                    <a:pt x="60" y="104"/>
                  </a:cubicBezTo>
                  <a:cubicBezTo>
                    <a:pt x="1" y="211"/>
                    <a:pt x="25" y="342"/>
                    <a:pt x="132" y="402"/>
                  </a:cubicBezTo>
                  <a:lnTo>
                    <a:pt x="453" y="592"/>
                  </a:lnTo>
                  <a:cubicBezTo>
                    <a:pt x="489" y="604"/>
                    <a:pt x="537" y="628"/>
                    <a:pt x="561" y="628"/>
                  </a:cubicBezTo>
                  <a:cubicBezTo>
                    <a:pt x="632" y="628"/>
                    <a:pt x="715" y="580"/>
                    <a:pt x="751" y="521"/>
                  </a:cubicBezTo>
                  <a:cubicBezTo>
                    <a:pt x="811" y="426"/>
                    <a:pt x="787" y="283"/>
                    <a:pt x="680" y="223"/>
                  </a:cubicBezTo>
                  <a:lnTo>
                    <a:pt x="358" y="33"/>
                  </a:lnTo>
                  <a:cubicBezTo>
                    <a:pt x="320" y="11"/>
                    <a:pt x="279" y="1"/>
                    <a:pt x="2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359"/>
        <p:cNvGrpSpPr/>
        <p:nvPr/>
      </p:nvGrpSpPr>
      <p:grpSpPr>
        <a:xfrm>
          <a:off x="0" y="0"/>
          <a:ext cx="0" cy="0"/>
          <a:chOff x="0" y="0"/>
          <a:chExt cx="0" cy="0"/>
        </a:xfrm>
      </p:grpSpPr>
      <p:sp>
        <p:nvSpPr>
          <p:cNvPr id="1361" name="Google Shape;1361;p51"/>
          <p:cNvSpPr txBox="1">
            <a:spLocks noGrp="1"/>
          </p:cNvSpPr>
          <p:nvPr>
            <p:ph type="title"/>
          </p:nvPr>
        </p:nvSpPr>
        <p:spPr>
          <a:xfrm>
            <a:off x="2470783" y="160020"/>
            <a:ext cx="3630600" cy="696425"/>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3200" b="1" dirty="0"/>
              <a:t>login</a:t>
            </a:r>
            <a:endParaRPr sz="3200" b="1" dirty="0"/>
          </a:p>
        </p:txBody>
      </p:sp>
      <p:grpSp>
        <p:nvGrpSpPr>
          <p:cNvPr id="1363" name="Google Shape;1363;p51"/>
          <p:cNvGrpSpPr/>
          <p:nvPr/>
        </p:nvGrpSpPr>
        <p:grpSpPr>
          <a:xfrm>
            <a:off x="7576288" y="246433"/>
            <a:ext cx="891338" cy="577030"/>
            <a:chOff x="3496" y="322"/>
            <a:chExt cx="3223" cy="2087"/>
          </a:xfrm>
        </p:grpSpPr>
        <p:sp>
          <p:nvSpPr>
            <p:cNvPr id="1364" name="Google Shape;1364;p51"/>
            <p:cNvSpPr/>
            <p:nvPr/>
          </p:nvSpPr>
          <p:spPr>
            <a:xfrm>
              <a:off x="4069" y="355"/>
              <a:ext cx="2077" cy="2054"/>
            </a:xfrm>
            <a:custGeom>
              <a:avLst/>
              <a:gdLst/>
              <a:ahLst/>
              <a:cxnLst/>
              <a:rect l="l" t="t" r="r" b="b"/>
              <a:pathLst>
                <a:path w="4916" h="4861" extrusionOk="0">
                  <a:moveTo>
                    <a:pt x="2474" y="0"/>
                  </a:moveTo>
                  <a:cubicBezTo>
                    <a:pt x="2038" y="0"/>
                    <a:pt x="1618" y="118"/>
                    <a:pt x="1255" y="330"/>
                  </a:cubicBezTo>
                  <a:cubicBezTo>
                    <a:pt x="906" y="533"/>
                    <a:pt x="608" y="822"/>
                    <a:pt x="396" y="1175"/>
                  </a:cubicBezTo>
                  <a:cubicBezTo>
                    <a:pt x="265" y="1391"/>
                    <a:pt x="166" y="1632"/>
                    <a:pt x="107" y="1891"/>
                  </a:cubicBezTo>
                  <a:cubicBezTo>
                    <a:pt x="104" y="1906"/>
                    <a:pt x="100" y="1921"/>
                    <a:pt x="97" y="1936"/>
                  </a:cubicBezTo>
                  <a:cubicBezTo>
                    <a:pt x="0" y="2403"/>
                    <a:pt x="44" y="2866"/>
                    <a:pt x="200" y="3281"/>
                  </a:cubicBezTo>
                  <a:cubicBezTo>
                    <a:pt x="376" y="3751"/>
                    <a:pt x="695" y="4160"/>
                    <a:pt x="1115" y="4444"/>
                  </a:cubicBezTo>
                  <a:cubicBezTo>
                    <a:pt x="1370" y="4617"/>
                    <a:pt x="1662" y="4744"/>
                    <a:pt x="1983" y="4810"/>
                  </a:cubicBezTo>
                  <a:cubicBezTo>
                    <a:pt x="2149" y="4844"/>
                    <a:pt x="2314" y="4861"/>
                    <a:pt x="2478" y="4861"/>
                  </a:cubicBezTo>
                  <a:cubicBezTo>
                    <a:pt x="2788" y="4861"/>
                    <a:pt x="3089" y="4801"/>
                    <a:pt x="3368" y="4691"/>
                  </a:cubicBezTo>
                  <a:cubicBezTo>
                    <a:pt x="3753" y="4539"/>
                    <a:pt x="4095" y="4290"/>
                    <a:pt x="4359" y="3968"/>
                  </a:cubicBezTo>
                  <a:cubicBezTo>
                    <a:pt x="4599" y="3674"/>
                    <a:pt x="4774" y="3321"/>
                    <a:pt x="4856" y="2924"/>
                  </a:cubicBezTo>
                  <a:cubicBezTo>
                    <a:pt x="4903" y="2700"/>
                    <a:pt x="4916" y="2476"/>
                    <a:pt x="4901" y="2258"/>
                  </a:cubicBezTo>
                  <a:cubicBezTo>
                    <a:pt x="4885" y="2031"/>
                    <a:pt x="4837" y="1809"/>
                    <a:pt x="4760" y="1600"/>
                  </a:cubicBezTo>
                  <a:cubicBezTo>
                    <a:pt x="4648" y="1291"/>
                    <a:pt x="4473" y="1008"/>
                    <a:pt x="4249" y="769"/>
                  </a:cubicBezTo>
                  <a:cubicBezTo>
                    <a:pt x="3919" y="415"/>
                    <a:pt x="3480" y="156"/>
                    <a:pt x="2970" y="51"/>
                  </a:cubicBezTo>
                  <a:cubicBezTo>
                    <a:pt x="2804" y="16"/>
                    <a:pt x="2638" y="0"/>
                    <a:pt x="2474" y="0"/>
                  </a:cubicBez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365" name="Google Shape;1365;p51"/>
            <p:cNvSpPr/>
            <p:nvPr/>
          </p:nvSpPr>
          <p:spPr>
            <a:xfrm>
              <a:off x="4601" y="322"/>
              <a:ext cx="1265" cy="461"/>
            </a:xfrm>
            <a:custGeom>
              <a:avLst/>
              <a:gdLst/>
              <a:ahLst/>
              <a:cxnLst/>
              <a:rect l="l" t="t" r="r" b="b"/>
              <a:pathLst>
                <a:path w="2994" h="1084" extrusionOk="0">
                  <a:moveTo>
                    <a:pt x="632" y="625"/>
                  </a:moveTo>
                  <a:cubicBezTo>
                    <a:pt x="956" y="776"/>
                    <a:pt x="1275" y="952"/>
                    <a:pt x="1626" y="1013"/>
                  </a:cubicBezTo>
                  <a:cubicBezTo>
                    <a:pt x="2032" y="1084"/>
                    <a:pt x="2447" y="996"/>
                    <a:pt x="2844" y="887"/>
                  </a:cubicBezTo>
                  <a:cubicBezTo>
                    <a:pt x="2894" y="873"/>
                    <a:pt x="2944" y="859"/>
                    <a:pt x="2994" y="845"/>
                  </a:cubicBezTo>
                  <a:cubicBezTo>
                    <a:pt x="2664" y="491"/>
                    <a:pt x="2225" y="232"/>
                    <a:pt x="1715" y="127"/>
                  </a:cubicBezTo>
                  <a:cubicBezTo>
                    <a:pt x="1105" y="0"/>
                    <a:pt x="500" y="115"/>
                    <a:pt x="0" y="406"/>
                  </a:cubicBezTo>
                  <a:cubicBezTo>
                    <a:pt x="217" y="446"/>
                    <a:pt x="430" y="532"/>
                    <a:pt x="632" y="625"/>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366" name="Google Shape;1366;p51"/>
            <p:cNvSpPr/>
            <p:nvPr/>
          </p:nvSpPr>
          <p:spPr>
            <a:xfrm>
              <a:off x="4115" y="848"/>
              <a:ext cx="2025" cy="937"/>
            </a:xfrm>
            <a:custGeom>
              <a:avLst/>
              <a:gdLst/>
              <a:ahLst/>
              <a:cxnLst/>
              <a:rect l="l" t="t" r="r" b="b"/>
              <a:pathLst>
                <a:path w="4793" h="2217" extrusionOk="0">
                  <a:moveTo>
                    <a:pt x="3909" y="955"/>
                  </a:moveTo>
                  <a:cubicBezTo>
                    <a:pt x="3260" y="1284"/>
                    <a:pt x="2435" y="1231"/>
                    <a:pt x="1834" y="822"/>
                  </a:cubicBezTo>
                  <a:cubicBezTo>
                    <a:pt x="1511" y="602"/>
                    <a:pt x="1249" y="289"/>
                    <a:pt x="894" y="124"/>
                  </a:cubicBezTo>
                  <a:cubicBezTo>
                    <a:pt x="705" y="37"/>
                    <a:pt x="495" y="0"/>
                    <a:pt x="288" y="10"/>
                  </a:cubicBezTo>
                  <a:cubicBezTo>
                    <a:pt x="157" y="226"/>
                    <a:pt x="58" y="467"/>
                    <a:pt x="0" y="726"/>
                  </a:cubicBezTo>
                  <a:cubicBezTo>
                    <a:pt x="63" y="725"/>
                    <a:pt x="127" y="731"/>
                    <a:pt x="188" y="745"/>
                  </a:cubicBezTo>
                  <a:cubicBezTo>
                    <a:pt x="418" y="796"/>
                    <a:pt x="620" y="933"/>
                    <a:pt x="797" y="1087"/>
                  </a:cubicBezTo>
                  <a:cubicBezTo>
                    <a:pt x="974" y="1242"/>
                    <a:pt x="1134" y="1417"/>
                    <a:pt x="1317" y="1564"/>
                  </a:cubicBezTo>
                  <a:cubicBezTo>
                    <a:pt x="2009" y="2119"/>
                    <a:pt x="3035" y="2217"/>
                    <a:pt x="3819" y="1802"/>
                  </a:cubicBezTo>
                  <a:cubicBezTo>
                    <a:pt x="4174" y="1614"/>
                    <a:pt x="4472" y="1337"/>
                    <a:pt x="4793" y="1093"/>
                  </a:cubicBezTo>
                  <a:cubicBezTo>
                    <a:pt x="4777" y="866"/>
                    <a:pt x="4729" y="644"/>
                    <a:pt x="4652" y="435"/>
                  </a:cubicBezTo>
                  <a:cubicBezTo>
                    <a:pt x="4414" y="623"/>
                    <a:pt x="4179" y="817"/>
                    <a:pt x="3909" y="955"/>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367" name="Google Shape;1367;p51"/>
            <p:cNvSpPr/>
            <p:nvPr/>
          </p:nvSpPr>
          <p:spPr>
            <a:xfrm>
              <a:off x="4154" y="1729"/>
              <a:ext cx="1757" cy="615"/>
            </a:xfrm>
            <a:custGeom>
              <a:avLst/>
              <a:gdLst/>
              <a:ahLst/>
              <a:cxnLst/>
              <a:rect l="l" t="t" r="r" b="b"/>
              <a:pathLst>
                <a:path w="4159" h="1446" extrusionOk="0">
                  <a:moveTo>
                    <a:pt x="2152" y="808"/>
                  </a:moveTo>
                  <a:cubicBezTo>
                    <a:pt x="1834" y="676"/>
                    <a:pt x="1550" y="478"/>
                    <a:pt x="1250" y="310"/>
                  </a:cubicBezTo>
                  <a:cubicBezTo>
                    <a:pt x="950" y="142"/>
                    <a:pt x="622" y="0"/>
                    <a:pt x="278" y="0"/>
                  </a:cubicBezTo>
                  <a:cubicBezTo>
                    <a:pt x="185" y="0"/>
                    <a:pt x="91" y="12"/>
                    <a:pt x="0" y="36"/>
                  </a:cubicBezTo>
                  <a:cubicBezTo>
                    <a:pt x="177" y="506"/>
                    <a:pt x="495" y="915"/>
                    <a:pt x="915" y="1199"/>
                  </a:cubicBezTo>
                  <a:cubicBezTo>
                    <a:pt x="1481" y="1062"/>
                    <a:pt x="2081" y="1118"/>
                    <a:pt x="2642" y="1273"/>
                  </a:cubicBezTo>
                  <a:cubicBezTo>
                    <a:pt x="2820" y="1322"/>
                    <a:pt x="2995" y="1381"/>
                    <a:pt x="3168" y="1446"/>
                  </a:cubicBezTo>
                  <a:cubicBezTo>
                    <a:pt x="3553" y="1294"/>
                    <a:pt x="3895" y="1045"/>
                    <a:pt x="4159" y="723"/>
                  </a:cubicBezTo>
                  <a:cubicBezTo>
                    <a:pt x="3988" y="807"/>
                    <a:pt x="3809" y="875"/>
                    <a:pt x="3623" y="920"/>
                  </a:cubicBezTo>
                  <a:cubicBezTo>
                    <a:pt x="3137" y="1039"/>
                    <a:pt x="2614" y="999"/>
                    <a:pt x="2152" y="808"/>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368" name="Google Shape;1368;p51"/>
            <p:cNvSpPr/>
            <p:nvPr/>
          </p:nvSpPr>
          <p:spPr>
            <a:xfrm>
              <a:off x="3496" y="1089"/>
              <a:ext cx="3223" cy="957"/>
            </a:xfrm>
            <a:custGeom>
              <a:avLst/>
              <a:gdLst/>
              <a:ahLst/>
              <a:cxnLst/>
              <a:rect l="l" t="t" r="r" b="b"/>
              <a:pathLst>
                <a:path w="7629" h="2264" extrusionOk="0">
                  <a:moveTo>
                    <a:pt x="7598" y="1602"/>
                  </a:moveTo>
                  <a:cubicBezTo>
                    <a:pt x="7629" y="1362"/>
                    <a:pt x="7487" y="1148"/>
                    <a:pt x="7176" y="967"/>
                  </a:cubicBezTo>
                  <a:cubicBezTo>
                    <a:pt x="6991" y="859"/>
                    <a:pt x="6597" y="721"/>
                    <a:pt x="6260" y="614"/>
                  </a:cubicBezTo>
                  <a:cubicBezTo>
                    <a:pt x="6266" y="803"/>
                    <a:pt x="6250" y="997"/>
                    <a:pt x="6210" y="1191"/>
                  </a:cubicBezTo>
                  <a:cubicBezTo>
                    <a:pt x="6202" y="1228"/>
                    <a:pt x="6194" y="1265"/>
                    <a:pt x="6184" y="1301"/>
                  </a:cubicBezTo>
                  <a:cubicBezTo>
                    <a:pt x="6403" y="1370"/>
                    <a:pt x="6561" y="1433"/>
                    <a:pt x="6673" y="1484"/>
                  </a:cubicBezTo>
                  <a:cubicBezTo>
                    <a:pt x="6201" y="1565"/>
                    <a:pt x="5221" y="1597"/>
                    <a:pt x="3796" y="1415"/>
                  </a:cubicBezTo>
                  <a:cubicBezTo>
                    <a:pt x="2372" y="1233"/>
                    <a:pt x="1431" y="955"/>
                    <a:pt x="995" y="758"/>
                  </a:cubicBezTo>
                  <a:cubicBezTo>
                    <a:pt x="1079" y="743"/>
                    <a:pt x="1241" y="729"/>
                    <a:pt x="1400" y="717"/>
                  </a:cubicBezTo>
                  <a:cubicBezTo>
                    <a:pt x="1398" y="548"/>
                    <a:pt x="1415" y="376"/>
                    <a:pt x="1451" y="203"/>
                  </a:cubicBezTo>
                  <a:cubicBezTo>
                    <a:pt x="1465" y="134"/>
                    <a:pt x="1483" y="67"/>
                    <a:pt x="1503" y="0"/>
                  </a:cubicBezTo>
                  <a:cubicBezTo>
                    <a:pt x="920" y="44"/>
                    <a:pt x="128" y="181"/>
                    <a:pt x="70" y="639"/>
                  </a:cubicBezTo>
                  <a:cubicBezTo>
                    <a:pt x="0" y="1188"/>
                    <a:pt x="877" y="1470"/>
                    <a:pt x="1251" y="1591"/>
                  </a:cubicBezTo>
                  <a:cubicBezTo>
                    <a:pt x="1501" y="1671"/>
                    <a:pt x="1783" y="1747"/>
                    <a:pt x="2090" y="1817"/>
                  </a:cubicBezTo>
                  <a:cubicBezTo>
                    <a:pt x="2581" y="1930"/>
                    <a:pt x="3133" y="2027"/>
                    <a:pt x="3709" y="2101"/>
                  </a:cubicBezTo>
                  <a:cubicBezTo>
                    <a:pt x="4643" y="2220"/>
                    <a:pt x="5533" y="2264"/>
                    <a:pt x="6215" y="2225"/>
                  </a:cubicBezTo>
                  <a:cubicBezTo>
                    <a:pt x="6608" y="2203"/>
                    <a:pt x="7528" y="2150"/>
                    <a:pt x="7598" y="1602"/>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grpSp>
      <p:grpSp>
        <p:nvGrpSpPr>
          <p:cNvPr id="1369" name="Google Shape;1369;p51"/>
          <p:cNvGrpSpPr/>
          <p:nvPr/>
        </p:nvGrpSpPr>
        <p:grpSpPr>
          <a:xfrm>
            <a:off x="4879241" y="1682510"/>
            <a:ext cx="3551542" cy="2469639"/>
            <a:chOff x="5337361" y="1795898"/>
            <a:chExt cx="3963332" cy="2755679"/>
          </a:xfrm>
        </p:grpSpPr>
        <p:sp>
          <p:nvSpPr>
            <p:cNvPr id="1370" name="Google Shape;1370;p51"/>
            <p:cNvSpPr/>
            <p:nvPr/>
          </p:nvSpPr>
          <p:spPr>
            <a:xfrm>
              <a:off x="9005942" y="1795898"/>
              <a:ext cx="294752" cy="307843"/>
            </a:xfrm>
            <a:custGeom>
              <a:avLst/>
              <a:gdLst/>
              <a:ahLst/>
              <a:cxnLst/>
              <a:rect l="l" t="t" r="r" b="b"/>
              <a:pathLst>
                <a:path w="4072" h="4253" extrusionOk="0">
                  <a:moveTo>
                    <a:pt x="3855" y="1517"/>
                  </a:moveTo>
                  <a:cubicBezTo>
                    <a:pt x="2595" y="1517"/>
                    <a:pt x="2595" y="1517"/>
                    <a:pt x="2595" y="1517"/>
                  </a:cubicBezTo>
                  <a:cubicBezTo>
                    <a:pt x="2435" y="1068"/>
                    <a:pt x="2274" y="619"/>
                    <a:pt x="2113" y="169"/>
                  </a:cubicBezTo>
                  <a:cubicBezTo>
                    <a:pt x="2056" y="10"/>
                    <a:pt x="1832" y="0"/>
                    <a:pt x="1779" y="169"/>
                  </a:cubicBezTo>
                  <a:cubicBezTo>
                    <a:pt x="1639" y="619"/>
                    <a:pt x="1499" y="1068"/>
                    <a:pt x="1359" y="1517"/>
                  </a:cubicBezTo>
                  <a:cubicBezTo>
                    <a:pt x="217" y="1517"/>
                    <a:pt x="217" y="1517"/>
                    <a:pt x="217" y="1517"/>
                  </a:cubicBezTo>
                  <a:cubicBezTo>
                    <a:pt x="30" y="1517"/>
                    <a:pt x="0" y="1742"/>
                    <a:pt x="130" y="1839"/>
                  </a:cubicBezTo>
                  <a:cubicBezTo>
                    <a:pt x="435" y="2069"/>
                    <a:pt x="740" y="2298"/>
                    <a:pt x="1045" y="2528"/>
                  </a:cubicBezTo>
                  <a:cubicBezTo>
                    <a:pt x="895" y="3010"/>
                    <a:pt x="745" y="3492"/>
                    <a:pt x="595" y="3974"/>
                  </a:cubicBezTo>
                  <a:cubicBezTo>
                    <a:pt x="571" y="4050"/>
                    <a:pt x="599" y="4109"/>
                    <a:pt x="647" y="4145"/>
                  </a:cubicBezTo>
                  <a:cubicBezTo>
                    <a:pt x="693" y="4203"/>
                    <a:pt x="771" y="4228"/>
                    <a:pt x="849" y="4169"/>
                  </a:cubicBezTo>
                  <a:cubicBezTo>
                    <a:pt x="1245" y="3871"/>
                    <a:pt x="1641" y="3573"/>
                    <a:pt x="2037" y="3274"/>
                  </a:cubicBezTo>
                  <a:cubicBezTo>
                    <a:pt x="2431" y="3570"/>
                    <a:pt x="2824" y="3866"/>
                    <a:pt x="3218" y="4162"/>
                  </a:cubicBezTo>
                  <a:cubicBezTo>
                    <a:pt x="3339" y="4253"/>
                    <a:pt x="3521" y="4103"/>
                    <a:pt x="3472" y="3968"/>
                  </a:cubicBezTo>
                  <a:cubicBezTo>
                    <a:pt x="3306" y="3502"/>
                    <a:pt x="3139" y="3036"/>
                    <a:pt x="2972" y="2570"/>
                  </a:cubicBezTo>
                  <a:cubicBezTo>
                    <a:pt x="3296" y="2326"/>
                    <a:pt x="3619" y="2083"/>
                    <a:pt x="3943" y="1839"/>
                  </a:cubicBezTo>
                  <a:cubicBezTo>
                    <a:pt x="4072" y="1741"/>
                    <a:pt x="4042" y="1517"/>
                    <a:pt x="3855" y="1517"/>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371" name="Google Shape;1371;p51"/>
            <p:cNvSpPr/>
            <p:nvPr/>
          </p:nvSpPr>
          <p:spPr>
            <a:xfrm>
              <a:off x="5337361" y="4243734"/>
              <a:ext cx="294752" cy="307843"/>
            </a:xfrm>
            <a:custGeom>
              <a:avLst/>
              <a:gdLst/>
              <a:ahLst/>
              <a:cxnLst/>
              <a:rect l="l" t="t" r="r" b="b"/>
              <a:pathLst>
                <a:path w="4072" h="4253" extrusionOk="0">
                  <a:moveTo>
                    <a:pt x="3855" y="1517"/>
                  </a:moveTo>
                  <a:cubicBezTo>
                    <a:pt x="2595" y="1517"/>
                    <a:pt x="2595" y="1517"/>
                    <a:pt x="2595" y="1517"/>
                  </a:cubicBezTo>
                  <a:cubicBezTo>
                    <a:pt x="2435" y="1068"/>
                    <a:pt x="2274" y="619"/>
                    <a:pt x="2113" y="169"/>
                  </a:cubicBezTo>
                  <a:cubicBezTo>
                    <a:pt x="2056" y="10"/>
                    <a:pt x="1832" y="0"/>
                    <a:pt x="1779" y="169"/>
                  </a:cubicBezTo>
                  <a:cubicBezTo>
                    <a:pt x="1639" y="619"/>
                    <a:pt x="1499" y="1068"/>
                    <a:pt x="1359" y="1517"/>
                  </a:cubicBezTo>
                  <a:cubicBezTo>
                    <a:pt x="217" y="1517"/>
                    <a:pt x="217" y="1517"/>
                    <a:pt x="217" y="1517"/>
                  </a:cubicBezTo>
                  <a:cubicBezTo>
                    <a:pt x="30" y="1517"/>
                    <a:pt x="0" y="1742"/>
                    <a:pt x="130" y="1839"/>
                  </a:cubicBezTo>
                  <a:cubicBezTo>
                    <a:pt x="435" y="2069"/>
                    <a:pt x="740" y="2298"/>
                    <a:pt x="1045" y="2528"/>
                  </a:cubicBezTo>
                  <a:cubicBezTo>
                    <a:pt x="895" y="3010"/>
                    <a:pt x="745" y="3492"/>
                    <a:pt x="595" y="3974"/>
                  </a:cubicBezTo>
                  <a:cubicBezTo>
                    <a:pt x="571" y="4050"/>
                    <a:pt x="599" y="4109"/>
                    <a:pt x="647" y="4145"/>
                  </a:cubicBezTo>
                  <a:cubicBezTo>
                    <a:pt x="693" y="4203"/>
                    <a:pt x="771" y="4228"/>
                    <a:pt x="849" y="4169"/>
                  </a:cubicBezTo>
                  <a:cubicBezTo>
                    <a:pt x="1245" y="3871"/>
                    <a:pt x="1641" y="3573"/>
                    <a:pt x="2037" y="3274"/>
                  </a:cubicBezTo>
                  <a:cubicBezTo>
                    <a:pt x="2431" y="3570"/>
                    <a:pt x="2824" y="3866"/>
                    <a:pt x="3218" y="4162"/>
                  </a:cubicBezTo>
                  <a:cubicBezTo>
                    <a:pt x="3339" y="4253"/>
                    <a:pt x="3521" y="4103"/>
                    <a:pt x="3472" y="3968"/>
                  </a:cubicBezTo>
                  <a:cubicBezTo>
                    <a:pt x="3306" y="3502"/>
                    <a:pt x="3139" y="3036"/>
                    <a:pt x="2972" y="2570"/>
                  </a:cubicBezTo>
                  <a:cubicBezTo>
                    <a:pt x="3296" y="2326"/>
                    <a:pt x="3619" y="2083"/>
                    <a:pt x="3943" y="1839"/>
                  </a:cubicBezTo>
                  <a:cubicBezTo>
                    <a:pt x="4072" y="1741"/>
                    <a:pt x="4042" y="1517"/>
                    <a:pt x="3855" y="1517"/>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grpSp>
        <p:nvGrpSpPr>
          <p:cNvPr id="1372" name="Google Shape;1372;p51"/>
          <p:cNvGrpSpPr/>
          <p:nvPr/>
        </p:nvGrpSpPr>
        <p:grpSpPr>
          <a:xfrm rot="-2453462">
            <a:off x="8609276" y="2935617"/>
            <a:ext cx="540568" cy="1030045"/>
            <a:chOff x="6989763" y="3032125"/>
            <a:chExt cx="1041400" cy="1984375"/>
          </a:xfrm>
        </p:grpSpPr>
        <p:sp>
          <p:nvSpPr>
            <p:cNvPr id="1373" name="Google Shape;1373;p51"/>
            <p:cNvSpPr/>
            <p:nvPr/>
          </p:nvSpPr>
          <p:spPr>
            <a:xfrm>
              <a:off x="7339013" y="3814763"/>
              <a:ext cx="692150" cy="1201738"/>
            </a:xfrm>
            <a:custGeom>
              <a:avLst/>
              <a:gdLst/>
              <a:ahLst/>
              <a:cxnLst/>
              <a:rect l="l" t="t" r="r" b="b"/>
              <a:pathLst>
                <a:path w="469" h="815" extrusionOk="0">
                  <a:moveTo>
                    <a:pt x="0" y="48"/>
                  </a:moveTo>
                  <a:cubicBezTo>
                    <a:pt x="58" y="262"/>
                    <a:pt x="126" y="451"/>
                    <a:pt x="242" y="682"/>
                  </a:cubicBezTo>
                  <a:cubicBezTo>
                    <a:pt x="308" y="815"/>
                    <a:pt x="469" y="729"/>
                    <a:pt x="421" y="608"/>
                  </a:cubicBezTo>
                  <a:cubicBezTo>
                    <a:pt x="352" y="405"/>
                    <a:pt x="230" y="203"/>
                    <a:pt x="108" y="0"/>
                  </a:cubicBezTo>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374" name="Google Shape;1374;p51"/>
            <p:cNvSpPr/>
            <p:nvPr/>
          </p:nvSpPr>
          <p:spPr>
            <a:xfrm>
              <a:off x="7197726" y="3503613"/>
              <a:ext cx="403225" cy="530225"/>
            </a:xfrm>
            <a:custGeom>
              <a:avLst/>
              <a:gdLst/>
              <a:ahLst/>
              <a:cxnLst/>
              <a:rect l="l" t="t" r="r" b="b"/>
              <a:pathLst>
                <a:path w="274" h="359" extrusionOk="0">
                  <a:moveTo>
                    <a:pt x="0" y="45"/>
                  </a:moveTo>
                  <a:cubicBezTo>
                    <a:pt x="22" y="136"/>
                    <a:pt x="64" y="248"/>
                    <a:pt x="87" y="351"/>
                  </a:cubicBezTo>
                  <a:cubicBezTo>
                    <a:pt x="147" y="359"/>
                    <a:pt x="242" y="309"/>
                    <a:pt x="274" y="270"/>
                  </a:cubicBezTo>
                  <a:cubicBezTo>
                    <a:pt x="227" y="206"/>
                    <a:pt x="165" y="105"/>
                    <a:pt x="106" y="0"/>
                  </a:cubicBez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375" name="Google Shape;1375;p51"/>
            <p:cNvSpPr/>
            <p:nvPr/>
          </p:nvSpPr>
          <p:spPr>
            <a:xfrm>
              <a:off x="6989763" y="3057525"/>
              <a:ext cx="427037" cy="650875"/>
            </a:xfrm>
            <a:custGeom>
              <a:avLst/>
              <a:gdLst/>
              <a:ahLst/>
              <a:cxnLst/>
              <a:rect l="l" t="t" r="r" b="b"/>
              <a:pathLst>
                <a:path w="290" h="441" extrusionOk="0">
                  <a:moveTo>
                    <a:pt x="55" y="0"/>
                  </a:moveTo>
                  <a:cubicBezTo>
                    <a:pt x="38" y="102"/>
                    <a:pt x="0" y="246"/>
                    <a:pt x="70" y="352"/>
                  </a:cubicBezTo>
                  <a:cubicBezTo>
                    <a:pt x="129" y="441"/>
                    <a:pt x="290" y="379"/>
                    <a:pt x="286" y="283"/>
                  </a:cubicBezTo>
                  <a:cubicBezTo>
                    <a:pt x="280" y="142"/>
                    <a:pt x="116" y="82"/>
                    <a:pt x="55" y="0"/>
                  </a:cubicBezTo>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376" name="Google Shape;1376;p51"/>
            <p:cNvSpPr/>
            <p:nvPr/>
          </p:nvSpPr>
          <p:spPr>
            <a:xfrm>
              <a:off x="7269163" y="3771900"/>
              <a:ext cx="290512" cy="155575"/>
            </a:xfrm>
            <a:custGeom>
              <a:avLst/>
              <a:gdLst/>
              <a:ahLst/>
              <a:cxnLst/>
              <a:rect l="l" t="t" r="r" b="b"/>
              <a:pathLst>
                <a:path w="197" h="105" extrusionOk="0">
                  <a:moveTo>
                    <a:pt x="18" y="103"/>
                  </a:moveTo>
                  <a:cubicBezTo>
                    <a:pt x="79" y="94"/>
                    <a:pt x="142" y="65"/>
                    <a:pt x="188" y="23"/>
                  </a:cubicBezTo>
                  <a:cubicBezTo>
                    <a:pt x="197" y="14"/>
                    <a:pt x="183" y="0"/>
                    <a:pt x="173" y="9"/>
                  </a:cubicBezTo>
                  <a:cubicBezTo>
                    <a:pt x="130" y="48"/>
                    <a:pt x="70" y="75"/>
                    <a:pt x="13" y="84"/>
                  </a:cubicBezTo>
                  <a:cubicBezTo>
                    <a:pt x="0" y="86"/>
                    <a:pt x="5" y="105"/>
                    <a:pt x="18" y="103"/>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377" name="Google Shape;1377;p51"/>
            <p:cNvSpPr/>
            <p:nvPr/>
          </p:nvSpPr>
          <p:spPr>
            <a:xfrm>
              <a:off x="7285038" y="3824288"/>
              <a:ext cx="307975" cy="163513"/>
            </a:xfrm>
            <a:custGeom>
              <a:avLst/>
              <a:gdLst/>
              <a:ahLst/>
              <a:cxnLst/>
              <a:rect l="l" t="t" r="r" b="b"/>
              <a:pathLst>
                <a:path w="209" h="110" extrusionOk="0">
                  <a:moveTo>
                    <a:pt x="18" y="108"/>
                  </a:moveTo>
                  <a:cubicBezTo>
                    <a:pt x="83" y="97"/>
                    <a:pt x="149" y="66"/>
                    <a:pt x="199" y="23"/>
                  </a:cubicBezTo>
                  <a:cubicBezTo>
                    <a:pt x="209" y="14"/>
                    <a:pt x="194" y="0"/>
                    <a:pt x="184" y="8"/>
                  </a:cubicBezTo>
                  <a:cubicBezTo>
                    <a:pt x="137" y="50"/>
                    <a:pt x="74" y="78"/>
                    <a:pt x="13" y="88"/>
                  </a:cubicBezTo>
                  <a:cubicBezTo>
                    <a:pt x="0" y="90"/>
                    <a:pt x="5" y="110"/>
                    <a:pt x="18" y="108"/>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378" name="Google Shape;1378;p51"/>
            <p:cNvSpPr/>
            <p:nvPr/>
          </p:nvSpPr>
          <p:spPr>
            <a:xfrm>
              <a:off x="7011988" y="3032125"/>
              <a:ext cx="73025" cy="411163"/>
            </a:xfrm>
            <a:custGeom>
              <a:avLst/>
              <a:gdLst/>
              <a:ahLst/>
              <a:cxnLst/>
              <a:rect l="l" t="t" r="r" b="b"/>
              <a:pathLst>
                <a:path w="50" h="278" extrusionOk="0">
                  <a:moveTo>
                    <a:pt x="29" y="13"/>
                  </a:moveTo>
                  <a:cubicBezTo>
                    <a:pt x="26" y="97"/>
                    <a:pt x="0" y="181"/>
                    <a:pt x="20" y="266"/>
                  </a:cubicBezTo>
                  <a:cubicBezTo>
                    <a:pt x="23" y="278"/>
                    <a:pt x="43" y="273"/>
                    <a:pt x="40" y="260"/>
                  </a:cubicBezTo>
                  <a:cubicBezTo>
                    <a:pt x="21" y="178"/>
                    <a:pt x="47" y="95"/>
                    <a:pt x="50" y="13"/>
                  </a:cubicBezTo>
                  <a:cubicBezTo>
                    <a:pt x="50" y="0"/>
                    <a:pt x="30" y="0"/>
                    <a:pt x="29" y="13"/>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379" name="Google Shape;1379;p51"/>
            <p:cNvSpPr/>
            <p:nvPr/>
          </p:nvSpPr>
          <p:spPr>
            <a:xfrm>
              <a:off x="7045326" y="3038475"/>
              <a:ext cx="161925" cy="401637"/>
            </a:xfrm>
            <a:custGeom>
              <a:avLst/>
              <a:gdLst/>
              <a:ahLst/>
              <a:cxnLst/>
              <a:rect l="l" t="t" r="r" b="b"/>
              <a:pathLst>
                <a:path w="110" h="272" extrusionOk="0">
                  <a:moveTo>
                    <a:pt x="7" y="13"/>
                  </a:moveTo>
                  <a:cubicBezTo>
                    <a:pt x="0" y="101"/>
                    <a:pt x="40" y="188"/>
                    <a:pt x="86" y="261"/>
                  </a:cubicBezTo>
                  <a:cubicBezTo>
                    <a:pt x="93" y="272"/>
                    <a:pt x="110" y="262"/>
                    <a:pt x="103" y="251"/>
                  </a:cubicBezTo>
                  <a:cubicBezTo>
                    <a:pt x="60" y="180"/>
                    <a:pt x="21" y="98"/>
                    <a:pt x="28" y="13"/>
                  </a:cubicBezTo>
                  <a:cubicBezTo>
                    <a:pt x="29" y="0"/>
                    <a:pt x="8" y="0"/>
                    <a:pt x="7" y="13"/>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380" name="Google Shape;1380;p51"/>
            <p:cNvSpPr/>
            <p:nvPr/>
          </p:nvSpPr>
          <p:spPr>
            <a:xfrm>
              <a:off x="7050088" y="3035300"/>
              <a:ext cx="228600" cy="309562"/>
            </a:xfrm>
            <a:custGeom>
              <a:avLst/>
              <a:gdLst/>
              <a:ahLst/>
              <a:cxnLst/>
              <a:rect l="l" t="t" r="r" b="b"/>
              <a:pathLst>
                <a:path w="155" h="209" extrusionOk="0">
                  <a:moveTo>
                    <a:pt x="4" y="17"/>
                  </a:moveTo>
                  <a:cubicBezTo>
                    <a:pt x="29" y="88"/>
                    <a:pt x="82" y="146"/>
                    <a:pt x="132" y="199"/>
                  </a:cubicBezTo>
                  <a:cubicBezTo>
                    <a:pt x="141" y="209"/>
                    <a:pt x="155" y="195"/>
                    <a:pt x="146" y="185"/>
                  </a:cubicBezTo>
                  <a:cubicBezTo>
                    <a:pt x="99" y="134"/>
                    <a:pt x="47" y="79"/>
                    <a:pt x="24" y="12"/>
                  </a:cubicBezTo>
                  <a:cubicBezTo>
                    <a:pt x="20" y="0"/>
                    <a:pt x="0" y="5"/>
                    <a:pt x="4" y="17"/>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grpSp>
      <p:pic>
        <p:nvPicPr>
          <p:cNvPr id="9" name="Picture 8">
            <a:extLst>
              <a:ext uri="{FF2B5EF4-FFF2-40B4-BE49-F238E27FC236}">
                <a16:creationId xmlns:a16="http://schemas.microsoft.com/office/drawing/2014/main" id="{0D8440F2-749F-4B81-9076-F2C0332FC4C8}"/>
              </a:ext>
            </a:extLst>
          </p:cNvPr>
          <p:cNvPicPr>
            <a:picLocks noChangeAspect="1"/>
          </p:cNvPicPr>
          <p:nvPr/>
        </p:nvPicPr>
        <p:blipFill>
          <a:blip r:embed="rId3"/>
          <a:stretch>
            <a:fillRect/>
          </a:stretch>
        </p:blipFill>
        <p:spPr>
          <a:xfrm>
            <a:off x="621384" y="1012118"/>
            <a:ext cx="7650480" cy="3898127"/>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384"/>
        <p:cNvGrpSpPr/>
        <p:nvPr/>
      </p:nvGrpSpPr>
      <p:grpSpPr>
        <a:xfrm>
          <a:off x="0" y="0"/>
          <a:ext cx="0" cy="0"/>
          <a:chOff x="0" y="0"/>
          <a:chExt cx="0" cy="0"/>
        </a:xfrm>
      </p:grpSpPr>
      <p:sp>
        <p:nvSpPr>
          <p:cNvPr id="1385" name="Google Shape;1385;p52"/>
          <p:cNvSpPr txBox="1">
            <a:spLocks noGrp="1"/>
          </p:cNvSpPr>
          <p:nvPr>
            <p:ph type="title"/>
          </p:nvPr>
        </p:nvSpPr>
        <p:spPr>
          <a:xfrm>
            <a:off x="1728150" y="181394"/>
            <a:ext cx="5687700" cy="1132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1600" dirty="0"/>
              <a:t>Highlight the main navigation menu, including links to different product categories</a:t>
            </a:r>
            <a:endParaRPr sz="1600" dirty="0"/>
          </a:p>
        </p:txBody>
      </p:sp>
      <p:grpSp>
        <p:nvGrpSpPr>
          <p:cNvPr id="1387" name="Google Shape;1387;p52"/>
          <p:cNvGrpSpPr/>
          <p:nvPr/>
        </p:nvGrpSpPr>
        <p:grpSpPr>
          <a:xfrm>
            <a:off x="1149444" y="320829"/>
            <a:ext cx="7066602" cy="3742493"/>
            <a:chOff x="928464" y="703257"/>
            <a:chExt cx="7066602" cy="3742493"/>
          </a:xfrm>
        </p:grpSpPr>
        <p:grpSp>
          <p:nvGrpSpPr>
            <p:cNvPr id="1388" name="Google Shape;1388;p52"/>
            <p:cNvGrpSpPr/>
            <p:nvPr/>
          </p:nvGrpSpPr>
          <p:grpSpPr>
            <a:xfrm>
              <a:off x="928464" y="703257"/>
              <a:ext cx="7066602" cy="2421518"/>
              <a:chOff x="928464" y="703257"/>
              <a:chExt cx="7066602" cy="2421518"/>
            </a:xfrm>
          </p:grpSpPr>
          <p:sp>
            <p:nvSpPr>
              <p:cNvPr id="1389" name="Google Shape;1389;p52"/>
              <p:cNvSpPr/>
              <p:nvPr/>
            </p:nvSpPr>
            <p:spPr>
              <a:xfrm>
                <a:off x="6477764" y="703257"/>
                <a:ext cx="294752" cy="307843"/>
              </a:xfrm>
              <a:custGeom>
                <a:avLst/>
                <a:gdLst/>
                <a:ahLst/>
                <a:cxnLst/>
                <a:rect l="l" t="t" r="r" b="b"/>
                <a:pathLst>
                  <a:path w="4072" h="4253" extrusionOk="0">
                    <a:moveTo>
                      <a:pt x="3855" y="1517"/>
                    </a:moveTo>
                    <a:cubicBezTo>
                      <a:pt x="2595" y="1517"/>
                      <a:pt x="2595" y="1517"/>
                      <a:pt x="2595" y="1517"/>
                    </a:cubicBezTo>
                    <a:cubicBezTo>
                      <a:pt x="2435" y="1068"/>
                      <a:pt x="2274" y="619"/>
                      <a:pt x="2113" y="169"/>
                    </a:cubicBezTo>
                    <a:cubicBezTo>
                      <a:pt x="2056" y="10"/>
                      <a:pt x="1832" y="0"/>
                      <a:pt x="1779" y="169"/>
                    </a:cubicBezTo>
                    <a:cubicBezTo>
                      <a:pt x="1639" y="619"/>
                      <a:pt x="1499" y="1068"/>
                      <a:pt x="1359" y="1517"/>
                    </a:cubicBezTo>
                    <a:cubicBezTo>
                      <a:pt x="217" y="1517"/>
                      <a:pt x="217" y="1517"/>
                      <a:pt x="217" y="1517"/>
                    </a:cubicBezTo>
                    <a:cubicBezTo>
                      <a:pt x="30" y="1517"/>
                      <a:pt x="0" y="1742"/>
                      <a:pt x="130" y="1839"/>
                    </a:cubicBezTo>
                    <a:cubicBezTo>
                      <a:pt x="435" y="2069"/>
                      <a:pt x="740" y="2298"/>
                      <a:pt x="1045" y="2528"/>
                    </a:cubicBezTo>
                    <a:cubicBezTo>
                      <a:pt x="895" y="3010"/>
                      <a:pt x="745" y="3492"/>
                      <a:pt x="595" y="3974"/>
                    </a:cubicBezTo>
                    <a:cubicBezTo>
                      <a:pt x="571" y="4050"/>
                      <a:pt x="599" y="4109"/>
                      <a:pt x="647" y="4145"/>
                    </a:cubicBezTo>
                    <a:cubicBezTo>
                      <a:pt x="693" y="4203"/>
                      <a:pt x="771" y="4228"/>
                      <a:pt x="849" y="4169"/>
                    </a:cubicBezTo>
                    <a:cubicBezTo>
                      <a:pt x="1245" y="3871"/>
                      <a:pt x="1641" y="3573"/>
                      <a:pt x="2037" y="3274"/>
                    </a:cubicBezTo>
                    <a:cubicBezTo>
                      <a:pt x="2431" y="3570"/>
                      <a:pt x="2824" y="3866"/>
                      <a:pt x="3218" y="4162"/>
                    </a:cubicBezTo>
                    <a:cubicBezTo>
                      <a:pt x="3339" y="4253"/>
                      <a:pt x="3521" y="4103"/>
                      <a:pt x="3472" y="3968"/>
                    </a:cubicBezTo>
                    <a:cubicBezTo>
                      <a:pt x="3306" y="3502"/>
                      <a:pt x="3139" y="3036"/>
                      <a:pt x="2972" y="2570"/>
                    </a:cubicBezTo>
                    <a:cubicBezTo>
                      <a:pt x="3296" y="2326"/>
                      <a:pt x="3619" y="2083"/>
                      <a:pt x="3943" y="1839"/>
                    </a:cubicBezTo>
                    <a:cubicBezTo>
                      <a:pt x="4072" y="1741"/>
                      <a:pt x="4042" y="1517"/>
                      <a:pt x="3855" y="1517"/>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390" name="Google Shape;1390;p52"/>
              <p:cNvSpPr/>
              <p:nvPr/>
            </p:nvSpPr>
            <p:spPr>
              <a:xfrm>
                <a:off x="928464" y="2816932"/>
                <a:ext cx="294752" cy="307843"/>
              </a:xfrm>
              <a:custGeom>
                <a:avLst/>
                <a:gdLst/>
                <a:ahLst/>
                <a:cxnLst/>
                <a:rect l="l" t="t" r="r" b="b"/>
                <a:pathLst>
                  <a:path w="4072" h="4253" extrusionOk="0">
                    <a:moveTo>
                      <a:pt x="3855" y="1517"/>
                    </a:moveTo>
                    <a:cubicBezTo>
                      <a:pt x="2595" y="1517"/>
                      <a:pt x="2595" y="1517"/>
                      <a:pt x="2595" y="1517"/>
                    </a:cubicBezTo>
                    <a:cubicBezTo>
                      <a:pt x="2435" y="1068"/>
                      <a:pt x="2274" y="619"/>
                      <a:pt x="2113" y="169"/>
                    </a:cubicBezTo>
                    <a:cubicBezTo>
                      <a:pt x="2056" y="10"/>
                      <a:pt x="1832" y="0"/>
                      <a:pt x="1779" y="169"/>
                    </a:cubicBezTo>
                    <a:cubicBezTo>
                      <a:pt x="1639" y="619"/>
                      <a:pt x="1499" y="1068"/>
                      <a:pt x="1359" y="1517"/>
                    </a:cubicBezTo>
                    <a:cubicBezTo>
                      <a:pt x="217" y="1517"/>
                      <a:pt x="217" y="1517"/>
                      <a:pt x="217" y="1517"/>
                    </a:cubicBezTo>
                    <a:cubicBezTo>
                      <a:pt x="30" y="1517"/>
                      <a:pt x="0" y="1742"/>
                      <a:pt x="130" y="1839"/>
                    </a:cubicBezTo>
                    <a:cubicBezTo>
                      <a:pt x="435" y="2069"/>
                      <a:pt x="740" y="2298"/>
                      <a:pt x="1045" y="2528"/>
                    </a:cubicBezTo>
                    <a:cubicBezTo>
                      <a:pt x="895" y="3010"/>
                      <a:pt x="745" y="3492"/>
                      <a:pt x="595" y="3974"/>
                    </a:cubicBezTo>
                    <a:cubicBezTo>
                      <a:pt x="571" y="4050"/>
                      <a:pt x="599" y="4109"/>
                      <a:pt x="647" y="4145"/>
                    </a:cubicBezTo>
                    <a:cubicBezTo>
                      <a:pt x="693" y="4203"/>
                      <a:pt x="771" y="4228"/>
                      <a:pt x="849" y="4169"/>
                    </a:cubicBezTo>
                    <a:cubicBezTo>
                      <a:pt x="1245" y="3871"/>
                      <a:pt x="1641" y="3573"/>
                      <a:pt x="2037" y="3274"/>
                    </a:cubicBezTo>
                    <a:cubicBezTo>
                      <a:pt x="2431" y="3570"/>
                      <a:pt x="2824" y="3866"/>
                      <a:pt x="3218" y="4162"/>
                    </a:cubicBezTo>
                    <a:cubicBezTo>
                      <a:pt x="3339" y="4253"/>
                      <a:pt x="3521" y="4103"/>
                      <a:pt x="3472" y="3968"/>
                    </a:cubicBezTo>
                    <a:cubicBezTo>
                      <a:pt x="3306" y="3502"/>
                      <a:pt x="3139" y="3036"/>
                      <a:pt x="2972" y="2570"/>
                    </a:cubicBezTo>
                    <a:cubicBezTo>
                      <a:pt x="3296" y="2326"/>
                      <a:pt x="3619" y="2083"/>
                      <a:pt x="3943" y="1839"/>
                    </a:cubicBezTo>
                    <a:cubicBezTo>
                      <a:pt x="4072" y="1741"/>
                      <a:pt x="4042" y="1517"/>
                      <a:pt x="3855" y="1517"/>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391" name="Google Shape;1391;p52"/>
              <p:cNvSpPr/>
              <p:nvPr/>
            </p:nvSpPr>
            <p:spPr>
              <a:xfrm>
                <a:off x="7700314" y="1897570"/>
                <a:ext cx="294752" cy="307843"/>
              </a:xfrm>
              <a:custGeom>
                <a:avLst/>
                <a:gdLst/>
                <a:ahLst/>
                <a:cxnLst/>
                <a:rect l="l" t="t" r="r" b="b"/>
                <a:pathLst>
                  <a:path w="4072" h="4253" extrusionOk="0">
                    <a:moveTo>
                      <a:pt x="3855" y="1517"/>
                    </a:moveTo>
                    <a:cubicBezTo>
                      <a:pt x="2595" y="1517"/>
                      <a:pt x="2595" y="1517"/>
                      <a:pt x="2595" y="1517"/>
                    </a:cubicBezTo>
                    <a:cubicBezTo>
                      <a:pt x="2435" y="1068"/>
                      <a:pt x="2274" y="619"/>
                      <a:pt x="2113" y="169"/>
                    </a:cubicBezTo>
                    <a:cubicBezTo>
                      <a:pt x="2056" y="10"/>
                      <a:pt x="1832" y="0"/>
                      <a:pt x="1779" y="169"/>
                    </a:cubicBezTo>
                    <a:cubicBezTo>
                      <a:pt x="1639" y="619"/>
                      <a:pt x="1499" y="1068"/>
                      <a:pt x="1359" y="1517"/>
                    </a:cubicBezTo>
                    <a:cubicBezTo>
                      <a:pt x="217" y="1517"/>
                      <a:pt x="217" y="1517"/>
                      <a:pt x="217" y="1517"/>
                    </a:cubicBezTo>
                    <a:cubicBezTo>
                      <a:pt x="30" y="1517"/>
                      <a:pt x="0" y="1742"/>
                      <a:pt x="130" y="1839"/>
                    </a:cubicBezTo>
                    <a:cubicBezTo>
                      <a:pt x="435" y="2069"/>
                      <a:pt x="740" y="2298"/>
                      <a:pt x="1045" y="2528"/>
                    </a:cubicBezTo>
                    <a:cubicBezTo>
                      <a:pt x="895" y="3010"/>
                      <a:pt x="745" y="3492"/>
                      <a:pt x="595" y="3974"/>
                    </a:cubicBezTo>
                    <a:cubicBezTo>
                      <a:pt x="571" y="4050"/>
                      <a:pt x="599" y="4109"/>
                      <a:pt x="647" y="4145"/>
                    </a:cubicBezTo>
                    <a:cubicBezTo>
                      <a:pt x="693" y="4203"/>
                      <a:pt x="771" y="4228"/>
                      <a:pt x="849" y="4169"/>
                    </a:cubicBezTo>
                    <a:cubicBezTo>
                      <a:pt x="1245" y="3871"/>
                      <a:pt x="1641" y="3573"/>
                      <a:pt x="2037" y="3274"/>
                    </a:cubicBezTo>
                    <a:cubicBezTo>
                      <a:pt x="2431" y="3570"/>
                      <a:pt x="2824" y="3866"/>
                      <a:pt x="3218" y="4162"/>
                    </a:cubicBezTo>
                    <a:cubicBezTo>
                      <a:pt x="3339" y="4253"/>
                      <a:pt x="3521" y="4103"/>
                      <a:pt x="3472" y="3968"/>
                    </a:cubicBezTo>
                    <a:cubicBezTo>
                      <a:pt x="3306" y="3502"/>
                      <a:pt x="3139" y="3036"/>
                      <a:pt x="2972" y="2570"/>
                    </a:cubicBezTo>
                    <a:cubicBezTo>
                      <a:pt x="3296" y="2326"/>
                      <a:pt x="3619" y="2083"/>
                      <a:pt x="3943" y="1839"/>
                    </a:cubicBezTo>
                    <a:cubicBezTo>
                      <a:pt x="4072" y="1741"/>
                      <a:pt x="4042" y="1517"/>
                      <a:pt x="3855" y="1517"/>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1392" name="Google Shape;1392;p52"/>
            <p:cNvSpPr/>
            <p:nvPr/>
          </p:nvSpPr>
          <p:spPr>
            <a:xfrm>
              <a:off x="1991877" y="4137907"/>
              <a:ext cx="294752" cy="307843"/>
            </a:xfrm>
            <a:custGeom>
              <a:avLst/>
              <a:gdLst/>
              <a:ahLst/>
              <a:cxnLst/>
              <a:rect l="l" t="t" r="r" b="b"/>
              <a:pathLst>
                <a:path w="4072" h="4253" extrusionOk="0">
                  <a:moveTo>
                    <a:pt x="3855" y="1517"/>
                  </a:moveTo>
                  <a:cubicBezTo>
                    <a:pt x="2595" y="1517"/>
                    <a:pt x="2595" y="1517"/>
                    <a:pt x="2595" y="1517"/>
                  </a:cubicBezTo>
                  <a:cubicBezTo>
                    <a:pt x="2435" y="1068"/>
                    <a:pt x="2274" y="619"/>
                    <a:pt x="2113" y="169"/>
                  </a:cubicBezTo>
                  <a:cubicBezTo>
                    <a:pt x="2056" y="10"/>
                    <a:pt x="1832" y="0"/>
                    <a:pt x="1779" y="169"/>
                  </a:cubicBezTo>
                  <a:cubicBezTo>
                    <a:pt x="1639" y="619"/>
                    <a:pt x="1499" y="1068"/>
                    <a:pt x="1359" y="1517"/>
                  </a:cubicBezTo>
                  <a:cubicBezTo>
                    <a:pt x="217" y="1517"/>
                    <a:pt x="217" y="1517"/>
                    <a:pt x="217" y="1517"/>
                  </a:cubicBezTo>
                  <a:cubicBezTo>
                    <a:pt x="30" y="1517"/>
                    <a:pt x="0" y="1742"/>
                    <a:pt x="130" y="1839"/>
                  </a:cubicBezTo>
                  <a:cubicBezTo>
                    <a:pt x="435" y="2069"/>
                    <a:pt x="740" y="2298"/>
                    <a:pt x="1045" y="2528"/>
                  </a:cubicBezTo>
                  <a:cubicBezTo>
                    <a:pt x="895" y="3010"/>
                    <a:pt x="745" y="3492"/>
                    <a:pt x="595" y="3974"/>
                  </a:cubicBezTo>
                  <a:cubicBezTo>
                    <a:pt x="571" y="4050"/>
                    <a:pt x="599" y="4109"/>
                    <a:pt x="647" y="4145"/>
                  </a:cubicBezTo>
                  <a:cubicBezTo>
                    <a:pt x="693" y="4203"/>
                    <a:pt x="771" y="4228"/>
                    <a:pt x="849" y="4169"/>
                  </a:cubicBezTo>
                  <a:cubicBezTo>
                    <a:pt x="1245" y="3871"/>
                    <a:pt x="1641" y="3573"/>
                    <a:pt x="2037" y="3274"/>
                  </a:cubicBezTo>
                  <a:cubicBezTo>
                    <a:pt x="2431" y="3570"/>
                    <a:pt x="2824" y="3866"/>
                    <a:pt x="3218" y="4162"/>
                  </a:cubicBezTo>
                  <a:cubicBezTo>
                    <a:pt x="3339" y="4253"/>
                    <a:pt x="3521" y="4103"/>
                    <a:pt x="3472" y="3968"/>
                  </a:cubicBezTo>
                  <a:cubicBezTo>
                    <a:pt x="3306" y="3502"/>
                    <a:pt x="3139" y="3036"/>
                    <a:pt x="2972" y="2570"/>
                  </a:cubicBezTo>
                  <a:cubicBezTo>
                    <a:pt x="3296" y="2326"/>
                    <a:pt x="3619" y="2083"/>
                    <a:pt x="3943" y="1839"/>
                  </a:cubicBezTo>
                  <a:cubicBezTo>
                    <a:pt x="4072" y="1741"/>
                    <a:pt x="4042" y="1517"/>
                    <a:pt x="3855" y="1517"/>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grpSp>
        <p:nvGrpSpPr>
          <p:cNvPr id="1393" name="Google Shape;1393;p52"/>
          <p:cNvGrpSpPr/>
          <p:nvPr/>
        </p:nvGrpSpPr>
        <p:grpSpPr>
          <a:xfrm>
            <a:off x="2850812" y="1314194"/>
            <a:ext cx="7253903" cy="3648136"/>
            <a:chOff x="1051533" y="539507"/>
            <a:chExt cx="7253903" cy="3648136"/>
          </a:xfrm>
        </p:grpSpPr>
        <p:grpSp>
          <p:nvGrpSpPr>
            <p:cNvPr id="1394" name="Google Shape;1394;p52"/>
            <p:cNvGrpSpPr/>
            <p:nvPr/>
          </p:nvGrpSpPr>
          <p:grpSpPr>
            <a:xfrm rot="1708010">
              <a:off x="7052777" y="756409"/>
              <a:ext cx="1121684" cy="834088"/>
              <a:chOff x="7630725" y="1440226"/>
              <a:chExt cx="4404043" cy="3274862"/>
            </a:xfrm>
          </p:grpSpPr>
          <p:sp>
            <p:nvSpPr>
              <p:cNvPr id="1395" name="Google Shape;1395;p52"/>
              <p:cNvSpPr/>
              <p:nvPr/>
            </p:nvSpPr>
            <p:spPr>
              <a:xfrm>
                <a:off x="10019913" y="3154726"/>
                <a:ext cx="1707956" cy="1062315"/>
              </a:xfrm>
              <a:custGeom>
                <a:avLst/>
                <a:gdLst/>
                <a:ahLst/>
                <a:cxnLst/>
                <a:rect l="l" t="t" r="r" b="b"/>
                <a:pathLst>
                  <a:path w="233" h="145" extrusionOk="0">
                    <a:moveTo>
                      <a:pt x="43" y="0"/>
                    </a:moveTo>
                    <a:cubicBezTo>
                      <a:pt x="121" y="39"/>
                      <a:pt x="121" y="39"/>
                      <a:pt x="121" y="39"/>
                    </a:cubicBezTo>
                    <a:cubicBezTo>
                      <a:pt x="0" y="43"/>
                      <a:pt x="0" y="43"/>
                      <a:pt x="0" y="43"/>
                    </a:cubicBezTo>
                    <a:cubicBezTo>
                      <a:pt x="11" y="60"/>
                      <a:pt x="11" y="60"/>
                      <a:pt x="11" y="60"/>
                    </a:cubicBezTo>
                    <a:cubicBezTo>
                      <a:pt x="108" y="88"/>
                      <a:pt x="207" y="145"/>
                      <a:pt x="207" y="145"/>
                    </a:cubicBezTo>
                    <a:cubicBezTo>
                      <a:pt x="233" y="59"/>
                      <a:pt x="233" y="59"/>
                      <a:pt x="233" y="59"/>
                    </a:cubicBezTo>
                    <a:cubicBezTo>
                      <a:pt x="168" y="23"/>
                      <a:pt x="102" y="6"/>
                      <a:pt x="43" y="0"/>
                    </a:cubicBezTo>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396" name="Google Shape;1396;p52"/>
              <p:cNvSpPr/>
              <p:nvPr/>
            </p:nvSpPr>
            <p:spPr>
              <a:xfrm>
                <a:off x="9983400" y="2165713"/>
                <a:ext cx="2051368" cy="857179"/>
              </a:xfrm>
              <a:custGeom>
                <a:avLst/>
                <a:gdLst/>
                <a:ahLst/>
                <a:cxnLst/>
                <a:rect l="l" t="t" r="r" b="b"/>
                <a:pathLst>
                  <a:path w="280" h="117" extrusionOk="0">
                    <a:moveTo>
                      <a:pt x="19" y="26"/>
                    </a:moveTo>
                    <a:cubicBezTo>
                      <a:pt x="0" y="63"/>
                      <a:pt x="0" y="63"/>
                      <a:pt x="0" y="63"/>
                    </a:cubicBezTo>
                    <a:cubicBezTo>
                      <a:pt x="120" y="56"/>
                      <a:pt x="120" y="56"/>
                      <a:pt x="120" y="56"/>
                    </a:cubicBezTo>
                    <a:cubicBezTo>
                      <a:pt x="90" y="75"/>
                      <a:pt x="90" y="75"/>
                      <a:pt x="90" y="75"/>
                    </a:cubicBezTo>
                    <a:cubicBezTo>
                      <a:pt x="143" y="78"/>
                      <a:pt x="202" y="90"/>
                      <a:pt x="262" y="117"/>
                    </a:cubicBezTo>
                    <a:cubicBezTo>
                      <a:pt x="280" y="60"/>
                      <a:pt x="280" y="60"/>
                      <a:pt x="280" y="60"/>
                    </a:cubicBezTo>
                    <a:cubicBezTo>
                      <a:pt x="186" y="0"/>
                      <a:pt x="89" y="7"/>
                      <a:pt x="19" y="26"/>
                    </a:cubicBez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397" name="Google Shape;1397;p52"/>
              <p:cNvSpPr/>
              <p:nvPr/>
            </p:nvSpPr>
            <p:spPr>
              <a:xfrm>
                <a:off x="10115163" y="2714988"/>
                <a:ext cx="1787620" cy="871359"/>
              </a:xfrm>
              <a:custGeom>
                <a:avLst/>
                <a:gdLst/>
                <a:ahLst/>
                <a:cxnLst/>
                <a:rect l="l" t="t" r="r" b="b"/>
                <a:pathLst>
                  <a:path w="244" h="119" extrusionOk="0">
                    <a:moveTo>
                      <a:pt x="72" y="0"/>
                    </a:moveTo>
                    <a:cubicBezTo>
                      <a:pt x="0" y="45"/>
                      <a:pt x="0" y="45"/>
                      <a:pt x="0" y="45"/>
                    </a:cubicBezTo>
                    <a:cubicBezTo>
                      <a:pt x="30" y="60"/>
                      <a:pt x="30" y="60"/>
                      <a:pt x="30" y="60"/>
                    </a:cubicBezTo>
                    <a:cubicBezTo>
                      <a:pt x="89" y="66"/>
                      <a:pt x="155" y="83"/>
                      <a:pt x="220" y="119"/>
                    </a:cubicBezTo>
                    <a:cubicBezTo>
                      <a:pt x="244" y="42"/>
                      <a:pt x="244" y="42"/>
                      <a:pt x="244" y="42"/>
                    </a:cubicBezTo>
                    <a:cubicBezTo>
                      <a:pt x="184" y="15"/>
                      <a:pt x="125" y="3"/>
                      <a:pt x="72" y="0"/>
                    </a:cubicBez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398" name="Google Shape;1398;p52"/>
              <p:cNvSpPr/>
              <p:nvPr/>
            </p:nvSpPr>
            <p:spPr>
              <a:xfrm>
                <a:off x="10642213" y="2714988"/>
                <a:ext cx="1260809" cy="308038"/>
              </a:xfrm>
              <a:custGeom>
                <a:avLst/>
                <a:gdLst/>
                <a:ahLst/>
                <a:cxnLst/>
                <a:rect l="l" t="t" r="r" b="b"/>
                <a:pathLst>
                  <a:path w="172" h="42" extrusionOk="0">
                    <a:moveTo>
                      <a:pt x="0" y="0"/>
                    </a:moveTo>
                    <a:cubicBezTo>
                      <a:pt x="0" y="0"/>
                      <a:pt x="0" y="0"/>
                      <a:pt x="0" y="0"/>
                    </a:cubicBezTo>
                    <a:cubicBezTo>
                      <a:pt x="53" y="3"/>
                      <a:pt x="112" y="15"/>
                      <a:pt x="172" y="42"/>
                    </a:cubicBezTo>
                    <a:cubicBezTo>
                      <a:pt x="172" y="42"/>
                      <a:pt x="172" y="42"/>
                      <a:pt x="172" y="42"/>
                    </a:cubicBezTo>
                    <a:cubicBezTo>
                      <a:pt x="112" y="15"/>
                      <a:pt x="53" y="3"/>
                      <a:pt x="0" y="0"/>
                    </a:cubicBezTo>
                  </a:path>
                </a:pathLst>
              </a:custGeom>
              <a:solidFill>
                <a:srgbClr val="40388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399" name="Google Shape;1399;p52"/>
              <p:cNvSpPr/>
              <p:nvPr/>
            </p:nvSpPr>
            <p:spPr>
              <a:xfrm>
                <a:off x="7630725" y="1440226"/>
                <a:ext cx="3274862" cy="3274862"/>
              </a:xfrm>
              <a:custGeom>
                <a:avLst/>
                <a:gdLst/>
                <a:ahLst/>
                <a:cxnLst/>
                <a:rect l="l" t="t" r="r" b="b"/>
                <a:pathLst>
                  <a:path w="447" h="447" extrusionOk="0">
                    <a:moveTo>
                      <a:pt x="273" y="0"/>
                    </a:moveTo>
                    <a:cubicBezTo>
                      <a:pt x="218" y="108"/>
                      <a:pt x="218" y="108"/>
                      <a:pt x="218" y="108"/>
                    </a:cubicBezTo>
                    <a:cubicBezTo>
                      <a:pt x="155" y="6"/>
                      <a:pt x="155" y="6"/>
                      <a:pt x="155" y="6"/>
                    </a:cubicBezTo>
                    <a:cubicBezTo>
                      <a:pt x="161" y="126"/>
                      <a:pt x="161" y="126"/>
                      <a:pt x="161" y="126"/>
                    </a:cubicBezTo>
                    <a:cubicBezTo>
                      <a:pt x="55" y="69"/>
                      <a:pt x="55" y="69"/>
                      <a:pt x="55" y="69"/>
                    </a:cubicBezTo>
                    <a:cubicBezTo>
                      <a:pt x="121" y="170"/>
                      <a:pt x="121" y="170"/>
                      <a:pt x="121" y="170"/>
                    </a:cubicBezTo>
                    <a:cubicBezTo>
                      <a:pt x="0" y="174"/>
                      <a:pt x="0" y="174"/>
                      <a:pt x="0" y="174"/>
                    </a:cubicBezTo>
                    <a:cubicBezTo>
                      <a:pt x="108" y="229"/>
                      <a:pt x="108" y="229"/>
                      <a:pt x="108" y="229"/>
                    </a:cubicBezTo>
                    <a:cubicBezTo>
                      <a:pt x="5" y="292"/>
                      <a:pt x="5" y="292"/>
                      <a:pt x="5" y="292"/>
                    </a:cubicBezTo>
                    <a:cubicBezTo>
                      <a:pt x="126" y="286"/>
                      <a:pt x="126" y="286"/>
                      <a:pt x="126" y="286"/>
                    </a:cubicBezTo>
                    <a:cubicBezTo>
                      <a:pt x="69" y="392"/>
                      <a:pt x="69" y="392"/>
                      <a:pt x="69" y="392"/>
                    </a:cubicBezTo>
                    <a:cubicBezTo>
                      <a:pt x="170" y="326"/>
                      <a:pt x="170" y="326"/>
                      <a:pt x="170" y="326"/>
                    </a:cubicBezTo>
                    <a:cubicBezTo>
                      <a:pt x="174" y="447"/>
                      <a:pt x="174" y="447"/>
                      <a:pt x="174" y="447"/>
                    </a:cubicBezTo>
                    <a:cubicBezTo>
                      <a:pt x="228" y="339"/>
                      <a:pt x="228" y="339"/>
                      <a:pt x="228" y="339"/>
                    </a:cubicBezTo>
                    <a:cubicBezTo>
                      <a:pt x="292" y="442"/>
                      <a:pt x="292" y="442"/>
                      <a:pt x="292" y="442"/>
                    </a:cubicBezTo>
                    <a:cubicBezTo>
                      <a:pt x="285" y="321"/>
                      <a:pt x="285" y="321"/>
                      <a:pt x="285" y="321"/>
                    </a:cubicBezTo>
                    <a:cubicBezTo>
                      <a:pt x="392" y="378"/>
                      <a:pt x="392" y="378"/>
                      <a:pt x="392" y="378"/>
                    </a:cubicBezTo>
                    <a:cubicBezTo>
                      <a:pt x="337" y="294"/>
                      <a:pt x="337" y="294"/>
                      <a:pt x="337" y="294"/>
                    </a:cubicBezTo>
                    <a:cubicBezTo>
                      <a:pt x="337" y="294"/>
                      <a:pt x="337" y="294"/>
                      <a:pt x="337" y="294"/>
                    </a:cubicBezTo>
                    <a:cubicBezTo>
                      <a:pt x="326" y="277"/>
                      <a:pt x="326" y="277"/>
                      <a:pt x="326" y="277"/>
                    </a:cubicBezTo>
                    <a:cubicBezTo>
                      <a:pt x="447" y="273"/>
                      <a:pt x="447" y="273"/>
                      <a:pt x="447" y="273"/>
                    </a:cubicBezTo>
                    <a:cubicBezTo>
                      <a:pt x="339" y="219"/>
                      <a:pt x="339" y="219"/>
                      <a:pt x="339" y="219"/>
                    </a:cubicBezTo>
                    <a:cubicBezTo>
                      <a:pt x="411" y="174"/>
                      <a:pt x="411" y="174"/>
                      <a:pt x="411" y="174"/>
                    </a:cubicBezTo>
                    <a:cubicBezTo>
                      <a:pt x="411" y="174"/>
                      <a:pt x="411" y="174"/>
                      <a:pt x="411" y="174"/>
                    </a:cubicBezTo>
                    <a:cubicBezTo>
                      <a:pt x="441" y="155"/>
                      <a:pt x="441" y="155"/>
                      <a:pt x="441" y="155"/>
                    </a:cubicBezTo>
                    <a:cubicBezTo>
                      <a:pt x="321" y="162"/>
                      <a:pt x="321" y="162"/>
                      <a:pt x="321" y="162"/>
                    </a:cubicBezTo>
                    <a:cubicBezTo>
                      <a:pt x="378" y="55"/>
                      <a:pt x="378" y="55"/>
                      <a:pt x="378" y="55"/>
                    </a:cubicBezTo>
                    <a:cubicBezTo>
                      <a:pt x="277" y="121"/>
                      <a:pt x="277" y="121"/>
                      <a:pt x="277" y="121"/>
                    </a:cubicBezTo>
                    <a:cubicBezTo>
                      <a:pt x="273" y="0"/>
                      <a:pt x="273" y="0"/>
                      <a:pt x="273" y="0"/>
                    </a:cubicBezTo>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400" name="Google Shape;1400;p52"/>
              <p:cNvSpPr/>
              <p:nvPr/>
            </p:nvSpPr>
            <p:spPr>
              <a:xfrm>
                <a:off x="9983400" y="2575288"/>
                <a:ext cx="879634" cy="139728"/>
              </a:xfrm>
              <a:custGeom>
                <a:avLst/>
                <a:gdLst/>
                <a:ahLst/>
                <a:cxnLst/>
                <a:rect l="l" t="t" r="r" b="b"/>
                <a:pathLst>
                  <a:path w="120" h="19" extrusionOk="0">
                    <a:moveTo>
                      <a:pt x="120" y="0"/>
                    </a:moveTo>
                    <a:cubicBezTo>
                      <a:pt x="90" y="19"/>
                      <a:pt x="90" y="19"/>
                      <a:pt x="90" y="19"/>
                    </a:cubicBezTo>
                    <a:cubicBezTo>
                      <a:pt x="90" y="19"/>
                      <a:pt x="90" y="19"/>
                      <a:pt x="90" y="19"/>
                    </a:cubicBezTo>
                    <a:cubicBezTo>
                      <a:pt x="120" y="0"/>
                      <a:pt x="120" y="0"/>
                      <a:pt x="120" y="0"/>
                    </a:cubicBezTo>
                    <a:moveTo>
                      <a:pt x="120" y="0"/>
                    </a:moveTo>
                    <a:cubicBezTo>
                      <a:pt x="0" y="7"/>
                      <a:pt x="0" y="7"/>
                      <a:pt x="0" y="7"/>
                    </a:cubicBezTo>
                    <a:cubicBezTo>
                      <a:pt x="120" y="0"/>
                      <a:pt x="120" y="0"/>
                      <a:pt x="120" y="0"/>
                    </a:cubicBezTo>
                  </a:path>
                </a:pathLst>
              </a:custGeom>
              <a:solidFill>
                <a:srgbClr val="2C524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401" name="Google Shape;1401;p52"/>
              <p:cNvSpPr/>
              <p:nvPr/>
            </p:nvSpPr>
            <p:spPr>
              <a:xfrm>
                <a:off x="10115163" y="2714988"/>
                <a:ext cx="526923" cy="330220"/>
              </a:xfrm>
              <a:custGeom>
                <a:avLst/>
                <a:gdLst/>
                <a:ahLst/>
                <a:cxnLst/>
                <a:rect l="l" t="t" r="r" b="b"/>
                <a:pathLst>
                  <a:path w="72" h="45" extrusionOk="0">
                    <a:moveTo>
                      <a:pt x="0" y="45"/>
                    </a:moveTo>
                    <a:cubicBezTo>
                      <a:pt x="0" y="45"/>
                      <a:pt x="0" y="45"/>
                      <a:pt x="0" y="45"/>
                    </a:cubicBezTo>
                    <a:moveTo>
                      <a:pt x="72" y="0"/>
                    </a:moveTo>
                    <a:cubicBezTo>
                      <a:pt x="0" y="45"/>
                      <a:pt x="0" y="45"/>
                      <a:pt x="0" y="45"/>
                    </a:cubicBezTo>
                    <a:cubicBezTo>
                      <a:pt x="72" y="0"/>
                      <a:pt x="72" y="0"/>
                      <a:pt x="72" y="0"/>
                    </a:cubicBezTo>
                    <a:cubicBezTo>
                      <a:pt x="72" y="0"/>
                      <a:pt x="72" y="0"/>
                      <a:pt x="72" y="0"/>
                    </a:cubicBezTo>
                    <a:cubicBezTo>
                      <a:pt x="72" y="0"/>
                      <a:pt x="72" y="0"/>
                      <a:pt x="72" y="0"/>
                    </a:cubicBezTo>
                    <a:cubicBezTo>
                      <a:pt x="72" y="0"/>
                      <a:pt x="72" y="0"/>
                      <a:pt x="72" y="0"/>
                    </a:cubicBezTo>
                  </a:path>
                </a:pathLst>
              </a:custGeom>
              <a:solidFill>
                <a:srgbClr val="7C354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402" name="Google Shape;1402;p52"/>
              <p:cNvSpPr/>
              <p:nvPr/>
            </p:nvSpPr>
            <p:spPr>
              <a:xfrm>
                <a:off x="10642213" y="2714988"/>
                <a:ext cx="0" cy="0"/>
              </a:xfrm>
              <a:prstGeom prst="ellipse">
                <a:avLst/>
              </a:prstGeom>
              <a:solidFill>
                <a:srgbClr val="36334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grpSp>
        <p:grpSp>
          <p:nvGrpSpPr>
            <p:cNvPr id="1403" name="Google Shape;1403;p52"/>
            <p:cNvGrpSpPr/>
            <p:nvPr/>
          </p:nvGrpSpPr>
          <p:grpSpPr>
            <a:xfrm>
              <a:off x="1051533" y="3387000"/>
              <a:ext cx="940347" cy="800644"/>
              <a:chOff x="8903709" y="2181500"/>
              <a:chExt cx="1669650" cy="1421850"/>
            </a:xfrm>
          </p:grpSpPr>
          <p:sp>
            <p:nvSpPr>
              <p:cNvPr id="1404" name="Google Shape;1404;p52"/>
              <p:cNvSpPr/>
              <p:nvPr/>
            </p:nvSpPr>
            <p:spPr>
              <a:xfrm>
                <a:off x="8903709" y="2181500"/>
                <a:ext cx="1535591" cy="1421850"/>
              </a:xfrm>
              <a:custGeom>
                <a:avLst/>
                <a:gdLst/>
                <a:ahLst/>
                <a:cxnLst/>
                <a:rect l="l" t="t" r="r" b="b"/>
                <a:pathLst>
                  <a:path w="407" h="376" extrusionOk="0">
                    <a:moveTo>
                      <a:pt x="283" y="68"/>
                    </a:moveTo>
                    <a:cubicBezTo>
                      <a:pt x="91" y="0"/>
                      <a:pt x="0" y="318"/>
                      <a:pt x="217" y="359"/>
                    </a:cubicBezTo>
                    <a:cubicBezTo>
                      <a:pt x="308" y="376"/>
                      <a:pt x="376" y="336"/>
                      <a:pt x="393" y="237"/>
                    </a:cubicBezTo>
                    <a:cubicBezTo>
                      <a:pt x="407" y="151"/>
                      <a:pt x="362" y="92"/>
                      <a:pt x="283" y="68"/>
                    </a:cubicBezTo>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405" name="Google Shape;1405;p52"/>
              <p:cNvSpPr/>
              <p:nvPr/>
            </p:nvSpPr>
            <p:spPr>
              <a:xfrm>
                <a:off x="9399323" y="2352122"/>
                <a:ext cx="613424" cy="548428"/>
              </a:xfrm>
              <a:custGeom>
                <a:avLst/>
                <a:gdLst/>
                <a:ahLst/>
                <a:cxnLst/>
                <a:rect l="l" t="t" r="r" b="b"/>
                <a:pathLst>
                  <a:path w="163" h="145" extrusionOk="0">
                    <a:moveTo>
                      <a:pt x="8" y="74"/>
                    </a:moveTo>
                    <a:cubicBezTo>
                      <a:pt x="16" y="84"/>
                      <a:pt x="28" y="88"/>
                      <a:pt x="40" y="91"/>
                    </a:cubicBezTo>
                    <a:cubicBezTo>
                      <a:pt x="49" y="93"/>
                      <a:pt x="58" y="94"/>
                      <a:pt x="65" y="99"/>
                    </a:cubicBezTo>
                    <a:cubicBezTo>
                      <a:pt x="73" y="106"/>
                      <a:pt x="76" y="115"/>
                      <a:pt x="80" y="124"/>
                    </a:cubicBezTo>
                    <a:cubicBezTo>
                      <a:pt x="84" y="131"/>
                      <a:pt x="89" y="139"/>
                      <a:pt x="97" y="142"/>
                    </a:cubicBezTo>
                    <a:cubicBezTo>
                      <a:pt x="105" y="145"/>
                      <a:pt x="113" y="140"/>
                      <a:pt x="118" y="133"/>
                    </a:cubicBezTo>
                    <a:cubicBezTo>
                      <a:pt x="125" y="125"/>
                      <a:pt x="123" y="113"/>
                      <a:pt x="123" y="103"/>
                    </a:cubicBezTo>
                    <a:cubicBezTo>
                      <a:pt x="123" y="92"/>
                      <a:pt x="123" y="80"/>
                      <a:pt x="129" y="70"/>
                    </a:cubicBezTo>
                    <a:cubicBezTo>
                      <a:pt x="138" y="54"/>
                      <a:pt x="157" y="44"/>
                      <a:pt x="163" y="27"/>
                    </a:cubicBezTo>
                    <a:cubicBezTo>
                      <a:pt x="159" y="26"/>
                      <a:pt x="156" y="24"/>
                      <a:pt x="152" y="23"/>
                    </a:cubicBezTo>
                    <a:cubicBezTo>
                      <a:pt x="87" y="0"/>
                      <a:pt x="34" y="21"/>
                      <a:pt x="0" y="61"/>
                    </a:cubicBezTo>
                    <a:cubicBezTo>
                      <a:pt x="2" y="66"/>
                      <a:pt x="5" y="70"/>
                      <a:pt x="8" y="74"/>
                    </a:cubicBez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406" name="Google Shape;1406;p52"/>
              <p:cNvSpPr/>
              <p:nvPr/>
            </p:nvSpPr>
            <p:spPr>
              <a:xfrm>
                <a:off x="9846188" y="3075235"/>
                <a:ext cx="507801" cy="463117"/>
              </a:xfrm>
              <a:custGeom>
                <a:avLst/>
                <a:gdLst/>
                <a:ahLst/>
                <a:cxnLst/>
                <a:rect l="l" t="t" r="r" b="b"/>
                <a:pathLst>
                  <a:path w="135" h="123" extrusionOk="0">
                    <a:moveTo>
                      <a:pt x="135" y="32"/>
                    </a:moveTo>
                    <a:cubicBezTo>
                      <a:pt x="132" y="25"/>
                      <a:pt x="126" y="20"/>
                      <a:pt x="117" y="19"/>
                    </a:cubicBezTo>
                    <a:cubicBezTo>
                      <a:pt x="104" y="17"/>
                      <a:pt x="91" y="24"/>
                      <a:pt x="78" y="22"/>
                    </a:cubicBezTo>
                    <a:cubicBezTo>
                      <a:pt x="63" y="20"/>
                      <a:pt x="52" y="9"/>
                      <a:pt x="39" y="4"/>
                    </a:cubicBezTo>
                    <a:cubicBezTo>
                      <a:pt x="34" y="2"/>
                      <a:pt x="28" y="0"/>
                      <a:pt x="22" y="1"/>
                    </a:cubicBezTo>
                    <a:cubicBezTo>
                      <a:pt x="16" y="2"/>
                      <a:pt x="11" y="8"/>
                      <a:pt x="7" y="13"/>
                    </a:cubicBezTo>
                    <a:cubicBezTo>
                      <a:pt x="0" y="23"/>
                      <a:pt x="0" y="34"/>
                      <a:pt x="7" y="44"/>
                    </a:cubicBezTo>
                    <a:cubicBezTo>
                      <a:pt x="14" y="54"/>
                      <a:pt x="24" y="62"/>
                      <a:pt x="32" y="71"/>
                    </a:cubicBezTo>
                    <a:cubicBezTo>
                      <a:pt x="38" y="76"/>
                      <a:pt x="42" y="83"/>
                      <a:pt x="43" y="90"/>
                    </a:cubicBezTo>
                    <a:cubicBezTo>
                      <a:pt x="44" y="97"/>
                      <a:pt x="43" y="104"/>
                      <a:pt x="42" y="110"/>
                    </a:cubicBezTo>
                    <a:cubicBezTo>
                      <a:pt x="41" y="114"/>
                      <a:pt x="40" y="119"/>
                      <a:pt x="41" y="123"/>
                    </a:cubicBezTo>
                    <a:cubicBezTo>
                      <a:pt x="85" y="113"/>
                      <a:pt x="119" y="83"/>
                      <a:pt x="135" y="32"/>
                    </a:cubicBez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407" name="Google Shape;1407;p52"/>
              <p:cNvSpPr/>
              <p:nvPr/>
            </p:nvSpPr>
            <p:spPr>
              <a:xfrm>
                <a:off x="9253076" y="2924925"/>
                <a:ext cx="410303" cy="589053"/>
              </a:xfrm>
              <a:custGeom>
                <a:avLst/>
                <a:gdLst/>
                <a:ahLst/>
                <a:cxnLst/>
                <a:rect l="l" t="t" r="r" b="b"/>
                <a:pathLst>
                  <a:path w="109" h="157" extrusionOk="0">
                    <a:moveTo>
                      <a:pt x="88" y="125"/>
                    </a:moveTo>
                    <a:cubicBezTo>
                      <a:pt x="84" y="116"/>
                      <a:pt x="82" y="107"/>
                      <a:pt x="83" y="97"/>
                    </a:cubicBezTo>
                    <a:cubicBezTo>
                      <a:pt x="85" y="88"/>
                      <a:pt x="89" y="79"/>
                      <a:pt x="93" y="70"/>
                    </a:cubicBezTo>
                    <a:cubicBezTo>
                      <a:pt x="101" y="55"/>
                      <a:pt x="109" y="35"/>
                      <a:pt x="97" y="19"/>
                    </a:cubicBezTo>
                    <a:cubicBezTo>
                      <a:pt x="82" y="0"/>
                      <a:pt x="59" y="10"/>
                      <a:pt x="43" y="20"/>
                    </a:cubicBezTo>
                    <a:cubicBezTo>
                      <a:pt x="34" y="26"/>
                      <a:pt x="25" y="33"/>
                      <a:pt x="14" y="36"/>
                    </a:cubicBezTo>
                    <a:cubicBezTo>
                      <a:pt x="9" y="38"/>
                      <a:pt x="5" y="39"/>
                      <a:pt x="0" y="39"/>
                    </a:cubicBezTo>
                    <a:cubicBezTo>
                      <a:pt x="6" y="89"/>
                      <a:pt x="37" y="136"/>
                      <a:pt x="99" y="157"/>
                    </a:cubicBezTo>
                    <a:cubicBezTo>
                      <a:pt x="98" y="145"/>
                      <a:pt x="93" y="135"/>
                      <a:pt x="88" y="125"/>
                    </a:cubicBez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408" name="Google Shape;1408;p52"/>
              <p:cNvSpPr/>
              <p:nvPr/>
            </p:nvSpPr>
            <p:spPr>
              <a:xfrm>
                <a:off x="10098058" y="2660867"/>
                <a:ext cx="296556" cy="284370"/>
              </a:xfrm>
              <a:custGeom>
                <a:avLst/>
                <a:gdLst/>
                <a:ahLst/>
                <a:cxnLst/>
                <a:rect l="l" t="t" r="r" b="b"/>
                <a:pathLst>
                  <a:path w="78" h="75" extrusionOk="0">
                    <a:moveTo>
                      <a:pt x="23" y="16"/>
                    </a:moveTo>
                    <a:cubicBezTo>
                      <a:pt x="16" y="19"/>
                      <a:pt x="10" y="23"/>
                      <a:pt x="6" y="30"/>
                    </a:cubicBezTo>
                    <a:cubicBezTo>
                      <a:pt x="2" y="36"/>
                      <a:pt x="0" y="45"/>
                      <a:pt x="1" y="53"/>
                    </a:cubicBezTo>
                    <a:cubicBezTo>
                      <a:pt x="4" y="66"/>
                      <a:pt x="18" y="72"/>
                      <a:pt x="30" y="74"/>
                    </a:cubicBezTo>
                    <a:cubicBezTo>
                      <a:pt x="38" y="75"/>
                      <a:pt x="46" y="74"/>
                      <a:pt x="53" y="71"/>
                    </a:cubicBezTo>
                    <a:cubicBezTo>
                      <a:pt x="61" y="69"/>
                      <a:pt x="69" y="67"/>
                      <a:pt x="78" y="66"/>
                    </a:cubicBezTo>
                    <a:cubicBezTo>
                      <a:pt x="76" y="41"/>
                      <a:pt x="68" y="19"/>
                      <a:pt x="54" y="0"/>
                    </a:cubicBezTo>
                    <a:cubicBezTo>
                      <a:pt x="45" y="7"/>
                      <a:pt x="34" y="11"/>
                      <a:pt x="23" y="16"/>
                    </a:cubicBez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409" name="Google Shape;1409;p52"/>
              <p:cNvSpPr/>
              <p:nvPr/>
            </p:nvSpPr>
            <p:spPr>
              <a:xfrm>
                <a:off x="9968061" y="2591806"/>
                <a:ext cx="125935" cy="121873"/>
              </a:xfrm>
              <a:custGeom>
                <a:avLst/>
                <a:gdLst/>
                <a:ahLst/>
                <a:cxnLst/>
                <a:rect l="l" t="t" r="r" b="b"/>
                <a:pathLst>
                  <a:path w="34" h="33" extrusionOk="0">
                    <a:moveTo>
                      <a:pt x="17" y="33"/>
                    </a:moveTo>
                    <a:cubicBezTo>
                      <a:pt x="26" y="33"/>
                      <a:pt x="34" y="25"/>
                      <a:pt x="34" y="17"/>
                    </a:cubicBezTo>
                    <a:cubicBezTo>
                      <a:pt x="33" y="8"/>
                      <a:pt x="27" y="0"/>
                      <a:pt x="17" y="0"/>
                    </a:cubicBezTo>
                    <a:cubicBezTo>
                      <a:pt x="9" y="0"/>
                      <a:pt x="0" y="8"/>
                      <a:pt x="1" y="17"/>
                    </a:cubicBezTo>
                    <a:cubicBezTo>
                      <a:pt x="1" y="26"/>
                      <a:pt x="8" y="33"/>
                      <a:pt x="17" y="33"/>
                    </a:cubicBez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410" name="Google Shape;1410;p52"/>
              <p:cNvSpPr/>
              <p:nvPr/>
            </p:nvSpPr>
            <p:spPr>
              <a:xfrm>
                <a:off x="9346512" y="2835552"/>
                <a:ext cx="105900" cy="101400"/>
              </a:xfrm>
              <a:prstGeom prst="ellipse">
                <a:avLst/>
              </a:pr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411" name="Google Shape;1411;p52"/>
              <p:cNvSpPr/>
              <p:nvPr/>
            </p:nvSpPr>
            <p:spPr>
              <a:xfrm>
                <a:off x="9496821" y="2794927"/>
                <a:ext cx="105623" cy="81249"/>
              </a:xfrm>
              <a:custGeom>
                <a:avLst/>
                <a:gdLst/>
                <a:ahLst/>
                <a:cxnLst/>
                <a:rect l="l" t="t" r="r" b="b"/>
                <a:pathLst>
                  <a:path w="28" h="22" extrusionOk="0">
                    <a:moveTo>
                      <a:pt x="14" y="22"/>
                    </a:moveTo>
                    <a:cubicBezTo>
                      <a:pt x="28" y="22"/>
                      <a:pt x="28" y="0"/>
                      <a:pt x="14" y="0"/>
                    </a:cubicBezTo>
                    <a:cubicBezTo>
                      <a:pt x="0" y="0"/>
                      <a:pt x="0" y="22"/>
                      <a:pt x="14" y="22"/>
                    </a:cubicBez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412" name="Google Shape;1412;p52"/>
              <p:cNvSpPr/>
              <p:nvPr/>
            </p:nvSpPr>
            <p:spPr>
              <a:xfrm>
                <a:off x="9943686" y="2778678"/>
                <a:ext cx="101400" cy="105900"/>
              </a:xfrm>
              <a:prstGeom prst="ellipse">
                <a:avLst/>
              </a:pr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413" name="Google Shape;1413;p52"/>
              <p:cNvSpPr/>
              <p:nvPr/>
            </p:nvSpPr>
            <p:spPr>
              <a:xfrm>
                <a:off x="9691817" y="2941175"/>
                <a:ext cx="170621" cy="166560"/>
              </a:xfrm>
              <a:custGeom>
                <a:avLst/>
                <a:gdLst/>
                <a:ahLst/>
                <a:cxnLst/>
                <a:rect l="l" t="t" r="r" b="b"/>
                <a:pathLst>
                  <a:path w="45" h="44" extrusionOk="0">
                    <a:moveTo>
                      <a:pt x="23" y="44"/>
                    </a:moveTo>
                    <a:cubicBezTo>
                      <a:pt x="34" y="44"/>
                      <a:pt x="45" y="34"/>
                      <a:pt x="45" y="22"/>
                    </a:cubicBezTo>
                    <a:cubicBezTo>
                      <a:pt x="44" y="10"/>
                      <a:pt x="35" y="0"/>
                      <a:pt x="23" y="0"/>
                    </a:cubicBezTo>
                    <a:cubicBezTo>
                      <a:pt x="11" y="0"/>
                      <a:pt x="0" y="10"/>
                      <a:pt x="1" y="22"/>
                    </a:cubicBezTo>
                    <a:cubicBezTo>
                      <a:pt x="1" y="34"/>
                      <a:pt x="10" y="44"/>
                      <a:pt x="23" y="44"/>
                    </a:cubicBez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414" name="Google Shape;1414;p52"/>
              <p:cNvSpPr/>
              <p:nvPr/>
            </p:nvSpPr>
            <p:spPr>
              <a:xfrm>
                <a:off x="9821814" y="3359605"/>
                <a:ext cx="105623" cy="85311"/>
              </a:xfrm>
              <a:custGeom>
                <a:avLst/>
                <a:gdLst/>
                <a:ahLst/>
                <a:cxnLst/>
                <a:rect l="l" t="t" r="r" b="b"/>
                <a:pathLst>
                  <a:path w="29" h="22" extrusionOk="0">
                    <a:moveTo>
                      <a:pt x="15" y="22"/>
                    </a:moveTo>
                    <a:cubicBezTo>
                      <a:pt x="29" y="22"/>
                      <a:pt x="29" y="0"/>
                      <a:pt x="15" y="0"/>
                    </a:cubicBezTo>
                    <a:cubicBezTo>
                      <a:pt x="0" y="0"/>
                      <a:pt x="0" y="22"/>
                      <a:pt x="15" y="22"/>
                    </a:cubicBez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415" name="Google Shape;1415;p52"/>
              <p:cNvSpPr/>
              <p:nvPr/>
            </p:nvSpPr>
            <p:spPr>
              <a:xfrm>
                <a:off x="9033706" y="2685242"/>
                <a:ext cx="1539653" cy="670301"/>
              </a:xfrm>
              <a:custGeom>
                <a:avLst/>
                <a:gdLst/>
                <a:ahLst/>
                <a:cxnLst/>
                <a:rect l="l" t="t" r="r" b="b"/>
                <a:pathLst>
                  <a:path w="408" h="177" extrusionOk="0">
                    <a:moveTo>
                      <a:pt x="66" y="10"/>
                    </a:moveTo>
                    <a:cubicBezTo>
                      <a:pt x="50" y="4"/>
                      <a:pt x="30" y="0"/>
                      <a:pt x="15" y="11"/>
                    </a:cubicBezTo>
                    <a:cubicBezTo>
                      <a:pt x="3" y="19"/>
                      <a:pt x="0" y="34"/>
                      <a:pt x="2" y="47"/>
                    </a:cubicBezTo>
                    <a:cubicBezTo>
                      <a:pt x="6" y="65"/>
                      <a:pt x="19" y="77"/>
                      <a:pt x="34" y="87"/>
                    </a:cubicBezTo>
                    <a:cubicBezTo>
                      <a:pt x="55" y="100"/>
                      <a:pt x="78" y="111"/>
                      <a:pt x="102" y="120"/>
                    </a:cubicBezTo>
                    <a:cubicBezTo>
                      <a:pt x="150" y="138"/>
                      <a:pt x="201" y="153"/>
                      <a:pt x="251" y="163"/>
                    </a:cubicBezTo>
                    <a:cubicBezTo>
                      <a:pt x="280" y="169"/>
                      <a:pt x="309" y="173"/>
                      <a:pt x="338" y="175"/>
                    </a:cubicBezTo>
                    <a:cubicBezTo>
                      <a:pt x="357" y="177"/>
                      <a:pt x="377" y="175"/>
                      <a:pt x="392" y="163"/>
                    </a:cubicBezTo>
                    <a:cubicBezTo>
                      <a:pt x="403" y="154"/>
                      <a:pt x="408" y="139"/>
                      <a:pt x="403" y="126"/>
                    </a:cubicBezTo>
                    <a:cubicBezTo>
                      <a:pt x="397" y="108"/>
                      <a:pt x="379" y="98"/>
                      <a:pt x="362" y="93"/>
                    </a:cubicBezTo>
                    <a:cubicBezTo>
                      <a:pt x="354" y="91"/>
                      <a:pt x="351" y="104"/>
                      <a:pt x="359" y="106"/>
                    </a:cubicBezTo>
                    <a:cubicBezTo>
                      <a:pt x="371" y="110"/>
                      <a:pt x="384" y="117"/>
                      <a:pt x="390" y="129"/>
                    </a:cubicBezTo>
                    <a:cubicBezTo>
                      <a:pt x="394" y="137"/>
                      <a:pt x="392" y="145"/>
                      <a:pt x="385" y="152"/>
                    </a:cubicBezTo>
                    <a:cubicBezTo>
                      <a:pt x="374" y="161"/>
                      <a:pt x="357" y="163"/>
                      <a:pt x="344" y="162"/>
                    </a:cubicBezTo>
                    <a:cubicBezTo>
                      <a:pt x="318" y="161"/>
                      <a:pt x="292" y="157"/>
                      <a:pt x="266" y="152"/>
                    </a:cubicBezTo>
                    <a:cubicBezTo>
                      <a:pt x="219" y="143"/>
                      <a:pt x="174" y="130"/>
                      <a:pt x="129" y="115"/>
                    </a:cubicBezTo>
                    <a:cubicBezTo>
                      <a:pt x="107" y="108"/>
                      <a:pt x="86" y="100"/>
                      <a:pt x="66" y="89"/>
                    </a:cubicBezTo>
                    <a:cubicBezTo>
                      <a:pt x="56" y="84"/>
                      <a:pt x="46" y="79"/>
                      <a:pt x="36" y="72"/>
                    </a:cubicBezTo>
                    <a:cubicBezTo>
                      <a:pt x="30" y="68"/>
                      <a:pt x="25" y="64"/>
                      <a:pt x="21" y="57"/>
                    </a:cubicBezTo>
                    <a:cubicBezTo>
                      <a:pt x="14" y="47"/>
                      <a:pt x="12" y="34"/>
                      <a:pt x="19" y="25"/>
                    </a:cubicBezTo>
                    <a:cubicBezTo>
                      <a:pt x="30" y="12"/>
                      <a:pt x="50" y="17"/>
                      <a:pt x="63" y="23"/>
                    </a:cubicBezTo>
                    <a:cubicBezTo>
                      <a:pt x="71" y="26"/>
                      <a:pt x="74" y="13"/>
                      <a:pt x="66" y="1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416" name="Google Shape;1416;p52"/>
              <p:cNvSpPr/>
              <p:nvPr/>
            </p:nvSpPr>
            <p:spPr>
              <a:xfrm>
                <a:off x="9504946" y="2461808"/>
                <a:ext cx="361555" cy="142185"/>
              </a:xfrm>
              <a:custGeom>
                <a:avLst/>
                <a:gdLst/>
                <a:ahLst/>
                <a:cxnLst/>
                <a:rect l="l" t="t" r="r" b="b"/>
                <a:pathLst>
                  <a:path w="95" h="37" extrusionOk="0">
                    <a:moveTo>
                      <a:pt x="89" y="4"/>
                    </a:moveTo>
                    <a:cubicBezTo>
                      <a:pt x="60" y="0"/>
                      <a:pt x="26" y="5"/>
                      <a:pt x="4" y="27"/>
                    </a:cubicBezTo>
                    <a:cubicBezTo>
                      <a:pt x="0" y="30"/>
                      <a:pt x="6" y="37"/>
                      <a:pt x="10" y="33"/>
                    </a:cubicBezTo>
                    <a:cubicBezTo>
                      <a:pt x="29" y="14"/>
                      <a:pt x="61" y="9"/>
                      <a:pt x="87" y="13"/>
                    </a:cubicBezTo>
                    <a:cubicBezTo>
                      <a:pt x="93" y="14"/>
                      <a:pt x="95" y="5"/>
                      <a:pt x="89" y="4"/>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417" name="Google Shape;1417;p52"/>
              <p:cNvSpPr/>
              <p:nvPr/>
            </p:nvSpPr>
            <p:spPr>
              <a:xfrm>
                <a:off x="9598381" y="2555244"/>
                <a:ext cx="227495" cy="93436"/>
              </a:xfrm>
              <a:custGeom>
                <a:avLst/>
                <a:gdLst/>
                <a:ahLst/>
                <a:cxnLst/>
                <a:rect l="l" t="t" r="r" b="b"/>
                <a:pathLst>
                  <a:path w="61" h="24" extrusionOk="0">
                    <a:moveTo>
                      <a:pt x="55" y="0"/>
                    </a:moveTo>
                    <a:cubicBezTo>
                      <a:pt x="36" y="0"/>
                      <a:pt x="17" y="3"/>
                      <a:pt x="2" y="16"/>
                    </a:cubicBezTo>
                    <a:cubicBezTo>
                      <a:pt x="0" y="17"/>
                      <a:pt x="1" y="20"/>
                      <a:pt x="2" y="22"/>
                    </a:cubicBezTo>
                    <a:cubicBezTo>
                      <a:pt x="4" y="24"/>
                      <a:pt x="7" y="23"/>
                      <a:pt x="8" y="22"/>
                    </a:cubicBezTo>
                    <a:cubicBezTo>
                      <a:pt x="22" y="11"/>
                      <a:pt x="39" y="9"/>
                      <a:pt x="55" y="9"/>
                    </a:cubicBezTo>
                    <a:cubicBezTo>
                      <a:pt x="61" y="9"/>
                      <a:pt x="61" y="0"/>
                      <a:pt x="55"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grpSp>
      </p:grpSp>
      <p:pic>
        <p:nvPicPr>
          <p:cNvPr id="3" name="Picture 2">
            <a:extLst>
              <a:ext uri="{FF2B5EF4-FFF2-40B4-BE49-F238E27FC236}">
                <a16:creationId xmlns:a16="http://schemas.microsoft.com/office/drawing/2014/main" id="{F4048576-D8EB-42F4-9EDE-B3F65D5D2B3C}"/>
              </a:ext>
            </a:extLst>
          </p:cNvPr>
          <p:cNvPicPr>
            <a:picLocks noChangeAspect="1"/>
          </p:cNvPicPr>
          <p:nvPr/>
        </p:nvPicPr>
        <p:blipFill>
          <a:blip r:embed="rId3"/>
          <a:stretch>
            <a:fillRect/>
          </a:stretch>
        </p:blipFill>
        <p:spPr>
          <a:xfrm>
            <a:off x="0" y="2245884"/>
            <a:ext cx="9144000" cy="651732"/>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543"/>
        <p:cNvGrpSpPr/>
        <p:nvPr/>
      </p:nvGrpSpPr>
      <p:grpSpPr>
        <a:xfrm>
          <a:off x="0" y="0"/>
          <a:ext cx="0" cy="0"/>
          <a:chOff x="0" y="0"/>
          <a:chExt cx="0" cy="0"/>
        </a:xfrm>
      </p:grpSpPr>
      <p:grpSp>
        <p:nvGrpSpPr>
          <p:cNvPr id="1544" name="Google Shape;1544;p55"/>
          <p:cNvGrpSpPr/>
          <p:nvPr/>
        </p:nvGrpSpPr>
        <p:grpSpPr>
          <a:xfrm>
            <a:off x="4641780" y="1260432"/>
            <a:ext cx="3432984" cy="2496295"/>
            <a:chOff x="331763" y="414153"/>
            <a:chExt cx="6903246" cy="5019697"/>
          </a:xfrm>
        </p:grpSpPr>
        <p:sp>
          <p:nvSpPr>
            <p:cNvPr id="1545" name="Google Shape;1545;p55"/>
            <p:cNvSpPr/>
            <p:nvPr/>
          </p:nvSpPr>
          <p:spPr>
            <a:xfrm>
              <a:off x="2953125" y="4725150"/>
              <a:ext cx="1660725" cy="708700"/>
            </a:xfrm>
            <a:custGeom>
              <a:avLst/>
              <a:gdLst/>
              <a:ahLst/>
              <a:cxnLst/>
              <a:rect l="l" t="t" r="r" b="b"/>
              <a:pathLst>
                <a:path w="66429" h="28348" extrusionOk="0">
                  <a:moveTo>
                    <a:pt x="6889" y="1"/>
                  </a:moveTo>
                  <a:lnTo>
                    <a:pt x="1" y="28347"/>
                  </a:lnTo>
                  <a:lnTo>
                    <a:pt x="66429" y="28347"/>
                  </a:lnTo>
                  <a:lnTo>
                    <a:pt x="59475" y="1"/>
                  </a:lnTo>
                  <a:lnTo>
                    <a:pt x="33182" y="464"/>
                  </a:lnTo>
                  <a:lnTo>
                    <a:pt x="688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1546;p55"/>
            <p:cNvSpPr/>
            <p:nvPr/>
          </p:nvSpPr>
          <p:spPr>
            <a:xfrm>
              <a:off x="331763" y="414153"/>
              <a:ext cx="6903246" cy="4353879"/>
            </a:xfrm>
            <a:custGeom>
              <a:avLst/>
              <a:gdLst/>
              <a:ahLst/>
              <a:cxnLst/>
              <a:rect l="l" t="t" r="r" b="b"/>
              <a:pathLst>
                <a:path w="248162" h="181204" extrusionOk="0">
                  <a:moveTo>
                    <a:pt x="4636" y="0"/>
                  </a:moveTo>
                  <a:cubicBezTo>
                    <a:pt x="2053" y="0"/>
                    <a:pt x="0" y="2053"/>
                    <a:pt x="0" y="4636"/>
                  </a:cubicBezTo>
                  <a:lnTo>
                    <a:pt x="0" y="176634"/>
                  </a:lnTo>
                  <a:cubicBezTo>
                    <a:pt x="0" y="179151"/>
                    <a:pt x="2053" y="181204"/>
                    <a:pt x="4636" y="181204"/>
                  </a:cubicBezTo>
                  <a:lnTo>
                    <a:pt x="243526" y="181204"/>
                  </a:lnTo>
                  <a:cubicBezTo>
                    <a:pt x="246109" y="181204"/>
                    <a:pt x="248162" y="179151"/>
                    <a:pt x="248162" y="176634"/>
                  </a:cubicBezTo>
                  <a:lnTo>
                    <a:pt x="248162" y="4636"/>
                  </a:lnTo>
                  <a:cubicBezTo>
                    <a:pt x="248162" y="2053"/>
                    <a:pt x="246109" y="0"/>
                    <a:pt x="24352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 name="Google Shape;1547;p55"/>
            <p:cNvSpPr/>
            <p:nvPr/>
          </p:nvSpPr>
          <p:spPr>
            <a:xfrm>
              <a:off x="547300" y="600323"/>
              <a:ext cx="6472159" cy="3981525"/>
            </a:xfrm>
            <a:custGeom>
              <a:avLst/>
              <a:gdLst/>
              <a:ahLst/>
              <a:cxnLst/>
              <a:rect l="l" t="t" r="r" b="b"/>
              <a:pathLst>
                <a:path w="232665" h="165707" extrusionOk="0">
                  <a:moveTo>
                    <a:pt x="1" y="1"/>
                  </a:moveTo>
                  <a:lnTo>
                    <a:pt x="1" y="24307"/>
                  </a:lnTo>
                  <a:lnTo>
                    <a:pt x="1" y="165707"/>
                  </a:lnTo>
                  <a:lnTo>
                    <a:pt x="232665" y="165707"/>
                  </a:lnTo>
                  <a:lnTo>
                    <a:pt x="232665" y="121532"/>
                  </a:lnTo>
                  <a:lnTo>
                    <a:pt x="23266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 name="Google Shape;1548;p55"/>
            <p:cNvSpPr/>
            <p:nvPr/>
          </p:nvSpPr>
          <p:spPr>
            <a:xfrm>
              <a:off x="2772650" y="5206975"/>
              <a:ext cx="2020025" cy="226875"/>
            </a:xfrm>
            <a:custGeom>
              <a:avLst/>
              <a:gdLst/>
              <a:ahLst/>
              <a:cxnLst/>
              <a:rect l="l" t="t" r="r" b="b"/>
              <a:pathLst>
                <a:path w="80801" h="9075" extrusionOk="0">
                  <a:moveTo>
                    <a:pt x="4571" y="1"/>
                  </a:moveTo>
                  <a:cubicBezTo>
                    <a:pt x="2054" y="1"/>
                    <a:pt x="1" y="2054"/>
                    <a:pt x="1" y="4570"/>
                  </a:cubicBezTo>
                  <a:cubicBezTo>
                    <a:pt x="1" y="7021"/>
                    <a:pt x="2054" y="9074"/>
                    <a:pt x="4571" y="9074"/>
                  </a:cubicBezTo>
                  <a:lnTo>
                    <a:pt x="76297" y="9074"/>
                  </a:lnTo>
                  <a:cubicBezTo>
                    <a:pt x="78814" y="9074"/>
                    <a:pt x="80801" y="7021"/>
                    <a:pt x="80801" y="4570"/>
                  </a:cubicBezTo>
                  <a:cubicBezTo>
                    <a:pt x="80801" y="2054"/>
                    <a:pt x="78814" y="1"/>
                    <a:pt x="762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549" name="Google Shape;1549;p55"/>
          <p:cNvPicPr preferRelativeResize="0"/>
          <p:nvPr/>
        </p:nvPicPr>
        <p:blipFill rotWithShape="1">
          <a:blip r:embed="rId3">
            <a:alphaModFix/>
          </a:blip>
          <a:srcRect l="3891" r="3882"/>
          <a:stretch/>
        </p:blipFill>
        <p:spPr>
          <a:xfrm>
            <a:off x="4733678" y="1352658"/>
            <a:ext cx="3249110" cy="1981718"/>
          </a:xfrm>
          <a:prstGeom prst="rect">
            <a:avLst/>
          </a:prstGeom>
          <a:noFill/>
          <a:ln>
            <a:noFill/>
          </a:ln>
        </p:spPr>
      </p:pic>
      <p:sp>
        <p:nvSpPr>
          <p:cNvPr id="1550" name="Google Shape;1550;p55"/>
          <p:cNvSpPr txBox="1">
            <a:spLocks noGrp="1"/>
          </p:cNvSpPr>
          <p:nvPr>
            <p:ph type="title"/>
          </p:nvPr>
        </p:nvSpPr>
        <p:spPr>
          <a:xfrm>
            <a:off x="393873" y="197232"/>
            <a:ext cx="2749500" cy="1063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3</a:t>
            </a:r>
            <a:r>
              <a:rPr lang="en-US" sz="1800" dirty="0"/>
              <a:t>. Shopping Cart and Checkout</a:t>
            </a:r>
            <a:endParaRPr sz="1800" dirty="0"/>
          </a:p>
        </p:txBody>
      </p:sp>
      <p:sp>
        <p:nvSpPr>
          <p:cNvPr id="1551" name="Google Shape;1551;p55"/>
          <p:cNvSpPr txBox="1">
            <a:spLocks noGrp="1"/>
          </p:cNvSpPr>
          <p:nvPr>
            <p:ph type="subTitle" idx="1"/>
          </p:nvPr>
        </p:nvSpPr>
        <p:spPr>
          <a:xfrm>
            <a:off x="570275" y="1770950"/>
            <a:ext cx="2859900" cy="157728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600" b="1" dirty="0">
                <a:solidFill>
                  <a:schemeClr val="tx1"/>
                </a:solidFill>
              </a:rPr>
              <a:t>You can add any product by clicking on the add to cart button ,  Add a product to the cart and proceed to the checkout process.</a:t>
            </a:r>
            <a:endParaRPr sz="1600" b="1" dirty="0">
              <a:solidFill>
                <a:schemeClr val="tx1"/>
              </a:solidFill>
            </a:endParaRPr>
          </a:p>
        </p:txBody>
      </p:sp>
      <p:grpSp>
        <p:nvGrpSpPr>
          <p:cNvPr id="1552" name="Google Shape;1552;p55"/>
          <p:cNvGrpSpPr/>
          <p:nvPr/>
        </p:nvGrpSpPr>
        <p:grpSpPr>
          <a:xfrm>
            <a:off x="4099714" y="638775"/>
            <a:ext cx="3686077" cy="3349475"/>
            <a:chOff x="4992214" y="1663075"/>
            <a:chExt cx="3686077" cy="3349475"/>
          </a:xfrm>
        </p:grpSpPr>
        <p:grpSp>
          <p:nvGrpSpPr>
            <p:cNvPr id="1553" name="Google Shape;1553;p55"/>
            <p:cNvGrpSpPr/>
            <p:nvPr/>
          </p:nvGrpSpPr>
          <p:grpSpPr>
            <a:xfrm>
              <a:off x="4992214" y="2487407"/>
              <a:ext cx="3686077" cy="2525143"/>
              <a:chOff x="4992214" y="2487407"/>
              <a:chExt cx="3686077" cy="2525143"/>
            </a:xfrm>
          </p:grpSpPr>
          <p:sp>
            <p:nvSpPr>
              <p:cNvPr id="1554" name="Google Shape;1554;p55"/>
              <p:cNvSpPr/>
              <p:nvPr/>
            </p:nvSpPr>
            <p:spPr>
              <a:xfrm>
                <a:off x="4992214" y="2487407"/>
                <a:ext cx="294752" cy="307843"/>
              </a:xfrm>
              <a:custGeom>
                <a:avLst/>
                <a:gdLst/>
                <a:ahLst/>
                <a:cxnLst/>
                <a:rect l="l" t="t" r="r" b="b"/>
                <a:pathLst>
                  <a:path w="4072" h="4253" extrusionOk="0">
                    <a:moveTo>
                      <a:pt x="3855" y="1517"/>
                    </a:moveTo>
                    <a:cubicBezTo>
                      <a:pt x="2595" y="1517"/>
                      <a:pt x="2595" y="1517"/>
                      <a:pt x="2595" y="1517"/>
                    </a:cubicBezTo>
                    <a:cubicBezTo>
                      <a:pt x="2435" y="1068"/>
                      <a:pt x="2274" y="619"/>
                      <a:pt x="2113" y="169"/>
                    </a:cubicBezTo>
                    <a:cubicBezTo>
                      <a:pt x="2056" y="10"/>
                      <a:pt x="1832" y="0"/>
                      <a:pt x="1779" y="169"/>
                    </a:cubicBezTo>
                    <a:cubicBezTo>
                      <a:pt x="1639" y="619"/>
                      <a:pt x="1499" y="1068"/>
                      <a:pt x="1359" y="1517"/>
                    </a:cubicBezTo>
                    <a:cubicBezTo>
                      <a:pt x="217" y="1517"/>
                      <a:pt x="217" y="1517"/>
                      <a:pt x="217" y="1517"/>
                    </a:cubicBezTo>
                    <a:cubicBezTo>
                      <a:pt x="30" y="1517"/>
                      <a:pt x="0" y="1742"/>
                      <a:pt x="130" y="1839"/>
                    </a:cubicBezTo>
                    <a:cubicBezTo>
                      <a:pt x="435" y="2069"/>
                      <a:pt x="740" y="2298"/>
                      <a:pt x="1045" y="2528"/>
                    </a:cubicBezTo>
                    <a:cubicBezTo>
                      <a:pt x="895" y="3010"/>
                      <a:pt x="745" y="3492"/>
                      <a:pt x="595" y="3974"/>
                    </a:cubicBezTo>
                    <a:cubicBezTo>
                      <a:pt x="571" y="4050"/>
                      <a:pt x="599" y="4109"/>
                      <a:pt x="647" y="4145"/>
                    </a:cubicBezTo>
                    <a:cubicBezTo>
                      <a:pt x="693" y="4203"/>
                      <a:pt x="771" y="4228"/>
                      <a:pt x="849" y="4169"/>
                    </a:cubicBezTo>
                    <a:cubicBezTo>
                      <a:pt x="1245" y="3871"/>
                      <a:pt x="1641" y="3573"/>
                      <a:pt x="2037" y="3274"/>
                    </a:cubicBezTo>
                    <a:cubicBezTo>
                      <a:pt x="2431" y="3570"/>
                      <a:pt x="2824" y="3866"/>
                      <a:pt x="3218" y="4162"/>
                    </a:cubicBezTo>
                    <a:cubicBezTo>
                      <a:pt x="3339" y="4253"/>
                      <a:pt x="3521" y="4103"/>
                      <a:pt x="3472" y="3968"/>
                    </a:cubicBezTo>
                    <a:cubicBezTo>
                      <a:pt x="3306" y="3502"/>
                      <a:pt x="3139" y="3036"/>
                      <a:pt x="2972" y="2570"/>
                    </a:cubicBezTo>
                    <a:cubicBezTo>
                      <a:pt x="3296" y="2326"/>
                      <a:pt x="3619" y="2083"/>
                      <a:pt x="3943" y="1839"/>
                    </a:cubicBezTo>
                    <a:cubicBezTo>
                      <a:pt x="4072" y="1741"/>
                      <a:pt x="4042" y="1517"/>
                      <a:pt x="3855" y="1517"/>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55" name="Google Shape;1555;p55"/>
              <p:cNvSpPr/>
              <p:nvPr/>
            </p:nvSpPr>
            <p:spPr>
              <a:xfrm>
                <a:off x="8383539" y="4704707"/>
                <a:ext cx="294752" cy="307843"/>
              </a:xfrm>
              <a:custGeom>
                <a:avLst/>
                <a:gdLst/>
                <a:ahLst/>
                <a:cxnLst/>
                <a:rect l="l" t="t" r="r" b="b"/>
                <a:pathLst>
                  <a:path w="4072" h="4253" extrusionOk="0">
                    <a:moveTo>
                      <a:pt x="3855" y="1517"/>
                    </a:moveTo>
                    <a:cubicBezTo>
                      <a:pt x="2595" y="1517"/>
                      <a:pt x="2595" y="1517"/>
                      <a:pt x="2595" y="1517"/>
                    </a:cubicBezTo>
                    <a:cubicBezTo>
                      <a:pt x="2435" y="1068"/>
                      <a:pt x="2274" y="619"/>
                      <a:pt x="2113" y="169"/>
                    </a:cubicBezTo>
                    <a:cubicBezTo>
                      <a:pt x="2056" y="10"/>
                      <a:pt x="1832" y="0"/>
                      <a:pt x="1779" y="169"/>
                    </a:cubicBezTo>
                    <a:cubicBezTo>
                      <a:pt x="1639" y="619"/>
                      <a:pt x="1499" y="1068"/>
                      <a:pt x="1359" y="1517"/>
                    </a:cubicBezTo>
                    <a:cubicBezTo>
                      <a:pt x="217" y="1517"/>
                      <a:pt x="217" y="1517"/>
                      <a:pt x="217" y="1517"/>
                    </a:cubicBezTo>
                    <a:cubicBezTo>
                      <a:pt x="30" y="1517"/>
                      <a:pt x="0" y="1742"/>
                      <a:pt x="130" y="1839"/>
                    </a:cubicBezTo>
                    <a:cubicBezTo>
                      <a:pt x="435" y="2069"/>
                      <a:pt x="740" y="2298"/>
                      <a:pt x="1045" y="2528"/>
                    </a:cubicBezTo>
                    <a:cubicBezTo>
                      <a:pt x="895" y="3010"/>
                      <a:pt x="745" y="3492"/>
                      <a:pt x="595" y="3974"/>
                    </a:cubicBezTo>
                    <a:cubicBezTo>
                      <a:pt x="571" y="4050"/>
                      <a:pt x="599" y="4109"/>
                      <a:pt x="647" y="4145"/>
                    </a:cubicBezTo>
                    <a:cubicBezTo>
                      <a:pt x="693" y="4203"/>
                      <a:pt x="771" y="4228"/>
                      <a:pt x="849" y="4169"/>
                    </a:cubicBezTo>
                    <a:cubicBezTo>
                      <a:pt x="1245" y="3871"/>
                      <a:pt x="1641" y="3573"/>
                      <a:pt x="2037" y="3274"/>
                    </a:cubicBezTo>
                    <a:cubicBezTo>
                      <a:pt x="2431" y="3570"/>
                      <a:pt x="2824" y="3866"/>
                      <a:pt x="3218" y="4162"/>
                    </a:cubicBezTo>
                    <a:cubicBezTo>
                      <a:pt x="3339" y="4253"/>
                      <a:pt x="3521" y="4103"/>
                      <a:pt x="3472" y="3968"/>
                    </a:cubicBezTo>
                    <a:cubicBezTo>
                      <a:pt x="3306" y="3502"/>
                      <a:pt x="3139" y="3036"/>
                      <a:pt x="2972" y="2570"/>
                    </a:cubicBezTo>
                    <a:cubicBezTo>
                      <a:pt x="3296" y="2326"/>
                      <a:pt x="3619" y="2083"/>
                      <a:pt x="3943" y="1839"/>
                    </a:cubicBezTo>
                    <a:cubicBezTo>
                      <a:pt x="4072" y="1741"/>
                      <a:pt x="4042" y="1517"/>
                      <a:pt x="3855" y="1517"/>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1556" name="Google Shape;1556;p55"/>
            <p:cNvSpPr/>
            <p:nvPr/>
          </p:nvSpPr>
          <p:spPr>
            <a:xfrm>
              <a:off x="7347373" y="1663075"/>
              <a:ext cx="228327" cy="238476"/>
            </a:xfrm>
            <a:custGeom>
              <a:avLst/>
              <a:gdLst/>
              <a:ahLst/>
              <a:cxnLst/>
              <a:rect l="l" t="t" r="r" b="b"/>
              <a:pathLst>
                <a:path w="4072" h="4253" extrusionOk="0">
                  <a:moveTo>
                    <a:pt x="3855" y="1517"/>
                  </a:moveTo>
                  <a:cubicBezTo>
                    <a:pt x="2595" y="1517"/>
                    <a:pt x="2595" y="1517"/>
                    <a:pt x="2595" y="1517"/>
                  </a:cubicBezTo>
                  <a:cubicBezTo>
                    <a:pt x="2435" y="1068"/>
                    <a:pt x="2274" y="619"/>
                    <a:pt x="2113" y="169"/>
                  </a:cubicBezTo>
                  <a:cubicBezTo>
                    <a:pt x="2056" y="10"/>
                    <a:pt x="1832" y="0"/>
                    <a:pt x="1779" y="169"/>
                  </a:cubicBezTo>
                  <a:cubicBezTo>
                    <a:pt x="1639" y="619"/>
                    <a:pt x="1499" y="1068"/>
                    <a:pt x="1359" y="1517"/>
                  </a:cubicBezTo>
                  <a:cubicBezTo>
                    <a:pt x="217" y="1517"/>
                    <a:pt x="217" y="1517"/>
                    <a:pt x="217" y="1517"/>
                  </a:cubicBezTo>
                  <a:cubicBezTo>
                    <a:pt x="30" y="1517"/>
                    <a:pt x="0" y="1742"/>
                    <a:pt x="130" y="1839"/>
                  </a:cubicBezTo>
                  <a:cubicBezTo>
                    <a:pt x="435" y="2069"/>
                    <a:pt x="740" y="2298"/>
                    <a:pt x="1045" y="2528"/>
                  </a:cubicBezTo>
                  <a:cubicBezTo>
                    <a:pt x="895" y="3010"/>
                    <a:pt x="745" y="3492"/>
                    <a:pt x="595" y="3974"/>
                  </a:cubicBezTo>
                  <a:cubicBezTo>
                    <a:pt x="571" y="4050"/>
                    <a:pt x="599" y="4109"/>
                    <a:pt x="647" y="4145"/>
                  </a:cubicBezTo>
                  <a:cubicBezTo>
                    <a:pt x="693" y="4203"/>
                    <a:pt x="771" y="4228"/>
                    <a:pt x="849" y="4169"/>
                  </a:cubicBezTo>
                  <a:cubicBezTo>
                    <a:pt x="1245" y="3871"/>
                    <a:pt x="1641" y="3573"/>
                    <a:pt x="2037" y="3274"/>
                  </a:cubicBezTo>
                  <a:cubicBezTo>
                    <a:pt x="2431" y="3570"/>
                    <a:pt x="2824" y="3866"/>
                    <a:pt x="3218" y="4162"/>
                  </a:cubicBezTo>
                  <a:cubicBezTo>
                    <a:pt x="3339" y="4253"/>
                    <a:pt x="3521" y="4103"/>
                    <a:pt x="3472" y="3968"/>
                  </a:cubicBezTo>
                  <a:cubicBezTo>
                    <a:pt x="3306" y="3502"/>
                    <a:pt x="3139" y="3036"/>
                    <a:pt x="2972" y="2570"/>
                  </a:cubicBezTo>
                  <a:cubicBezTo>
                    <a:pt x="3296" y="2326"/>
                    <a:pt x="3619" y="2083"/>
                    <a:pt x="3943" y="1839"/>
                  </a:cubicBezTo>
                  <a:cubicBezTo>
                    <a:pt x="4072" y="1741"/>
                    <a:pt x="4042" y="1517"/>
                    <a:pt x="3855" y="1517"/>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grpSp>
        <p:nvGrpSpPr>
          <p:cNvPr id="1557" name="Google Shape;1557;p55"/>
          <p:cNvGrpSpPr/>
          <p:nvPr/>
        </p:nvGrpSpPr>
        <p:grpSpPr>
          <a:xfrm rot="-2222259">
            <a:off x="4301681" y="3393281"/>
            <a:ext cx="540635" cy="1030173"/>
            <a:chOff x="6989763" y="3032125"/>
            <a:chExt cx="1041400" cy="1984375"/>
          </a:xfrm>
        </p:grpSpPr>
        <p:sp>
          <p:nvSpPr>
            <p:cNvPr id="1558" name="Google Shape;1558;p55"/>
            <p:cNvSpPr/>
            <p:nvPr/>
          </p:nvSpPr>
          <p:spPr>
            <a:xfrm>
              <a:off x="7339013" y="3814763"/>
              <a:ext cx="692150" cy="1201738"/>
            </a:xfrm>
            <a:custGeom>
              <a:avLst/>
              <a:gdLst/>
              <a:ahLst/>
              <a:cxnLst/>
              <a:rect l="l" t="t" r="r" b="b"/>
              <a:pathLst>
                <a:path w="469" h="815" extrusionOk="0">
                  <a:moveTo>
                    <a:pt x="0" y="48"/>
                  </a:moveTo>
                  <a:cubicBezTo>
                    <a:pt x="58" y="262"/>
                    <a:pt x="126" y="451"/>
                    <a:pt x="242" y="682"/>
                  </a:cubicBezTo>
                  <a:cubicBezTo>
                    <a:pt x="308" y="815"/>
                    <a:pt x="469" y="729"/>
                    <a:pt x="421" y="608"/>
                  </a:cubicBezTo>
                  <a:cubicBezTo>
                    <a:pt x="352" y="405"/>
                    <a:pt x="230" y="203"/>
                    <a:pt x="108" y="0"/>
                  </a:cubicBezTo>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559" name="Google Shape;1559;p55"/>
            <p:cNvSpPr/>
            <p:nvPr/>
          </p:nvSpPr>
          <p:spPr>
            <a:xfrm>
              <a:off x="7197726" y="3503613"/>
              <a:ext cx="403225" cy="530225"/>
            </a:xfrm>
            <a:custGeom>
              <a:avLst/>
              <a:gdLst/>
              <a:ahLst/>
              <a:cxnLst/>
              <a:rect l="l" t="t" r="r" b="b"/>
              <a:pathLst>
                <a:path w="274" h="359" extrusionOk="0">
                  <a:moveTo>
                    <a:pt x="0" y="45"/>
                  </a:moveTo>
                  <a:cubicBezTo>
                    <a:pt x="22" y="136"/>
                    <a:pt x="64" y="248"/>
                    <a:pt x="87" y="351"/>
                  </a:cubicBezTo>
                  <a:cubicBezTo>
                    <a:pt x="147" y="359"/>
                    <a:pt x="242" y="309"/>
                    <a:pt x="274" y="270"/>
                  </a:cubicBezTo>
                  <a:cubicBezTo>
                    <a:pt x="227" y="206"/>
                    <a:pt x="165" y="105"/>
                    <a:pt x="106" y="0"/>
                  </a:cubicBez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560" name="Google Shape;1560;p55"/>
            <p:cNvSpPr/>
            <p:nvPr/>
          </p:nvSpPr>
          <p:spPr>
            <a:xfrm>
              <a:off x="6989763" y="3057525"/>
              <a:ext cx="427037" cy="650875"/>
            </a:xfrm>
            <a:custGeom>
              <a:avLst/>
              <a:gdLst/>
              <a:ahLst/>
              <a:cxnLst/>
              <a:rect l="l" t="t" r="r" b="b"/>
              <a:pathLst>
                <a:path w="290" h="441" extrusionOk="0">
                  <a:moveTo>
                    <a:pt x="55" y="0"/>
                  </a:moveTo>
                  <a:cubicBezTo>
                    <a:pt x="38" y="102"/>
                    <a:pt x="0" y="246"/>
                    <a:pt x="70" y="352"/>
                  </a:cubicBezTo>
                  <a:cubicBezTo>
                    <a:pt x="129" y="441"/>
                    <a:pt x="290" y="379"/>
                    <a:pt x="286" y="283"/>
                  </a:cubicBezTo>
                  <a:cubicBezTo>
                    <a:pt x="280" y="142"/>
                    <a:pt x="116" y="82"/>
                    <a:pt x="55" y="0"/>
                  </a:cubicBezTo>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561" name="Google Shape;1561;p55"/>
            <p:cNvSpPr/>
            <p:nvPr/>
          </p:nvSpPr>
          <p:spPr>
            <a:xfrm>
              <a:off x="7269163" y="3771900"/>
              <a:ext cx="290512" cy="155575"/>
            </a:xfrm>
            <a:custGeom>
              <a:avLst/>
              <a:gdLst/>
              <a:ahLst/>
              <a:cxnLst/>
              <a:rect l="l" t="t" r="r" b="b"/>
              <a:pathLst>
                <a:path w="197" h="105" extrusionOk="0">
                  <a:moveTo>
                    <a:pt x="18" y="103"/>
                  </a:moveTo>
                  <a:cubicBezTo>
                    <a:pt x="79" y="94"/>
                    <a:pt x="142" y="65"/>
                    <a:pt x="188" y="23"/>
                  </a:cubicBezTo>
                  <a:cubicBezTo>
                    <a:pt x="197" y="14"/>
                    <a:pt x="183" y="0"/>
                    <a:pt x="173" y="9"/>
                  </a:cubicBezTo>
                  <a:cubicBezTo>
                    <a:pt x="130" y="48"/>
                    <a:pt x="70" y="75"/>
                    <a:pt x="13" y="84"/>
                  </a:cubicBezTo>
                  <a:cubicBezTo>
                    <a:pt x="0" y="86"/>
                    <a:pt x="5" y="105"/>
                    <a:pt x="18" y="103"/>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562" name="Google Shape;1562;p55"/>
            <p:cNvSpPr/>
            <p:nvPr/>
          </p:nvSpPr>
          <p:spPr>
            <a:xfrm>
              <a:off x="7285038" y="3824288"/>
              <a:ext cx="307975" cy="163513"/>
            </a:xfrm>
            <a:custGeom>
              <a:avLst/>
              <a:gdLst/>
              <a:ahLst/>
              <a:cxnLst/>
              <a:rect l="l" t="t" r="r" b="b"/>
              <a:pathLst>
                <a:path w="209" h="110" extrusionOk="0">
                  <a:moveTo>
                    <a:pt x="18" y="108"/>
                  </a:moveTo>
                  <a:cubicBezTo>
                    <a:pt x="83" y="97"/>
                    <a:pt x="149" y="66"/>
                    <a:pt x="199" y="23"/>
                  </a:cubicBezTo>
                  <a:cubicBezTo>
                    <a:pt x="209" y="14"/>
                    <a:pt x="194" y="0"/>
                    <a:pt x="184" y="8"/>
                  </a:cubicBezTo>
                  <a:cubicBezTo>
                    <a:pt x="137" y="50"/>
                    <a:pt x="74" y="78"/>
                    <a:pt x="13" y="88"/>
                  </a:cubicBezTo>
                  <a:cubicBezTo>
                    <a:pt x="0" y="90"/>
                    <a:pt x="5" y="110"/>
                    <a:pt x="18" y="108"/>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563" name="Google Shape;1563;p55"/>
            <p:cNvSpPr/>
            <p:nvPr/>
          </p:nvSpPr>
          <p:spPr>
            <a:xfrm>
              <a:off x="7011988" y="3032125"/>
              <a:ext cx="73025" cy="411163"/>
            </a:xfrm>
            <a:custGeom>
              <a:avLst/>
              <a:gdLst/>
              <a:ahLst/>
              <a:cxnLst/>
              <a:rect l="l" t="t" r="r" b="b"/>
              <a:pathLst>
                <a:path w="50" h="278" extrusionOk="0">
                  <a:moveTo>
                    <a:pt x="29" y="13"/>
                  </a:moveTo>
                  <a:cubicBezTo>
                    <a:pt x="26" y="97"/>
                    <a:pt x="0" y="181"/>
                    <a:pt x="20" y="266"/>
                  </a:cubicBezTo>
                  <a:cubicBezTo>
                    <a:pt x="23" y="278"/>
                    <a:pt x="43" y="273"/>
                    <a:pt x="40" y="260"/>
                  </a:cubicBezTo>
                  <a:cubicBezTo>
                    <a:pt x="21" y="178"/>
                    <a:pt x="47" y="95"/>
                    <a:pt x="50" y="13"/>
                  </a:cubicBezTo>
                  <a:cubicBezTo>
                    <a:pt x="50" y="0"/>
                    <a:pt x="30" y="0"/>
                    <a:pt x="29" y="13"/>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564" name="Google Shape;1564;p55"/>
            <p:cNvSpPr/>
            <p:nvPr/>
          </p:nvSpPr>
          <p:spPr>
            <a:xfrm>
              <a:off x="7045326" y="3038475"/>
              <a:ext cx="161925" cy="401637"/>
            </a:xfrm>
            <a:custGeom>
              <a:avLst/>
              <a:gdLst/>
              <a:ahLst/>
              <a:cxnLst/>
              <a:rect l="l" t="t" r="r" b="b"/>
              <a:pathLst>
                <a:path w="110" h="272" extrusionOk="0">
                  <a:moveTo>
                    <a:pt x="7" y="13"/>
                  </a:moveTo>
                  <a:cubicBezTo>
                    <a:pt x="0" y="101"/>
                    <a:pt x="40" y="188"/>
                    <a:pt x="86" y="261"/>
                  </a:cubicBezTo>
                  <a:cubicBezTo>
                    <a:pt x="93" y="272"/>
                    <a:pt x="110" y="262"/>
                    <a:pt x="103" y="251"/>
                  </a:cubicBezTo>
                  <a:cubicBezTo>
                    <a:pt x="60" y="180"/>
                    <a:pt x="21" y="98"/>
                    <a:pt x="28" y="13"/>
                  </a:cubicBezTo>
                  <a:cubicBezTo>
                    <a:pt x="29" y="0"/>
                    <a:pt x="8" y="0"/>
                    <a:pt x="7" y="13"/>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565" name="Google Shape;1565;p55"/>
            <p:cNvSpPr/>
            <p:nvPr/>
          </p:nvSpPr>
          <p:spPr>
            <a:xfrm>
              <a:off x="7050088" y="3035300"/>
              <a:ext cx="228600" cy="309562"/>
            </a:xfrm>
            <a:custGeom>
              <a:avLst/>
              <a:gdLst/>
              <a:ahLst/>
              <a:cxnLst/>
              <a:rect l="l" t="t" r="r" b="b"/>
              <a:pathLst>
                <a:path w="155" h="209" extrusionOk="0">
                  <a:moveTo>
                    <a:pt x="4" y="17"/>
                  </a:moveTo>
                  <a:cubicBezTo>
                    <a:pt x="29" y="88"/>
                    <a:pt x="82" y="146"/>
                    <a:pt x="132" y="199"/>
                  </a:cubicBezTo>
                  <a:cubicBezTo>
                    <a:pt x="141" y="209"/>
                    <a:pt x="155" y="195"/>
                    <a:pt x="146" y="185"/>
                  </a:cubicBezTo>
                  <a:cubicBezTo>
                    <a:pt x="99" y="134"/>
                    <a:pt x="47" y="79"/>
                    <a:pt x="24" y="12"/>
                  </a:cubicBezTo>
                  <a:cubicBezTo>
                    <a:pt x="20" y="0"/>
                    <a:pt x="0" y="5"/>
                    <a:pt x="4" y="17"/>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grpSp>
      <p:pic>
        <p:nvPicPr>
          <p:cNvPr id="3" name="Picture 2">
            <a:extLst>
              <a:ext uri="{FF2B5EF4-FFF2-40B4-BE49-F238E27FC236}">
                <a16:creationId xmlns:a16="http://schemas.microsoft.com/office/drawing/2014/main" id="{1BE9DF87-943B-4A8A-B383-607CF4BEE751}"/>
              </a:ext>
            </a:extLst>
          </p:cNvPr>
          <p:cNvPicPr>
            <a:picLocks noChangeAspect="1"/>
          </p:cNvPicPr>
          <p:nvPr/>
        </p:nvPicPr>
        <p:blipFill>
          <a:blip r:embed="rId4"/>
          <a:stretch>
            <a:fillRect/>
          </a:stretch>
        </p:blipFill>
        <p:spPr>
          <a:xfrm>
            <a:off x="4641780" y="1351308"/>
            <a:ext cx="3432984" cy="1981718"/>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286"/>
        <p:cNvGrpSpPr/>
        <p:nvPr/>
      </p:nvGrpSpPr>
      <p:grpSpPr>
        <a:xfrm>
          <a:off x="0" y="0"/>
          <a:ext cx="0" cy="0"/>
          <a:chOff x="0" y="0"/>
          <a:chExt cx="0" cy="0"/>
        </a:xfrm>
      </p:grpSpPr>
      <p:sp>
        <p:nvSpPr>
          <p:cNvPr id="1287" name="Google Shape;1287;p49"/>
          <p:cNvSpPr txBox="1">
            <a:spLocks noGrp="1"/>
          </p:cNvSpPr>
          <p:nvPr>
            <p:ph type="subTitle" idx="1"/>
          </p:nvPr>
        </p:nvSpPr>
        <p:spPr>
          <a:xfrm>
            <a:off x="853800" y="1398800"/>
            <a:ext cx="7436400" cy="1745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4400" dirty="0"/>
              <a:t>Admin Dashboard </a:t>
            </a:r>
            <a:endParaRPr sz="4400" dirty="0"/>
          </a:p>
        </p:txBody>
      </p:sp>
      <p:grpSp>
        <p:nvGrpSpPr>
          <p:cNvPr id="1289" name="Google Shape;1289;p49"/>
          <p:cNvGrpSpPr/>
          <p:nvPr/>
        </p:nvGrpSpPr>
        <p:grpSpPr>
          <a:xfrm>
            <a:off x="850509" y="539510"/>
            <a:ext cx="7719360" cy="3975915"/>
            <a:chOff x="850509" y="539510"/>
            <a:chExt cx="7719360" cy="3975915"/>
          </a:xfrm>
        </p:grpSpPr>
        <p:grpSp>
          <p:nvGrpSpPr>
            <p:cNvPr id="1290" name="Google Shape;1290;p49"/>
            <p:cNvGrpSpPr/>
            <p:nvPr/>
          </p:nvGrpSpPr>
          <p:grpSpPr>
            <a:xfrm>
              <a:off x="850509" y="539510"/>
              <a:ext cx="7719360" cy="3205207"/>
              <a:chOff x="841510" y="520513"/>
              <a:chExt cx="8614395" cy="3576441"/>
            </a:xfrm>
          </p:grpSpPr>
          <p:sp>
            <p:nvSpPr>
              <p:cNvPr id="1291" name="Google Shape;1291;p49"/>
              <p:cNvSpPr/>
              <p:nvPr/>
            </p:nvSpPr>
            <p:spPr>
              <a:xfrm>
                <a:off x="7597394" y="520513"/>
                <a:ext cx="294752" cy="307843"/>
              </a:xfrm>
              <a:custGeom>
                <a:avLst/>
                <a:gdLst/>
                <a:ahLst/>
                <a:cxnLst/>
                <a:rect l="l" t="t" r="r" b="b"/>
                <a:pathLst>
                  <a:path w="4072" h="4253" extrusionOk="0">
                    <a:moveTo>
                      <a:pt x="3855" y="1517"/>
                    </a:moveTo>
                    <a:cubicBezTo>
                      <a:pt x="2595" y="1517"/>
                      <a:pt x="2595" y="1517"/>
                      <a:pt x="2595" y="1517"/>
                    </a:cubicBezTo>
                    <a:cubicBezTo>
                      <a:pt x="2435" y="1068"/>
                      <a:pt x="2274" y="619"/>
                      <a:pt x="2113" y="169"/>
                    </a:cubicBezTo>
                    <a:cubicBezTo>
                      <a:pt x="2056" y="10"/>
                      <a:pt x="1832" y="0"/>
                      <a:pt x="1779" y="169"/>
                    </a:cubicBezTo>
                    <a:cubicBezTo>
                      <a:pt x="1639" y="619"/>
                      <a:pt x="1499" y="1068"/>
                      <a:pt x="1359" y="1517"/>
                    </a:cubicBezTo>
                    <a:cubicBezTo>
                      <a:pt x="217" y="1517"/>
                      <a:pt x="217" y="1517"/>
                      <a:pt x="217" y="1517"/>
                    </a:cubicBezTo>
                    <a:cubicBezTo>
                      <a:pt x="30" y="1517"/>
                      <a:pt x="0" y="1742"/>
                      <a:pt x="130" y="1839"/>
                    </a:cubicBezTo>
                    <a:cubicBezTo>
                      <a:pt x="435" y="2069"/>
                      <a:pt x="740" y="2298"/>
                      <a:pt x="1045" y="2528"/>
                    </a:cubicBezTo>
                    <a:cubicBezTo>
                      <a:pt x="895" y="3010"/>
                      <a:pt x="745" y="3492"/>
                      <a:pt x="595" y="3974"/>
                    </a:cubicBezTo>
                    <a:cubicBezTo>
                      <a:pt x="571" y="4050"/>
                      <a:pt x="599" y="4109"/>
                      <a:pt x="647" y="4145"/>
                    </a:cubicBezTo>
                    <a:cubicBezTo>
                      <a:pt x="693" y="4203"/>
                      <a:pt x="771" y="4228"/>
                      <a:pt x="849" y="4169"/>
                    </a:cubicBezTo>
                    <a:cubicBezTo>
                      <a:pt x="1245" y="3871"/>
                      <a:pt x="1641" y="3573"/>
                      <a:pt x="2037" y="3274"/>
                    </a:cubicBezTo>
                    <a:cubicBezTo>
                      <a:pt x="2431" y="3570"/>
                      <a:pt x="2824" y="3866"/>
                      <a:pt x="3218" y="4162"/>
                    </a:cubicBezTo>
                    <a:cubicBezTo>
                      <a:pt x="3339" y="4253"/>
                      <a:pt x="3521" y="4103"/>
                      <a:pt x="3472" y="3968"/>
                    </a:cubicBezTo>
                    <a:cubicBezTo>
                      <a:pt x="3306" y="3502"/>
                      <a:pt x="3139" y="3036"/>
                      <a:pt x="2972" y="2570"/>
                    </a:cubicBezTo>
                    <a:cubicBezTo>
                      <a:pt x="3296" y="2326"/>
                      <a:pt x="3619" y="2083"/>
                      <a:pt x="3943" y="1839"/>
                    </a:cubicBezTo>
                    <a:cubicBezTo>
                      <a:pt x="4072" y="1741"/>
                      <a:pt x="4042" y="1517"/>
                      <a:pt x="3855" y="1517"/>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92" name="Google Shape;1292;p49"/>
              <p:cNvSpPr/>
              <p:nvPr/>
            </p:nvSpPr>
            <p:spPr>
              <a:xfrm>
                <a:off x="9161153" y="1669086"/>
                <a:ext cx="294752" cy="307843"/>
              </a:xfrm>
              <a:custGeom>
                <a:avLst/>
                <a:gdLst/>
                <a:ahLst/>
                <a:cxnLst/>
                <a:rect l="l" t="t" r="r" b="b"/>
                <a:pathLst>
                  <a:path w="4072" h="4253" extrusionOk="0">
                    <a:moveTo>
                      <a:pt x="3855" y="1517"/>
                    </a:moveTo>
                    <a:cubicBezTo>
                      <a:pt x="2595" y="1517"/>
                      <a:pt x="2595" y="1517"/>
                      <a:pt x="2595" y="1517"/>
                    </a:cubicBezTo>
                    <a:cubicBezTo>
                      <a:pt x="2435" y="1068"/>
                      <a:pt x="2274" y="619"/>
                      <a:pt x="2113" y="169"/>
                    </a:cubicBezTo>
                    <a:cubicBezTo>
                      <a:pt x="2056" y="10"/>
                      <a:pt x="1832" y="0"/>
                      <a:pt x="1779" y="169"/>
                    </a:cubicBezTo>
                    <a:cubicBezTo>
                      <a:pt x="1639" y="619"/>
                      <a:pt x="1499" y="1068"/>
                      <a:pt x="1359" y="1517"/>
                    </a:cubicBezTo>
                    <a:cubicBezTo>
                      <a:pt x="217" y="1517"/>
                      <a:pt x="217" y="1517"/>
                      <a:pt x="217" y="1517"/>
                    </a:cubicBezTo>
                    <a:cubicBezTo>
                      <a:pt x="30" y="1517"/>
                      <a:pt x="0" y="1742"/>
                      <a:pt x="130" y="1839"/>
                    </a:cubicBezTo>
                    <a:cubicBezTo>
                      <a:pt x="435" y="2069"/>
                      <a:pt x="740" y="2298"/>
                      <a:pt x="1045" y="2528"/>
                    </a:cubicBezTo>
                    <a:cubicBezTo>
                      <a:pt x="895" y="3010"/>
                      <a:pt x="745" y="3492"/>
                      <a:pt x="595" y="3974"/>
                    </a:cubicBezTo>
                    <a:cubicBezTo>
                      <a:pt x="571" y="4050"/>
                      <a:pt x="599" y="4109"/>
                      <a:pt x="647" y="4145"/>
                    </a:cubicBezTo>
                    <a:cubicBezTo>
                      <a:pt x="693" y="4203"/>
                      <a:pt x="771" y="4228"/>
                      <a:pt x="849" y="4169"/>
                    </a:cubicBezTo>
                    <a:cubicBezTo>
                      <a:pt x="1245" y="3871"/>
                      <a:pt x="1641" y="3573"/>
                      <a:pt x="2037" y="3274"/>
                    </a:cubicBezTo>
                    <a:cubicBezTo>
                      <a:pt x="2431" y="3570"/>
                      <a:pt x="2824" y="3866"/>
                      <a:pt x="3218" y="4162"/>
                    </a:cubicBezTo>
                    <a:cubicBezTo>
                      <a:pt x="3339" y="4253"/>
                      <a:pt x="3521" y="4103"/>
                      <a:pt x="3472" y="3968"/>
                    </a:cubicBezTo>
                    <a:cubicBezTo>
                      <a:pt x="3306" y="3502"/>
                      <a:pt x="3139" y="3036"/>
                      <a:pt x="2972" y="2570"/>
                    </a:cubicBezTo>
                    <a:cubicBezTo>
                      <a:pt x="3296" y="2326"/>
                      <a:pt x="3619" y="2083"/>
                      <a:pt x="3943" y="1839"/>
                    </a:cubicBezTo>
                    <a:cubicBezTo>
                      <a:pt x="4072" y="1741"/>
                      <a:pt x="4042" y="1517"/>
                      <a:pt x="3855" y="1517"/>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93" name="Google Shape;1293;p49"/>
              <p:cNvSpPr/>
              <p:nvPr/>
            </p:nvSpPr>
            <p:spPr>
              <a:xfrm>
                <a:off x="841510" y="3789112"/>
                <a:ext cx="294752" cy="307843"/>
              </a:xfrm>
              <a:custGeom>
                <a:avLst/>
                <a:gdLst/>
                <a:ahLst/>
                <a:cxnLst/>
                <a:rect l="l" t="t" r="r" b="b"/>
                <a:pathLst>
                  <a:path w="4072" h="4253" extrusionOk="0">
                    <a:moveTo>
                      <a:pt x="3855" y="1517"/>
                    </a:moveTo>
                    <a:cubicBezTo>
                      <a:pt x="2595" y="1517"/>
                      <a:pt x="2595" y="1517"/>
                      <a:pt x="2595" y="1517"/>
                    </a:cubicBezTo>
                    <a:cubicBezTo>
                      <a:pt x="2435" y="1068"/>
                      <a:pt x="2274" y="619"/>
                      <a:pt x="2113" y="169"/>
                    </a:cubicBezTo>
                    <a:cubicBezTo>
                      <a:pt x="2056" y="10"/>
                      <a:pt x="1832" y="0"/>
                      <a:pt x="1779" y="169"/>
                    </a:cubicBezTo>
                    <a:cubicBezTo>
                      <a:pt x="1639" y="619"/>
                      <a:pt x="1499" y="1068"/>
                      <a:pt x="1359" y="1517"/>
                    </a:cubicBezTo>
                    <a:cubicBezTo>
                      <a:pt x="217" y="1517"/>
                      <a:pt x="217" y="1517"/>
                      <a:pt x="217" y="1517"/>
                    </a:cubicBezTo>
                    <a:cubicBezTo>
                      <a:pt x="30" y="1517"/>
                      <a:pt x="0" y="1742"/>
                      <a:pt x="130" y="1839"/>
                    </a:cubicBezTo>
                    <a:cubicBezTo>
                      <a:pt x="435" y="2069"/>
                      <a:pt x="740" y="2298"/>
                      <a:pt x="1045" y="2528"/>
                    </a:cubicBezTo>
                    <a:cubicBezTo>
                      <a:pt x="895" y="3010"/>
                      <a:pt x="745" y="3492"/>
                      <a:pt x="595" y="3974"/>
                    </a:cubicBezTo>
                    <a:cubicBezTo>
                      <a:pt x="571" y="4050"/>
                      <a:pt x="599" y="4109"/>
                      <a:pt x="647" y="4145"/>
                    </a:cubicBezTo>
                    <a:cubicBezTo>
                      <a:pt x="693" y="4203"/>
                      <a:pt x="771" y="4228"/>
                      <a:pt x="849" y="4169"/>
                    </a:cubicBezTo>
                    <a:cubicBezTo>
                      <a:pt x="1245" y="3871"/>
                      <a:pt x="1641" y="3573"/>
                      <a:pt x="2037" y="3274"/>
                    </a:cubicBezTo>
                    <a:cubicBezTo>
                      <a:pt x="2431" y="3570"/>
                      <a:pt x="2824" y="3866"/>
                      <a:pt x="3218" y="4162"/>
                    </a:cubicBezTo>
                    <a:cubicBezTo>
                      <a:pt x="3339" y="4253"/>
                      <a:pt x="3521" y="4103"/>
                      <a:pt x="3472" y="3968"/>
                    </a:cubicBezTo>
                    <a:cubicBezTo>
                      <a:pt x="3306" y="3502"/>
                      <a:pt x="3139" y="3036"/>
                      <a:pt x="2972" y="2570"/>
                    </a:cubicBezTo>
                    <a:cubicBezTo>
                      <a:pt x="3296" y="2326"/>
                      <a:pt x="3619" y="2083"/>
                      <a:pt x="3943" y="1839"/>
                    </a:cubicBezTo>
                    <a:cubicBezTo>
                      <a:pt x="4072" y="1741"/>
                      <a:pt x="4042" y="1517"/>
                      <a:pt x="3855" y="1517"/>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1294" name="Google Shape;1294;p49"/>
            <p:cNvSpPr/>
            <p:nvPr/>
          </p:nvSpPr>
          <p:spPr>
            <a:xfrm>
              <a:off x="2268252" y="4207582"/>
              <a:ext cx="294752" cy="307843"/>
            </a:xfrm>
            <a:custGeom>
              <a:avLst/>
              <a:gdLst/>
              <a:ahLst/>
              <a:cxnLst/>
              <a:rect l="l" t="t" r="r" b="b"/>
              <a:pathLst>
                <a:path w="4072" h="4253" extrusionOk="0">
                  <a:moveTo>
                    <a:pt x="3855" y="1517"/>
                  </a:moveTo>
                  <a:cubicBezTo>
                    <a:pt x="2595" y="1517"/>
                    <a:pt x="2595" y="1517"/>
                    <a:pt x="2595" y="1517"/>
                  </a:cubicBezTo>
                  <a:cubicBezTo>
                    <a:pt x="2435" y="1068"/>
                    <a:pt x="2274" y="619"/>
                    <a:pt x="2113" y="169"/>
                  </a:cubicBezTo>
                  <a:cubicBezTo>
                    <a:pt x="2056" y="10"/>
                    <a:pt x="1832" y="0"/>
                    <a:pt x="1779" y="169"/>
                  </a:cubicBezTo>
                  <a:cubicBezTo>
                    <a:pt x="1639" y="619"/>
                    <a:pt x="1499" y="1068"/>
                    <a:pt x="1359" y="1517"/>
                  </a:cubicBezTo>
                  <a:cubicBezTo>
                    <a:pt x="217" y="1517"/>
                    <a:pt x="217" y="1517"/>
                    <a:pt x="217" y="1517"/>
                  </a:cubicBezTo>
                  <a:cubicBezTo>
                    <a:pt x="30" y="1517"/>
                    <a:pt x="0" y="1742"/>
                    <a:pt x="130" y="1839"/>
                  </a:cubicBezTo>
                  <a:cubicBezTo>
                    <a:pt x="435" y="2069"/>
                    <a:pt x="740" y="2298"/>
                    <a:pt x="1045" y="2528"/>
                  </a:cubicBezTo>
                  <a:cubicBezTo>
                    <a:pt x="895" y="3010"/>
                    <a:pt x="745" y="3492"/>
                    <a:pt x="595" y="3974"/>
                  </a:cubicBezTo>
                  <a:cubicBezTo>
                    <a:pt x="571" y="4050"/>
                    <a:pt x="599" y="4109"/>
                    <a:pt x="647" y="4145"/>
                  </a:cubicBezTo>
                  <a:cubicBezTo>
                    <a:pt x="693" y="4203"/>
                    <a:pt x="771" y="4228"/>
                    <a:pt x="849" y="4169"/>
                  </a:cubicBezTo>
                  <a:cubicBezTo>
                    <a:pt x="1245" y="3871"/>
                    <a:pt x="1641" y="3573"/>
                    <a:pt x="2037" y="3274"/>
                  </a:cubicBezTo>
                  <a:cubicBezTo>
                    <a:pt x="2431" y="3570"/>
                    <a:pt x="2824" y="3866"/>
                    <a:pt x="3218" y="4162"/>
                  </a:cubicBezTo>
                  <a:cubicBezTo>
                    <a:pt x="3339" y="4253"/>
                    <a:pt x="3521" y="4103"/>
                    <a:pt x="3472" y="3968"/>
                  </a:cubicBezTo>
                  <a:cubicBezTo>
                    <a:pt x="3306" y="3502"/>
                    <a:pt x="3139" y="3036"/>
                    <a:pt x="2972" y="2570"/>
                  </a:cubicBezTo>
                  <a:cubicBezTo>
                    <a:pt x="3296" y="2326"/>
                    <a:pt x="3619" y="2083"/>
                    <a:pt x="3943" y="1839"/>
                  </a:cubicBezTo>
                  <a:cubicBezTo>
                    <a:pt x="4072" y="1741"/>
                    <a:pt x="4042" y="1517"/>
                    <a:pt x="3855" y="1517"/>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grpSp>
        <p:nvGrpSpPr>
          <p:cNvPr id="1295" name="Google Shape;1295;p49"/>
          <p:cNvGrpSpPr/>
          <p:nvPr/>
        </p:nvGrpSpPr>
        <p:grpSpPr>
          <a:xfrm>
            <a:off x="1155149" y="539500"/>
            <a:ext cx="7275631" cy="3975923"/>
            <a:chOff x="1155149" y="539500"/>
            <a:chExt cx="7275631" cy="3975923"/>
          </a:xfrm>
        </p:grpSpPr>
        <p:grpSp>
          <p:nvGrpSpPr>
            <p:cNvPr id="1296" name="Google Shape;1296;p49"/>
            <p:cNvGrpSpPr/>
            <p:nvPr/>
          </p:nvGrpSpPr>
          <p:grpSpPr>
            <a:xfrm rot="2535675">
              <a:off x="1405946" y="3455257"/>
              <a:ext cx="611505" cy="982186"/>
              <a:chOff x="10236201" y="2092325"/>
              <a:chExt cx="1233487" cy="1981200"/>
            </a:xfrm>
          </p:grpSpPr>
          <p:sp>
            <p:nvSpPr>
              <p:cNvPr id="1297" name="Google Shape;1297;p49"/>
              <p:cNvSpPr/>
              <p:nvPr/>
            </p:nvSpPr>
            <p:spPr>
              <a:xfrm>
                <a:off x="11169651" y="2092325"/>
                <a:ext cx="209550" cy="338137"/>
              </a:xfrm>
              <a:custGeom>
                <a:avLst/>
                <a:gdLst/>
                <a:ahLst/>
                <a:cxnLst/>
                <a:rect l="l" t="t" r="r" b="b"/>
                <a:pathLst>
                  <a:path w="142" h="229" extrusionOk="0">
                    <a:moveTo>
                      <a:pt x="0" y="154"/>
                    </a:moveTo>
                    <a:cubicBezTo>
                      <a:pt x="24" y="103"/>
                      <a:pt x="47" y="51"/>
                      <a:pt x="71" y="0"/>
                    </a:cubicBezTo>
                    <a:cubicBezTo>
                      <a:pt x="93" y="28"/>
                      <a:pt x="116" y="56"/>
                      <a:pt x="138" y="83"/>
                    </a:cubicBezTo>
                    <a:cubicBezTo>
                      <a:pt x="140" y="85"/>
                      <a:pt x="141" y="87"/>
                      <a:pt x="141" y="90"/>
                    </a:cubicBezTo>
                    <a:cubicBezTo>
                      <a:pt x="142" y="92"/>
                      <a:pt x="141" y="94"/>
                      <a:pt x="140" y="96"/>
                    </a:cubicBezTo>
                    <a:cubicBezTo>
                      <a:pt x="117" y="140"/>
                      <a:pt x="94" y="185"/>
                      <a:pt x="71" y="229"/>
                    </a:cubicBez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298" name="Google Shape;1298;p49"/>
              <p:cNvSpPr/>
              <p:nvPr/>
            </p:nvSpPr>
            <p:spPr>
              <a:xfrm>
                <a:off x="10818813" y="2263775"/>
                <a:ext cx="650875" cy="604837"/>
              </a:xfrm>
              <a:custGeom>
                <a:avLst/>
                <a:gdLst/>
                <a:ahLst/>
                <a:cxnLst/>
                <a:rect l="l" t="t" r="r" b="b"/>
                <a:pathLst>
                  <a:path w="442" h="410" extrusionOk="0">
                    <a:moveTo>
                      <a:pt x="317" y="135"/>
                    </a:moveTo>
                    <a:cubicBezTo>
                      <a:pt x="351" y="58"/>
                      <a:pt x="351" y="58"/>
                      <a:pt x="351" y="58"/>
                    </a:cubicBezTo>
                    <a:cubicBezTo>
                      <a:pt x="235" y="0"/>
                      <a:pt x="235" y="0"/>
                      <a:pt x="235" y="0"/>
                    </a:cubicBezTo>
                    <a:cubicBezTo>
                      <a:pt x="195" y="75"/>
                      <a:pt x="195" y="75"/>
                      <a:pt x="195" y="75"/>
                    </a:cubicBezTo>
                    <a:cubicBezTo>
                      <a:pt x="70" y="15"/>
                      <a:pt x="70" y="53"/>
                      <a:pt x="0" y="239"/>
                    </a:cubicBezTo>
                    <a:cubicBezTo>
                      <a:pt x="301" y="410"/>
                      <a:pt x="301" y="410"/>
                      <a:pt x="301" y="410"/>
                    </a:cubicBezTo>
                    <a:cubicBezTo>
                      <a:pt x="431" y="244"/>
                      <a:pt x="442" y="192"/>
                      <a:pt x="317" y="135"/>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299" name="Google Shape;1299;p49"/>
              <p:cNvSpPr/>
              <p:nvPr/>
            </p:nvSpPr>
            <p:spPr>
              <a:xfrm>
                <a:off x="10253663" y="3548063"/>
                <a:ext cx="539750" cy="525462"/>
              </a:xfrm>
              <a:custGeom>
                <a:avLst/>
                <a:gdLst/>
                <a:ahLst/>
                <a:cxnLst/>
                <a:rect l="l" t="t" r="r" b="b"/>
                <a:pathLst>
                  <a:path w="366" h="356" extrusionOk="0">
                    <a:moveTo>
                      <a:pt x="136" y="0"/>
                    </a:moveTo>
                    <a:cubicBezTo>
                      <a:pt x="92" y="59"/>
                      <a:pt x="66" y="110"/>
                      <a:pt x="26" y="194"/>
                    </a:cubicBezTo>
                    <a:cubicBezTo>
                      <a:pt x="0" y="250"/>
                      <a:pt x="19" y="267"/>
                      <a:pt x="186" y="337"/>
                    </a:cubicBezTo>
                    <a:cubicBezTo>
                      <a:pt x="231" y="356"/>
                      <a:pt x="259" y="348"/>
                      <a:pt x="270" y="327"/>
                    </a:cubicBezTo>
                    <a:cubicBezTo>
                      <a:pt x="296" y="278"/>
                      <a:pt x="366" y="142"/>
                      <a:pt x="366" y="109"/>
                    </a:cubicBezTo>
                    <a:cubicBezTo>
                      <a:pt x="366" y="109"/>
                      <a:pt x="213" y="33"/>
                      <a:pt x="136" y="0"/>
                    </a:cubicBezTo>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300" name="Google Shape;1300;p49"/>
              <p:cNvSpPr/>
              <p:nvPr/>
            </p:nvSpPr>
            <p:spPr>
              <a:xfrm>
                <a:off x="10236201" y="2430463"/>
                <a:ext cx="1136651" cy="1535113"/>
              </a:xfrm>
              <a:custGeom>
                <a:avLst/>
                <a:gdLst/>
                <a:ahLst/>
                <a:cxnLst/>
                <a:rect l="l" t="t" r="r" b="b"/>
                <a:pathLst>
                  <a:path w="771" h="1040" extrusionOk="0">
                    <a:moveTo>
                      <a:pt x="0" y="862"/>
                    </a:moveTo>
                    <a:cubicBezTo>
                      <a:pt x="86" y="636"/>
                      <a:pt x="169" y="463"/>
                      <a:pt x="308" y="186"/>
                    </a:cubicBezTo>
                    <a:cubicBezTo>
                      <a:pt x="401" y="2"/>
                      <a:pt x="447" y="0"/>
                      <a:pt x="700" y="151"/>
                    </a:cubicBezTo>
                    <a:cubicBezTo>
                      <a:pt x="768" y="192"/>
                      <a:pt x="771" y="265"/>
                      <a:pt x="738" y="336"/>
                    </a:cubicBezTo>
                    <a:cubicBezTo>
                      <a:pt x="659" y="503"/>
                      <a:pt x="438" y="961"/>
                      <a:pt x="373" y="1040"/>
                    </a:cubicBezTo>
                    <a:cubicBezTo>
                      <a:pt x="373" y="1040"/>
                      <a:pt x="118" y="930"/>
                      <a:pt x="0" y="862"/>
                    </a:cubicBez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301" name="Google Shape;1301;p49"/>
              <p:cNvSpPr/>
              <p:nvPr/>
            </p:nvSpPr>
            <p:spPr>
              <a:xfrm>
                <a:off x="10550526" y="2708275"/>
                <a:ext cx="625475" cy="809625"/>
              </a:xfrm>
              <a:custGeom>
                <a:avLst/>
                <a:gdLst/>
                <a:ahLst/>
                <a:cxnLst/>
                <a:rect l="l" t="t" r="r" b="b"/>
                <a:pathLst>
                  <a:path w="424" h="549" extrusionOk="0">
                    <a:moveTo>
                      <a:pt x="249" y="0"/>
                    </a:moveTo>
                    <a:cubicBezTo>
                      <a:pt x="216" y="0"/>
                      <a:pt x="196" y="26"/>
                      <a:pt x="169" y="79"/>
                    </a:cubicBezTo>
                    <a:cubicBezTo>
                      <a:pt x="93" y="231"/>
                      <a:pt x="47" y="327"/>
                      <a:pt x="0" y="451"/>
                    </a:cubicBezTo>
                    <a:cubicBezTo>
                      <a:pt x="65" y="488"/>
                      <a:pt x="205" y="549"/>
                      <a:pt x="205" y="549"/>
                    </a:cubicBezTo>
                    <a:cubicBezTo>
                      <a:pt x="241" y="505"/>
                      <a:pt x="363" y="253"/>
                      <a:pt x="406" y="161"/>
                    </a:cubicBezTo>
                    <a:cubicBezTo>
                      <a:pt x="424" y="123"/>
                      <a:pt x="423" y="82"/>
                      <a:pt x="385" y="60"/>
                    </a:cubicBezTo>
                    <a:cubicBezTo>
                      <a:pt x="319" y="21"/>
                      <a:pt x="279" y="0"/>
                      <a:pt x="249" y="0"/>
                    </a:cubicBezTo>
                  </a:path>
                </a:pathLst>
              </a:custGeom>
              <a:solidFill>
                <a:srgbClr val="FFFCF6">
                  <a:alpha val="2405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302" name="Google Shape;1302;p49"/>
              <p:cNvSpPr/>
              <p:nvPr/>
            </p:nvSpPr>
            <p:spPr>
              <a:xfrm>
                <a:off x="10264776" y="3500438"/>
                <a:ext cx="665162" cy="338137"/>
              </a:xfrm>
              <a:custGeom>
                <a:avLst/>
                <a:gdLst/>
                <a:ahLst/>
                <a:cxnLst/>
                <a:rect l="l" t="t" r="r" b="b"/>
                <a:pathLst>
                  <a:path w="452" h="229" extrusionOk="0">
                    <a:moveTo>
                      <a:pt x="16" y="30"/>
                    </a:moveTo>
                    <a:cubicBezTo>
                      <a:pt x="152" y="94"/>
                      <a:pt x="287" y="158"/>
                      <a:pt x="423" y="221"/>
                    </a:cubicBezTo>
                    <a:cubicBezTo>
                      <a:pt x="439" y="229"/>
                      <a:pt x="452" y="205"/>
                      <a:pt x="437" y="198"/>
                    </a:cubicBezTo>
                    <a:cubicBezTo>
                      <a:pt x="301" y="134"/>
                      <a:pt x="165" y="71"/>
                      <a:pt x="29" y="7"/>
                    </a:cubicBezTo>
                    <a:cubicBezTo>
                      <a:pt x="14" y="0"/>
                      <a:pt x="0" y="23"/>
                      <a:pt x="16" y="30"/>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303" name="Google Shape;1303;p49"/>
              <p:cNvSpPr/>
              <p:nvPr/>
            </p:nvSpPr>
            <p:spPr>
              <a:xfrm>
                <a:off x="10309226" y="3411538"/>
                <a:ext cx="666750" cy="338137"/>
              </a:xfrm>
              <a:custGeom>
                <a:avLst/>
                <a:gdLst/>
                <a:ahLst/>
                <a:cxnLst/>
                <a:rect l="l" t="t" r="r" b="b"/>
                <a:pathLst>
                  <a:path w="453" h="229" extrusionOk="0">
                    <a:moveTo>
                      <a:pt x="16" y="31"/>
                    </a:moveTo>
                    <a:cubicBezTo>
                      <a:pt x="152" y="94"/>
                      <a:pt x="288" y="158"/>
                      <a:pt x="424" y="222"/>
                    </a:cubicBezTo>
                    <a:cubicBezTo>
                      <a:pt x="439" y="229"/>
                      <a:pt x="453" y="206"/>
                      <a:pt x="437" y="198"/>
                    </a:cubicBezTo>
                    <a:cubicBezTo>
                      <a:pt x="301" y="135"/>
                      <a:pt x="165" y="71"/>
                      <a:pt x="29" y="7"/>
                    </a:cubicBezTo>
                    <a:cubicBezTo>
                      <a:pt x="14" y="0"/>
                      <a:pt x="0" y="23"/>
                      <a:pt x="16" y="31"/>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grpSp>
        <p:grpSp>
          <p:nvGrpSpPr>
            <p:cNvPr id="1304" name="Google Shape;1304;p49"/>
            <p:cNvGrpSpPr/>
            <p:nvPr/>
          </p:nvGrpSpPr>
          <p:grpSpPr>
            <a:xfrm>
              <a:off x="7490433" y="539500"/>
              <a:ext cx="940347" cy="800644"/>
              <a:chOff x="8903709" y="2181500"/>
              <a:chExt cx="1669650" cy="1421850"/>
            </a:xfrm>
          </p:grpSpPr>
          <p:sp>
            <p:nvSpPr>
              <p:cNvPr id="1305" name="Google Shape;1305;p49"/>
              <p:cNvSpPr/>
              <p:nvPr/>
            </p:nvSpPr>
            <p:spPr>
              <a:xfrm>
                <a:off x="8903709" y="2181500"/>
                <a:ext cx="1535591" cy="1421850"/>
              </a:xfrm>
              <a:custGeom>
                <a:avLst/>
                <a:gdLst/>
                <a:ahLst/>
                <a:cxnLst/>
                <a:rect l="l" t="t" r="r" b="b"/>
                <a:pathLst>
                  <a:path w="407" h="376" extrusionOk="0">
                    <a:moveTo>
                      <a:pt x="283" y="68"/>
                    </a:moveTo>
                    <a:cubicBezTo>
                      <a:pt x="91" y="0"/>
                      <a:pt x="0" y="318"/>
                      <a:pt x="217" y="359"/>
                    </a:cubicBezTo>
                    <a:cubicBezTo>
                      <a:pt x="308" y="376"/>
                      <a:pt x="376" y="336"/>
                      <a:pt x="393" y="237"/>
                    </a:cubicBezTo>
                    <a:cubicBezTo>
                      <a:pt x="407" y="151"/>
                      <a:pt x="362" y="92"/>
                      <a:pt x="283" y="68"/>
                    </a:cubicBezTo>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306" name="Google Shape;1306;p49"/>
              <p:cNvSpPr/>
              <p:nvPr/>
            </p:nvSpPr>
            <p:spPr>
              <a:xfrm>
                <a:off x="9399323" y="2352122"/>
                <a:ext cx="613424" cy="548428"/>
              </a:xfrm>
              <a:custGeom>
                <a:avLst/>
                <a:gdLst/>
                <a:ahLst/>
                <a:cxnLst/>
                <a:rect l="l" t="t" r="r" b="b"/>
                <a:pathLst>
                  <a:path w="163" h="145" extrusionOk="0">
                    <a:moveTo>
                      <a:pt x="8" y="74"/>
                    </a:moveTo>
                    <a:cubicBezTo>
                      <a:pt x="16" y="84"/>
                      <a:pt x="28" y="88"/>
                      <a:pt x="40" y="91"/>
                    </a:cubicBezTo>
                    <a:cubicBezTo>
                      <a:pt x="49" y="93"/>
                      <a:pt x="58" y="94"/>
                      <a:pt x="65" y="99"/>
                    </a:cubicBezTo>
                    <a:cubicBezTo>
                      <a:pt x="73" y="106"/>
                      <a:pt x="76" y="115"/>
                      <a:pt x="80" y="124"/>
                    </a:cubicBezTo>
                    <a:cubicBezTo>
                      <a:pt x="84" y="131"/>
                      <a:pt x="89" y="139"/>
                      <a:pt x="97" y="142"/>
                    </a:cubicBezTo>
                    <a:cubicBezTo>
                      <a:pt x="105" y="145"/>
                      <a:pt x="113" y="140"/>
                      <a:pt x="118" y="133"/>
                    </a:cubicBezTo>
                    <a:cubicBezTo>
                      <a:pt x="125" y="125"/>
                      <a:pt x="123" y="113"/>
                      <a:pt x="123" y="103"/>
                    </a:cubicBezTo>
                    <a:cubicBezTo>
                      <a:pt x="123" y="92"/>
                      <a:pt x="123" y="80"/>
                      <a:pt x="129" y="70"/>
                    </a:cubicBezTo>
                    <a:cubicBezTo>
                      <a:pt x="138" y="54"/>
                      <a:pt x="157" y="44"/>
                      <a:pt x="163" y="27"/>
                    </a:cubicBezTo>
                    <a:cubicBezTo>
                      <a:pt x="159" y="26"/>
                      <a:pt x="156" y="24"/>
                      <a:pt x="152" y="23"/>
                    </a:cubicBezTo>
                    <a:cubicBezTo>
                      <a:pt x="87" y="0"/>
                      <a:pt x="34" y="21"/>
                      <a:pt x="0" y="61"/>
                    </a:cubicBezTo>
                    <a:cubicBezTo>
                      <a:pt x="2" y="66"/>
                      <a:pt x="5" y="70"/>
                      <a:pt x="8" y="74"/>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307" name="Google Shape;1307;p49"/>
              <p:cNvSpPr/>
              <p:nvPr/>
            </p:nvSpPr>
            <p:spPr>
              <a:xfrm>
                <a:off x="9846188" y="3075235"/>
                <a:ext cx="507801" cy="463117"/>
              </a:xfrm>
              <a:custGeom>
                <a:avLst/>
                <a:gdLst/>
                <a:ahLst/>
                <a:cxnLst/>
                <a:rect l="l" t="t" r="r" b="b"/>
                <a:pathLst>
                  <a:path w="135" h="123" extrusionOk="0">
                    <a:moveTo>
                      <a:pt x="135" y="32"/>
                    </a:moveTo>
                    <a:cubicBezTo>
                      <a:pt x="132" y="25"/>
                      <a:pt x="126" y="20"/>
                      <a:pt x="117" y="19"/>
                    </a:cubicBezTo>
                    <a:cubicBezTo>
                      <a:pt x="104" y="17"/>
                      <a:pt x="91" y="24"/>
                      <a:pt x="78" y="22"/>
                    </a:cubicBezTo>
                    <a:cubicBezTo>
                      <a:pt x="63" y="20"/>
                      <a:pt x="52" y="9"/>
                      <a:pt x="39" y="4"/>
                    </a:cubicBezTo>
                    <a:cubicBezTo>
                      <a:pt x="34" y="2"/>
                      <a:pt x="28" y="0"/>
                      <a:pt x="22" y="1"/>
                    </a:cubicBezTo>
                    <a:cubicBezTo>
                      <a:pt x="16" y="2"/>
                      <a:pt x="11" y="8"/>
                      <a:pt x="7" y="13"/>
                    </a:cubicBezTo>
                    <a:cubicBezTo>
                      <a:pt x="0" y="23"/>
                      <a:pt x="0" y="34"/>
                      <a:pt x="7" y="44"/>
                    </a:cubicBezTo>
                    <a:cubicBezTo>
                      <a:pt x="14" y="54"/>
                      <a:pt x="24" y="62"/>
                      <a:pt x="32" y="71"/>
                    </a:cubicBezTo>
                    <a:cubicBezTo>
                      <a:pt x="38" y="76"/>
                      <a:pt x="42" y="83"/>
                      <a:pt x="43" y="90"/>
                    </a:cubicBezTo>
                    <a:cubicBezTo>
                      <a:pt x="44" y="97"/>
                      <a:pt x="43" y="104"/>
                      <a:pt x="42" y="110"/>
                    </a:cubicBezTo>
                    <a:cubicBezTo>
                      <a:pt x="41" y="114"/>
                      <a:pt x="40" y="119"/>
                      <a:pt x="41" y="123"/>
                    </a:cubicBezTo>
                    <a:cubicBezTo>
                      <a:pt x="85" y="113"/>
                      <a:pt x="119" y="83"/>
                      <a:pt x="135" y="32"/>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308" name="Google Shape;1308;p49"/>
              <p:cNvSpPr/>
              <p:nvPr/>
            </p:nvSpPr>
            <p:spPr>
              <a:xfrm>
                <a:off x="9253076" y="2924925"/>
                <a:ext cx="410303" cy="589053"/>
              </a:xfrm>
              <a:custGeom>
                <a:avLst/>
                <a:gdLst/>
                <a:ahLst/>
                <a:cxnLst/>
                <a:rect l="l" t="t" r="r" b="b"/>
                <a:pathLst>
                  <a:path w="109" h="157" extrusionOk="0">
                    <a:moveTo>
                      <a:pt x="88" y="125"/>
                    </a:moveTo>
                    <a:cubicBezTo>
                      <a:pt x="84" y="116"/>
                      <a:pt x="82" y="107"/>
                      <a:pt x="83" y="97"/>
                    </a:cubicBezTo>
                    <a:cubicBezTo>
                      <a:pt x="85" y="88"/>
                      <a:pt x="89" y="79"/>
                      <a:pt x="93" y="70"/>
                    </a:cubicBezTo>
                    <a:cubicBezTo>
                      <a:pt x="101" y="55"/>
                      <a:pt x="109" y="35"/>
                      <a:pt x="97" y="19"/>
                    </a:cubicBezTo>
                    <a:cubicBezTo>
                      <a:pt x="82" y="0"/>
                      <a:pt x="59" y="10"/>
                      <a:pt x="43" y="20"/>
                    </a:cubicBezTo>
                    <a:cubicBezTo>
                      <a:pt x="34" y="26"/>
                      <a:pt x="25" y="33"/>
                      <a:pt x="14" y="36"/>
                    </a:cubicBezTo>
                    <a:cubicBezTo>
                      <a:pt x="9" y="38"/>
                      <a:pt x="5" y="39"/>
                      <a:pt x="0" y="39"/>
                    </a:cubicBezTo>
                    <a:cubicBezTo>
                      <a:pt x="6" y="89"/>
                      <a:pt x="37" y="136"/>
                      <a:pt x="99" y="157"/>
                    </a:cubicBezTo>
                    <a:cubicBezTo>
                      <a:pt x="98" y="145"/>
                      <a:pt x="93" y="135"/>
                      <a:pt x="88" y="125"/>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309" name="Google Shape;1309;p49"/>
              <p:cNvSpPr/>
              <p:nvPr/>
            </p:nvSpPr>
            <p:spPr>
              <a:xfrm>
                <a:off x="10098058" y="2660867"/>
                <a:ext cx="296556" cy="284370"/>
              </a:xfrm>
              <a:custGeom>
                <a:avLst/>
                <a:gdLst/>
                <a:ahLst/>
                <a:cxnLst/>
                <a:rect l="l" t="t" r="r" b="b"/>
                <a:pathLst>
                  <a:path w="78" h="75" extrusionOk="0">
                    <a:moveTo>
                      <a:pt x="23" y="16"/>
                    </a:moveTo>
                    <a:cubicBezTo>
                      <a:pt x="16" y="19"/>
                      <a:pt x="10" y="23"/>
                      <a:pt x="6" y="30"/>
                    </a:cubicBezTo>
                    <a:cubicBezTo>
                      <a:pt x="2" y="36"/>
                      <a:pt x="0" y="45"/>
                      <a:pt x="1" y="53"/>
                    </a:cubicBezTo>
                    <a:cubicBezTo>
                      <a:pt x="4" y="66"/>
                      <a:pt x="18" y="72"/>
                      <a:pt x="30" y="74"/>
                    </a:cubicBezTo>
                    <a:cubicBezTo>
                      <a:pt x="38" y="75"/>
                      <a:pt x="46" y="74"/>
                      <a:pt x="53" y="71"/>
                    </a:cubicBezTo>
                    <a:cubicBezTo>
                      <a:pt x="61" y="69"/>
                      <a:pt x="69" y="67"/>
                      <a:pt x="78" y="66"/>
                    </a:cubicBezTo>
                    <a:cubicBezTo>
                      <a:pt x="76" y="41"/>
                      <a:pt x="68" y="19"/>
                      <a:pt x="54" y="0"/>
                    </a:cubicBezTo>
                    <a:cubicBezTo>
                      <a:pt x="45" y="7"/>
                      <a:pt x="34" y="11"/>
                      <a:pt x="23" y="16"/>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310" name="Google Shape;1310;p49"/>
              <p:cNvSpPr/>
              <p:nvPr/>
            </p:nvSpPr>
            <p:spPr>
              <a:xfrm>
                <a:off x="9968061" y="2591806"/>
                <a:ext cx="125935" cy="121873"/>
              </a:xfrm>
              <a:custGeom>
                <a:avLst/>
                <a:gdLst/>
                <a:ahLst/>
                <a:cxnLst/>
                <a:rect l="l" t="t" r="r" b="b"/>
                <a:pathLst>
                  <a:path w="34" h="33" extrusionOk="0">
                    <a:moveTo>
                      <a:pt x="17" y="33"/>
                    </a:moveTo>
                    <a:cubicBezTo>
                      <a:pt x="26" y="33"/>
                      <a:pt x="34" y="25"/>
                      <a:pt x="34" y="17"/>
                    </a:cubicBezTo>
                    <a:cubicBezTo>
                      <a:pt x="33" y="8"/>
                      <a:pt x="27" y="0"/>
                      <a:pt x="17" y="0"/>
                    </a:cubicBezTo>
                    <a:cubicBezTo>
                      <a:pt x="9" y="0"/>
                      <a:pt x="0" y="8"/>
                      <a:pt x="1" y="17"/>
                    </a:cubicBezTo>
                    <a:cubicBezTo>
                      <a:pt x="1" y="26"/>
                      <a:pt x="8" y="33"/>
                      <a:pt x="17" y="33"/>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311" name="Google Shape;1311;p49"/>
              <p:cNvSpPr/>
              <p:nvPr/>
            </p:nvSpPr>
            <p:spPr>
              <a:xfrm>
                <a:off x="9346512" y="2835552"/>
                <a:ext cx="105900" cy="1014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312" name="Google Shape;1312;p49"/>
              <p:cNvSpPr/>
              <p:nvPr/>
            </p:nvSpPr>
            <p:spPr>
              <a:xfrm>
                <a:off x="9496821" y="2794927"/>
                <a:ext cx="105623" cy="81249"/>
              </a:xfrm>
              <a:custGeom>
                <a:avLst/>
                <a:gdLst/>
                <a:ahLst/>
                <a:cxnLst/>
                <a:rect l="l" t="t" r="r" b="b"/>
                <a:pathLst>
                  <a:path w="28" h="22" extrusionOk="0">
                    <a:moveTo>
                      <a:pt x="14" y="22"/>
                    </a:moveTo>
                    <a:cubicBezTo>
                      <a:pt x="28" y="22"/>
                      <a:pt x="28" y="0"/>
                      <a:pt x="14" y="0"/>
                    </a:cubicBezTo>
                    <a:cubicBezTo>
                      <a:pt x="0" y="0"/>
                      <a:pt x="0" y="22"/>
                      <a:pt x="14" y="22"/>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313" name="Google Shape;1313;p49"/>
              <p:cNvSpPr/>
              <p:nvPr/>
            </p:nvSpPr>
            <p:spPr>
              <a:xfrm>
                <a:off x="9943686" y="2778678"/>
                <a:ext cx="101400" cy="1059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314" name="Google Shape;1314;p49"/>
              <p:cNvSpPr/>
              <p:nvPr/>
            </p:nvSpPr>
            <p:spPr>
              <a:xfrm>
                <a:off x="9691817" y="2941175"/>
                <a:ext cx="170621" cy="166560"/>
              </a:xfrm>
              <a:custGeom>
                <a:avLst/>
                <a:gdLst/>
                <a:ahLst/>
                <a:cxnLst/>
                <a:rect l="l" t="t" r="r" b="b"/>
                <a:pathLst>
                  <a:path w="45" h="44" extrusionOk="0">
                    <a:moveTo>
                      <a:pt x="23" y="44"/>
                    </a:moveTo>
                    <a:cubicBezTo>
                      <a:pt x="34" y="44"/>
                      <a:pt x="45" y="34"/>
                      <a:pt x="45" y="22"/>
                    </a:cubicBezTo>
                    <a:cubicBezTo>
                      <a:pt x="44" y="10"/>
                      <a:pt x="35" y="0"/>
                      <a:pt x="23" y="0"/>
                    </a:cubicBezTo>
                    <a:cubicBezTo>
                      <a:pt x="11" y="0"/>
                      <a:pt x="0" y="10"/>
                      <a:pt x="1" y="22"/>
                    </a:cubicBezTo>
                    <a:cubicBezTo>
                      <a:pt x="1" y="34"/>
                      <a:pt x="10" y="44"/>
                      <a:pt x="23" y="44"/>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315" name="Google Shape;1315;p49"/>
              <p:cNvSpPr/>
              <p:nvPr/>
            </p:nvSpPr>
            <p:spPr>
              <a:xfrm>
                <a:off x="9821814" y="3359605"/>
                <a:ext cx="105623" cy="85311"/>
              </a:xfrm>
              <a:custGeom>
                <a:avLst/>
                <a:gdLst/>
                <a:ahLst/>
                <a:cxnLst/>
                <a:rect l="l" t="t" r="r" b="b"/>
                <a:pathLst>
                  <a:path w="29" h="22" extrusionOk="0">
                    <a:moveTo>
                      <a:pt x="15" y="22"/>
                    </a:moveTo>
                    <a:cubicBezTo>
                      <a:pt x="29" y="22"/>
                      <a:pt x="29" y="0"/>
                      <a:pt x="15" y="0"/>
                    </a:cubicBezTo>
                    <a:cubicBezTo>
                      <a:pt x="0" y="0"/>
                      <a:pt x="0" y="22"/>
                      <a:pt x="15" y="22"/>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316" name="Google Shape;1316;p49"/>
              <p:cNvSpPr/>
              <p:nvPr/>
            </p:nvSpPr>
            <p:spPr>
              <a:xfrm>
                <a:off x="9033706" y="2685242"/>
                <a:ext cx="1539653" cy="670301"/>
              </a:xfrm>
              <a:custGeom>
                <a:avLst/>
                <a:gdLst/>
                <a:ahLst/>
                <a:cxnLst/>
                <a:rect l="l" t="t" r="r" b="b"/>
                <a:pathLst>
                  <a:path w="408" h="177" extrusionOk="0">
                    <a:moveTo>
                      <a:pt x="66" y="10"/>
                    </a:moveTo>
                    <a:cubicBezTo>
                      <a:pt x="50" y="4"/>
                      <a:pt x="30" y="0"/>
                      <a:pt x="15" y="11"/>
                    </a:cubicBezTo>
                    <a:cubicBezTo>
                      <a:pt x="3" y="19"/>
                      <a:pt x="0" y="34"/>
                      <a:pt x="2" y="47"/>
                    </a:cubicBezTo>
                    <a:cubicBezTo>
                      <a:pt x="6" y="65"/>
                      <a:pt x="19" y="77"/>
                      <a:pt x="34" y="87"/>
                    </a:cubicBezTo>
                    <a:cubicBezTo>
                      <a:pt x="55" y="100"/>
                      <a:pt x="78" y="111"/>
                      <a:pt x="102" y="120"/>
                    </a:cubicBezTo>
                    <a:cubicBezTo>
                      <a:pt x="150" y="138"/>
                      <a:pt x="201" y="153"/>
                      <a:pt x="251" y="163"/>
                    </a:cubicBezTo>
                    <a:cubicBezTo>
                      <a:pt x="280" y="169"/>
                      <a:pt x="309" y="173"/>
                      <a:pt x="338" y="175"/>
                    </a:cubicBezTo>
                    <a:cubicBezTo>
                      <a:pt x="357" y="177"/>
                      <a:pt x="377" y="175"/>
                      <a:pt x="392" y="163"/>
                    </a:cubicBezTo>
                    <a:cubicBezTo>
                      <a:pt x="403" y="154"/>
                      <a:pt x="408" y="139"/>
                      <a:pt x="403" y="126"/>
                    </a:cubicBezTo>
                    <a:cubicBezTo>
                      <a:pt x="397" y="108"/>
                      <a:pt x="379" y="98"/>
                      <a:pt x="362" y="93"/>
                    </a:cubicBezTo>
                    <a:cubicBezTo>
                      <a:pt x="354" y="91"/>
                      <a:pt x="351" y="104"/>
                      <a:pt x="359" y="106"/>
                    </a:cubicBezTo>
                    <a:cubicBezTo>
                      <a:pt x="371" y="110"/>
                      <a:pt x="384" y="117"/>
                      <a:pt x="390" y="129"/>
                    </a:cubicBezTo>
                    <a:cubicBezTo>
                      <a:pt x="394" y="137"/>
                      <a:pt x="392" y="145"/>
                      <a:pt x="385" y="152"/>
                    </a:cubicBezTo>
                    <a:cubicBezTo>
                      <a:pt x="374" y="161"/>
                      <a:pt x="357" y="163"/>
                      <a:pt x="344" y="162"/>
                    </a:cubicBezTo>
                    <a:cubicBezTo>
                      <a:pt x="318" y="161"/>
                      <a:pt x="292" y="157"/>
                      <a:pt x="266" y="152"/>
                    </a:cubicBezTo>
                    <a:cubicBezTo>
                      <a:pt x="219" y="143"/>
                      <a:pt x="174" y="130"/>
                      <a:pt x="129" y="115"/>
                    </a:cubicBezTo>
                    <a:cubicBezTo>
                      <a:pt x="107" y="108"/>
                      <a:pt x="86" y="100"/>
                      <a:pt x="66" y="89"/>
                    </a:cubicBezTo>
                    <a:cubicBezTo>
                      <a:pt x="56" y="84"/>
                      <a:pt x="46" y="79"/>
                      <a:pt x="36" y="72"/>
                    </a:cubicBezTo>
                    <a:cubicBezTo>
                      <a:pt x="30" y="68"/>
                      <a:pt x="25" y="64"/>
                      <a:pt x="21" y="57"/>
                    </a:cubicBezTo>
                    <a:cubicBezTo>
                      <a:pt x="14" y="47"/>
                      <a:pt x="12" y="34"/>
                      <a:pt x="19" y="25"/>
                    </a:cubicBezTo>
                    <a:cubicBezTo>
                      <a:pt x="30" y="12"/>
                      <a:pt x="50" y="17"/>
                      <a:pt x="63" y="23"/>
                    </a:cubicBezTo>
                    <a:cubicBezTo>
                      <a:pt x="71" y="26"/>
                      <a:pt x="74" y="13"/>
                      <a:pt x="66" y="1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317" name="Google Shape;1317;p49"/>
              <p:cNvSpPr/>
              <p:nvPr/>
            </p:nvSpPr>
            <p:spPr>
              <a:xfrm>
                <a:off x="9504946" y="2461808"/>
                <a:ext cx="361555" cy="142185"/>
              </a:xfrm>
              <a:custGeom>
                <a:avLst/>
                <a:gdLst/>
                <a:ahLst/>
                <a:cxnLst/>
                <a:rect l="l" t="t" r="r" b="b"/>
                <a:pathLst>
                  <a:path w="95" h="37" extrusionOk="0">
                    <a:moveTo>
                      <a:pt x="89" y="4"/>
                    </a:moveTo>
                    <a:cubicBezTo>
                      <a:pt x="60" y="0"/>
                      <a:pt x="26" y="5"/>
                      <a:pt x="4" y="27"/>
                    </a:cubicBezTo>
                    <a:cubicBezTo>
                      <a:pt x="0" y="30"/>
                      <a:pt x="6" y="37"/>
                      <a:pt x="10" y="33"/>
                    </a:cubicBezTo>
                    <a:cubicBezTo>
                      <a:pt x="29" y="14"/>
                      <a:pt x="61" y="9"/>
                      <a:pt x="87" y="13"/>
                    </a:cubicBezTo>
                    <a:cubicBezTo>
                      <a:pt x="93" y="14"/>
                      <a:pt x="95" y="5"/>
                      <a:pt x="89" y="4"/>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318" name="Google Shape;1318;p49"/>
              <p:cNvSpPr/>
              <p:nvPr/>
            </p:nvSpPr>
            <p:spPr>
              <a:xfrm>
                <a:off x="9598381" y="2555244"/>
                <a:ext cx="227495" cy="93436"/>
              </a:xfrm>
              <a:custGeom>
                <a:avLst/>
                <a:gdLst/>
                <a:ahLst/>
                <a:cxnLst/>
                <a:rect l="l" t="t" r="r" b="b"/>
                <a:pathLst>
                  <a:path w="61" h="24" extrusionOk="0">
                    <a:moveTo>
                      <a:pt x="55" y="0"/>
                    </a:moveTo>
                    <a:cubicBezTo>
                      <a:pt x="36" y="0"/>
                      <a:pt x="17" y="3"/>
                      <a:pt x="2" y="16"/>
                    </a:cubicBezTo>
                    <a:cubicBezTo>
                      <a:pt x="0" y="17"/>
                      <a:pt x="1" y="20"/>
                      <a:pt x="2" y="22"/>
                    </a:cubicBezTo>
                    <a:cubicBezTo>
                      <a:pt x="4" y="24"/>
                      <a:pt x="7" y="23"/>
                      <a:pt x="8" y="22"/>
                    </a:cubicBezTo>
                    <a:cubicBezTo>
                      <a:pt x="22" y="11"/>
                      <a:pt x="39" y="9"/>
                      <a:pt x="55" y="9"/>
                    </a:cubicBezTo>
                    <a:cubicBezTo>
                      <a:pt x="61" y="9"/>
                      <a:pt x="61" y="0"/>
                      <a:pt x="55"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grpSp>
      </p:grpSp>
    </p:spTree>
    <p:extLst>
      <p:ext uri="{BB962C8B-B14F-4D97-AF65-F5344CB8AC3E}">
        <p14:creationId xmlns:p14="http://schemas.microsoft.com/office/powerpoint/2010/main" val="395128698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543"/>
        <p:cNvGrpSpPr/>
        <p:nvPr/>
      </p:nvGrpSpPr>
      <p:grpSpPr>
        <a:xfrm>
          <a:off x="0" y="0"/>
          <a:ext cx="0" cy="0"/>
          <a:chOff x="0" y="0"/>
          <a:chExt cx="0" cy="0"/>
        </a:xfrm>
      </p:grpSpPr>
      <p:grpSp>
        <p:nvGrpSpPr>
          <p:cNvPr id="1544" name="Google Shape;1544;p55"/>
          <p:cNvGrpSpPr/>
          <p:nvPr/>
        </p:nvGrpSpPr>
        <p:grpSpPr>
          <a:xfrm>
            <a:off x="4641780" y="1260432"/>
            <a:ext cx="3432984" cy="2496295"/>
            <a:chOff x="331763" y="414153"/>
            <a:chExt cx="6903246" cy="5019697"/>
          </a:xfrm>
        </p:grpSpPr>
        <p:sp>
          <p:nvSpPr>
            <p:cNvPr id="1545" name="Google Shape;1545;p55"/>
            <p:cNvSpPr/>
            <p:nvPr/>
          </p:nvSpPr>
          <p:spPr>
            <a:xfrm>
              <a:off x="2953125" y="4725150"/>
              <a:ext cx="1660725" cy="708700"/>
            </a:xfrm>
            <a:custGeom>
              <a:avLst/>
              <a:gdLst/>
              <a:ahLst/>
              <a:cxnLst/>
              <a:rect l="l" t="t" r="r" b="b"/>
              <a:pathLst>
                <a:path w="66429" h="28348" extrusionOk="0">
                  <a:moveTo>
                    <a:pt x="6889" y="1"/>
                  </a:moveTo>
                  <a:lnTo>
                    <a:pt x="1" y="28347"/>
                  </a:lnTo>
                  <a:lnTo>
                    <a:pt x="66429" y="28347"/>
                  </a:lnTo>
                  <a:lnTo>
                    <a:pt x="59475" y="1"/>
                  </a:lnTo>
                  <a:lnTo>
                    <a:pt x="33182" y="464"/>
                  </a:lnTo>
                  <a:lnTo>
                    <a:pt x="688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1546;p55"/>
            <p:cNvSpPr/>
            <p:nvPr/>
          </p:nvSpPr>
          <p:spPr>
            <a:xfrm>
              <a:off x="331763" y="414153"/>
              <a:ext cx="6903246" cy="4353879"/>
            </a:xfrm>
            <a:custGeom>
              <a:avLst/>
              <a:gdLst/>
              <a:ahLst/>
              <a:cxnLst/>
              <a:rect l="l" t="t" r="r" b="b"/>
              <a:pathLst>
                <a:path w="248162" h="181204" extrusionOk="0">
                  <a:moveTo>
                    <a:pt x="4636" y="0"/>
                  </a:moveTo>
                  <a:cubicBezTo>
                    <a:pt x="2053" y="0"/>
                    <a:pt x="0" y="2053"/>
                    <a:pt x="0" y="4636"/>
                  </a:cubicBezTo>
                  <a:lnTo>
                    <a:pt x="0" y="176634"/>
                  </a:lnTo>
                  <a:cubicBezTo>
                    <a:pt x="0" y="179151"/>
                    <a:pt x="2053" y="181204"/>
                    <a:pt x="4636" y="181204"/>
                  </a:cubicBezTo>
                  <a:lnTo>
                    <a:pt x="243526" y="181204"/>
                  </a:lnTo>
                  <a:cubicBezTo>
                    <a:pt x="246109" y="181204"/>
                    <a:pt x="248162" y="179151"/>
                    <a:pt x="248162" y="176634"/>
                  </a:cubicBezTo>
                  <a:lnTo>
                    <a:pt x="248162" y="4636"/>
                  </a:lnTo>
                  <a:cubicBezTo>
                    <a:pt x="248162" y="2053"/>
                    <a:pt x="246109" y="0"/>
                    <a:pt x="24352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 name="Google Shape;1547;p55"/>
            <p:cNvSpPr/>
            <p:nvPr/>
          </p:nvSpPr>
          <p:spPr>
            <a:xfrm>
              <a:off x="547300" y="600323"/>
              <a:ext cx="6472159" cy="3981525"/>
            </a:xfrm>
            <a:custGeom>
              <a:avLst/>
              <a:gdLst/>
              <a:ahLst/>
              <a:cxnLst/>
              <a:rect l="l" t="t" r="r" b="b"/>
              <a:pathLst>
                <a:path w="232665" h="165707" extrusionOk="0">
                  <a:moveTo>
                    <a:pt x="1" y="1"/>
                  </a:moveTo>
                  <a:lnTo>
                    <a:pt x="1" y="24307"/>
                  </a:lnTo>
                  <a:lnTo>
                    <a:pt x="1" y="165707"/>
                  </a:lnTo>
                  <a:lnTo>
                    <a:pt x="232665" y="165707"/>
                  </a:lnTo>
                  <a:lnTo>
                    <a:pt x="232665" y="121532"/>
                  </a:lnTo>
                  <a:lnTo>
                    <a:pt x="23266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 name="Google Shape;1548;p55"/>
            <p:cNvSpPr/>
            <p:nvPr/>
          </p:nvSpPr>
          <p:spPr>
            <a:xfrm>
              <a:off x="2772650" y="5206975"/>
              <a:ext cx="2020025" cy="226875"/>
            </a:xfrm>
            <a:custGeom>
              <a:avLst/>
              <a:gdLst/>
              <a:ahLst/>
              <a:cxnLst/>
              <a:rect l="l" t="t" r="r" b="b"/>
              <a:pathLst>
                <a:path w="80801" h="9075" extrusionOk="0">
                  <a:moveTo>
                    <a:pt x="4571" y="1"/>
                  </a:moveTo>
                  <a:cubicBezTo>
                    <a:pt x="2054" y="1"/>
                    <a:pt x="1" y="2054"/>
                    <a:pt x="1" y="4570"/>
                  </a:cubicBezTo>
                  <a:cubicBezTo>
                    <a:pt x="1" y="7021"/>
                    <a:pt x="2054" y="9074"/>
                    <a:pt x="4571" y="9074"/>
                  </a:cubicBezTo>
                  <a:lnTo>
                    <a:pt x="76297" y="9074"/>
                  </a:lnTo>
                  <a:cubicBezTo>
                    <a:pt x="78814" y="9074"/>
                    <a:pt x="80801" y="7021"/>
                    <a:pt x="80801" y="4570"/>
                  </a:cubicBezTo>
                  <a:cubicBezTo>
                    <a:pt x="80801" y="2054"/>
                    <a:pt x="78814" y="1"/>
                    <a:pt x="762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549" name="Google Shape;1549;p55"/>
          <p:cNvPicPr preferRelativeResize="0"/>
          <p:nvPr/>
        </p:nvPicPr>
        <p:blipFill rotWithShape="1">
          <a:blip r:embed="rId3">
            <a:alphaModFix/>
          </a:blip>
          <a:srcRect l="3891" r="3882"/>
          <a:stretch/>
        </p:blipFill>
        <p:spPr>
          <a:xfrm>
            <a:off x="4733678" y="1352658"/>
            <a:ext cx="3249110" cy="1981718"/>
          </a:xfrm>
          <a:prstGeom prst="rect">
            <a:avLst/>
          </a:prstGeom>
          <a:noFill/>
          <a:ln>
            <a:noFill/>
          </a:ln>
        </p:spPr>
      </p:pic>
      <p:sp>
        <p:nvSpPr>
          <p:cNvPr id="1550" name="Google Shape;1550;p55"/>
          <p:cNvSpPr txBox="1">
            <a:spLocks noGrp="1"/>
          </p:cNvSpPr>
          <p:nvPr>
            <p:ph type="title"/>
          </p:nvPr>
        </p:nvSpPr>
        <p:spPr>
          <a:xfrm>
            <a:off x="393873" y="197232"/>
            <a:ext cx="2749500" cy="1063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Login to admin dashboard </a:t>
            </a:r>
            <a:endParaRPr sz="1800" dirty="0"/>
          </a:p>
        </p:txBody>
      </p:sp>
      <p:sp>
        <p:nvSpPr>
          <p:cNvPr id="1551" name="Google Shape;1551;p55"/>
          <p:cNvSpPr txBox="1">
            <a:spLocks noGrp="1"/>
          </p:cNvSpPr>
          <p:nvPr>
            <p:ph type="subTitle" idx="1"/>
          </p:nvPr>
        </p:nvSpPr>
        <p:spPr>
          <a:xfrm>
            <a:off x="570274" y="1770950"/>
            <a:ext cx="3391655" cy="198577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600" b="1" dirty="0">
                <a:solidFill>
                  <a:schemeClr val="tx1"/>
                </a:solidFill>
              </a:rPr>
              <a:t>This page is for admins to edit, add products, and modify all things on the website, but with the conditions of access through the login page </a:t>
            </a:r>
            <a:endParaRPr sz="1600" b="1" dirty="0">
              <a:solidFill>
                <a:schemeClr val="tx1"/>
              </a:solidFill>
            </a:endParaRPr>
          </a:p>
        </p:txBody>
      </p:sp>
      <p:grpSp>
        <p:nvGrpSpPr>
          <p:cNvPr id="1552" name="Google Shape;1552;p55"/>
          <p:cNvGrpSpPr/>
          <p:nvPr/>
        </p:nvGrpSpPr>
        <p:grpSpPr>
          <a:xfrm>
            <a:off x="4099714" y="638775"/>
            <a:ext cx="3686077" cy="3349475"/>
            <a:chOff x="4992214" y="1663075"/>
            <a:chExt cx="3686077" cy="3349475"/>
          </a:xfrm>
        </p:grpSpPr>
        <p:grpSp>
          <p:nvGrpSpPr>
            <p:cNvPr id="1553" name="Google Shape;1553;p55"/>
            <p:cNvGrpSpPr/>
            <p:nvPr/>
          </p:nvGrpSpPr>
          <p:grpSpPr>
            <a:xfrm>
              <a:off x="4992214" y="2487407"/>
              <a:ext cx="3686077" cy="2525143"/>
              <a:chOff x="4992214" y="2487407"/>
              <a:chExt cx="3686077" cy="2525143"/>
            </a:xfrm>
          </p:grpSpPr>
          <p:sp>
            <p:nvSpPr>
              <p:cNvPr id="1554" name="Google Shape;1554;p55"/>
              <p:cNvSpPr/>
              <p:nvPr/>
            </p:nvSpPr>
            <p:spPr>
              <a:xfrm>
                <a:off x="4992214" y="2487407"/>
                <a:ext cx="294752" cy="307843"/>
              </a:xfrm>
              <a:custGeom>
                <a:avLst/>
                <a:gdLst/>
                <a:ahLst/>
                <a:cxnLst/>
                <a:rect l="l" t="t" r="r" b="b"/>
                <a:pathLst>
                  <a:path w="4072" h="4253" extrusionOk="0">
                    <a:moveTo>
                      <a:pt x="3855" y="1517"/>
                    </a:moveTo>
                    <a:cubicBezTo>
                      <a:pt x="2595" y="1517"/>
                      <a:pt x="2595" y="1517"/>
                      <a:pt x="2595" y="1517"/>
                    </a:cubicBezTo>
                    <a:cubicBezTo>
                      <a:pt x="2435" y="1068"/>
                      <a:pt x="2274" y="619"/>
                      <a:pt x="2113" y="169"/>
                    </a:cubicBezTo>
                    <a:cubicBezTo>
                      <a:pt x="2056" y="10"/>
                      <a:pt x="1832" y="0"/>
                      <a:pt x="1779" y="169"/>
                    </a:cubicBezTo>
                    <a:cubicBezTo>
                      <a:pt x="1639" y="619"/>
                      <a:pt x="1499" y="1068"/>
                      <a:pt x="1359" y="1517"/>
                    </a:cubicBezTo>
                    <a:cubicBezTo>
                      <a:pt x="217" y="1517"/>
                      <a:pt x="217" y="1517"/>
                      <a:pt x="217" y="1517"/>
                    </a:cubicBezTo>
                    <a:cubicBezTo>
                      <a:pt x="30" y="1517"/>
                      <a:pt x="0" y="1742"/>
                      <a:pt x="130" y="1839"/>
                    </a:cubicBezTo>
                    <a:cubicBezTo>
                      <a:pt x="435" y="2069"/>
                      <a:pt x="740" y="2298"/>
                      <a:pt x="1045" y="2528"/>
                    </a:cubicBezTo>
                    <a:cubicBezTo>
                      <a:pt x="895" y="3010"/>
                      <a:pt x="745" y="3492"/>
                      <a:pt x="595" y="3974"/>
                    </a:cubicBezTo>
                    <a:cubicBezTo>
                      <a:pt x="571" y="4050"/>
                      <a:pt x="599" y="4109"/>
                      <a:pt x="647" y="4145"/>
                    </a:cubicBezTo>
                    <a:cubicBezTo>
                      <a:pt x="693" y="4203"/>
                      <a:pt x="771" y="4228"/>
                      <a:pt x="849" y="4169"/>
                    </a:cubicBezTo>
                    <a:cubicBezTo>
                      <a:pt x="1245" y="3871"/>
                      <a:pt x="1641" y="3573"/>
                      <a:pt x="2037" y="3274"/>
                    </a:cubicBezTo>
                    <a:cubicBezTo>
                      <a:pt x="2431" y="3570"/>
                      <a:pt x="2824" y="3866"/>
                      <a:pt x="3218" y="4162"/>
                    </a:cubicBezTo>
                    <a:cubicBezTo>
                      <a:pt x="3339" y="4253"/>
                      <a:pt x="3521" y="4103"/>
                      <a:pt x="3472" y="3968"/>
                    </a:cubicBezTo>
                    <a:cubicBezTo>
                      <a:pt x="3306" y="3502"/>
                      <a:pt x="3139" y="3036"/>
                      <a:pt x="2972" y="2570"/>
                    </a:cubicBezTo>
                    <a:cubicBezTo>
                      <a:pt x="3296" y="2326"/>
                      <a:pt x="3619" y="2083"/>
                      <a:pt x="3943" y="1839"/>
                    </a:cubicBezTo>
                    <a:cubicBezTo>
                      <a:pt x="4072" y="1741"/>
                      <a:pt x="4042" y="1517"/>
                      <a:pt x="3855" y="1517"/>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55" name="Google Shape;1555;p55"/>
              <p:cNvSpPr/>
              <p:nvPr/>
            </p:nvSpPr>
            <p:spPr>
              <a:xfrm>
                <a:off x="8383539" y="4704707"/>
                <a:ext cx="294752" cy="307843"/>
              </a:xfrm>
              <a:custGeom>
                <a:avLst/>
                <a:gdLst/>
                <a:ahLst/>
                <a:cxnLst/>
                <a:rect l="l" t="t" r="r" b="b"/>
                <a:pathLst>
                  <a:path w="4072" h="4253" extrusionOk="0">
                    <a:moveTo>
                      <a:pt x="3855" y="1517"/>
                    </a:moveTo>
                    <a:cubicBezTo>
                      <a:pt x="2595" y="1517"/>
                      <a:pt x="2595" y="1517"/>
                      <a:pt x="2595" y="1517"/>
                    </a:cubicBezTo>
                    <a:cubicBezTo>
                      <a:pt x="2435" y="1068"/>
                      <a:pt x="2274" y="619"/>
                      <a:pt x="2113" y="169"/>
                    </a:cubicBezTo>
                    <a:cubicBezTo>
                      <a:pt x="2056" y="10"/>
                      <a:pt x="1832" y="0"/>
                      <a:pt x="1779" y="169"/>
                    </a:cubicBezTo>
                    <a:cubicBezTo>
                      <a:pt x="1639" y="619"/>
                      <a:pt x="1499" y="1068"/>
                      <a:pt x="1359" y="1517"/>
                    </a:cubicBezTo>
                    <a:cubicBezTo>
                      <a:pt x="217" y="1517"/>
                      <a:pt x="217" y="1517"/>
                      <a:pt x="217" y="1517"/>
                    </a:cubicBezTo>
                    <a:cubicBezTo>
                      <a:pt x="30" y="1517"/>
                      <a:pt x="0" y="1742"/>
                      <a:pt x="130" y="1839"/>
                    </a:cubicBezTo>
                    <a:cubicBezTo>
                      <a:pt x="435" y="2069"/>
                      <a:pt x="740" y="2298"/>
                      <a:pt x="1045" y="2528"/>
                    </a:cubicBezTo>
                    <a:cubicBezTo>
                      <a:pt x="895" y="3010"/>
                      <a:pt x="745" y="3492"/>
                      <a:pt x="595" y="3974"/>
                    </a:cubicBezTo>
                    <a:cubicBezTo>
                      <a:pt x="571" y="4050"/>
                      <a:pt x="599" y="4109"/>
                      <a:pt x="647" y="4145"/>
                    </a:cubicBezTo>
                    <a:cubicBezTo>
                      <a:pt x="693" y="4203"/>
                      <a:pt x="771" y="4228"/>
                      <a:pt x="849" y="4169"/>
                    </a:cubicBezTo>
                    <a:cubicBezTo>
                      <a:pt x="1245" y="3871"/>
                      <a:pt x="1641" y="3573"/>
                      <a:pt x="2037" y="3274"/>
                    </a:cubicBezTo>
                    <a:cubicBezTo>
                      <a:pt x="2431" y="3570"/>
                      <a:pt x="2824" y="3866"/>
                      <a:pt x="3218" y="4162"/>
                    </a:cubicBezTo>
                    <a:cubicBezTo>
                      <a:pt x="3339" y="4253"/>
                      <a:pt x="3521" y="4103"/>
                      <a:pt x="3472" y="3968"/>
                    </a:cubicBezTo>
                    <a:cubicBezTo>
                      <a:pt x="3306" y="3502"/>
                      <a:pt x="3139" y="3036"/>
                      <a:pt x="2972" y="2570"/>
                    </a:cubicBezTo>
                    <a:cubicBezTo>
                      <a:pt x="3296" y="2326"/>
                      <a:pt x="3619" y="2083"/>
                      <a:pt x="3943" y="1839"/>
                    </a:cubicBezTo>
                    <a:cubicBezTo>
                      <a:pt x="4072" y="1741"/>
                      <a:pt x="4042" y="1517"/>
                      <a:pt x="3855" y="1517"/>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1556" name="Google Shape;1556;p55"/>
            <p:cNvSpPr/>
            <p:nvPr/>
          </p:nvSpPr>
          <p:spPr>
            <a:xfrm>
              <a:off x="7347373" y="1663075"/>
              <a:ext cx="228327" cy="238476"/>
            </a:xfrm>
            <a:custGeom>
              <a:avLst/>
              <a:gdLst/>
              <a:ahLst/>
              <a:cxnLst/>
              <a:rect l="l" t="t" r="r" b="b"/>
              <a:pathLst>
                <a:path w="4072" h="4253" extrusionOk="0">
                  <a:moveTo>
                    <a:pt x="3855" y="1517"/>
                  </a:moveTo>
                  <a:cubicBezTo>
                    <a:pt x="2595" y="1517"/>
                    <a:pt x="2595" y="1517"/>
                    <a:pt x="2595" y="1517"/>
                  </a:cubicBezTo>
                  <a:cubicBezTo>
                    <a:pt x="2435" y="1068"/>
                    <a:pt x="2274" y="619"/>
                    <a:pt x="2113" y="169"/>
                  </a:cubicBezTo>
                  <a:cubicBezTo>
                    <a:pt x="2056" y="10"/>
                    <a:pt x="1832" y="0"/>
                    <a:pt x="1779" y="169"/>
                  </a:cubicBezTo>
                  <a:cubicBezTo>
                    <a:pt x="1639" y="619"/>
                    <a:pt x="1499" y="1068"/>
                    <a:pt x="1359" y="1517"/>
                  </a:cubicBezTo>
                  <a:cubicBezTo>
                    <a:pt x="217" y="1517"/>
                    <a:pt x="217" y="1517"/>
                    <a:pt x="217" y="1517"/>
                  </a:cubicBezTo>
                  <a:cubicBezTo>
                    <a:pt x="30" y="1517"/>
                    <a:pt x="0" y="1742"/>
                    <a:pt x="130" y="1839"/>
                  </a:cubicBezTo>
                  <a:cubicBezTo>
                    <a:pt x="435" y="2069"/>
                    <a:pt x="740" y="2298"/>
                    <a:pt x="1045" y="2528"/>
                  </a:cubicBezTo>
                  <a:cubicBezTo>
                    <a:pt x="895" y="3010"/>
                    <a:pt x="745" y="3492"/>
                    <a:pt x="595" y="3974"/>
                  </a:cubicBezTo>
                  <a:cubicBezTo>
                    <a:pt x="571" y="4050"/>
                    <a:pt x="599" y="4109"/>
                    <a:pt x="647" y="4145"/>
                  </a:cubicBezTo>
                  <a:cubicBezTo>
                    <a:pt x="693" y="4203"/>
                    <a:pt x="771" y="4228"/>
                    <a:pt x="849" y="4169"/>
                  </a:cubicBezTo>
                  <a:cubicBezTo>
                    <a:pt x="1245" y="3871"/>
                    <a:pt x="1641" y="3573"/>
                    <a:pt x="2037" y="3274"/>
                  </a:cubicBezTo>
                  <a:cubicBezTo>
                    <a:pt x="2431" y="3570"/>
                    <a:pt x="2824" y="3866"/>
                    <a:pt x="3218" y="4162"/>
                  </a:cubicBezTo>
                  <a:cubicBezTo>
                    <a:pt x="3339" y="4253"/>
                    <a:pt x="3521" y="4103"/>
                    <a:pt x="3472" y="3968"/>
                  </a:cubicBezTo>
                  <a:cubicBezTo>
                    <a:pt x="3306" y="3502"/>
                    <a:pt x="3139" y="3036"/>
                    <a:pt x="2972" y="2570"/>
                  </a:cubicBezTo>
                  <a:cubicBezTo>
                    <a:pt x="3296" y="2326"/>
                    <a:pt x="3619" y="2083"/>
                    <a:pt x="3943" y="1839"/>
                  </a:cubicBezTo>
                  <a:cubicBezTo>
                    <a:pt x="4072" y="1741"/>
                    <a:pt x="4042" y="1517"/>
                    <a:pt x="3855" y="1517"/>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grpSp>
        <p:nvGrpSpPr>
          <p:cNvPr id="1557" name="Google Shape;1557;p55"/>
          <p:cNvGrpSpPr/>
          <p:nvPr/>
        </p:nvGrpSpPr>
        <p:grpSpPr>
          <a:xfrm rot="-2222259">
            <a:off x="4301681" y="3393281"/>
            <a:ext cx="540635" cy="1030173"/>
            <a:chOff x="6989763" y="3032125"/>
            <a:chExt cx="1041400" cy="1984375"/>
          </a:xfrm>
        </p:grpSpPr>
        <p:sp>
          <p:nvSpPr>
            <p:cNvPr id="1558" name="Google Shape;1558;p55"/>
            <p:cNvSpPr/>
            <p:nvPr/>
          </p:nvSpPr>
          <p:spPr>
            <a:xfrm>
              <a:off x="7339013" y="3814763"/>
              <a:ext cx="692150" cy="1201738"/>
            </a:xfrm>
            <a:custGeom>
              <a:avLst/>
              <a:gdLst/>
              <a:ahLst/>
              <a:cxnLst/>
              <a:rect l="l" t="t" r="r" b="b"/>
              <a:pathLst>
                <a:path w="469" h="815" extrusionOk="0">
                  <a:moveTo>
                    <a:pt x="0" y="48"/>
                  </a:moveTo>
                  <a:cubicBezTo>
                    <a:pt x="58" y="262"/>
                    <a:pt x="126" y="451"/>
                    <a:pt x="242" y="682"/>
                  </a:cubicBezTo>
                  <a:cubicBezTo>
                    <a:pt x="308" y="815"/>
                    <a:pt x="469" y="729"/>
                    <a:pt x="421" y="608"/>
                  </a:cubicBezTo>
                  <a:cubicBezTo>
                    <a:pt x="352" y="405"/>
                    <a:pt x="230" y="203"/>
                    <a:pt x="108" y="0"/>
                  </a:cubicBezTo>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559" name="Google Shape;1559;p55"/>
            <p:cNvSpPr/>
            <p:nvPr/>
          </p:nvSpPr>
          <p:spPr>
            <a:xfrm>
              <a:off x="7197726" y="3503613"/>
              <a:ext cx="403225" cy="530225"/>
            </a:xfrm>
            <a:custGeom>
              <a:avLst/>
              <a:gdLst/>
              <a:ahLst/>
              <a:cxnLst/>
              <a:rect l="l" t="t" r="r" b="b"/>
              <a:pathLst>
                <a:path w="274" h="359" extrusionOk="0">
                  <a:moveTo>
                    <a:pt x="0" y="45"/>
                  </a:moveTo>
                  <a:cubicBezTo>
                    <a:pt x="22" y="136"/>
                    <a:pt x="64" y="248"/>
                    <a:pt x="87" y="351"/>
                  </a:cubicBezTo>
                  <a:cubicBezTo>
                    <a:pt x="147" y="359"/>
                    <a:pt x="242" y="309"/>
                    <a:pt x="274" y="270"/>
                  </a:cubicBezTo>
                  <a:cubicBezTo>
                    <a:pt x="227" y="206"/>
                    <a:pt x="165" y="105"/>
                    <a:pt x="106" y="0"/>
                  </a:cubicBez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560" name="Google Shape;1560;p55"/>
            <p:cNvSpPr/>
            <p:nvPr/>
          </p:nvSpPr>
          <p:spPr>
            <a:xfrm>
              <a:off x="6989763" y="3057525"/>
              <a:ext cx="427037" cy="650875"/>
            </a:xfrm>
            <a:custGeom>
              <a:avLst/>
              <a:gdLst/>
              <a:ahLst/>
              <a:cxnLst/>
              <a:rect l="l" t="t" r="r" b="b"/>
              <a:pathLst>
                <a:path w="290" h="441" extrusionOk="0">
                  <a:moveTo>
                    <a:pt x="55" y="0"/>
                  </a:moveTo>
                  <a:cubicBezTo>
                    <a:pt x="38" y="102"/>
                    <a:pt x="0" y="246"/>
                    <a:pt x="70" y="352"/>
                  </a:cubicBezTo>
                  <a:cubicBezTo>
                    <a:pt x="129" y="441"/>
                    <a:pt x="290" y="379"/>
                    <a:pt x="286" y="283"/>
                  </a:cubicBezTo>
                  <a:cubicBezTo>
                    <a:pt x="280" y="142"/>
                    <a:pt x="116" y="82"/>
                    <a:pt x="55" y="0"/>
                  </a:cubicBezTo>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561" name="Google Shape;1561;p55"/>
            <p:cNvSpPr/>
            <p:nvPr/>
          </p:nvSpPr>
          <p:spPr>
            <a:xfrm>
              <a:off x="7269163" y="3771900"/>
              <a:ext cx="290512" cy="155575"/>
            </a:xfrm>
            <a:custGeom>
              <a:avLst/>
              <a:gdLst/>
              <a:ahLst/>
              <a:cxnLst/>
              <a:rect l="l" t="t" r="r" b="b"/>
              <a:pathLst>
                <a:path w="197" h="105" extrusionOk="0">
                  <a:moveTo>
                    <a:pt x="18" y="103"/>
                  </a:moveTo>
                  <a:cubicBezTo>
                    <a:pt x="79" y="94"/>
                    <a:pt x="142" y="65"/>
                    <a:pt x="188" y="23"/>
                  </a:cubicBezTo>
                  <a:cubicBezTo>
                    <a:pt x="197" y="14"/>
                    <a:pt x="183" y="0"/>
                    <a:pt x="173" y="9"/>
                  </a:cubicBezTo>
                  <a:cubicBezTo>
                    <a:pt x="130" y="48"/>
                    <a:pt x="70" y="75"/>
                    <a:pt x="13" y="84"/>
                  </a:cubicBezTo>
                  <a:cubicBezTo>
                    <a:pt x="0" y="86"/>
                    <a:pt x="5" y="105"/>
                    <a:pt x="18" y="103"/>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562" name="Google Shape;1562;p55"/>
            <p:cNvSpPr/>
            <p:nvPr/>
          </p:nvSpPr>
          <p:spPr>
            <a:xfrm>
              <a:off x="7285038" y="3824288"/>
              <a:ext cx="307975" cy="163513"/>
            </a:xfrm>
            <a:custGeom>
              <a:avLst/>
              <a:gdLst/>
              <a:ahLst/>
              <a:cxnLst/>
              <a:rect l="l" t="t" r="r" b="b"/>
              <a:pathLst>
                <a:path w="209" h="110" extrusionOk="0">
                  <a:moveTo>
                    <a:pt x="18" y="108"/>
                  </a:moveTo>
                  <a:cubicBezTo>
                    <a:pt x="83" y="97"/>
                    <a:pt x="149" y="66"/>
                    <a:pt x="199" y="23"/>
                  </a:cubicBezTo>
                  <a:cubicBezTo>
                    <a:pt x="209" y="14"/>
                    <a:pt x="194" y="0"/>
                    <a:pt x="184" y="8"/>
                  </a:cubicBezTo>
                  <a:cubicBezTo>
                    <a:pt x="137" y="50"/>
                    <a:pt x="74" y="78"/>
                    <a:pt x="13" y="88"/>
                  </a:cubicBezTo>
                  <a:cubicBezTo>
                    <a:pt x="0" y="90"/>
                    <a:pt x="5" y="110"/>
                    <a:pt x="18" y="108"/>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563" name="Google Shape;1563;p55"/>
            <p:cNvSpPr/>
            <p:nvPr/>
          </p:nvSpPr>
          <p:spPr>
            <a:xfrm>
              <a:off x="7011988" y="3032125"/>
              <a:ext cx="73025" cy="411163"/>
            </a:xfrm>
            <a:custGeom>
              <a:avLst/>
              <a:gdLst/>
              <a:ahLst/>
              <a:cxnLst/>
              <a:rect l="l" t="t" r="r" b="b"/>
              <a:pathLst>
                <a:path w="50" h="278" extrusionOk="0">
                  <a:moveTo>
                    <a:pt x="29" y="13"/>
                  </a:moveTo>
                  <a:cubicBezTo>
                    <a:pt x="26" y="97"/>
                    <a:pt x="0" y="181"/>
                    <a:pt x="20" y="266"/>
                  </a:cubicBezTo>
                  <a:cubicBezTo>
                    <a:pt x="23" y="278"/>
                    <a:pt x="43" y="273"/>
                    <a:pt x="40" y="260"/>
                  </a:cubicBezTo>
                  <a:cubicBezTo>
                    <a:pt x="21" y="178"/>
                    <a:pt x="47" y="95"/>
                    <a:pt x="50" y="13"/>
                  </a:cubicBezTo>
                  <a:cubicBezTo>
                    <a:pt x="50" y="0"/>
                    <a:pt x="30" y="0"/>
                    <a:pt x="29" y="13"/>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564" name="Google Shape;1564;p55"/>
            <p:cNvSpPr/>
            <p:nvPr/>
          </p:nvSpPr>
          <p:spPr>
            <a:xfrm>
              <a:off x="7045326" y="3038475"/>
              <a:ext cx="161925" cy="401637"/>
            </a:xfrm>
            <a:custGeom>
              <a:avLst/>
              <a:gdLst/>
              <a:ahLst/>
              <a:cxnLst/>
              <a:rect l="l" t="t" r="r" b="b"/>
              <a:pathLst>
                <a:path w="110" h="272" extrusionOk="0">
                  <a:moveTo>
                    <a:pt x="7" y="13"/>
                  </a:moveTo>
                  <a:cubicBezTo>
                    <a:pt x="0" y="101"/>
                    <a:pt x="40" y="188"/>
                    <a:pt x="86" y="261"/>
                  </a:cubicBezTo>
                  <a:cubicBezTo>
                    <a:pt x="93" y="272"/>
                    <a:pt x="110" y="262"/>
                    <a:pt x="103" y="251"/>
                  </a:cubicBezTo>
                  <a:cubicBezTo>
                    <a:pt x="60" y="180"/>
                    <a:pt x="21" y="98"/>
                    <a:pt x="28" y="13"/>
                  </a:cubicBezTo>
                  <a:cubicBezTo>
                    <a:pt x="29" y="0"/>
                    <a:pt x="8" y="0"/>
                    <a:pt x="7" y="13"/>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565" name="Google Shape;1565;p55"/>
            <p:cNvSpPr/>
            <p:nvPr/>
          </p:nvSpPr>
          <p:spPr>
            <a:xfrm>
              <a:off x="7050088" y="3035300"/>
              <a:ext cx="228600" cy="309562"/>
            </a:xfrm>
            <a:custGeom>
              <a:avLst/>
              <a:gdLst/>
              <a:ahLst/>
              <a:cxnLst/>
              <a:rect l="l" t="t" r="r" b="b"/>
              <a:pathLst>
                <a:path w="155" h="209" extrusionOk="0">
                  <a:moveTo>
                    <a:pt x="4" y="17"/>
                  </a:moveTo>
                  <a:cubicBezTo>
                    <a:pt x="29" y="88"/>
                    <a:pt x="82" y="146"/>
                    <a:pt x="132" y="199"/>
                  </a:cubicBezTo>
                  <a:cubicBezTo>
                    <a:pt x="141" y="209"/>
                    <a:pt x="155" y="195"/>
                    <a:pt x="146" y="185"/>
                  </a:cubicBezTo>
                  <a:cubicBezTo>
                    <a:pt x="99" y="134"/>
                    <a:pt x="47" y="79"/>
                    <a:pt x="24" y="12"/>
                  </a:cubicBezTo>
                  <a:cubicBezTo>
                    <a:pt x="20" y="0"/>
                    <a:pt x="0" y="5"/>
                    <a:pt x="4" y="17"/>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grpSp>
      <p:pic>
        <p:nvPicPr>
          <p:cNvPr id="6" name="Picture 5">
            <a:extLst>
              <a:ext uri="{FF2B5EF4-FFF2-40B4-BE49-F238E27FC236}">
                <a16:creationId xmlns:a16="http://schemas.microsoft.com/office/drawing/2014/main" id="{58C3D9EB-46EC-497C-BCCA-1AEFD1E07742}"/>
              </a:ext>
            </a:extLst>
          </p:cNvPr>
          <p:cNvPicPr>
            <a:picLocks noChangeAspect="1"/>
          </p:cNvPicPr>
          <p:nvPr/>
        </p:nvPicPr>
        <p:blipFill>
          <a:blip r:embed="rId4"/>
          <a:stretch>
            <a:fillRect/>
          </a:stretch>
        </p:blipFill>
        <p:spPr>
          <a:xfrm>
            <a:off x="4735510" y="1363435"/>
            <a:ext cx="3249109" cy="1980012"/>
          </a:xfrm>
          <a:prstGeom prst="rect">
            <a:avLst/>
          </a:prstGeom>
        </p:spPr>
      </p:pic>
    </p:spTree>
    <p:extLst>
      <p:ext uri="{BB962C8B-B14F-4D97-AF65-F5344CB8AC3E}">
        <p14:creationId xmlns:p14="http://schemas.microsoft.com/office/powerpoint/2010/main" val="26262026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11"/>
        <p:cNvGrpSpPr/>
        <p:nvPr/>
      </p:nvGrpSpPr>
      <p:grpSpPr>
        <a:xfrm>
          <a:off x="0" y="0"/>
          <a:ext cx="0" cy="0"/>
          <a:chOff x="0" y="0"/>
          <a:chExt cx="0" cy="0"/>
        </a:xfrm>
      </p:grpSpPr>
      <p:sp>
        <p:nvSpPr>
          <p:cNvPr id="912" name="Google Shape;912;p40"/>
          <p:cNvSpPr txBox="1">
            <a:spLocks noGrp="1"/>
          </p:cNvSpPr>
          <p:nvPr>
            <p:ph type="title"/>
          </p:nvPr>
        </p:nvSpPr>
        <p:spPr>
          <a:xfrm>
            <a:off x="1899616" y="-151675"/>
            <a:ext cx="4872900" cy="1161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2800" dirty="0"/>
              <a:t>Project Overview</a:t>
            </a:r>
            <a:endParaRPr sz="2800" dirty="0"/>
          </a:p>
        </p:txBody>
      </p:sp>
      <p:sp>
        <p:nvSpPr>
          <p:cNvPr id="913" name="Google Shape;913;p40"/>
          <p:cNvSpPr txBox="1">
            <a:spLocks noGrp="1"/>
          </p:cNvSpPr>
          <p:nvPr>
            <p:ph type="subTitle" idx="1"/>
          </p:nvPr>
        </p:nvSpPr>
        <p:spPr>
          <a:xfrm>
            <a:off x="1396963" y="1181106"/>
            <a:ext cx="5810837" cy="3378702"/>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This project involves the creation of a fully functional online store designed to sell various products, utilizing modern web development technologies including PHP, jQuery, HTML, CSS, and JavaScript. The online store provides a seamless user experience, allowing customers to browse products, add items to their cart, and complete purchases efficiently . To enhance the shopping experience, the project integrates a recommendation system. This system leverages user data and behavior to suggest products that are likely to be of interest to the customer, thereby increasing user engagement and sales. </a:t>
            </a:r>
            <a:endParaRPr dirty="0"/>
          </a:p>
        </p:txBody>
      </p:sp>
      <p:grpSp>
        <p:nvGrpSpPr>
          <p:cNvPr id="914" name="Google Shape;914;p40"/>
          <p:cNvGrpSpPr/>
          <p:nvPr/>
        </p:nvGrpSpPr>
        <p:grpSpPr>
          <a:xfrm>
            <a:off x="402892" y="169091"/>
            <a:ext cx="7208672" cy="3559100"/>
            <a:chOff x="921052" y="929450"/>
            <a:chExt cx="7208672" cy="3559100"/>
          </a:xfrm>
        </p:grpSpPr>
        <p:grpSp>
          <p:nvGrpSpPr>
            <p:cNvPr id="915" name="Google Shape;915;p40"/>
            <p:cNvGrpSpPr/>
            <p:nvPr/>
          </p:nvGrpSpPr>
          <p:grpSpPr>
            <a:xfrm rot="1708010">
              <a:off x="1052027" y="3437559"/>
              <a:ext cx="1121684" cy="834088"/>
              <a:chOff x="7630725" y="1440226"/>
              <a:chExt cx="4404043" cy="3274862"/>
            </a:xfrm>
          </p:grpSpPr>
          <p:sp>
            <p:nvSpPr>
              <p:cNvPr id="916" name="Google Shape;916;p40"/>
              <p:cNvSpPr/>
              <p:nvPr/>
            </p:nvSpPr>
            <p:spPr>
              <a:xfrm>
                <a:off x="10019913" y="3154726"/>
                <a:ext cx="1707956" cy="1062315"/>
              </a:xfrm>
              <a:custGeom>
                <a:avLst/>
                <a:gdLst/>
                <a:ahLst/>
                <a:cxnLst/>
                <a:rect l="l" t="t" r="r" b="b"/>
                <a:pathLst>
                  <a:path w="233" h="145" extrusionOk="0">
                    <a:moveTo>
                      <a:pt x="43" y="0"/>
                    </a:moveTo>
                    <a:cubicBezTo>
                      <a:pt x="121" y="39"/>
                      <a:pt x="121" y="39"/>
                      <a:pt x="121" y="39"/>
                    </a:cubicBezTo>
                    <a:cubicBezTo>
                      <a:pt x="0" y="43"/>
                      <a:pt x="0" y="43"/>
                      <a:pt x="0" y="43"/>
                    </a:cubicBezTo>
                    <a:cubicBezTo>
                      <a:pt x="11" y="60"/>
                      <a:pt x="11" y="60"/>
                      <a:pt x="11" y="60"/>
                    </a:cubicBezTo>
                    <a:cubicBezTo>
                      <a:pt x="108" y="88"/>
                      <a:pt x="207" y="145"/>
                      <a:pt x="207" y="145"/>
                    </a:cubicBezTo>
                    <a:cubicBezTo>
                      <a:pt x="233" y="59"/>
                      <a:pt x="233" y="59"/>
                      <a:pt x="233" y="59"/>
                    </a:cubicBezTo>
                    <a:cubicBezTo>
                      <a:pt x="168" y="23"/>
                      <a:pt x="102" y="6"/>
                      <a:pt x="43" y="0"/>
                    </a:cubicBezTo>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917" name="Google Shape;917;p40"/>
              <p:cNvSpPr/>
              <p:nvPr/>
            </p:nvSpPr>
            <p:spPr>
              <a:xfrm>
                <a:off x="9983400" y="2165713"/>
                <a:ext cx="2051368" cy="857179"/>
              </a:xfrm>
              <a:custGeom>
                <a:avLst/>
                <a:gdLst/>
                <a:ahLst/>
                <a:cxnLst/>
                <a:rect l="l" t="t" r="r" b="b"/>
                <a:pathLst>
                  <a:path w="280" h="117" extrusionOk="0">
                    <a:moveTo>
                      <a:pt x="19" y="26"/>
                    </a:moveTo>
                    <a:cubicBezTo>
                      <a:pt x="0" y="63"/>
                      <a:pt x="0" y="63"/>
                      <a:pt x="0" y="63"/>
                    </a:cubicBezTo>
                    <a:cubicBezTo>
                      <a:pt x="120" y="56"/>
                      <a:pt x="120" y="56"/>
                      <a:pt x="120" y="56"/>
                    </a:cubicBezTo>
                    <a:cubicBezTo>
                      <a:pt x="90" y="75"/>
                      <a:pt x="90" y="75"/>
                      <a:pt x="90" y="75"/>
                    </a:cubicBezTo>
                    <a:cubicBezTo>
                      <a:pt x="143" y="78"/>
                      <a:pt x="202" y="90"/>
                      <a:pt x="262" y="117"/>
                    </a:cubicBezTo>
                    <a:cubicBezTo>
                      <a:pt x="280" y="60"/>
                      <a:pt x="280" y="60"/>
                      <a:pt x="280" y="60"/>
                    </a:cubicBezTo>
                    <a:cubicBezTo>
                      <a:pt x="186" y="0"/>
                      <a:pt x="89" y="7"/>
                      <a:pt x="19" y="26"/>
                    </a:cubicBez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918" name="Google Shape;918;p40"/>
              <p:cNvSpPr/>
              <p:nvPr/>
            </p:nvSpPr>
            <p:spPr>
              <a:xfrm>
                <a:off x="10115163" y="2714988"/>
                <a:ext cx="1787620" cy="871359"/>
              </a:xfrm>
              <a:custGeom>
                <a:avLst/>
                <a:gdLst/>
                <a:ahLst/>
                <a:cxnLst/>
                <a:rect l="l" t="t" r="r" b="b"/>
                <a:pathLst>
                  <a:path w="244" h="119" extrusionOk="0">
                    <a:moveTo>
                      <a:pt x="72" y="0"/>
                    </a:moveTo>
                    <a:cubicBezTo>
                      <a:pt x="0" y="45"/>
                      <a:pt x="0" y="45"/>
                      <a:pt x="0" y="45"/>
                    </a:cubicBezTo>
                    <a:cubicBezTo>
                      <a:pt x="30" y="60"/>
                      <a:pt x="30" y="60"/>
                      <a:pt x="30" y="60"/>
                    </a:cubicBezTo>
                    <a:cubicBezTo>
                      <a:pt x="89" y="66"/>
                      <a:pt x="155" y="83"/>
                      <a:pt x="220" y="119"/>
                    </a:cubicBezTo>
                    <a:cubicBezTo>
                      <a:pt x="244" y="42"/>
                      <a:pt x="244" y="42"/>
                      <a:pt x="244" y="42"/>
                    </a:cubicBezTo>
                    <a:cubicBezTo>
                      <a:pt x="184" y="15"/>
                      <a:pt x="125" y="3"/>
                      <a:pt x="72" y="0"/>
                    </a:cubicBez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919" name="Google Shape;919;p40"/>
              <p:cNvSpPr/>
              <p:nvPr/>
            </p:nvSpPr>
            <p:spPr>
              <a:xfrm>
                <a:off x="10642213" y="2714988"/>
                <a:ext cx="1260809" cy="308038"/>
              </a:xfrm>
              <a:custGeom>
                <a:avLst/>
                <a:gdLst/>
                <a:ahLst/>
                <a:cxnLst/>
                <a:rect l="l" t="t" r="r" b="b"/>
                <a:pathLst>
                  <a:path w="172" h="42" extrusionOk="0">
                    <a:moveTo>
                      <a:pt x="0" y="0"/>
                    </a:moveTo>
                    <a:cubicBezTo>
                      <a:pt x="0" y="0"/>
                      <a:pt x="0" y="0"/>
                      <a:pt x="0" y="0"/>
                    </a:cubicBezTo>
                    <a:cubicBezTo>
                      <a:pt x="53" y="3"/>
                      <a:pt x="112" y="15"/>
                      <a:pt x="172" y="42"/>
                    </a:cubicBezTo>
                    <a:cubicBezTo>
                      <a:pt x="172" y="42"/>
                      <a:pt x="172" y="42"/>
                      <a:pt x="172" y="42"/>
                    </a:cubicBezTo>
                    <a:cubicBezTo>
                      <a:pt x="112" y="15"/>
                      <a:pt x="53" y="3"/>
                      <a:pt x="0" y="0"/>
                    </a:cubicBezTo>
                  </a:path>
                </a:pathLst>
              </a:custGeom>
              <a:solidFill>
                <a:srgbClr val="40388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920" name="Google Shape;920;p40"/>
              <p:cNvSpPr/>
              <p:nvPr/>
            </p:nvSpPr>
            <p:spPr>
              <a:xfrm>
                <a:off x="7630725" y="1440226"/>
                <a:ext cx="3274862" cy="3274862"/>
              </a:xfrm>
              <a:custGeom>
                <a:avLst/>
                <a:gdLst/>
                <a:ahLst/>
                <a:cxnLst/>
                <a:rect l="l" t="t" r="r" b="b"/>
                <a:pathLst>
                  <a:path w="447" h="447" extrusionOk="0">
                    <a:moveTo>
                      <a:pt x="273" y="0"/>
                    </a:moveTo>
                    <a:cubicBezTo>
                      <a:pt x="218" y="108"/>
                      <a:pt x="218" y="108"/>
                      <a:pt x="218" y="108"/>
                    </a:cubicBezTo>
                    <a:cubicBezTo>
                      <a:pt x="155" y="6"/>
                      <a:pt x="155" y="6"/>
                      <a:pt x="155" y="6"/>
                    </a:cubicBezTo>
                    <a:cubicBezTo>
                      <a:pt x="161" y="126"/>
                      <a:pt x="161" y="126"/>
                      <a:pt x="161" y="126"/>
                    </a:cubicBezTo>
                    <a:cubicBezTo>
                      <a:pt x="55" y="69"/>
                      <a:pt x="55" y="69"/>
                      <a:pt x="55" y="69"/>
                    </a:cubicBezTo>
                    <a:cubicBezTo>
                      <a:pt x="121" y="170"/>
                      <a:pt x="121" y="170"/>
                      <a:pt x="121" y="170"/>
                    </a:cubicBezTo>
                    <a:cubicBezTo>
                      <a:pt x="0" y="174"/>
                      <a:pt x="0" y="174"/>
                      <a:pt x="0" y="174"/>
                    </a:cubicBezTo>
                    <a:cubicBezTo>
                      <a:pt x="108" y="229"/>
                      <a:pt x="108" y="229"/>
                      <a:pt x="108" y="229"/>
                    </a:cubicBezTo>
                    <a:cubicBezTo>
                      <a:pt x="5" y="292"/>
                      <a:pt x="5" y="292"/>
                      <a:pt x="5" y="292"/>
                    </a:cubicBezTo>
                    <a:cubicBezTo>
                      <a:pt x="126" y="286"/>
                      <a:pt x="126" y="286"/>
                      <a:pt x="126" y="286"/>
                    </a:cubicBezTo>
                    <a:cubicBezTo>
                      <a:pt x="69" y="392"/>
                      <a:pt x="69" y="392"/>
                      <a:pt x="69" y="392"/>
                    </a:cubicBezTo>
                    <a:cubicBezTo>
                      <a:pt x="170" y="326"/>
                      <a:pt x="170" y="326"/>
                      <a:pt x="170" y="326"/>
                    </a:cubicBezTo>
                    <a:cubicBezTo>
                      <a:pt x="174" y="447"/>
                      <a:pt x="174" y="447"/>
                      <a:pt x="174" y="447"/>
                    </a:cubicBezTo>
                    <a:cubicBezTo>
                      <a:pt x="228" y="339"/>
                      <a:pt x="228" y="339"/>
                      <a:pt x="228" y="339"/>
                    </a:cubicBezTo>
                    <a:cubicBezTo>
                      <a:pt x="292" y="442"/>
                      <a:pt x="292" y="442"/>
                      <a:pt x="292" y="442"/>
                    </a:cubicBezTo>
                    <a:cubicBezTo>
                      <a:pt x="285" y="321"/>
                      <a:pt x="285" y="321"/>
                      <a:pt x="285" y="321"/>
                    </a:cubicBezTo>
                    <a:cubicBezTo>
                      <a:pt x="392" y="378"/>
                      <a:pt x="392" y="378"/>
                      <a:pt x="392" y="378"/>
                    </a:cubicBezTo>
                    <a:cubicBezTo>
                      <a:pt x="337" y="294"/>
                      <a:pt x="337" y="294"/>
                      <a:pt x="337" y="294"/>
                    </a:cubicBezTo>
                    <a:cubicBezTo>
                      <a:pt x="337" y="294"/>
                      <a:pt x="337" y="294"/>
                      <a:pt x="337" y="294"/>
                    </a:cubicBezTo>
                    <a:cubicBezTo>
                      <a:pt x="326" y="277"/>
                      <a:pt x="326" y="277"/>
                      <a:pt x="326" y="277"/>
                    </a:cubicBezTo>
                    <a:cubicBezTo>
                      <a:pt x="447" y="273"/>
                      <a:pt x="447" y="273"/>
                      <a:pt x="447" y="273"/>
                    </a:cubicBezTo>
                    <a:cubicBezTo>
                      <a:pt x="339" y="219"/>
                      <a:pt x="339" y="219"/>
                      <a:pt x="339" y="219"/>
                    </a:cubicBezTo>
                    <a:cubicBezTo>
                      <a:pt x="411" y="174"/>
                      <a:pt x="411" y="174"/>
                      <a:pt x="411" y="174"/>
                    </a:cubicBezTo>
                    <a:cubicBezTo>
                      <a:pt x="411" y="174"/>
                      <a:pt x="411" y="174"/>
                      <a:pt x="411" y="174"/>
                    </a:cubicBezTo>
                    <a:cubicBezTo>
                      <a:pt x="441" y="155"/>
                      <a:pt x="441" y="155"/>
                      <a:pt x="441" y="155"/>
                    </a:cubicBezTo>
                    <a:cubicBezTo>
                      <a:pt x="321" y="162"/>
                      <a:pt x="321" y="162"/>
                      <a:pt x="321" y="162"/>
                    </a:cubicBezTo>
                    <a:cubicBezTo>
                      <a:pt x="378" y="55"/>
                      <a:pt x="378" y="55"/>
                      <a:pt x="378" y="55"/>
                    </a:cubicBezTo>
                    <a:cubicBezTo>
                      <a:pt x="277" y="121"/>
                      <a:pt x="277" y="121"/>
                      <a:pt x="277" y="121"/>
                    </a:cubicBezTo>
                    <a:cubicBezTo>
                      <a:pt x="273" y="0"/>
                      <a:pt x="273" y="0"/>
                      <a:pt x="273" y="0"/>
                    </a:cubicBezTo>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921" name="Google Shape;921;p40"/>
              <p:cNvSpPr/>
              <p:nvPr/>
            </p:nvSpPr>
            <p:spPr>
              <a:xfrm>
                <a:off x="9983400" y="2575288"/>
                <a:ext cx="879634" cy="139728"/>
              </a:xfrm>
              <a:custGeom>
                <a:avLst/>
                <a:gdLst/>
                <a:ahLst/>
                <a:cxnLst/>
                <a:rect l="l" t="t" r="r" b="b"/>
                <a:pathLst>
                  <a:path w="120" h="19" extrusionOk="0">
                    <a:moveTo>
                      <a:pt x="120" y="0"/>
                    </a:moveTo>
                    <a:cubicBezTo>
                      <a:pt x="90" y="19"/>
                      <a:pt x="90" y="19"/>
                      <a:pt x="90" y="19"/>
                    </a:cubicBezTo>
                    <a:cubicBezTo>
                      <a:pt x="90" y="19"/>
                      <a:pt x="90" y="19"/>
                      <a:pt x="90" y="19"/>
                    </a:cubicBezTo>
                    <a:cubicBezTo>
                      <a:pt x="120" y="0"/>
                      <a:pt x="120" y="0"/>
                      <a:pt x="120" y="0"/>
                    </a:cubicBezTo>
                    <a:moveTo>
                      <a:pt x="120" y="0"/>
                    </a:moveTo>
                    <a:cubicBezTo>
                      <a:pt x="0" y="7"/>
                      <a:pt x="0" y="7"/>
                      <a:pt x="0" y="7"/>
                    </a:cubicBezTo>
                    <a:cubicBezTo>
                      <a:pt x="120" y="0"/>
                      <a:pt x="120" y="0"/>
                      <a:pt x="120" y="0"/>
                    </a:cubicBezTo>
                  </a:path>
                </a:pathLst>
              </a:custGeom>
              <a:solidFill>
                <a:srgbClr val="2C524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922" name="Google Shape;922;p40"/>
              <p:cNvSpPr/>
              <p:nvPr/>
            </p:nvSpPr>
            <p:spPr>
              <a:xfrm>
                <a:off x="10115163" y="2714988"/>
                <a:ext cx="526923" cy="330220"/>
              </a:xfrm>
              <a:custGeom>
                <a:avLst/>
                <a:gdLst/>
                <a:ahLst/>
                <a:cxnLst/>
                <a:rect l="l" t="t" r="r" b="b"/>
                <a:pathLst>
                  <a:path w="72" h="45" extrusionOk="0">
                    <a:moveTo>
                      <a:pt x="0" y="45"/>
                    </a:moveTo>
                    <a:cubicBezTo>
                      <a:pt x="0" y="45"/>
                      <a:pt x="0" y="45"/>
                      <a:pt x="0" y="45"/>
                    </a:cubicBezTo>
                    <a:moveTo>
                      <a:pt x="72" y="0"/>
                    </a:moveTo>
                    <a:cubicBezTo>
                      <a:pt x="0" y="45"/>
                      <a:pt x="0" y="45"/>
                      <a:pt x="0" y="45"/>
                    </a:cubicBezTo>
                    <a:cubicBezTo>
                      <a:pt x="72" y="0"/>
                      <a:pt x="72" y="0"/>
                      <a:pt x="72" y="0"/>
                    </a:cubicBezTo>
                    <a:cubicBezTo>
                      <a:pt x="72" y="0"/>
                      <a:pt x="72" y="0"/>
                      <a:pt x="72" y="0"/>
                    </a:cubicBezTo>
                    <a:cubicBezTo>
                      <a:pt x="72" y="0"/>
                      <a:pt x="72" y="0"/>
                      <a:pt x="72" y="0"/>
                    </a:cubicBezTo>
                    <a:cubicBezTo>
                      <a:pt x="72" y="0"/>
                      <a:pt x="72" y="0"/>
                      <a:pt x="72" y="0"/>
                    </a:cubicBezTo>
                  </a:path>
                </a:pathLst>
              </a:custGeom>
              <a:solidFill>
                <a:srgbClr val="7C354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923" name="Google Shape;923;p40"/>
              <p:cNvSpPr/>
              <p:nvPr/>
            </p:nvSpPr>
            <p:spPr>
              <a:xfrm>
                <a:off x="10642213" y="2714988"/>
                <a:ext cx="0" cy="0"/>
              </a:xfrm>
              <a:prstGeom prst="ellipse">
                <a:avLst/>
              </a:prstGeom>
              <a:solidFill>
                <a:srgbClr val="36334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grpSp>
        <p:grpSp>
          <p:nvGrpSpPr>
            <p:cNvPr id="924" name="Google Shape;924;p40"/>
            <p:cNvGrpSpPr/>
            <p:nvPr/>
          </p:nvGrpSpPr>
          <p:grpSpPr>
            <a:xfrm>
              <a:off x="7008455" y="929450"/>
              <a:ext cx="1121270" cy="725921"/>
              <a:chOff x="3496" y="322"/>
              <a:chExt cx="3223" cy="2087"/>
            </a:xfrm>
          </p:grpSpPr>
          <p:sp>
            <p:nvSpPr>
              <p:cNvPr id="925" name="Google Shape;925;p40"/>
              <p:cNvSpPr/>
              <p:nvPr/>
            </p:nvSpPr>
            <p:spPr>
              <a:xfrm>
                <a:off x="4069" y="355"/>
                <a:ext cx="2077" cy="2054"/>
              </a:xfrm>
              <a:custGeom>
                <a:avLst/>
                <a:gdLst/>
                <a:ahLst/>
                <a:cxnLst/>
                <a:rect l="l" t="t" r="r" b="b"/>
                <a:pathLst>
                  <a:path w="4916" h="4861" extrusionOk="0">
                    <a:moveTo>
                      <a:pt x="2474" y="0"/>
                    </a:moveTo>
                    <a:cubicBezTo>
                      <a:pt x="2038" y="0"/>
                      <a:pt x="1618" y="118"/>
                      <a:pt x="1255" y="330"/>
                    </a:cubicBezTo>
                    <a:cubicBezTo>
                      <a:pt x="906" y="533"/>
                      <a:pt x="608" y="822"/>
                      <a:pt x="396" y="1175"/>
                    </a:cubicBezTo>
                    <a:cubicBezTo>
                      <a:pt x="265" y="1391"/>
                      <a:pt x="166" y="1632"/>
                      <a:pt x="107" y="1891"/>
                    </a:cubicBezTo>
                    <a:cubicBezTo>
                      <a:pt x="104" y="1906"/>
                      <a:pt x="100" y="1921"/>
                      <a:pt x="97" y="1936"/>
                    </a:cubicBezTo>
                    <a:cubicBezTo>
                      <a:pt x="0" y="2403"/>
                      <a:pt x="44" y="2866"/>
                      <a:pt x="200" y="3281"/>
                    </a:cubicBezTo>
                    <a:cubicBezTo>
                      <a:pt x="376" y="3751"/>
                      <a:pt x="695" y="4160"/>
                      <a:pt x="1115" y="4444"/>
                    </a:cubicBezTo>
                    <a:cubicBezTo>
                      <a:pt x="1370" y="4617"/>
                      <a:pt x="1662" y="4744"/>
                      <a:pt x="1983" y="4810"/>
                    </a:cubicBezTo>
                    <a:cubicBezTo>
                      <a:pt x="2149" y="4844"/>
                      <a:pt x="2314" y="4861"/>
                      <a:pt x="2478" y="4861"/>
                    </a:cubicBezTo>
                    <a:cubicBezTo>
                      <a:pt x="2788" y="4861"/>
                      <a:pt x="3089" y="4801"/>
                      <a:pt x="3368" y="4691"/>
                    </a:cubicBezTo>
                    <a:cubicBezTo>
                      <a:pt x="3753" y="4539"/>
                      <a:pt x="4095" y="4290"/>
                      <a:pt x="4359" y="3968"/>
                    </a:cubicBezTo>
                    <a:cubicBezTo>
                      <a:pt x="4599" y="3674"/>
                      <a:pt x="4774" y="3321"/>
                      <a:pt x="4856" y="2924"/>
                    </a:cubicBezTo>
                    <a:cubicBezTo>
                      <a:pt x="4903" y="2700"/>
                      <a:pt x="4916" y="2476"/>
                      <a:pt x="4901" y="2258"/>
                    </a:cubicBezTo>
                    <a:cubicBezTo>
                      <a:pt x="4885" y="2031"/>
                      <a:pt x="4837" y="1809"/>
                      <a:pt x="4760" y="1600"/>
                    </a:cubicBezTo>
                    <a:cubicBezTo>
                      <a:pt x="4648" y="1291"/>
                      <a:pt x="4473" y="1008"/>
                      <a:pt x="4249" y="769"/>
                    </a:cubicBezTo>
                    <a:cubicBezTo>
                      <a:pt x="3919" y="415"/>
                      <a:pt x="3480" y="156"/>
                      <a:pt x="2970" y="51"/>
                    </a:cubicBezTo>
                    <a:cubicBezTo>
                      <a:pt x="2804" y="16"/>
                      <a:pt x="2638" y="0"/>
                      <a:pt x="2474" y="0"/>
                    </a:cubicBezTo>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926" name="Google Shape;926;p40"/>
              <p:cNvSpPr/>
              <p:nvPr/>
            </p:nvSpPr>
            <p:spPr>
              <a:xfrm>
                <a:off x="4601" y="322"/>
                <a:ext cx="1265" cy="461"/>
              </a:xfrm>
              <a:custGeom>
                <a:avLst/>
                <a:gdLst/>
                <a:ahLst/>
                <a:cxnLst/>
                <a:rect l="l" t="t" r="r" b="b"/>
                <a:pathLst>
                  <a:path w="2994" h="1084" extrusionOk="0">
                    <a:moveTo>
                      <a:pt x="632" y="625"/>
                    </a:moveTo>
                    <a:cubicBezTo>
                      <a:pt x="956" y="776"/>
                      <a:pt x="1275" y="952"/>
                      <a:pt x="1626" y="1013"/>
                    </a:cubicBezTo>
                    <a:cubicBezTo>
                      <a:pt x="2032" y="1084"/>
                      <a:pt x="2447" y="996"/>
                      <a:pt x="2844" y="887"/>
                    </a:cubicBezTo>
                    <a:cubicBezTo>
                      <a:pt x="2894" y="873"/>
                      <a:pt x="2944" y="859"/>
                      <a:pt x="2994" y="845"/>
                    </a:cubicBezTo>
                    <a:cubicBezTo>
                      <a:pt x="2664" y="491"/>
                      <a:pt x="2225" y="232"/>
                      <a:pt x="1715" y="127"/>
                    </a:cubicBezTo>
                    <a:cubicBezTo>
                      <a:pt x="1105" y="0"/>
                      <a:pt x="500" y="115"/>
                      <a:pt x="0" y="406"/>
                    </a:cubicBezTo>
                    <a:cubicBezTo>
                      <a:pt x="217" y="446"/>
                      <a:pt x="430" y="532"/>
                      <a:pt x="632" y="625"/>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927" name="Google Shape;927;p40"/>
              <p:cNvSpPr/>
              <p:nvPr/>
            </p:nvSpPr>
            <p:spPr>
              <a:xfrm>
                <a:off x="4115" y="848"/>
                <a:ext cx="2025" cy="937"/>
              </a:xfrm>
              <a:custGeom>
                <a:avLst/>
                <a:gdLst/>
                <a:ahLst/>
                <a:cxnLst/>
                <a:rect l="l" t="t" r="r" b="b"/>
                <a:pathLst>
                  <a:path w="4793" h="2217" extrusionOk="0">
                    <a:moveTo>
                      <a:pt x="3909" y="955"/>
                    </a:moveTo>
                    <a:cubicBezTo>
                      <a:pt x="3260" y="1284"/>
                      <a:pt x="2435" y="1231"/>
                      <a:pt x="1834" y="822"/>
                    </a:cubicBezTo>
                    <a:cubicBezTo>
                      <a:pt x="1511" y="602"/>
                      <a:pt x="1249" y="289"/>
                      <a:pt x="894" y="124"/>
                    </a:cubicBezTo>
                    <a:cubicBezTo>
                      <a:pt x="705" y="37"/>
                      <a:pt x="495" y="0"/>
                      <a:pt x="288" y="10"/>
                    </a:cubicBezTo>
                    <a:cubicBezTo>
                      <a:pt x="157" y="226"/>
                      <a:pt x="58" y="467"/>
                      <a:pt x="0" y="726"/>
                    </a:cubicBezTo>
                    <a:cubicBezTo>
                      <a:pt x="63" y="725"/>
                      <a:pt x="127" y="731"/>
                      <a:pt x="188" y="745"/>
                    </a:cubicBezTo>
                    <a:cubicBezTo>
                      <a:pt x="418" y="796"/>
                      <a:pt x="620" y="933"/>
                      <a:pt x="797" y="1087"/>
                    </a:cubicBezTo>
                    <a:cubicBezTo>
                      <a:pt x="974" y="1242"/>
                      <a:pt x="1134" y="1417"/>
                      <a:pt x="1317" y="1564"/>
                    </a:cubicBezTo>
                    <a:cubicBezTo>
                      <a:pt x="2009" y="2119"/>
                      <a:pt x="3035" y="2217"/>
                      <a:pt x="3819" y="1802"/>
                    </a:cubicBezTo>
                    <a:cubicBezTo>
                      <a:pt x="4174" y="1614"/>
                      <a:pt x="4472" y="1337"/>
                      <a:pt x="4793" y="1093"/>
                    </a:cubicBezTo>
                    <a:cubicBezTo>
                      <a:pt x="4777" y="866"/>
                      <a:pt x="4729" y="644"/>
                      <a:pt x="4652" y="435"/>
                    </a:cubicBezTo>
                    <a:cubicBezTo>
                      <a:pt x="4414" y="623"/>
                      <a:pt x="4179" y="817"/>
                      <a:pt x="3909" y="955"/>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928" name="Google Shape;928;p40"/>
              <p:cNvSpPr/>
              <p:nvPr/>
            </p:nvSpPr>
            <p:spPr>
              <a:xfrm>
                <a:off x="4154" y="1729"/>
                <a:ext cx="1757" cy="615"/>
              </a:xfrm>
              <a:custGeom>
                <a:avLst/>
                <a:gdLst/>
                <a:ahLst/>
                <a:cxnLst/>
                <a:rect l="l" t="t" r="r" b="b"/>
                <a:pathLst>
                  <a:path w="4159" h="1446" extrusionOk="0">
                    <a:moveTo>
                      <a:pt x="2152" y="808"/>
                    </a:moveTo>
                    <a:cubicBezTo>
                      <a:pt x="1834" y="676"/>
                      <a:pt x="1550" y="478"/>
                      <a:pt x="1250" y="310"/>
                    </a:cubicBezTo>
                    <a:cubicBezTo>
                      <a:pt x="950" y="142"/>
                      <a:pt x="622" y="0"/>
                      <a:pt x="278" y="0"/>
                    </a:cubicBezTo>
                    <a:cubicBezTo>
                      <a:pt x="185" y="0"/>
                      <a:pt x="91" y="12"/>
                      <a:pt x="0" y="36"/>
                    </a:cubicBezTo>
                    <a:cubicBezTo>
                      <a:pt x="177" y="506"/>
                      <a:pt x="495" y="915"/>
                      <a:pt x="915" y="1199"/>
                    </a:cubicBezTo>
                    <a:cubicBezTo>
                      <a:pt x="1481" y="1062"/>
                      <a:pt x="2081" y="1118"/>
                      <a:pt x="2642" y="1273"/>
                    </a:cubicBezTo>
                    <a:cubicBezTo>
                      <a:pt x="2820" y="1322"/>
                      <a:pt x="2995" y="1381"/>
                      <a:pt x="3168" y="1446"/>
                    </a:cubicBezTo>
                    <a:cubicBezTo>
                      <a:pt x="3553" y="1294"/>
                      <a:pt x="3895" y="1045"/>
                      <a:pt x="4159" y="723"/>
                    </a:cubicBezTo>
                    <a:cubicBezTo>
                      <a:pt x="3988" y="807"/>
                      <a:pt x="3809" y="875"/>
                      <a:pt x="3623" y="920"/>
                    </a:cubicBezTo>
                    <a:cubicBezTo>
                      <a:pt x="3137" y="1039"/>
                      <a:pt x="2614" y="999"/>
                      <a:pt x="2152" y="808"/>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929" name="Google Shape;929;p40"/>
              <p:cNvSpPr/>
              <p:nvPr/>
            </p:nvSpPr>
            <p:spPr>
              <a:xfrm>
                <a:off x="3496" y="1089"/>
                <a:ext cx="3223" cy="957"/>
              </a:xfrm>
              <a:custGeom>
                <a:avLst/>
                <a:gdLst/>
                <a:ahLst/>
                <a:cxnLst/>
                <a:rect l="l" t="t" r="r" b="b"/>
                <a:pathLst>
                  <a:path w="7629" h="2264" extrusionOk="0">
                    <a:moveTo>
                      <a:pt x="7598" y="1602"/>
                    </a:moveTo>
                    <a:cubicBezTo>
                      <a:pt x="7629" y="1362"/>
                      <a:pt x="7487" y="1148"/>
                      <a:pt x="7176" y="967"/>
                    </a:cubicBezTo>
                    <a:cubicBezTo>
                      <a:pt x="6991" y="859"/>
                      <a:pt x="6597" y="721"/>
                      <a:pt x="6260" y="614"/>
                    </a:cubicBezTo>
                    <a:cubicBezTo>
                      <a:pt x="6266" y="803"/>
                      <a:pt x="6250" y="997"/>
                      <a:pt x="6210" y="1191"/>
                    </a:cubicBezTo>
                    <a:cubicBezTo>
                      <a:pt x="6202" y="1228"/>
                      <a:pt x="6194" y="1265"/>
                      <a:pt x="6184" y="1301"/>
                    </a:cubicBezTo>
                    <a:cubicBezTo>
                      <a:pt x="6403" y="1370"/>
                      <a:pt x="6561" y="1433"/>
                      <a:pt x="6673" y="1484"/>
                    </a:cubicBezTo>
                    <a:cubicBezTo>
                      <a:pt x="6201" y="1565"/>
                      <a:pt x="5221" y="1597"/>
                      <a:pt x="3796" y="1415"/>
                    </a:cubicBezTo>
                    <a:cubicBezTo>
                      <a:pt x="2372" y="1233"/>
                      <a:pt x="1431" y="955"/>
                      <a:pt x="995" y="758"/>
                    </a:cubicBezTo>
                    <a:cubicBezTo>
                      <a:pt x="1079" y="743"/>
                      <a:pt x="1241" y="729"/>
                      <a:pt x="1400" y="717"/>
                    </a:cubicBezTo>
                    <a:cubicBezTo>
                      <a:pt x="1398" y="548"/>
                      <a:pt x="1415" y="376"/>
                      <a:pt x="1451" y="203"/>
                    </a:cubicBezTo>
                    <a:cubicBezTo>
                      <a:pt x="1465" y="134"/>
                      <a:pt x="1483" y="67"/>
                      <a:pt x="1503" y="0"/>
                    </a:cubicBezTo>
                    <a:cubicBezTo>
                      <a:pt x="920" y="44"/>
                      <a:pt x="128" y="181"/>
                      <a:pt x="70" y="639"/>
                    </a:cubicBezTo>
                    <a:cubicBezTo>
                      <a:pt x="0" y="1188"/>
                      <a:pt x="877" y="1470"/>
                      <a:pt x="1251" y="1591"/>
                    </a:cubicBezTo>
                    <a:cubicBezTo>
                      <a:pt x="1501" y="1671"/>
                      <a:pt x="1783" y="1747"/>
                      <a:pt x="2090" y="1817"/>
                    </a:cubicBezTo>
                    <a:cubicBezTo>
                      <a:pt x="2581" y="1930"/>
                      <a:pt x="3133" y="2027"/>
                      <a:pt x="3709" y="2101"/>
                    </a:cubicBezTo>
                    <a:cubicBezTo>
                      <a:pt x="4643" y="2220"/>
                      <a:pt x="5533" y="2264"/>
                      <a:pt x="6215" y="2225"/>
                    </a:cubicBezTo>
                    <a:cubicBezTo>
                      <a:pt x="6608" y="2203"/>
                      <a:pt x="7528" y="2150"/>
                      <a:pt x="7598" y="160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grpSp>
      </p:grpSp>
      <p:grpSp>
        <p:nvGrpSpPr>
          <p:cNvPr id="930" name="Google Shape;930;p40"/>
          <p:cNvGrpSpPr/>
          <p:nvPr/>
        </p:nvGrpSpPr>
        <p:grpSpPr>
          <a:xfrm>
            <a:off x="-879595" y="-1375638"/>
            <a:ext cx="7066602" cy="3659768"/>
            <a:chOff x="928464" y="703257"/>
            <a:chExt cx="7066602" cy="3659768"/>
          </a:xfrm>
        </p:grpSpPr>
        <p:grpSp>
          <p:nvGrpSpPr>
            <p:cNvPr id="931" name="Google Shape;931;p40"/>
            <p:cNvGrpSpPr/>
            <p:nvPr/>
          </p:nvGrpSpPr>
          <p:grpSpPr>
            <a:xfrm>
              <a:off x="928464" y="703257"/>
              <a:ext cx="7066602" cy="2421518"/>
              <a:chOff x="928464" y="703257"/>
              <a:chExt cx="7066602" cy="2421518"/>
            </a:xfrm>
          </p:grpSpPr>
          <p:sp>
            <p:nvSpPr>
              <p:cNvPr id="932" name="Google Shape;932;p40"/>
              <p:cNvSpPr/>
              <p:nvPr/>
            </p:nvSpPr>
            <p:spPr>
              <a:xfrm>
                <a:off x="6477764" y="703257"/>
                <a:ext cx="294752" cy="307843"/>
              </a:xfrm>
              <a:custGeom>
                <a:avLst/>
                <a:gdLst/>
                <a:ahLst/>
                <a:cxnLst/>
                <a:rect l="l" t="t" r="r" b="b"/>
                <a:pathLst>
                  <a:path w="4072" h="4253" extrusionOk="0">
                    <a:moveTo>
                      <a:pt x="3855" y="1517"/>
                    </a:moveTo>
                    <a:cubicBezTo>
                      <a:pt x="2595" y="1517"/>
                      <a:pt x="2595" y="1517"/>
                      <a:pt x="2595" y="1517"/>
                    </a:cubicBezTo>
                    <a:cubicBezTo>
                      <a:pt x="2435" y="1068"/>
                      <a:pt x="2274" y="619"/>
                      <a:pt x="2113" y="169"/>
                    </a:cubicBezTo>
                    <a:cubicBezTo>
                      <a:pt x="2056" y="10"/>
                      <a:pt x="1832" y="0"/>
                      <a:pt x="1779" y="169"/>
                    </a:cubicBezTo>
                    <a:cubicBezTo>
                      <a:pt x="1639" y="619"/>
                      <a:pt x="1499" y="1068"/>
                      <a:pt x="1359" y="1517"/>
                    </a:cubicBezTo>
                    <a:cubicBezTo>
                      <a:pt x="217" y="1517"/>
                      <a:pt x="217" y="1517"/>
                      <a:pt x="217" y="1517"/>
                    </a:cubicBezTo>
                    <a:cubicBezTo>
                      <a:pt x="30" y="1517"/>
                      <a:pt x="0" y="1742"/>
                      <a:pt x="130" y="1839"/>
                    </a:cubicBezTo>
                    <a:cubicBezTo>
                      <a:pt x="435" y="2069"/>
                      <a:pt x="740" y="2298"/>
                      <a:pt x="1045" y="2528"/>
                    </a:cubicBezTo>
                    <a:cubicBezTo>
                      <a:pt x="895" y="3010"/>
                      <a:pt x="745" y="3492"/>
                      <a:pt x="595" y="3974"/>
                    </a:cubicBezTo>
                    <a:cubicBezTo>
                      <a:pt x="571" y="4050"/>
                      <a:pt x="599" y="4109"/>
                      <a:pt x="647" y="4145"/>
                    </a:cubicBezTo>
                    <a:cubicBezTo>
                      <a:pt x="693" y="4203"/>
                      <a:pt x="771" y="4228"/>
                      <a:pt x="849" y="4169"/>
                    </a:cubicBezTo>
                    <a:cubicBezTo>
                      <a:pt x="1245" y="3871"/>
                      <a:pt x="1641" y="3573"/>
                      <a:pt x="2037" y="3274"/>
                    </a:cubicBezTo>
                    <a:cubicBezTo>
                      <a:pt x="2431" y="3570"/>
                      <a:pt x="2824" y="3866"/>
                      <a:pt x="3218" y="4162"/>
                    </a:cubicBezTo>
                    <a:cubicBezTo>
                      <a:pt x="3339" y="4253"/>
                      <a:pt x="3521" y="4103"/>
                      <a:pt x="3472" y="3968"/>
                    </a:cubicBezTo>
                    <a:cubicBezTo>
                      <a:pt x="3306" y="3502"/>
                      <a:pt x="3139" y="3036"/>
                      <a:pt x="2972" y="2570"/>
                    </a:cubicBezTo>
                    <a:cubicBezTo>
                      <a:pt x="3296" y="2326"/>
                      <a:pt x="3619" y="2083"/>
                      <a:pt x="3943" y="1839"/>
                    </a:cubicBezTo>
                    <a:cubicBezTo>
                      <a:pt x="4072" y="1741"/>
                      <a:pt x="4042" y="1517"/>
                      <a:pt x="3855" y="1517"/>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33" name="Google Shape;933;p40"/>
              <p:cNvSpPr/>
              <p:nvPr/>
            </p:nvSpPr>
            <p:spPr>
              <a:xfrm>
                <a:off x="928464" y="2816932"/>
                <a:ext cx="294752" cy="307843"/>
              </a:xfrm>
              <a:custGeom>
                <a:avLst/>
                <a:gdLst/>
                <a:ahLst/>
                <a:cxnLst/>
                <a:rect l="l" t="t" r="r" b="b"/>
                <a:pathLst>
                  <a:path w="4072" h="4253" extrusionOk="0">
                    <a:moveTo>
                      <a:pt x="3855" y="1517"/>
                    </a:moveTo>
                    <a:cubicBezTo>
                      <a:pt x="2595" y="1517"/>
                      <a:pt x="2595" y="1517"/>
                      <a:pt x="2595" y="1517"/>
                    </a:cubicBezTo>
                    <a:cubicBezTo>
                      <a:pt x="2435" y="1068"/>
                      <a:pt x="2274" y="619"/>
                      <a:pt x="2113" y="169"/>
                    </a:cubicBezTo>
                    <a:cubicBezTo>
                      <a:pt x="2056" y="10"/>
                      <a:pt x="1832" y="0"/>
                      <a:pt x="1779" y="169"/>
                    </a:cubicBezTo>
                    <a:cubicBezTo>
                      <a:pt x="1639" y="619"/>
                      <a:pt x="1499" y="1068"/>
                      <a:pt x="1359" y="1517"/>
                    </a:cubicBezTo>
                    <a:cubicBezTo>
                      <a:pt x="217" y="1517"/>
                      <a:pt x="217" y="1517"/>
                      <a:pt x="217" y="1517"/>
                    </a:cubicBezTo>
                    <a:cubicBezTo>
                      <a:pt x="30" y="1517"/>
                      <a:pt x="0" y="1742"/>
                      <a:pt x="130" y="1839"/>
                    </a:cubicBezTo>
                    <a:cubicBezTo>
                      <a:pt x="435" y="2069"/>
                      <a:pt x="740" y="2298"/>
                      <a:pt x="1045" y="2528"/>
                    </a:cubicBezTo>
                    <a:cubicBezTo>
                      <a:pt x="895" y="3010"/>
                      <a:pt x="745" y="3492"/>
                      <a:pt x="595" y="3974"/>
                    </a:cubicBezTo>
                    <a:cubicBezTo>
                      <a:pt x="571" y="4050"/>
                      <a:pt x="599" y="4109"/>
                      <a:pt x="647" y="4145"/>
                    </a:cubicBezTo>
                    <a:cubicBezTo>
                      <a:pt x="693" y="4203"/>
                      <a:pt x="771" y="4228"/>
                      <a:pt x="849" y="4169"/>
                    </a:cubicBezTo>
                    <a:cubicBezTo>
                      <a:pt x="1245" y="3871"/>
                      <a:pt x="1641" y="3573"/>
                      <a:pt x="2037" y="3274"/>
                    </a:cubicBezTo>
                    <a:cubicBezTo>
                      <a:pt x="2431" y="3570"/>
                      <a:pt x="2824" y="3866"/>
                      <a:pt x="3218" y="4162"/>
                    </a:cubicBezTo>
                    <a:cubicBezTo>
                      <a:pt x="3339" y="4253"/>
                      <a:pt x="3521" y="4103"/>
                      <a:pt x="3472" y="3968"/>
                    </a:cubicBezTo>
                    <a:cubicBezTo>
                      <a:pt x="3306" y="3502"/>
                      <a:pt x="3139" y="3036"/>
                      <a:pt x="2972" y="2570"/>
                    </a:cubicBezTo>
                    <a:cubicBezTo>
                      <a:pt x="3296" y="2326"/>
                      <a:pt x="3619" y="2083"/>
                      <a:pt x="3943" y="1839"/>
                    </a:cubicBezTo>
                    <a:cubicBezTo>
                      <a:pt x="4072" y="1741"/>
                      <a:pt x="4042" y="1517"/>
                      <a:pt x="3855" y="1517"/>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34" name="Google Shape;934;p40"/>
              <p:cNvSpPr/>
              <p:nvPr/>
            </p:nvSpPr>
            <p:spPr>
              <a:xfrm>
                <a:off x="7700314" y="1897570"/>
                <a:ext cx="294752" cy="307843"/>
              </a:xfrm>
              <a:custGeom>
                <a:avLst/>
                <a:gdLst/>
                <a:ahLst/>
                <a:cxnLst/>
                <a:rect l="l" t="t" r="r" b="b"/>
                <a:pathLst>
                  <a:path w="4072" h="4253" extrusionOk="0">
                    <a:moveTo>
                      <a:pt x="3855" y="1517"/>
                    </a:moveTo>
                    <a:cubicBezTo>
                      <a:pt x="2595" y="1517"/>
                      <a:pt x="2595" y="1517"/>
                      <a:pt x="2595" y="1517"/>
                    </a:cubicBezTo>
                    <a:cubicBezTo>
                      <a:pt x="2435" y="1068"/>
                      <a:pt x="2274" y="619"/>
                      <a:pt x="2113" y="169"/>
                    </a:cubicBezTo>
                    <a:cubicBezTo>
                      <a:pt x="2056" y="10"/>
                      <a:pt x="1832" y="0"/>
                      <a:pt x="1779" y="169"/>
                    </a:cubicBezTo>
                    <a:cubicBezTo>
                      <a:pt x="1639" y="619"/>
                      <a:pt x="1499" y="1068"/>
                      <a:pt x="1359" y="1517"/>
                    </a:cubicBezTo>
                    <a:cubicBezTo>
                      <a:pt x="217" y="1517"/>
                      <a:pt x="217" y="1517"/>
                      <a:pt x="217" y="1517"/>
                    </a:cubicBezTo>
                    <a:cubicBezTo>
                      <a:pt x="30" y="1517"/>
                      <a:pt x="0" y="1742"/>
                      <a:pt x="130" y="1839"/>
                    </a:cubicBezTo>
                    <a:cubicBezTo>
                      <a:pt x="435" y="2069"/>
                      <a:pt x="740" y="2298"/>
                      <a:pt x="1045" y="2528"/>
                    </a:cubicBezTo>
                    <a:cubicBezTo>
                      <a:pt x="895" y="3010"/>
                      <a:pt x="745" y="3492"/>
                      <a:pt x="595" y="3974"/>
                    </a:cubicBezTo>
                    <a:cubicBezTo>
                      <a:pt x="571" y="4050"/>
                      <a:pt x="599" y="4109"/>
                      <a:pt x="647" y="4145"/>
                    </a:cubicBezTo>
                    <a:cubicBezTo>
                      <a:pt x="693" y="4203"/>
                      <a:pt x="771" y="4228"/>
                      <a:pt x="849" y="4169"/>
                    </a:cubicBezTo>
                    <a:cubicBezTo>
                      <a:pt x="1245" y="3871"/>
                      <a:pt x="1641" y="3573"/>
                      <a:pt x="2037" y="3274"/>
                    </a:cubicBezTo>
                    <a:cubicBezTo>
                      <a:pt x="2431" y="3570"/>
                      <a:pt x="2824" y="3866"/>
                      <a:pt x="3218" y="4162"/>
                    </a:cubicBezTo>
                    <a:cubicBezTo>
                      <a:pt x="3339" y="4253"/>
                      <a:pt x="3521" y="4103"/>
                      <a:pt x="3472" y="3968"/>
                    </a:cubicBezTo>
                    <a:cubicBezTo>
                      <a:pt x="3306" y="3502"/>
                      <a:pt x="3139" y="3036"/>
                      <a:pt x="2972" y="2570"/>
                    </a:cubicBezTo>
                    <a:cubicBezTo>
                      <a:pt x="3296" y="2326"/>
                      <a:pt x="3619" y="2083"/>
                      <a:pt x="3943" y="1839"/>
                    </a:cubicBezTo>
                    <a:cubicBezTo>
                      <a:pt x="4072" y="1741"/>
                      <a:pt x="4042" y="1517"/>
                      <a:pt x="3855" y="1517"/>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935" name="Google Shape;935;p40"/>
            <p:cNvSpPr/>
            <p:nvPr/>
          </p:nvSpPr>
          <p:spPr>
            <a:xfrm>
              <a:off x="2541652" y="4055182"/>
              <a:ext cx="294752" cy="307843"/>
            </a:xfrm>
            <a:custGeom>
              <a:avLst/>
              <a:gdLst/>
              <a:ahLst/>
              <a:cxnLst/>
              <a:rect l="l" t="t" r="r" b="b"/>
              <a:pathLst>
                <a:path w="4072" h="4253" extrusionOk="0">
                  <a:moveTo>
                    <a:pt x="3855" y="1517"/>
                  </a:moveTo>
                  <a:cubicBezTo>
                    <a:pt x="2595" y="1517"/>
                    <a:pt x="2595" y="1517"/>
                    <a:pt x="2595" y="1517"/>
                  </a:cubicBezTo>
                  <a:cubicBezTo>
                    <a:pt x="2435" y="1068"/>
                    <a:pt x="2274" y="619"/>
                    <a:pt x="2113" y="169"/>
                  </a:cubicBezTo>
                  <a:cubicBezTo>
                    <a:pt x="2056" y="10"/>
                    <a:pt x="1832" y="0"/>
                    <a:pt x="1779" y="169"/>
                  </a:cubicBezTo>
                  <a:cubicBezTo>
                    <a:pt x="1639" y="619"/>
                    <a:pt x="1499" y="1068"/>
                    <a:pt x="1359" y="1517"/>
                  </a:cubicBezTo>
                  <a:cubicBezTo>
                    <a:pt x="217" y="1517"/>
                    <a:pt x="217" y="1517"/>
                    <a:pt x="217" y="1517"/>
                  </a:cubicBezTo>
                  <a:cubicBezTo>
                    <a:pt x="30" y="1517"/>
                    <a:pt x="0" y="1742"/>
                    <a:pt x="130" y="1839"/>
                  </a:cubicBezTo>
                  <a:cubicBezTo>
                    <a:pt x="435" y="2069"/>
                    <a:pt x="740" y="2298"/>
                    <a:pt x="1045" y="2528"/>
                  </a:cubicBezTo>
                  <a:cubicBezTo>
                    <a:pt x="895" y="3010"/>
                    <a:pt x="745" y="3492"/>
                    <a:pt x="595" y="3974"/>
                  </a:cubicBezTo>
                  <a:cubicBezTo>
                    <a:pt x="571" y="4050"/>
                    <a:pt x="599" y="4109"/>
                    <a:pt x="647" y="4145"/>
                  </a:cubicBezTo>
                  <a:cubicBezTo>
                    <a:pt x="693" y="4203"/>
                    <a:pt x="771" y="4228"/>
                    <a:pt x="849" y="4169"/>
                  </a:cubicBezTo>
                  <a:cubicBezTo>
                    <a:pt x="1245" y="3871"/>
                    <a:pt x="1641" y="3573"/>
                    <a:pt x="2037" y="3274"/>
                  </a:cubicBezTo>
                  <a:cubicBezTo>
                    <a:pt x="2431" y="3570"/>
                    <a:pt x="2824" y="3866"/>
                    <a:pt x="3218" y="4162"/>
                  </a:cubicBezTo>
                  <a:cubicBezTo>
                    <a:pt x="3339" y="4253"/>
                    <a:pt x="3521" y="4103"/>
                    <a:pt x="3472" y="3968"/>
                  </a:cubicBezTo>
                  <a:cubicBezTo>
                    <a:pt x="3306" y="3502"/>
                    <a:pt x="3139" y="3036"/>
                    <a:pt x="2972" y="2570"/>
                  </a:cubicBezTo>
                  <a:cubicBezTo>
                    <a:pt x="3296" y="2326"/>
                    <a:pt x="3619" y="2083"/>
                    <a:pt x="3943" y="1839"/>
                  </a:cubicBezTo>
                  <a:cubicBezTo>
                    <a:pt x="4072" y="1741"/>
                    <a:pt x="4042" y="1517"/>
                    <a:pt x="3855" y="1517"/>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543"/>
        <p:cNvGrpSpPr/>
        <p:nvPr/>
      </p:nvGrpSpPr>
      <p:grpSpPr>
        <a:xfrm>
          <a:off x="0" y="0"/>
          <a:ext cx="0" cy="0"/>
          <a:chOff x="0" y="0"/>
          <a:chExt cx="0" cy="0"/>
        </a:xfrm>
      </p:grpSpPr>
      <p:grpSp>
        <p:nvGrpSpPr>
          <p:cNvPr id="1544" name="Google Shape;1544;p55"/>
          <p:cNvGrpSpPr/>
          <p:nvPr/>
        </p:nvGrpSpPr>
        <p:grpSpPr>
          <a:xfrm>
            <a:off x="4641780" y="1260432"/>
            <a:ext cx="3432984" cy="2496295"/>
            <a:chOff x="331763" y="414153"/>
            <a:chExt cx="6903246" cy="5019697"/>
          </a:xfrm>
        </p:grpSpPr>
        <p:sp>
          <p:nvSpPr>
            <p:cNvPr id="1545" name="Google Shape;1545;p55"/>
            <p:cNvSpPr/>
            <p:nvPr/>
          </p:nvSpPr>
          <p:spPr>
            <a:xfrm>
              <a:off x="2953125" y="4725150"/>
              <a:ext cx="1660725" cy="708700"/>
            </a:xfrm>
            <a:custGeom>
              <a:avLst/>
              <a:gdLst/>
              <a:ahLst/>
              <a:cxnLst/>
              <a:rect l="l" t="t" r="r" b="b"/>
              <a:pathLst>
                <a:path w="66429" h="28348" extrusionOk="0">
                  <a:moveTo>
                    <a:pt x="6889" y="1"/>
                  </a:moveTo>
                  <a:lnTo>
                    <a:pt x="1" y="28347"/>
                  </a:lnTo>
                  <a:lnTo>
                    <a:pt x="66429" y="28347"/>
                  </a:lnTo>
                  <a:lnTo>
                    <a:pt x="59475" y="1"/>
                  </a:lnTo>
                  <a:lnTo>
                    <a:pt x="33182" y="464"/>
                  </a:lnTo>
                  <a:lnTo>
                    <a:pt x="688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1546;p55"/>
            <p:cNvSpPr/>
            <p:nvPr/>
          </p:nvSpPr>
          <p:spPr>
            <a:xfrm>
              <a:off x="331763" y="414153"/>
              <a:ext cx="6903246" cy="4353879"/>
            </a:xfrm>
            <a:custGeom>
              <a:avLst/>
              <a:gdLst/>
              <a:ahLst/>
              <a:cxnLst/>
              <a:rect l="l" t="t" r="r" b="b"/>
              <a:pathLst>
                <a:path w="248162" h="181204" extrusionOk="0">
                  <a:moveTo>
                    <a:pt x="4636" y="0"/>
                  </a:moveTo>
                  <a:cubicBezTo>
                    <a:pt x="2053" y="0"/>
                    <a:pt x="0" y="2053"/>
                    <a:pt x="0" y="4636"/>
                  </a:cubicBezTo>
                  <a:lnTo>
                    <a:pt x="0" y="176634"/>
                  </a:lnTo>
                  <a:cubicBezTo>
                    <a:pt x="0" y="179151"/>
                    <a:pt x="2053" y="181204"/>
                    <a:pt x="4636" y="181204"/>
                  </a:cubicBezTo>
                  <a:lnTo>
                    <a:pt x="243526" y="181204"/>
                  </a:lnTo>
                  <a:cubicBezTo>
                    <a:pt x="246109" y="181204"/>
                    <a:pt x="248162" y="179151"/>
                    <a:pt x="248162" y="176634"/>
                  </a:cubicBezTo>
                  <a:lnTo>
                    <a:pt x="248162" y="4636"/>
                  </a:lnTo>
                  <a:cubicBezTo>
                    <a:pt x="248162" y="2053"/>
                    <a:pt x="246109" y="0"/>
                    <a:pt x="24352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 name="Google Shape;1547;p55"/>
            <p:cNvSpPr/>
            <p:nvPr/>
          </p:nvSpPr>
          <p:spPr>
            <a:xfrm>
              <a:off x="547300" y="600323"/>
              <a:ext cx="6472159" cy="3981525"/>
            </a:xfrm>
            <a:custGeom>
              <a:avLst/>
              <a:gdLst/>
              <a:ahLst/>
              <a:cxnLst/>
              <a:rect l="l" t="t" r="r" b="b"/>
              <a:pathLst>
                <a:path w="232665" h="165707" extrusionOk="0">
                  <a:moveTo>
                    <a:pt x="1" y="1"/>
                  </a:moveTo>
                  <a:lnTo>
                    <a:pt x="1" y="24307"/>
                  </a:lnTo>
                  <a:lnTo>
                    <a:pt x="1" y="165707"/>
                  </a:lnTo>
                  <a:lnTo>
                    <a:pt x="232665" y="165707"/>
                  </a:lnTo>
                  <a:lnTo>
                    <a:pt x="232665" y="121532"/>
                  </a:lnTo>
                  <a:lnTo>
                    <a:pt x="23266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 name="Google Shape;1548;p55"/>
            <p:cNvSpPr/>
            <p:nvPr/>
          </p:nvSpPr>
          <p:spPr>
            <a:xfrm>
              <a:off x="2772650" y="5206975"/>
              <a:ext cx="2020025" cy="226875"/>
            </a:xfrm>
            <a:custGeom>
              <a:avLst/>
              <a:gdLst/>
              <a:ahLst/>
              <a:cxnLst/>
              <a:rect l="l" t="t" r="r" b="b"/>
              <a:pathLst>
                <a:path w="80801" h="9075" extrusionOk="0">
                  <a:moveTo>
                    <a:pt x="4571" y="1"/>
                  </a:moveTo>
                  <a:cubicBezTo>
                    <a:pt x="2054" y="1"/>
                    <a:pt x="1" y="2054"/>
                    <a:pt x="1" y="4570"/>
                  </a:cubicBezTo>
                  <a:cubicBezTo>
                    <a:pt x="1" y="7021"/>
                    <a:pt x="2054" y="9074"/>
                    <a:pt x="4571" y="9074"/>
                  </a:cubicBezTo>
                  <a:lnTo>
                    <a:pt x="76297" y="9074"/>
                  </a:lnTo>
                  <a:cubicBezTo>
                    <a:pt x="78814" y="9074"/>
                    <a:pt x="80801" y="7021"/>
                    <a:pt x="80801" y="4570"/>
                  </a:cubicBezTo>
                  <a:cubicBezTo>
                    <a:pt x="80801" y="2054"/>
                    <a:pt x="78814" y="1"/>
                    <a:pt x="762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549" name="Google Shape;1549;p55"/>
          <p:cNvPicPr preferRelativeResize="0"/>
          <p:nvPr/>
        </p:nvPicPr>
        <p:blipFill rotWithShape="1">
          <a:blip r:embed="rId3">
            <a:alphaModFix/>
          </a:blip>
          <a:srcRect l="3891" r="3882"/>
          <a:stretch/>
        </p:blipFill>
        <p:spPr>
          <a:xfrm>
            <a:off x="4733678" y="1352658"/>
            <a:ext cx="3249110" cy="1981718"/>
          </a:xfrm>
          <a:prstGeom prst="rect">
            <a:avLst/>
          </a:prstGeom>
          <a:noFill/>
          <a:ln>
            <a:noFill/>
          </a:ln>
        </p:spPr>
      </p:pic>
      <p:sp>
        <p:nvSpPr>
          <p:cNvPr id="1550" name="Google Shape;1550;p55"/>
          <p:cNvSpPr txBox="1">
            <a:spLocks noGrp="1"/>
          </p:cNvSpPr>
          <p:nvPr>
            <p:ph type="title"/>
          </p:nvPr>
        </p:nvSpPr>
        <p:spPr>
          <a:xfrm>
            <a:off x="393872" y="197232"/>
            <a:ext cx="3218007" cy="1063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Admin dashboard </a:t>
            </a:r>
            <a:endParaRPr sz="1800" dirty="0"/>
          </a:p>
        </p:txBody>
      </p:sp>
      <p:sp>
        <p:nvSpPr>
          <p:cNvPr id="1551" name="Google Shape;1551;p55"/>
          <p:cNvSpPr txBox="1">
            <a:spLocks noGrp="1"/>
          </p:cNvSpPr>
          <p:nvPr>
            <p:ph type="subTitle" idx="1"/>
          </p:nvPr>
        </p:nvSpPr>
        <p:spPr>
          <a:xfrm>
            <a:off x="570274" y="1770950"/>
            <a:ext cx="3391655" cy="198577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600" b="1" dirty="0">
                <a:solidFill>
                  <a:schemeClr val="tx1"/>
                </a:solidFill>
              </a:rPr>
              <a:t>This page is for admins to edit, add products, and modify all things on the website, but with the conditions of access through the login page </a:t>
            </a:r>
            <a:endParaRPr sz="1600" b="1" dirty="0">
              <a:solidFill>
                <a:schemeClr val="tx1"/>
              </a:solidFill>
            </a:endParaRPr>
          </a:p>
        </p:txBody>
      </p:sp>
      <p:grpSp>
        <p:nvGrpSpPr>
          <p:cNvPr id="1552" name="Google Shape;1552;p55"/>
          <p:cNvGrpSpPr/>
          <p:nvPr/>
        </p:nvGrpSpPr>
        <p:grpSpPr>
          <a:xfrm>
            <a:off x="4099714" y="638775"/>
            <a:ext cx="3686077" cy="3349475"/>
            <a:chOff x="4992214" y="1663075"/>
            <a:chExt cx="3686077" cy="3349475"/>
          </a:xfrm>
        </p:grpSpPr>
        <p:grpSp>
          <p:nvGrpSpPr>
            <p:cNvPr id="1553" name="Google Shape;1553;p55"/>
            <p:cNvGrpSpPr/>
            <p:nvPr/>
          </p:nvGrpSpPr>
          <p:grpSpPr>
            <a:xfrm>
              <a:off x="4992214" y="2487407"/>
              <a:ext cx="3686077" cy="2525143"/>
              <a:chOff x="4992214" y="2487407"/>
              <a:chExt cx="3686077" cy="2525143"/>
            </a:xfrm>
          </p:grpSpPr>
          <p:sp>
            <p:nvSpPr>
              <p:cNvPr id="1554" name="Google Shape;1554;p55"/>
              <p:cNvSpPr/>
              <p:nvPr/>
            </p:nvSpPr>
            <p:spPr>
              <a:xfrm>
                <a:off x="4992214" y="2487407"/>
                <a:ext cx="294752" cy="307843"/>
              </a:xfrm>
              <a:custGeom>
                <a:avLst/>
                <a:gdLst/>
                <a:ahLst/>
                <a:cxnLst/>
                <a:rect l="l" t="t" r="r" b="b"/>
                <a:pathLst>
                  <a:path w="4072" h="4253" extrusionOk="0">
                    <a:moveTo>
                      <a:pt x="3855" y="1517"/>
                    </a:moveTo>
                    <a:cubicBezTo>
                      <a:pt x="2595" y="1517"/>
                      <a:pt x="2595" y="1517"/>
                      <a:pt x="2595" y="1517"/>
                    </a:cubicBezTo>
                    <a:cubicBezTo>
                      <a:pt x="2435" y="1068"/>
                      <a:pt x="2274" y="619"/>
                      <a:pt x="2113" y="169"/>
                    </a:cubicBezTo>
                    <a:cubicBezTo>
                      <a:pt x="2056" y="10"/>
                      <a:pt x="1832" y="0"/>
                      <a:pt x="1779" y="169"/>
                    </a:cubicBezTo>
                    <a:cubicBezTo>
                      <a:pt x="1639" y="619"/>
                      <a:pt x="1499" y="1068"/>
                      <a:pt x="1359" y="1517"/>
                    </a:cubicBezTo>
                    <a:cubicBezTo>
                      <a:pt x="217" y="1517"/>
                      <a:pt x="217" y="1517"/>
                      <a:pt x="217" y="1517"/>
                    </a:cubicBezTo>
                    <a:cubicBezTo>
                      <a:pt x="30" y="1517"/>
                      <a:pt x="0" y="1742"/>
                      <a:pt x="130" y="1839"/>
                    </a:cubicBezTo>
                    <a:cubicBezTo>
                      <a:pt x="435" y="2069"/>
                      <a:pt x="740" y="2298"/>
                      <a:pt x="1045" y="2528"/>
                    </a:cubicBezTo>
                    <a:cubicBezTo>
                      <a:pt x="895" y="3010"/>
                      <a:pt x="745" y="3492"/>
                      <a:pt x="595" y="3974"/>
                    </a:cubicBezTo>
                    <a:cubicBezTo>
                      <a:pt x="571" y="4050"/>
                      <a:pt x="599" y="4109"/>
                      <a:pt x="647" y="4145"/>
                    </a:cubicBezTo>
                    <a:cubicBezTo>
                      <a:pt x="693" y="4203"/>
                      <a:pt x="771" y="4228"/>
                      <a:pt x="849" y="4169"/>
                    </a:cubicBezTo>
                    <a:cubicBezTo>
                      <a:pt x="1245" y="3871"/>
                      <a:pt x="1641" y="3573"/>
                      <a:pt x="2037" y="3274"/>
                    </a:cubicBezTo>
                    <a:cubicBezTo>
                      <a:pt x="2431" y="3570"/>
                      <a:pt x="2824" y="3866"/>
                      <a:pt x="3218" y="4162"/>
                    </a:cubicBezTo>
                    <a:cubicBezTo>
                      <a:pt x="3339" y="4253"/>
                      <a:pt x="3521" y="4103"/>
                      <a:pt x="3472" y="3968"/>
                    </a:cubicBezTo>
                    <a:cubicBezTo>
                      <a:pt x="3306" y="3502"/>
                      <a:pt x="3139" y="3036"/>
                      <a:pt x="2972" y="2570"/>
                    </a:cubicBezTo>
                    <a:cubicBezTo>
                      <a:pt x="3296" y="2326"/>
                      <a:pt x="3619" y="2083"/>
                      <a:pt x="3943" y="1839"/>
                    </a:cubicBezTo>
                    <a:cubicBezTo>
                      <a:pt x="4072" y="1741"/>
                      <a:pt x="4042" y="1517"/>
                      <a:pt x="3855" y="1517"/>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55" name="Google Shape;1555;p55"/>
              <p:cNvSpPr/>
              <p:nvPr/>
            </p:nvSpPr>
            <p:spPr>
              <a:xfrm>
                <a:off x="8383539" y="4704707"/>
                <a:ext cx="294752" cy="307843"/>
              </a:xfrm>
              <a:custGeom>
                <a:avLst/>
                <a:gdLst/>
                <a:ahLst/>
                <a:cxnLst/>
                <a:rect l="l" t="t" r="r" b="b"/>
                <a:pathLst>
                  <a:path w="4072" h="4253" extrusionOk="0">
                    <a:moveTo>
                      <a:pt x="3855" y="1517"/>
                    </a:moveTo>
                    <a:cubicBezTo>
                      <a:pt x="2595" y="1517"/>
                      <a:pt x="2595" y="1517"/>
                      <a:pt x="2595" y="1517"/>
                    </a:cubicBezTo>
                    <a:cubicBezTo>
                      <a:pt x="2435" y="1068"/>
                      <a:pt x="2274" y="619"/>
                      <a:pt x="2113" y="169"/>
                    </a:cubicBezTo>
                    <a:cubicBezTo>
                      <a:pt x="2056" y="10"/>
                      <a:pt x="1832" y="0"/>
                      <a:pt x="1779" y="169"/>
                    </a:cubicBezTo>
                    <a:cubicBezTo>
                      <a:pt x="1639" y="619"/>
                      <a:pt x="1499" y="1068"/>
                      <a:pt x="1359" y="1517"/>
                    </a:cubicBezTo>
                    <a:cubicBezTo>
                      <a:pt x="217" y="1517"/>
                      <a:pt x="217" y="1517"/>
                      <a:pt x="217" y="1517"/>
                    </a:cubicBezTo>
                    <a:cubicBezTo>
                      <a:pt x="30" y="1517"/>
                      <a:pt x="0" y="1742"/>
                      <a:pt x="130" y="1839"/>
                    </a:cubicBezTo>
                    <a:cubicBezTo>
                      <a:pt x="435" y="2069"/>
                      <a:pt x="740" y="2298"/>
                      <a:pt x="1045" y="2528"/>
                    </a:cubicBezTo>
                    <a:cubicBezTo>
                      <a:pt x="895" y="3010"/>
                      <a:pt x="745" y="3492"/>
                      <a:pt x="595" y="3974"/>
                    </a:cubicBezTo>
                    <a:cubicBezTo>
                      <a:pt x="571" y="4050"/>
                      <a:pt x="599" y="4109"/>
                      <a:pt x="647" y="4145"/>
                    </a:cubicBezTo>
                    <a:cubicBezTo>
                      <a:pt x="693" y="4203"/>
                      <a:pt x="771" y="4228"/>
                      <a:pt x="849" y="4169"/>
                    </a:cubicBezTo>
                    <a:cubicBezTo>
                      <a:pt x="1245" y="3871"/>
                      <a:pt x="1641" y="3573"/>
                      <a:pt x="2037" y="3274"/>
                    </a:cubicBezTo>
                    <a:cubicBezTo>
                      <a:pt x="2431" y="3570"/>
                      <a:pt x="2824" y="3866"/>
                      <a:pt x="3218" y="4162"/>
                    </a:cubicBezTo>
                    <a:cubicBezTo>
                      <a:pt x="3339" y="4253"/>
                      <a:pt x="3521" y="4103"/>
                      <a:pt x="3472" y="3968"/>
                    </a:cubicBezTo>
                    <a:cubicBezTo>
                      <a:pt x="3306" y="3502"/>
                      <a:pt x="3139" y="3036"/>
                      <a:pt x="2972" y="2570"/>
                    </a:cubicBezTo>
                    <a:cubicBezTo>
                      <a:pt x="3296" y="2326"/>
                      <a:pt x="3619" y="2083"/>
                      <a:pt x="3943" y="1839"/>
                    </a:cubicBezTo>
                    <a:cubicBezTo>
                      <a:pt x="4072" y="1741"/>
                      <a:pt x="4042" y="1517"/>
                      <a:pt x="3855" y="1517"/>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1556" name="Google Shape;1556;p55"/>
            <p:cNvSpPr/>
            <p:nvPr/>
          </p:nvSpPr>
          <p:spPr>
            <a:xfrm>
              <a:off x="7347373" y="1663075"/>
              <a:ext cx="228327" cy="238476"/>
            </a:xfrm>
            <a:custGeom>
              <a:avLst/>
              <a:gdLst/>
              <a:ahLst/>
              <a:cxnLst/>
              <a:rect l="l" t="t" r="r" b="b"/>
              <a:pathLst>
                <a:path w="4072" h="4253" extrusionOk="0">
                  <a:moveTo>
                    <a:pt x="3855" y="1517"/>
                  </a:moveTo>
                  <a:cubicBezTo>
                    <a:pt x="2595" y="1517"/>
                    <a:pt x="2595" y="1517"/>
                    <a:pt x="2595" y="1517"/>
                  </a:cubicBezTo>
                  <a:cubicBezTo>
                    <a:pt x="2435" y="1068"/>
                    <a:pt x="2274" y="619"/>
                    <a:pt x="2113" y="169"/>
                  </a:cubicBezTo>
                  <a:cubicBezTo>
                    <a:pt x="2056" y="10"/>
                    <a:pt x="1832" y="0"/>
                    <a:pt x="1779" y="169"/>
                  </a:cubicBezTo>
                  <a:cubicBezTo>
                    <a:pt x="1639" y="619"/>
                    <a:pt x="1499" y="1068"/>
                    <a:pt x="1359" y="1517"/>
                  </a:cubicBezTo>
                  <a:cubicBezTo>
                    <a:pt x="217" y="1517"/>
                    <a:pt x="217" y="1517"/>
                    <a:pt x="217" y="1517"/>
                  </a:cubicBezTo>
                  <a:cubicBezTo>
                    <a:pt x="30" y="1517"/>
                    <a:pt x="0" y="1742"/>
                    <a:pt x="130" y="1839"/>
                  </a:cubicBezTo>
                  <a:cubicBezTo>
                    <a:pt x="435" y="2069"/>
                    <a:pt x="740" y="2298"/>
                    <a:pt x="1045" y="2528"/>
                  </a:cubicBezTo>
                  <a:cubicBezTo>
                    <a:pt x="895" y="3010"/>
                    <a:pt x="745" y="3492"/>
                    <a:pt x="595" y="3974"/>
                  </a:cubicBezTo>
                  <a:cubicBezTo>
                    <a:pt x="571" y="4050"/>
                    <a:pt x="599" y="4109"/>
                    <a:pt x="647" y="4145"/>
                  </a:cubicBezTo>
                  <a:cubicBezTo>
                    <a:pt x="693" y="4203"/>
                    <a:pt x="771" y="4228"/>
                    <a:pt x="849" y="4169"/>
                  </a:cubicBezTo>
                  <a:cubicBezTo>
                    <a:pt x="1245" y="3871"/>
                    <a:pt x="1641" y="3573"/>
                    <a:pt x="2037" y="3274"/>
                  </a:cubicBezTo>
                  <a:cubicBezTo>
                    <a:pt x="2431" y="3570"/>
                    <a:pt x="2824" y="3866"/>
                    <a:pt x="3218" y="4162"/>
                  </a:cubicBezTo>
                  <a:cubicBezTo>
                    <a:pt x="3339" y="4253"/>
                    <a:pt x="3521" y="4103"/>
                    <a:pt x="3472" y="3968"/>
                  </a:cubicBezTo>
                  <a:cubicBezTo>
                    <a:pt x="3306" y="3502"/>
                    <a:pt x="3139" y="3036"/>
                    <a:pt x="2972" y="2570"/>
                  </a:cubicBezTo>
                  <a:cubicBezTo>
                    <a:pt x="3296" y="2326"/>
                    <a:pt x="3619" y="2083"/>
                    <a:pt x="3943" y="1839"/>
                  </a:cubicBezTo>
                  <a:cubicBezTo>
                    <a:pt x="4072" y="1741"/>
                    <a:pt x="4042" y="1517"/>
                    <a:pt x="3855" y="1517"/>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grpSp>
        <p:nvGrpSpPr>
          <p:cNvPr id="1557" name="Google Shape;1557;p55"/>
          <p:cNvGrpSpPr/>
          <p:nvPr/>
        </p:nvGrpSpPr>
        <p:grpSpPr>
          <a:xfrm rot="-2222259">
            <a:off x="4301681" y="3393281"/>
            <a:ext cx="540635" cy="1030173"/>
            <a:chOff x="6989763" y="3032125"/>
            <a:chExt cx="1041400" cy="1984375"/>
          </a:xfrm>
        </p:grpSpPr>
        <p:sp>
          <p:nvSpPr>
            <p:cNvPr id="1558" name="Google Shape;1558;p55"/>
            <p:cNvSpPr/>
            <p:nvPr/>
          </p:nvSpPr>
          <p:spPr>
            <a:xfrm>
              <a:off x="7339013" y="3814763"/>
              <a:ext cx="692150" cy="1201738"/>
            </a:xfrm>
            <a:custGeom>
              <a:avLst/>
              <a:gdLst/>
              <a:ahLst/>
              <a:cxnLst/>
              <a:rect l="l" t="t" r="r" b="b"/>
              <a:pathLst>
                <a:path w="469" h="815" extrusionOk="0">
                  <a:moveTo>
                    <a:pt x="0" y="48"/>
                  </a:moveTo>
                  <a:cubicBezTo>
                    <a:pt x="58" y="262"/>
                    <a:pt x="126" y="451"/>
                    <a:pt x="242" y="682"/>
                  </a:cubicBezTo>
                  <a:cubicBezTo>
                    <a:pt x="308" y="815"/>
                    <a:pt x="469" y="729"/>
                    <a:pt x="421" y="608"/>
                  </a:cubicBezTo>
                  <a:cubicBezTo>
                    <a:pt x="352" y="405"/>
                    <a:pt x="230" y="203"/>
                    <a:pt x="108" y="0"/>
                  </a:cubicBezTo>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559" name="Google Shape;1559;p55"/>
            <p:cNvSpPr/>
            <p:nvPr/>
          </p:nvSpPr>
          <p:spPr>
            <a:xfrm>
              <a:off x="7197726" y="3503613"/>
              <a:ext cx="403225" cy="530225"/>
            </a:xfrm>
            <a:custGeom>
              <a:avLst/>
              <a:gdLst/>
              <a:ahLst/>
              <a:cxnLst/>
              <a:rect l="l" t="t" r="r" b="b"/>
              <a:pathLst>
                <a:path w="274" h="359" extrusionOk="0">
                  <a:moveTo>
                    <a:pt x="0" y="45"/>
                  </a:moveTo>
                  <a:cubicBezTo>
                    <a:pt x="22" y="136"/>
                    <a:pt x="64" y="248"/>
                    <a:pt x="87" y="351"/>
                  </a:cubicBezTo>
                  <a:cubicBezTo>
                    <a:pt x="147" y="359"/>
                    <a:pt x="242" y="309"/>
                    <a:pt x="274" y="270"/>
                  </a:cubicBezTo>
                  <a:cubicBezTo>
                    <a:pt x="227" y="206"/>
                    <a:pt x="165" y="105"/>
                    <a:pt x="106" y="0"/>
                  </a:cubicBez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560" name="Google Shape;1560;p55"/>
            <p:cNvSpPr/>
            <p:nvPr/>
          </p:nvSpPr>
          <p:spPr>
            <a:xfrm>
              <a:off x="6989763" y="3057525"/>
              <a:ext cx="427037" cy="650875"/>
            </a:xfrm>
            <a:custGeom>
              <a:avLst/>
              <a:gdLst/>
              <a:ahLst/>
              <a:cxnLst/>
              <a:rect l="l" t="t" r="r" b="b"/>
              <a:pathLst>
                <a:path w="290" h="441" extrusionOk="0">
                  <a:moveTo>
                    <a:pt x="55" y="0"/>
                  </a:moveTo>
                  <a:cubicBezTo>
                    <a:pt x="38" y="102"/>
                    <a:pt x="0" y="246"/>
                    <a:pt x="70" y="352"/>
                  </a:cubicBezTo>
                  <a:cubicBezTo>
                    <a:pt x="129" y="441"/>
                    <a:pt x="290" y="379"/>
                    <a:pt x="286" y="283"/>
                  </a:cubicBezTo>
                  <a:cubicBezTo>
                    <a:pt x="280" y="142"/>
                    <a:pt x="116" y="82"/>
                    <a:pt x="55" y="0"/>
                  </a:cubicBezTo>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561" name="Google Shape;1561;p55"/>
            <p:cNvSpPr/>
            <p:nvPr/>
          </p:nvSpPr>
          <p:spPr>
            <a:xfrm>
              <a:off x="7269163" y="3771900"/>
              <a:ext cx="290512" cy="155575"/>
            </a:xfrm>
            <a:custGeom>
              <a:avLst/>
              <a:gdLst/>
              <a:ahLst/>
              <a:cxnLst/>
              <a:rect l="l" t="t" r="r" b="b"/>
              <a:pathLst>
                <a:path w="197" h="105" extrusionOk="0">
                  <a:moveTo>
                    <a:pt x="18" y="103"/>
                  </a:moveTo>
                  <a:cubicBezTo>
                    <a:pt x="79" y="94"/>
                    <a:pt x="142" y="65"/>
                    <a:pt x="188" y="23"/>
                  </a:cubicBezTo>
                  <a:cubicBezTo>
                    <a:pt x="197" y="14"/>
                    <a:pt x="183" y="0"/>
                    <a:pt x="173" y="9"/>
                  </a:cubicBezTo>
                  <a:cubicBezTo>
                    <a:pt x="130" y="48"/>
                    <a:pt x="70" y="75"/>
                    <a:pt x="13" y="84"/>
                  </a:cubicBezTo>
                  <a:cubicBezTo>
                    <a:pt x="0" y="86"/>
                    <a:pt x="5" y="105"/>
                    <a:pt x="18" y="103"/>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562" name="Google Shape;1562;p55"/>
            <p:cNvSpPr/>
            <p:nvPr/>
          </p:nvSpPr>
          <p:spPr>
            <a:xfrm>
              <a:off x="7285038" y="3824288"/>
              <a:ext cx="307975" cy="163513"/>
            </a:xfrm>
            <a:custGeom>
              <a:avLst/>
              <a:gdLst/>
              <a:ahLst/>
              <a:cxnLst/>
              <a:rect l="l" t="t" r="r" b="b"/>
              <a:pathLst>
                <a:path w="209" h="110" extrusionOk="0">
                  <a:moveTo>
                    <a:pt x="18" y="108"/>
                  </a:moveTo>
                  <a:cubicBezTo>
                    <a:pt x="83" y="97"/>
                    <a:pt x="149" y="66"/>
                    <a:pt x="199" y="23"/>
                  </a:cubicBezTo>
                  <a:cubicBezTo>
                    <a:pt x="209" y="14"/>
                    <a:pt x="194" y="0"/>
                    <a:pt x="184" y="8"/>
                  </a:cubicBezTo>
                  <a:cubicBezTo>
                    <a:pt x="137" y="50"/>
                    <a:pt x="74" y="78"/>
                    <a:pt x="13" y="88"/>
                  </a:cubicBezTo>
                  <a:cubicBezTo>
                    <a:pt x="0" y="90"/>
                    <a:pt x="5" y="110"/>
                    <a:pt x="18" y="108"/>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563" name="Google Shape;1563;p55"/>
            <p:cNvSpPr/>
            <p:nvPr/>
          </p:nvSpPr>
          <p:spPr>
            <a:xfrm>
              <a:off x="7011988" y="3032125"/>
              <a:ext cx="73025" cy="411163"/>
            </a:xfrm>
            <a:custGeom>
              <a:avLst/>
              <a:gdLst/>
              <a:ahLst/>
              <a:cxnLst/>
              <a:rect l="l" t="t" r="r" b="b"/>
              <a:pathLst>
                <a:path w="50" h="278" extrusionOk="0">
                  <a:moveTo>
                    <a:pt x="29" y="13"/>
                  </a:moveTo>
                  <a:cubicBezTo>
                    <a:pt x="26" y="97"/>
                    <a:pt x="0" y="181"/>
                    <a:pt x="20" y="266"/>
                  </a:cubicBezTo>
                  <a:cubicBezTo>
                    <a:pt x="23" y="278"/>
                    <a:pt x="43" y="273"/>
                    <a:pt x="40" y="260"/>
                  </a:cubicBezTo>
                  <a:cubicBezTo>
                    <a:pt x="21" y="178"/>
                    <a:pt x="47" y="95"/>
                    <a:pt x="50" y="13"/>
                  </a:cubicBezTo>
                  <a:cubicBezTo>
                    <a:pt x="50" y="0"/>
                    <a:pt x="30" y="0"/>
                    <a:pt x="29" y="13"/>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564" name="Google Shape;1564;p55"/>
            <p:cNvSpPr/>
            <p:nvPr/>
          </p:nvSpPr>
          <p:spPr>
            <a:xfrm>
              <a:off x="7045326" y="3038475"/>
              <a:ext cx="161925" cy="401637"/>
            </a:xfrm>
            <a:custGeom>
              <a:avLst/>
              <a:gdLst/>
              <a:ahLst/>
              <a:cxnLst/>
              <a:rect l="l" t="t" r="r" b="b"/>
              <a:pathLst>
                <a:path w="110" h="272" extrusionOk="0">
                  <a:moveTo>
                    <a:pt x="7" y="13"/>
                  </a:moveTo>
                  <a:cubicBezTo>
                    <a:pt x="0" y="101"/>
                    <a:pt x="40" y="188"/>
                    <a:pt x="86" y="261"/>
                  </a:cubicBezTo>
                  <a:cubicBezTo>
                    <a:pt x="93" y="272"/>
                    <a:pt x="110" y="262"/>
                    <a:pt x="103" y="251"/>
                  </a:cubicBezTo>
                  <a:cubicBezTo>
                    <a:pt x="60" y="180"/>
                    <a:pt x="21" y="98"/>
                    <a:pt x="28" y="13"/>
                  </a:cubicBezTo>
                  <a:cubicBezTo>
                    <a:pt x="29" y="0"/>
                    <a:pt x="8" y="0"/>
                    <a:pt x="7" y="13"/>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565" name="Google Shape;1565;p55"/>
            <p:cNvSpPr/>
            <p:nvPr/>
          </p:nvSpPr>
          <p:spPr>
            <a:xfrm>
              <a:off x="7050088" y="3035300"/>
              <a:ext cx="228600" cy="309562"/>
            </a:xfrm>
            <a:custGeom>
              <a:avLst/>
              <a:gdLst/>
              <a:ahLst/>
              <a:cxnLst/>
              <a:rect l="l" t="t" r="r" b="b"/>
              <a:pathLst>
                <a:path w="155" h="209" extrusionOk="0">
                  <a:moveTo>
                    <a:pt x="4" y="17"/>
                  </a:moveTo>
                  <a:cubicBezTo>
                    <a:pt x="29" y="88"/>
                    <a:pt x="82" y="146"/>
                    <a:pt x="132" y="199"/>
                  </a:cubicBezTo>
                  <a:cubicBezTo>
                    <a:pt x="141" y="209"/>
                    <a:pt x="155" y="195"/>
                    <a:pt x="146" y="185"/>
                  </a:cubicBezTo>
                  <a:cubicBezTo>
                    <a:pt x="99" y="134"/>
                    <a:pt x="47" y="79"/>
                    <a:pt x="24" y="12"/>
                  </a:cubicBezTo>
                  <a:cubicBezTo>
                    <a:pt x="20" y="0"/>
                    <a:pt x="0" y="5"/>
                    <a:pt x="4" y="17"/>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grpSp>
      <p:pic>
        <p:nvPicPr>
          <p:cNvPr id="3" name="Picture 2">
            <a:extLst>
              <a:ext uri="{FF2B5EF4-FFF2-40B4-BE49-F238E27FC236}">
                <a16:creationId xmlns:a16="http://schemas.microsoft.com/office/drawing/2014/main" id="{9FC8F04A-9327-4AB5-B854-64D222B036B0}"/>
              </a:ext>
            </a:extLst>
          </p:cNvPr>
          <p:cNvPicPr>
            <a:picLocks noChangeAspect="1"/>
          </p:cNvPicPr>
          <p:nvPr/>
        </p:nvPicPr>
        <p:blipFill>
          <a:blip r:embed="rId4"/>
          <a:stretch>
            <a:fillRect/>
          </a:stretch>
        </p:blipFill>
        <p:spPr>
          <a:xfrm>
            <a:off x="4719878" y="1319956"/>
            <a:ext cx="3247693" cy="2052627"/>
          </a:xfrm>
          <a:prstGeom prst="rect">
            <a:avLst/>
          </a:prstGeom>
        </p:spPr>
      </p:pic>
    </p:spTree>
    <p:extLst>
      <p:ext uri="{BB962C8B-B14F-4D97-AF65-F5344CB8AC3E}">
        <p14:creationId xmlns:p14="http://schemas.microsoft.com/office/powerpoint/2010/main" val="162168290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543"/>
        <p:cNvGrpSpPr/>
        <p:nvPr/>
      </p:nvGrpSpPr>
      <p:grpSpPr>
        <a:xfrm>
          <a:off x="0" y="0"/>
          <a:ext cx="0" cy="0"/>
          <a:chOff x="0" y="0"/>
          <a:chExt cx="0" cy="0"/>
        </a:xfrm>
      </p:grpSpPr>
      <p:grpSp>
        <p:nvGrpSpPr>
          <p:cNvPr id="1544" name="Google Shape;1544;p55"/>
          <p:cNvGrpSpPr/>
          <p:nvPr/>
        </p:nvGrpSpPr>
        <p:grpSpPr>
          <a:xfrm>
            <a:off x="4641780" y="1260432"/>
            <a:ext cx="3432984" cy="2496295"/>
            <a:chOff x="331763" y="414153"/>
            <a:chExt cx="6903246" cy="5019697"/>
          </a:xfrm>
        </p:grpSpPr>
        <p:sp>
          <p:nvSpPr>
            <p:cNvPr id="1545" name="Google Shape;1545;p55"/>
            <p:cNvSpPr/>
            <p:nvPr/>
          </p:nvSpPr>
          <p:spPr>
            <a:xfrm>
              <a:off x="2953125" y="4725150"/>
              <a:ext cx="1660725" cy="708700"/>
            </a:xfrm>
            <a:custGeom>
              <a:avLst/>
              <a:gdLst/>
              <a:ahLst/>
              <a:cxnLst/>
              <a:rect l="l" t="t" r="r" b="b"/>
              <a:pathLst>
                <a:path w="66429" h="28348" extrusionOk="0">
                  <a:moveTo>
                    <a:pt x="6889" y="1"/>
                  </a:moveTo>
                  <a:lnTo>
                    <a:pt x="1" y="28347"/>
                  </a:lnTo>
                  <a:lnTo>
                    <a:pt x="66429" y="28347"/>
                  </a:lnTo>
                  <a:lnTo>
                    <a:pt x="59475" y="1"/>
                  </a:lnTo>
                  <a:lnTo>
                    <a:pt x="33182" y="464"/>
                  </a:lnTo>
                  <a:lnTo>
                    <a:pt x="688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1546;p55"/>
            <p:cNvSpPr/>
            <p:nvPr/>
          </p:nvSpPr>
          <p:spPr>
            <a:xfrm>
              <a:off x="331763" y="414153"/>
              <a:ext cx="6903246" cy="4353879"/>
            </a:xfrm>
            <a:custGeom>
              <a:avLst/>
              <a:gdLst/>
              <a:ahLst/>
              <a:cxnLst/>
              <a:rect l="l" t="t" r="r" b="b"/>
              <a:pathLst>
                <a:path w="248162" h="181204" extrusionOk="0">
                  <a:moveTo>
                    <a:pt x="4636" y="0"/>
                  </a:moveTo>
                  <a:cubicBezTo>
                    <a:pt x="2053" y="0"/>
                    <a:pt x="0" y="2053"/>
                    <a:pt x="0" y="4636"/>
                  </a:cubicBezTo>
                  <a:lnTo>
                    <a:pt x="0" y="176634"/>
                  </a:lnTo>
                  <a:cubicBezTo>
                    <a:pt x="0" y="179151"/>
                    <a:pt x="2053" y="181204"/>
                    <a:pt x="4636" y="181204"/>
                  </a:cubicBezTo>
                  <a:lnTo>
                    <a:pt x="243526" y="181204"/>
                  </a:lnTo>
                  <a:cubicBezTo>
                    <a:pt x="246109" y="181204"/>
                    <a:pt x="248162" y="179151"/>
                    <a:pt x="248162" y="176634"/>
                  </a:cubicBezTo>
                  <a:lnTo>
                    <a:pt x="248162" y="4636"/>
                  </a:lnTo>
                  <a:cubicBezTo>
                    <a:pt x="248162" y="2053"/>
                    <a:pt x="246109" y="0"/>
                    <a:pt x="24352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 name="Google Shape;1547;p55"/>
            <p:cNvSpPr/>
            <p:nvPr/>
          </p:nvSpPr>
          <p:spPr>
            <a:xfrm>
              <a:off x="547300" y="600323"/>
              <a:ext cx="6472159" cy="3981525"/>
            </a:xfrm>
            <a:custGeom>
              <a:avLst/>
              <a:gdLst/>
              <a:ahLst/>
              <a:cxnLst/>
              <a:rect l="l" t="t" r="r" b="b"/>
              <a:pathLst>
                <a:path w="232665" h="165707" extrusionOk="0">
                  <a:moveTo>
                    <a:pt x="1" y="1"/>
                  </a:moveTo>
                  <a:lnTo>
                    <a:pt x="1" y="24307"/>
                  </a:lnTo>
                  <a:lnTo>
                    <a:pt x="1" y="165707"/>
                  </a:lnTo>
                  <a:lnTo>
                    <a:pt x="232665" y="165707"/>
                  </a:lnTo>
                  <a:lnTo>
                    <a:pt x="232665" y="121532"/>
                  </a:lnTo>
                  <a:lnTo>
                    <a:pt x="23266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 name="Google Shape;1548;p55"/>
            <p:cNvSpPr/>
            <p:nvPr/>
          </p:nvSpPr>
          <p:spPr>
            <a:xfrm>
              <a:off x="2772650" y="5206975"/>
              <a:ext cx="2020025" cy="226875"/>
            </a:xfrm>
            <a:custGeom>
              <a:avLst/>
              <a:gdLst/>
              <a:ahLst/>
              <a:cxnLst/>
              <a:rect l="l" t="t" r="r" b="b"/>
              <a:pathLst>
                <a:path w="80801" h="9075" extrusionOk="0">
                  <a:moveTo>
                    <a:pt x="4571" y="1"/>
                  </a:moveTo>
                  <a:cubicBezTo>
                    <a:pt x="2054" y="1"/>
                    <a:pt x="1" y="2054"/>
                    <a:pt x="1" y="4570"/>
                  </a:cubicBezTo>
                  <a:cubicBezTo>
                    <a:pt x="1" y="7021"/>
                    <a:pt x="2054" y="9074"/>
                    <a:pt x="4571" y="9074"/>
                  </a:cubicBezTo>
                  <a:lnTo>
                    <a:pt x="76297" y="9074"/>
                  </a:lnTo>
                  <a:cubicBezTo>
                    <a:pt x="78814" y="9074"/>
                    <a:pt x="80801" y="7021"/>
                    <a:pt x="80801" y="4570"/>
                  </a:cubicBezTo>
                  <a:cubicBezTo>
                    <a:pt x="80801" y="2054"/>
                    <a:pt x="78814" y="1"/>
                    <a:pt x="762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549" name="Google Shape;1549;p55"/>
          <p:cNvPicPr preferRelativeResize="0"/>
          <p:nvPr/>
        </p:nvPicPr>
        <p:blipFill rotWithShape="1">
          <a:blip r:embed="rId3">
            <a:alphaModFix/>
          </a:blip>
          <a:srcRect l="3891" r="3882"/>
          <a:stretch/>
        </p:blipFill>
        <p:spPr>
          <a:xfrm>
            <a:off x="4733678" y="1352658"/>
            <a:ext cx="3249110" cy="1981718"/>
          </a:xfrm>
          <a:prstGeom prst="rect">
            <a:avLst/>
          </a:prstGeom>
          <a:noFill/>
          <a:ln>
            <a:noFill/>
          </a:ln>
        </p:spPr>
      </p:pic>
      <p:sp>
        <p:nvSpPr>
          <p:cNvPr id="1550" name="Google Shape;1550;p55"/>
          <p:cNvSpPr txBox="1">
            <a:spLocks noGrp="1"/>
          </p:cNvSpPr>
          <p:nvPr>
            <p:ph type="title"/>
          </p:nvPr>
        </p:nvSpPr>
        <p:spPr>
          <a:xfrm>
            <a:off x="393872" y="817424"/>
            <a:ext cx="3218007" cy="828495"/>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3200" dirty="0"/>
              <a:t>Insert products </a:t>
            </a:r>
            <a:endParaRPr sz="3200" dirty="0"/>
          </a:p>
        </p:txBody>
      </p:sp>
      <p:sp>
        <p:nvSpPr>
          <p:cNvPr id="1551" name="Google Shape;1551;p55"/>
          <p:cNvSpPr txBox="1">
            <a:spLocks noGrp="1"/>
          </p:cNvSpPr>
          <p:nvPr>
            <p:ph type="subTitle" idx="1"/>
          </p:nvPr>
        </p:nvSpPr>
        <p:spPr>
          <a:xfrm>
            <a:off x="91440" y="1770950"/>
            <a:ext cx="3870489" cy="256659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600" b="1" dirty="0">
                <a:solidFill>
                  <a:schemeClr val="tx1"/>
                </a:solidFill>
              </a:rPr>
              <a:t>For example, this page allows the administrator to add the products that will appear on my site by specifying the category in which the product will appear and uploading an image of this product, so the administrator can easily add his products</a:t>
            </a:r>
            <a:endParaRPr sz="1600" b="1" dirty="0">
              <a:solidFill>
                <a:schemeClr val="tx1"/>
              </a:solidFill>
            </a:endParaRPr>
          </a:p>
        </p:txBody>
      </p:sp>
      <p:grpSp>
        <p:nvGrpSpPr>
          <p:cNvPr id="1552" name="Google Shape;1552;p55"/>
          <p:cNvGrpSpPr/>
          <p:nvPr/>
        </p:nvGrpSpPr>
        <p:grpSpPr>
          <a:xfrm>
            <a:off x="4278451" y="542466"/>
            <a:ext cx="4636949" cy="3861894"/>
            <a:chOff x="4992214" y="1663075"/>
            <a:chExt cx="3686077" cy="3349475"/>
          </a:xfrm>
        </p:grpSpPr>
        <p:grpSp>
          <p:nvGrpSpPr>
            <p:cNvPr id="1553" name="Google Shape;1553;p55"/>
            <p:cNvGrpSpPr/>
            <p:nvPr/>
          </p:nvGrpSpPr>
          <p:grpSpPr>
            <a:xfrm>
              <a:off x="4992214" y="2487407"/>
              <a:ext cx="3686077" cy="2525143"/>
              <a:chOff x="4992214" y="2487407"/>
              <a:chExt cx="3686077" cy="2525143"/>
            </a:xfrm>
          </p:grpSpPr>
          <p:sp>
            <p:nvSpPr>
              <p:cNvPr id="1554" name="Google Shape;1554;p55"/>
              <p:cNvSpPr/>
              <p:nvPr/>
            </p:nvSpPr>
            <p:spPr>
              <a:xfrm>
                <a:off x="4992214" y="2487407"/>
                <a:ext cx="294752" cy="307843"/>
              </a:xfrm>
              <a:custGeom>
                <a:avLst/>
                <a:gdLst/>
                <a:ahLst/>
                <a:cxnLst/>
                <a:rect l="l" t="t" r="r" b="b"/>
                <a:pathLst>
                  <a:path w="4072" h="4253" extrusionOk="0">
                    <a:moveTo>
                      <a:pt x="3855" y="1517"/>
                    </a:moveTo>
                    <a:cubicBezTo>
                      <a:pt x="2595" y="1517"/>
                      <a:pt x="2595" y="1517"/>
                      <a:pt x="2595" y="1517"/>
                    </a:cubicBezTo>
                    <a:cubicBezTo>
                      <a:pt x="2435" y="1068"/>
                      <a:pt x="2274" y="619"/>
                      <a:pt x="2113" y="169"/>
                    </a:cubicBezTo>
                    <a:cubicBezTo>
                      <a:pt x="2056" y="10"/>
                      <a:pt x="1832" y="0"/>
                      <a:pt x="1779" y="169"/>
                    </a:cubicBezTo>
                    <a:cubicBezTo>
                      <a:pt x="1639" y="619"/>
                      <a:pt x="1499" y="1068"/>
                      <a:pt x="1359" y="1517"/>
                    </a:cubicBezTo>
                    <a:cubicBezTo>
                      <a:pt x="217" y="1517"/>
                      <a:pt x="217" y="1517"/>
                      <a:pt x="217" y="1517"/>
                    </a:cubicBezTo>
                    <a:cubicBezTo>
                      <a:pt x="30" y="1517"/>
                      <a:pt x="0" y="1742"/>
                      <a:pt x="130" y="1839"/>
                    </a:cubicBezTo>
                    <a:cubicBezTo>
                      <a:pt x="435" y="2069"/>
                      <a:pt x="740" y="2298"/>
                      <a:pt x="1045" y="2528"/>
                    </a:cubicBezTo>
                    <a:cubicBezTo>
                      <a:pt x="895" y="3010"/>
                      <a:pt x="745" y="3492"/>
                      <a:pt x="595" y="3974"/>
                    </a:cubicBezTo>
                    <a:cubicBezTo>
                      <a:pt x="571" y="4050"/>
                      <a:pt x="599" y="4109"/>
                      <a:pt x="647" y="4145"/>
                    </a:cubicBezTo>
                    <a:cubicBezTo>
                      <a:pt x="693" y="4203"/>
                      <a:pt x="771" y="4228"/>
                      <a:pt x="849" y="4169"/>
                    </a:cubicBezTo>
                    <a:cubicBezTo>
                      <a:pt x="1245" y="3871"/>
                      <a:pt x="1641" y="3573"/>
                      <a:pt x="2037" y="3274"/>
                    </a:cubicBezTo>
                    <a:cubicBezTo>
                      <a:pt x="2431" y="3570"/>
                      <a:pt x="2824" y="3866"/>
                      <a:pt x="3218" y="4162"/>
                    </a:cubicBezTo>
                    <a:cubicBezTo>
                      <a:pt x="3339" y="4253"/>
                      <a:pt x="3521" y="4103"/>
                      <a:pt x="3472" y="3968"/>
                    </a:cubicBezTo>
                    <a:cubicBezTo>
                      <a:pt x="3306" y="3502"/>
                      <a:pt x="3139" y="3036"/>
                      <a:pt x="2972" y="2570"/>
                    </a:cubicBezTo>
                    <a:cubicBezTo>
                      <a:pt x="3296" y="2326"/>
                      <a:pt x="3619" y="2083"/>
                      <a:pt x="3943" y="1839"/>
                    </a:cubicBezTo>
                    <a:cubicBezTo>
                      <a:pt x="4072" y="1741"/>
                      <a:pt x="4042" y="1517"/>
                      <a:pt x="3855" y="1517"/>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55" name="Google Shape;1555;p55"/>
              <p:cNvSpPr/>
              <p:nvPr/>
            </p:nvSpPr>
            <p:spPr>
              <a:xfrm>
                <a:off x="8383539" y="4704707"/>
                <a:ext cx="294752" cy="307843"/>
              </a:xfrm>
              <a:custGeom>
                <a:avLst/>
                <a:gdLst/>
                <a:ahLst/>
                <a:cxnLst/>
                <a:rect l="l" t="t" r="r" b="b"/>
                <a:pathLst>
                  <a:path w="4072" h="4253" extrusionOk="0">
                    <a:moveTo>
                      <a:pt x="3855" y="1517"/>
                    </a:moveTo>
                    <a:cubicBezTo>
                      <a:pt x="2595" y="1517"/>
                      <a:pt x="2595" y="1517"/>
                      <a:pt x="2595" y="1517"/>
                    </a:cubicBezTo>
                    <a:cubicBezTo>
                      <a:pt x="2435" y="1068"/>
                      <a:pt x="2274" y="619"/>
                      <a:pt x="2113" y="169"/>
                    </a:cubicBezTo>
                    <a:cubicBezTo>
                      <a:pt x="2056" y="10"/>
                      <a:pt x="1832" y="0"/>
                      <a:pt x="1779" y="169"/>
                    </a:cubicBezTo>
                    <a:cubicBezTo>
                      <a:pt x="1639" y="619"/>
                      <a:pt x="1499" y="1068"/>
                      <a:pt x="1359" y="1517"/>
                    </a:cubicBezTo>
                    <a:cubicBezTo>
                      <a:pt x="217" y="1517"/>
                      <a:pt x="217" y="1517"/>
                      <a:pt x="217" y="1517"/>
                    </a:cubicBezTo>
                    <a:cubicBezTo>
                      <a:pt x="30" y="1517"/>
                      <a:pt x="0" y="1742"/>
                      <a:pt x="130" y="1839"/>
                    </a:cubicBezTo>
                    <a:cubicBezTo>
                      <a:pt x="435" y="2069"/>
                      <a:pt x="740" y="2298"/>
                      <a:pt x="1045" y="2528"/>
                    </a:cubicBezTo>
                    <a:cubicBezTo>
                      <a:pt x="895" y="3010"/>
                      <a:pt x="745" y="3492"/>
                      <a:pt x="595" y="3974"/>
                    </a:cubicBezTo>
                    <a:cubicBezTo>
                      <a:pt x="571" y="4050"/>
                      <a:pt x="599" y="4109"/>
                      <a:pt x="647" y="4145"/>
                    </a:cubicBezTo>
                    <a:cubicBezTo>
                      <a:pt x="693" y="4203"/>
                      <a:pt x="771" y="4228"/>
                      <a:pt x="849" y="4169"/>
                    </a:cubicBezTo>
                    <a:cubicBezTo>
                      <a:pt x="1245" y="3871"/>
                      <a:pt x="1641" y="3573"/>
                      <a:pt x="2037" y="3274"/>
                    </a:cubicBezTo>
                    <a:cubicBezTo>
                      <a:pt x="2431" y="3570"/>
                      <a:pt x="2824" y="3866"/>
                      <a:pt x="3218" y="4162"/>
                    </a:cubicBezTo>
                    <a:cubicBezTo>
                      <a:pt x="3339" y="4253"/>
                      <a:pt x="3521" y="4103"/>
                      <a:pt x="3472" y="3968"/>
                    </a:cubicBezTo>
                    <a:cubicBezTo>
                      <a:pt x="3306" y="3502"/>
                      <a:pt x="3139" y="3036"/>
                      <a:pt x="2972" y="2570"/>
                    </a:cubicBezTo>
                    <a:cubicBezTo>
                      <a:pt x="3296" y="2326"/>
                      <a:pt x="3619" y="2083"/>
                      <a:pt x="3943" y="1839"/>
                    </a:cubicBezTo>
                    <a:cubicBezTo>
                      <a:pt x="4072" y="1741"/>
                      <a:pt x="4042" y="1517"/>
                      <a:pt x="3855" y="1517"/>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1556" name="Google Shape;1556;p55"/>
            <p:cNvSpPr/>
            <p:nvPr/>
          </p:nvSpPr>
          <p:spPr>
            <a:xfrm>
              <a:off x="7347373" y="1663075"/>
              <a:ext cx="228327" cy="238476"/>
            </a:xfrm>
            <a:custGeom>
              <a:avLst/>
              <a:gdLst/>
              <a:ahLst/>
              <a:cxnLst/>
              <a:rect l="l" t="t" r="r" b="b"/>
              <a:pathLst>
                <a:path w="4072" h="4253" extrusionOk="0">
                  <a:moveTo>
                    <a:pt x="3855" y="1517"/>
                  </a:moveTo>
                  <a:cubicBezTo>
                    <a:pt x="2595" y="1517"/>
                    <a:pt x="2595" y="1517"/>
                    <a:pt x="2595" y="1517"/>
                  </a:cubicBezTo>
                  <a:cubicBezTo>
                    <a:pt x="2435" y="1068"/>
                    <a:pt x="2274" y="619"/>
                    <a:pt x="2113" y="169"/>
                  </a:cubicBezTo>
                  <a:cubicBezTo>
                    <a:pt x="2056" y="10"/>
                    <a:pt x="1832" y="0"/>
                    <a:pt x="1779" y="169"/>
                  </a:cubicBezTo>
                  <a:cubicBezTo>
                    <a:pt x="1639" y="619"/>
                    <a:pt x="1499" y="1068"/>
                    <a:pt x="1359" y="1517"/>
                  </a:cubicBezTo>
                  <a:cubicBezTo>
                    <a:pt x="217" y="1517"/>
                    <a:pt x="217" y="1517"/>
                    <a:pt x="217" y="1517"/>
                  </a:cubicBezTo>
                  <a:cubicBezTo>
                    <a:pt x="30" y="1517"/>
                    <a:pt x="0" y="1742"/>
                    <a:pt x="130" y="1839"/>
                  </a:cubicBezTo>
                  <a:cubicBezTo>
                    <a:pt x="435" y="2069"/>
                    <a:pt x="740" y="2298"/>
                    <a:pt x="1045" y="2528"/>
                  </a:cubicBezTo>
                  <a:cubicBezTo>
                    <a:pt x="895" y="3010"/>
                    <a:pt x="745" y="3492"/>
                    <a:pt x="595" y="3974"/>
                  </a:cubicBezTo>
                  <a:cubicBezTo>
                    <a:pt x="571" y="4050"/>
                    <a:pt x="599" y="4109"/>
                    <a:pt x="647" y="4145"/>
                  </a:cubicBezTo>
                  <a:cubicBezTo>
                    <a:pt x="693" y="4203"/>
                    <a:pt x="771" y="4228"/>
                    <a:pt x="849" y="4169"/>
                  </a:cubicBezTo>
                  <a:cubicBezTo>
                    <a:pt x="1245" y="3871"/>
                    <a:pt x="1641" y="3573"/>
                    <a:pt x="2037" y="3274"/>
                  </a:cubicBezTo>
                  <a:cubicBezTo>
                    <a:pt x="2431" y="3570"/>
                    <a:pt x="2824" y="3866"/>
                    <a:pt x="3218" y="4162"/>
                  </a:cubicBezTo>
                  <a:cubicBezTo>
                    <a:pt x="3339" y="4253"/>
                    <a:pt x="3521" y="4103"/>
                    <a:pt x="3472" y="3968"/>
                  </a:cubicBezTo>
                  <a:cubicBezTo>
                    <a:pt x="3306" y="3502"/>
                    <a:pt x="3139" y="3036"/>
                    <a:pt x="2972" y="2570"/>
                  </a:cubicBezTo>
                  <a:cubicBezTo>
                    <a:pt x="3296" y="2326"/>
                    <a:pt x="3619" y="2083"/>
                    <a:pt x="3943" y="1839"/>
                  </a:cubicBezTo>
                  <a:cubicBezTo>
                    <a:pt x="4072" y="1741"/>
                    <a:pt x="4042" y="1517"/>
                    <a:pt x="3855" y="1517"/>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grpSp>
        <p:nvGrpSpPr>
          <p:cNvPr id="1557" name="Google Shape;1557;p55"/>
          <p:cNvGrpSpPr/>
          <p:nvPr/>
        </p:nvGrpSpPr>
        <p:grpSpPr>
          <a:xfrm rot="-2222259">
            <a:off x="4350326" y="3720720"/>
            <a:ext cx="540635" cy="1030173"/>
            <a:chOff x="6989763" y="3032125"/>
            <a:chExt cx="1041400" cy="1984375"/>
          </a:xfrm>
        </p:grpSpPr>
        <p:sp>
          <p:nvSpPr>
            <p:cNvPr id="1558" name="Google Shape;1558;p55"/>
            <p:cNvSpPr/>
            <p:nvPr/>
          </p:nvSpPr>
          <p:spPr>
            <a:xfrm>
              <a:off x="7339013" y="3814763"/>
              <a:ext cx="692150" cy="1201738"/>
            </a:xfrm>
            <a:custGeom>
              <a:avLst/>
              <a:gdLst/>
              <a:ahLst/>
              <a:cxnLst/>
              <a:rect l="l" t="t" r="r" b="b"/>
              <a:pathLst>
                <a:path w="469" h="815" extrusionOk="0">
                  <a:moveTo>
                    <a:pt x="0" y="48"/>
                  </a:moveTo>
                  <a:cubicBezTo>
                    <a:pt x="58" y="262"/>
                    <a:pt x="126" y="451"/>
                    <a:pt x="242" y="682"/>
                  </a:cubicBezTo>
                  <a:cubicBezTo>
                    <a:pt x="308" y="815"/>
                    <a:pt x="469" y="729"/>
                    <a:pt x="421" y="608"/>
                  </a:cubicBezTo>
                  <a:cubicBezTo>
                    <a:pt x="352" y="405"/>
                    <a:pt x="230" y="203"/>
                    <a:pt x="108" y="0"/>
                  </a:cubicBezTo>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559" name="Google Shape;1559;p55"/>
            <p:cNvSpPr/>
            <p:nvPr/>
          </p:nvSpPr>
          <p:spPr>
            <a:xfrm>
              <a:off x="7197726" y="3503613"/>
              <a:ext cx="403225" cy="530225"/>
            </a:xfrm>
            <a:custGeom>
              <a:avLst/>
              <a:gdLst/>
              <a:ahLst/>
              <a:cxnLst/>
              <a:rect l="l" t="t" r="r" b="b"/>
              <a:pathLst>
                <a:path w="274" h="359" extrusionOk="0">
                  <a:moveTo>
                    <a:pt x="0" y="45"/>
                  </a:moveTo>
                  <a:cubicBezTo>
                    <a:pt x="22" y="136"/>
                    <a:pt x="64" y="248"/>
                    <a:pt x="87" y="351"/>
                  </a:cubicBezTo>
                  <a:cubicBezTo>
                    <a:pt x="147" y="359"/>
                    <a:pt x="242" y="309"/>
                    <a:pt x="274" y="270"/>
                  </a:cubicBezTo>
                  <a:cubicBezTo>
                    <a:pt x="227" y="206"/>
                    <a:pt x="165" y="105"/>
                    <a:pt x="106" y="0"/>
                  </a:cubicBez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560" name="Google Shape;1560;p55"/>
            <p:cNvSpPr/>
            <p:nvPr/>
          </p:nvSpPr>
          <p:spPr>
            <a:xfrm>
              <a:off x="6989763" y="3057525"/>
              <a:ext cx="427037" cy="650875"/>
            </a:xfrm>
            <a:custGeom>
              <a:avLst/>
              <a:gdLst/>
              <a:ahLst/>
              <a:cxnLst/>
              <a:rect l="l" t="t" r="r" b="b"/>
              <a:pathLst>
                <a:path w="290" h="441" extrusionOk="0">
                  <a:moveTo>
                    <a:pt x="55" y="0"/>
                  </a:moveTo>
                  <a:cubicBezTo>
                    <a:pt x="38" y="102"/>
                    <a:pt x="0" y="246"/>
                    <a:pt x="70" y="352"/>
                  </a:cubicBezTo>
                  <a:cubicBezTo>
                    <a:pt x="129" y="441"/>
                    <a:pt x="290" y="379"/>
                    <a:pt x="286" y="283"/>
                  </a:cubicBezTo>
                  <a:cubicBezTo>
                    <a:pt x="280" y="142"/>
                    <a:pt x="116" y="82"/>
                    <a:pt x="55" y="0"/>
                  </a:cubicBezTo>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561" name="Google Shape;1561;p55"/>
            <p:cNvSpPr/>
            <p:nvPr/>
          </p:nvSpPr>
          <p:spPr>
            <a:xfrm>
              <a:off x="7269163" y="3771900"/>
              <a:ext cx="290512" cy="155575"/>
            </a:xfrm>
            <a:custGeom>
              <a:avLst/>
              <a:gdLst/>
              <a:ahLst/>
              <a:cxnLst/>
              <a:rect l="l" t="t" r="r" b="b"/>
              <a:pathLst>
                <a:path w="197" h="105" extrusionOk="0">
                  <a:moveTo>
                    <a:pt x="18" y="103"/>
                  </a:moveTo>
                  <a:cubicBezTo>
                    <a:pt x="79" y="94"/>
                    <a:pt x="142" y="65"/>
                    <a:pt x="188" y="23"/>
                  </a:cubicBezTo>
                  <a:cubicBezTo>
                    <a:pt x="197" y="14"/>
                    <a:pt x="183" y="0"/>
                    <a:pt x="173" y="9"/>
                  </a:cubicBezTo>
                  <a:cubicBezTo>
                    <a:pt x="130" y="48"/>
                    <a:pt x="70" y="75"/>
                    <a:pt x="13" y="84"/>
                  </a:cubicBezTo>
                  <a:cubicBezTo>
                    <a:pt x="0" y="86"/>
                    <a:pt x="5" y="105"/>
                    <a:pt x="18" y="103"/>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562" name="Google Shape;1562;p55"/>
            <p:cNvSpPr/>
            <p:nvPr/>
          </p:nvSpPr>
          <p:spPr>
            <a:xfrm>
              <a:off x="7285038" y="3824288"/>
              <a:ext cx="307975" cy="163513"/>
            </a:xfrm>
            <a:custGeom>
              <a:avLst/>
              <a:gdLst/>
              <a:ahLst/>
              <a:cxnLst/>
              <a:rect l="l" t="t" r="r" b="b"/>
              <a:pathLst>
                <a:path w="209" h="110" extrusionOk="0">
                  <a:moveTo>
                    <a:pt x="18" y="108"/>
                  </a:moveTo>
                  <a:cubicBezTo>
                    <a:pt x="83" y="97"/>
                    <a:pt x="149" y="66"/>
                    <a:pt x="199" y="23"/>
                  </a:cubicBezTo>
                  <a:cubicBezTo>
                    <a:pt x="209" y="14"/>
                    <a:pt x="194" y="0"/>
                    <a:pt x="184" y="8"/>
                  </a:cubicBezTo>
                  <a:cubicBezTo>
                    <a:pt x="137" y="50"/>
                    <a:pt x="74" y="78"/>
                    <a:pt x="13" y="88"/>
                  </a:cubicBezTo>
                  <a:cubicBezTo>
                    <a:pt x="0" y="90"/>
                    <a:pt x="5" y="110"/>
                    <a:pt x="18" y="108"/>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563" name="Google Shape;1563;p55"/>
            <p:cNvSpPr/>
            <p:nvPr/>
          </p:nvSpPr>
          <p:spPr>
            <a:xfrm>
              <a:off x="7011988" y="3032125"/>
              <a:ext cx="73025" cy="411163"/>
            </a:xfrm>
            <a:custGeom>
              <a:avLst/>
              <a:gdLst/>
              <a:ahLst/>
              <a:cxnLst/>
              <a:rect l="l" t="t" r="r" b="b"/>
              <a:pathLst>
                <a:path w="50" h="278" extrusionOk="0">
                  <a:moveTo>
                    <a:pt x="29" y="13"/>
                  </a:moveTo>
                  <a:cubicBezTo>
                    <a:pt x="26" y="97"/>
                    <a:pt x="0" y="181"/>
                    <a:pt x="20" y="266"/>
                  </a:cubicBezTo>
                  <a:cubicBezTo>
                    <a:pt x="23" y="278"/>
                    <a:pt x="43" y="273"/>
                    <a:pt x="40" y="260"/>
                  </a:cubicBezTo>
                  <a:cubicBezTo>
                    <a:pt x="21" y="178"/>
                    <a:pt x="47" y="95"/>
                    <a:pt x="50" y="13"/>
                  </a:cubicBezTo>
                  <a:cubicBezTo>
                    <a:pt x="50" y="0"/>
                    <a:pt x="30" y="0"/>
                    <a:pt x="29" y="13"/>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564" name="Google Shape;1564;p55"/>
            <p:cNvSpPr/>
            <p:nvPr/>
          </p:nvSpPr>
          <p:spPr>
            <a:xfrm>
              <a:off x="7045326" y="3038475"/>
              <a:ext cx="161925" cy="401637"/>
            </a:xfrm>
            <a:custGeom>
              <a:avLst/>
              <a:gdLst/>
              <a:ahLst/>
              <a:cxnLst/>
              <a:rect l="l" t="t" r="r" b="b"/>
              <a:pathLst>
                <a:path w="110" h="272" extrusionOk="0">
                  <a:moveTo>
                    <a:pt x="7" y="13"/>
                  </a:moveTo>
                  <a:cubicBezTo>
                    <a:pt x="0" y="101"/>
                    <a:pt x="40" y="188"/>
                    <a:pt x="86" y="261"/>
                  </a:cubicBezTo>
                  <a:cubicBezTo>
                    <a:pt x="93" y="272"/>
                    <a:pt x="110" y="262"/>
                    <a:pt x="103" y="251"/>
                  </a:cubicBezTo>
                  <a:cubicBezTo>
                    <a:pt x="60" y="180"/>
                    <a:pt x="21" y="98"/>
                    <a:pt x="28" y="13"/>
                  </a:cubicBezTo>
                  <a:cubicBezTo>
                    <a:pt x="29" y="0"/>
                    <a:pt x="8" y="0"/>
                    <a:pt x="7" y="13"/>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565" name="Google Shape;1565;p55"/>
            <p:cNvSpPr/>
            <p:nvPr/>
          </p:nvSpPr>
          <p:spPr>
            <a:xfrm>
              <a:off x="7050088" y="3035300"/>
              <a:ext cx="228600" cy="309562"/>
            </a:xfrm>
            <a:custGeom>
              <a:avLst/>
              <a:gdLst/>
              <a:ahLst/>
              <a:cxnLst/>
              <a:rect l="l" t="t" r="r" b="b"/>
              <a:pathLst>
                <a:path w="155" h="209" extrusionOk="0">
                  <a:moveTo>
                    <a:pt x="4" y="17"/>
                  </a:moveTo>
                  <a:cubicBezTo>
                    <a:pt x="29" y="88"/>
                    <a:pt x="82" y="146"/>
                    <a:pt x="132" y="199"/>
                  </a:cubicBezTo>
                  <a:cubicBezTo>
                    <a:pt x="141" y="209"/>
                    <a:pt x="155" y="195"/>
                    <a:pt x="146" y="185"/>
                  </a:cubicBezTo>
                  <a:cubicBezTo>
                    <a:pt x="99" y="134"/>
                    <a:pt x="47" y="79"/>
                    <a:pt x="24" y="12"/>
                  </a:cubicBezTo>
                  <a:cubicBezTo>
                    <a:pt x="20" y="0"/>
                    <a:pt x="0" y="5"/>
                    <a:pt x="4" y="17"/>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grpSp>
      <p:pic>
        <p:nvPicPr>
          <p:cNvPr id="4" name="Picture 3">
            <a:extLst>
              <a:ext uri="{FF2B5EF4-FFF2-40B4-BE49-F238E27FC236}">
                <a16:creationId xmlns:a16="http://schemas.microsoft.com/office/drawing/2014/main" id="{EB49558A-602B-4169-8AB0-C6E5744ABFD3}"/>
              </a:ext>
            </a:extLst>
          </p:cNvPr>
          <p:cNvPicPr>
            <a:picLocks noChangeAspect="1"/>
          </p:cNvPicPr>
          <p:nvPr/>
        </p:nvPicPr>
        <p:blipFill>
          <a:blip r:embed="rId4"/>
          <a:stretch>
            <a:fillRect/>
          </a:stretch>
        </p:blipFill>
        <p:spPr>
          <a:xfrm>
            <a:off x="4635436" y="999917"/>
            <a:ext cx="4114692" cy="3143665"/>
          </a:xfrm>
          <a:prstGeom prst="rect">
            <a:avLst/>
          </a:prstGeom>
        </p:spPr>
      </p:pic>
    </p:spTree>
    <p:extLst>
      <p:ext uri="{BB962C8B-B14F-4D97-AF65-F5344CB8AC3E}">
        <p14:creationId xmlns:p14="http://schemas.microsoft.com/office/powerpoint/2010/main" val="329882935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097"/>
        <p:cNvGrpSpPr/>
        <p:nvPr/>
      </p:nvGrpSpPr>
      <p:grpSpPr>
        <a:xfrm>
          <a:off x="0" y="0"/>
          <a:ext cx="0" cy="0"/>
          <a:chOff x="0" y="0"/>
          <a:chExt cx="0" cy="0"/>
        </a:xfrm>
      </p:grpSpPr>
      <p:sp>
        <p:nvSpPr>
          <p:cNvPr id="2099" name="Google Shape;2099;p71"/>
          <p:cNvSpPr txBox="1"/>
          <p:nvPr/>
        </p:nvSpPr>
        <p:spPr>
          <a:xfrm>
            <a:off x="3616833" y="4655180"/>
            <a:ext cx="4151700" cy="2604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endParaRPr sz="1200" dirty="0">
              <a:solidFill>
                <a:schemeClr val="dk1"/>
              </a:solidFill>
              <a:latin typeface="Albert Sans"/>
              <a:ea typeface="Albert Sans"/>
              <a:cs typeface="Albert Sans"/>
              <a:sym typeface="Albert Sans"/>
            </a:endParaRPr>
          </a:p>
        </p:txBody>
      </p:sp>
      <p:sp>
        <p:nvSpPr>
          <p:cNvPr id="2100" name="Google Shape;2100;p71"/>
          <p:cNvSpPr txBox="1">
            <a:spLocks noGrp="1"/>
          </p:cNvSpPr>
          <p:nvPr>
            <p:ph type="title"/>
          </p:nvPr>
        </p:nvSpPr>
        <p:spPr>
          <a:xfrm>
            <a:off x="602166" y="1908737"/>
            <a:ext cx="3053718" cy="1402927"/>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t>Thanks!</a:t>
            </a:r>
            <a:endParaRPr dirty="0"/>
          </a:p>
        </p:txBody>
      </p:sp>
      <p:sp>
        <p:nvSpPr>
          <p:cNvPr id="2101" name="Google Shape;2101;p71"/>
          <p:cNvSpPr/>
          <p:nvPr/>
        </p:nvSpPr>
        <p:spPr>
          <a:xfrm>
            <a:off x="6634800" y="2854400"/>
            <a:ext cx="506700" cy="506700"/>
          </a:xfrm>
          <a:prstGeom prst="ellipse">
            <a:avLst/>
          </a:prstGeom>
          <a:solidFill>
            <a:srgbClr val="8EDDD8">
              <a:alpha val="2848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bert Sans"/>
              <a:ea typeface="Albert Sans"/>
              <a:cs typeface="Albert Sans"/>
              <a:sym typeface="Albert Sans"/>
            </a:endParaRPr>
          </a:p>
        </p:txBody>
      </p:sp>
      <p:sp>
        <p:nvSpPr>
          <p:cNvPr id="2102" name="Google Shape;2102;p71"/>
          <p:cNvSpPr/>
          <p:nvPr/>
        </p:nvSpPr>
        <p:spPr>
          <a:xfrm>
            <a:off x="7218525" y="2854400"/>
            <a:ext cx="506700" cy="506700"/>
          </a:xfrm>
          <a:prstGeom prst="ellipse">
            <a:avLst/>
          </a:prstGeom>
          <a:solidFill>
            <a:srgbClr val="8EDDD8">
              <a:alpha val="2848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bert Sans"/>
              <a:ea typeface="Albert Sans"/>
              <a:cs typeface="Albert Sans"/>
              <a:sym typeface="Albert Sans"/>
            </a:endParaRPr>
          </a:p>
        </p:txBody>
      </p:sp>
      <p:sp>
        <p:nvSpPr>
          <p:cNvPr id="2103" name="Google Shape;2103;p71"/>
          <p:cNvSpPr/>
          <p:nvPr/>
        </p:nvSpPr>
        <p:spPr>
          <a:xfrm>
            <a:off x="7802250" y="2854400"/>
            <a:ext cx="506700" cy="506700"/>
          </a:xfrm>
          <a:prstGeom prst="ellipse">
            <a:avLst/>
          </a:prstGeom>
          <a:solidFill>
            <a:srgbClr val="8EDDD8">
              <a:alpha val="2848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bert Sans"/>
              <a:ea typeface="Albert Sans"/>
              <a:cs typeface="Albert Sans"/>
              <a:sym typeface="Albert Sans"/>
            </a:endParaRPr>
          </a:p>
        </p:txBody>
      </p:sp>
      <p:sp>
        <p:nvSpPr>
          <p:cNvPr id="2104" name="Google Shape;2104;p71"/>
          <p:cNvSpPr/>
          <p:nvPr/>
        </p:nvSpPr>
        <p:spPr>
          <a:xfrm>
            <a:off x="6715495" y="2934724"/>
            <a:ext cx="345674" cy="346056"/>
          </a:xfrm>
          <a:custGeom>
            <a:avLst/>
            <a:gdLst/>
            <a:ahLst/>
            <a:cxnLst/>
            <a:rect l="l" t="t" r="r" b="b"/>
            <a:pathLst>
              <a:path w="10860" h="10872" extrusionOk="0">
                <a:moveTo>
                  <a:pt x="5430" y="1"/>
                </a:moveTo>
                <a:cubicBezTo>
                  <a:pt x="3990" y="1"/>
                  <a:pt x="2608" y="560"/>
                  <a:pt x="1596" y="1584"/>
                </a:cubicBezTo>
                <a:cubicBezTo>
                  <a:pt x="561" y="2620"/>
                  <a:pt x="1" y="3989"/>
                  <a:pt x="1" y="5430"/>
                </a:cubicBezTo>
                <a:cubicBezTo>
                  <a:pt x="1" y="6561"/>
                  <a:pt x="346" y="7645"/>
                  <a:pt x="1001" y="8573"/>
                </a:cubicBezTo>
                <a:cubicBezTo>
                  <a:pt x="1632" y="9466"/>
                  <a:pt x="2513" y="10145"/>
                  <a:pt x="3537" y="10538"/>
                </a:cubicBezTo>
                <a:cubicBezTo>
                  <a:pt x="3559" y="10544"/>
                  <a:pt x="3579" y="10547"/>
                  <a:pt x="3599" y="10547"/>
                </a:cubicBezTo>
                <a:cubicBezTo>
                  <a:pt x="3656" y="10547"/>
                  <a:pt x="3704" y="10522"/>
                  <a:pt x="3740" y="10478"/>
                </a:cubicBezTo>
                <a:cubicBezTo>
                  <a:pt x="3763" y="10443"/>
                  <a:pt x="3763" y="10395"/>
                  <a:pt x="3763" y="10371"/>
                </a:cubicBezTo>
                <a:lnTo>
                  <a:pt x="3763" y="7275"/>
                </a:lnTo>
                <a:cubicBezTo>
                  <a:pt x="3763" y="7180"/>
                  <a:pt x="3692" y="7097"/>
                  <a:pt x="3585" y="7097"/>
                </a:cubicBezTo>
                <a:lnTo>
                  <a:pt x="2156" y="7097"/>
                </a:lnTo>
                <a:lnTo>
                  <a:pt x="2156" y="5835"/>
                </a:lnTo>
                <a:lnTo>
                  <a:pt x="3585" y="5835"/>
                </a:lnTo>
                <a:cubicBezTo>
                  <a:pt x="3680" y="5835"/>
                  <a:pt x="3763" y="5751"/>
                  <a:pt x="3763" y="5656"/>
                </a:cubicBezTo>
                <a:lnTo>
                  <a:pt x="3763" y="5430"/>
                </a:lnTo>
                <a:cubicBezTo>
                  <a:pt x="3763" y="3942"/>
                  <a:pt x="5180" y="2632"/>
                  <a:pt x="6799" y="2632"/>
                </a:cubicBezTo>
                <a:lnTo>
                  <a:pt x="7550" y="2632"/>
                </a:lnTo>
                <a:lnTo>
                  <a:pt x="7550" y="3894"/>
                </a:lnTo>
                <a:lnTo>
                  <a:pt x="6799" y="3894"/>
                </a:lnTo>
                <a:cubicBezTo>
                  <a:pt x="6311" y="3894"/>
                  <a:pt x="5883" y="4025"/>
                  <a:pt x="5561" y="4287"/>
                </a:cubicBezTo>
                <a:cubicBezTo>
                  <a:pt x="5228" y="4561"/>
                  <a:pt x="5025" y="4966"/>
                  <a:pt x="5025" y="5430"/>
                </a:cubicBezTo>
                <a:lnTo>
                  <a:pt x="5025" y="5656"/>
                </a:lnTo>
                <a:cubicBezTo>
                  <a:pt x="5025" y="5740"/>
                  <a:pt x="5109" y="5835"/>
                  <a:pt x="5204" y="5835"/>
                </a:cubicBezTo>
                <a:lnTo>
                  <a:pt x="5883" y="5835"/>
                </a:lnTo>
                <a:cubicBezTo>
                  <a:pt x="5966" y="5835"/>
                  <a:pt x="6061" y="5751"/>
                  <a:pt x="6061" y="5656"/>
                </a:cubicBezTo>
                <a:cubicBezTo>
                  <a:pt x="6061" y="5561"/>
                  <a:pt x="5978" y="5478"/>
                  <a:pt x="5883" y="5478"/>
                </a:cubicBezTo>
                <a:lnTo>
                  <a:pt x="5371" y="5478"/>
                </a:lnTo>
                <a:lnTo>
                  <a:pt x="5371" y="5418"/>
                </a:lnTo>
                <a:cubicBezTo>
                  <a:pt x="5371" y="4525"/>
                  <a:pt x="6145" y="4204"/>
                  <a:pt x="6799" y="4204"/>
                </a:cubicBezTo>
                <a:lnTo>
                  <a:pt x="7704" y="4204"/>
                </a:lnTo>
                <a:cubicBezTo>
                  <a:pt x="7800" y="4204"/>
                  <a:pt x="7883" y="4132"/>
                  <a:pt x="7883" y="4025"/>
                </a:cubicBezTo>
                <a:lnTo>
                  <a:pt x="7883" y="2418"/>
                </a:lnTo>
                <a:cubicBezTo>
                  <a:pt x="7883" y="2334"/>
                  <a:pt x="7811" y="2239"/>
                  <a:pt x="7704" y="2239"/>
                </a:cubicBezTo>
                <a:lnTo>
                  <a:pt x="6799" y="2239"/>
                </a:lnTo>
                <a:cubicBezTo>
                  <a:pt x="5966" y="2239"/>
                  <a:pt x="5121" y="2572"/>
                  <a:pt x="4466" y="3156"/>
                </a:cubicBezTo>
                <a:cubicBezTo>
                  <a:pt x="3799" y="3763"/>
                  <a:pt x="3418" y="4549"/>
                  <a:pt x="3418" y="5382"/>
                </a:cubicBezTo>
                <a:lnTo>
                  <a:pt x="3418" y="5442"/>
                </a:lnTo>
                <a:lnTo>
                  <a:pt x="1989" y="5442"/>
                </a:lnTo>
                <a:cubicBezTo>
                  <a:pt x="1906" y="5442"/>
                  <a:pt x="1811" y="5513"/>
                  <a:pt x="1811" y="5620"/>
                </a:cubicBezTo>
                <a:lnTo>
                  <a:pt x="1811" y="7228"/>
                </a:lnTo>
                <a:cubicBezTo>
                  <a:pt x="1811" y="7323"/>
                  <a:pt x="1894" y="7406"/>
                  <a:pt x="1989" y="7406"/>
                </a:cubicBezTo>
                <a:lnTo>
                  <a:pt x="3418" y="7406"/>
                </a:lnTo>
                <a:lnTo>
                  <a:pt x="3418" y="10085"/>
                </a:lnTo>
                <a:cubicBezTo>
                  <a:pt x="1561" y="9300"/>
                  <a:pt x="346" y="7442"/>
                  <a:pt x="346" y="5418"/>
                </a:cubicBezTo>
                <a:cubicBezTo>
                  <a:pt x="346" y="2596"/>
                  <a:pt x="2620" y="322"/>
                  <a:pt x="5430" y="322"/>
                </a:cubicBezTo>
                <a:cubicBezTo>
                  <a:pt x="8228" y="322"/>
                  <a:pt x="10526" y="2620"/>
                  <a:pt x="10526" y="5418"/>
                </a:cubicBezTo>
                <a:cubicBezTo>
                  <a:pt x="10526" y="8228"/>
                  <a:pt x="8240" y="10502"/>
                  <a:pt x="5430" y="10502"/>
                </a:cubicBezTo>
                <a:lnTo>
                  <a:pt x="5371" y="10502"/>
                </a:lnTo>
                <a:lnTo>
                  <a:pt x="5371" y="7418"/>
                </a:lnTo>
                <a:lnTo>
                  <a:pt x="7728" y="7418"/>
                </a:lnTo>
                <a:cubicBezTo>
                  <a:pt x="7811" y="7418"/>
                  <a:pt x="7907" y="7347"/>
                  <a:pt x="7907" y="7240"/>
                </a:cubicBezTo>
                <a:lnTo>
                  <a:pt x="7907" y="5656"/>
                </a:lnTo>
                <a:cubicBezTo>
                  <a:pt x="7907" y="5561"/>
                  <a:pt x="7823" y="5478"/>
                  <a:pt x="7728" y="5478"/>
                </a:cubicBezTo>
                <a:lnTo>
                  <a:pt x="6728" y="5478"/>
                </a:lnTo>
                <a:cubicBezTo>
                  <a:pt x="6633" y="5478"/>
                  <a:pt x="6549" y="5549"/>
                  <a:pt x="6549" y="5656"/>
                </a:cubicBezTo>
                <a:cubicBezTo>
                  <a:pt x="6549" y="5740"/>
                  <a:pt x="6621" y="5835"/>
                  <a:pt x="6728" y="5835"/>
                </a:cubicBezTo>
                <a:lnTo>
                  <a:pt x="7561" y="5835"/>
                </a:lnTo>
                <a:lnTo>
                  <a:pt x="7561" y="7097"/>
                </a:lnTo>
                <a:lnTo>
                  <a:pt x="5204" y="7097"/>
                </a:lnTo>
                <a:cubicBezTo>
                  <a:pt x="5121" y="7097"/>
                  <a:pt x="5025" y="7168"/>
                  <a:pt x="5025" y="7275"/>
                </a:cubicBezTo>
                <a:lnTo>
                  <a:pt x="5025" y="10693"/>
                </a:lnTo>
                <a:cubicBezTo>
                  <a:pt x="5025" y="10788"/>
                  <a:pt x="5109" y="10859"/>
                  <a:pt x="5192" y="10871"/>
                </a:cubicBezTo>
                <a:lnTo>
                  <a:pt x="5430" y="10871"/>
                </a:lnTo>
                <a:cubicBezTo>
                  <a:pt x="6871" y="10871"/>
                  <a:pt x="8240" y="10312"/>
                  <a:pt x="9276" y="9288"/>
                </a:cubicBezTo>
                <a:cubicBezTo>
                  <a:pt x="10300" y="8252"/>
                  <a:pt x="10859" y="6883"/>
                  <a:pt x="10859" y="5442"/>
                </a:cubicBezTo>
                <a:cubicBezTo>
                  <a:pt x="10859" y="3989"/>
                  <a:pt x="10300" y="2620"/>
                  <a:pt x="9276" y="1584"/>
                </a:cubicBezTo>
                <a:cubicBezTo>
                  <a:pt x="8240" y="560"/>
                  <a:pt x="6871" y="1"/>
                  <a:pt x="54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05" name="Google Shape;2105;p71"/>
          <p:cNvGrpSpPr/>
          <p:nvPr/>
        </p:nvGrpSpPr>
        <p:grpSpPr>
          <a:xfrm>
            <a:off x="7299017" y="2934915"/>
            <a:ext cx="346056" cy="345674"/>
            <a:chOff x="3303268" y="3817349"/>
            <a:chExt cx="346056" cy="345674"/>
          </a:xfrm>
        </p:grpSpPr>
        <p:sp>
          <p:nvSpPr>
            <p:cNvPr id="2106" name="Google Shape;2106;p71"/>
            <p:cNvSpPr/>
            <p:nvPr/>
          </p:nvSpPr>
          <p:spPr>
            <a:xfrm>
              <a:off x="3303268" y="3817349"/>
              <a:ext cx="346056" cy="345674"/>
            </a:xfrm>
            <a:custGeom>
              <a:avLst/>
              <a:gdLst/>
              <a:ahLst/>
              <a:cxnLst/>
              <a:rect l="l" t="t" r="r" b="b"/>
              <a:pathLst>
                <a:path w="10872" h="10860" extrusionOk="0">
                  <a:moveTo>
                    <a:pt x="5418" y="334"/>
                  </a:moveTo>
                  <a:cubicBezTo>
                    <a:pt x="8228" y="334"/>
                    <a:pt x="10514" y="2608"/>
                    <a:pt x="10514" y="5430"/>
                  </a:cubicBezTo>
                  <a:cubicBezTo>
                    <a:pt x="10514" y="8240"/>
                    <a:pt x="8228" y="10514"/>
                    <a:pt x="5418" y="10514"/>
                  </a:cubicBezTo>
                  <a:cubicBezTo>
                    <a:pt x="2608" y="10514"/>
                    <a:pt x="334" y="8240"/>
                    <a:pt x="334" y="5430"/>
                  </a:cubicBezTo>
                  <a:cubicBezTo>
                    <a:pt x="334" y="2608"/>
                    <a:pt x="2608" y="334"/>
                    <a:pt x="5418"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3" y="10859"/>
                    <a:pt x="8252" y="10300"/>
                    <a:pt x="9276" y="9264"/>
                  </a:cubicBezTo>
                  <a:cubicBezTo>
                    <a:pt x="10300" y="8240"/>
                    <a:pt x="10871" y="6871"/>
                    <a:pt x="10871" y="5430"/>
                  </a:cubicBezTo>
                  <a:cubicBezTo>
                    <a:pt x="10871" y="3989"/>
                    <a:pt x="10300" y="2620"/>
                    <a:pt x="9276" y="1584"/>
                  </a:cubicBezTo>
                  <a:cubicBezTo>
                    <a:pt x="8252" y="560"/>
                    <a:pt x="6883" y="1"/>
                    <a:pt x="54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7" name="Google Shape;2107;p71"/>
            <p:cNvSpPr/>
            <p:nvPr/>
          </p:nvSpPr>
          <p:spPr>
            <a:xfrm>
              <a:off x="3368074" y="3882537"/>
              <a:ext cx="215298" cy="215298"/>
            </a:xfrm>
            <a:custGeom>
              <a:avLst/>
              <a:gdLst/>
              <a:ahLst/>
              <a:cxnLst/>
              <a:rect l="l" t="t" r="r" b="b"/>
              <a:pathLst>
                <a:path w="6764" h="6764" extrusionOk="0">
                  <a:moveTo>
                    <a:pt x="5335" y="346"/>
                  </a:moveTo>
                  <a:cubicBezTo>
                    <a:pt x="5930" y="346"/>
                    <a:pt x="6418" y="834"/>
                    <a:pt x="6418" y="1429"/>
                  </a:cubicBezTo>
                  <a:lnTo>
                    <a:pt x="6418" y="5335"/>
                  </a:lnTo>
                  <a:cubicBezTo>
                    <a:pt x="6418" y="5930"/>
                    <a:pt x="5930" y="6418"/>
                    <a:pt x="5335" y="6418"/>
                  </a:cubicBezTo>
                  <a:lnTo>
                    <a:pt x="1429" y="6418"/>
                  </a:lnTo>
                  <a:cubicBezTo>
                    <a:pt x="834" y="6418"/>
                    <a:pt x="346" y="5930"/>
                    <a:pt x="346" y="5335"/>
                  </a:cubicBezTo>
                  <a:lnTo>
                    <a:pt x="346" y="1429"/>
                  </a:lnTo>
                  <a:cubicBezTo>
                    <a:pt x="346" y="834"/>
                    <a:pt x="834" y="346"/>
                    <a:pt x="1429" y="346"/>
                  </a:cubicBezTo>
                  <a:close/>
                  <a:moveTo>
                    <a:pt x="1429" y="1"/>
                  </a:moveTo>
                  <a:cubicBezTo>
                    <a:pt x="644" y="1"/>
                    <a:pt x="1" y="644"/>
                    <a:pt x="1" y="1429"/>
                  </a:cubicBezTo>
                  <a:lnTo>
                    <a:pt x="1" y="5335"/>
                  </a:lnTo>
                  <a:cubicBezTo>
                    <a:pt x="1" y="6120"/>
                    <a:pt x="644" y="6763"/>
                    <a:pt x="1429" y="6763"/>
                  </a:cubicBezTo>
                  <a:lnTo>
                    <a:pt x="5335" y="6763"/>
                  </a:lnTo>
                  <a:cubicBezTo>
                    <a:pt x="6121" y="6763"/>
                    <a:pt x="6763" y="6120"/>
                    <a:pt x="6763" y="5335"/>
                  </a:cubicBezTo>
                  <a:lnTo>
                    <a:pt x="6763" y="1429"/>
                  </a:lnTo>
                  <a:cubicBezTo>
                    <a:pt x="6763" y="644"/>
                    <a:pt x="6121" y="1"/>
                    <a:pt x="53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8" name="Google Shape;2108;p71"/>
            <p:cNvSpPr/>
            <p:nvPr/>
          </p:nvSpPr>
          <p:spPr>
            <a:xfrm>
              <a:off x="3418143" y="3933656"/>
              <a:ext cx="114811" cy="112742"/>
            </a:xfrm>
            <a:custGeom>
              <a:avLst/>
              <a:gdLst/>
              <a:ahLst/>
              <a:cxnLst/>
              <a:rect l="l" t="t" r="r" b="b"/>
              <a:pathLst>
                <a:path w="3607" h="3542" extrusionOk="0">
                  <a:moveTo>
                    <a:pt x="1822" y="0"/>
                  </a:moveTo>
                  <a:cubicBezTo>
                    <a:pt x="812" y="0"/>
                    <a:pt x="1" y="851"/>
                    <a:pt x="59" y="1859"/>
                  </a:cubicBezTo>
                  <a:cubicBezTo>
                    <a:pt x="95" y="2776"/>
                    <a:pt x="833" y="3502"/>
                    <a:pt x="1726" y="3538"/>
                  </a:cubicBezTo>
                  <a:cubicBezTo>
                    <a:pt x="1764" y="3541"/>
                    <a:pt x="1802" y="3542"/>
                    <a:pt x="1840" y="3542"/>
                  </a:cubicBezTo>
                  <a:cubicBezTo>
                    <a:pt x="2178" y="3542"/>
                    <a:pt x="2494" y="3447"/>
                    <a:pt x="2762" y="3276"/>
                  </a:cubicBezTo>
                  <a:cubicBezTo>
                    <a:pt x="2857" y="3217"/>
                    <a:pt x="2869" y="3086"/>
                    <a:pt x="2797" y="3014"/>
                  </a:cubicBezTo>
                  <a:cubicBezTo>
                    <a:pt x="2761" y="2978"/>
                    <a:pt x="2711" y="2964"/>
                    <a:pt x="2664" y="2964"/>
                  </a:cubicBezTo>
                  <a:cubicBezTo>
                    <a:pt x="2634" y="2964"/>
                    <a:pt x="2606" y="2969"/>
                    <a:pt x="2583" y="2979"/>
                  </a:cubicBezTo>
                  <a:cubicBezTo>
                    <a:pt x="2380" y="3096"/>
                    <a:pt x="2149" y="3185"/>
                    <a:pt x="1897" y="3185"/>
                  </a:cubicBezTo>
                  <a:cubicBezTo>
                    <a:pt x="1868" y="3185"/>
                    <a:pt x="1839" y="3183"/>
                    <a:pt x="1809" y="3181"/>
                  </a:cubicBezTo>
                  <a:cubicBezTo>
                    <a:pt x="1023" y="3169"/>
                    <a:pt x="380" y="2514"/>
                    <a:pt x="392" y="1716"/>
                  </a:cubicBezTo>
                  <a:cubicBezTo>
                    <a:pt x="426" y="948"/>
                    <a:pt x="1028" y="330"/>
                    <a:pt x="1792" y="330"/>
                  </a:cubicBezTo>
                  <a:cubicBezTo>
                    <a:pt x="1833" y="330"/>
                    <a:pt x="1874" y="332"/>
                    <a:pt x="1916" y="335"/>
                  </a:cubicBezTo>
                  <a:cubicBezTo>
                    <a:pt x="2619" y="371"/>
                    <a:pt x="3190" y="943"/>
                    <a:pt x="3250" y="1633"/>
                  </a:cubicBezTo>
                  <a:cubicBezTo>
                    <a:pt x="3285" y="1919"/>
                    <a:pt x="3214" y="2193"/>
                    <a:pt x="3095" y="2431"/>
                  </a:cubicBezTo>
                  <a:cubicBezTo>
                    <a:pt x="3059" y="2490"/>
                    <a:pt x="3059" y="2574"/>
                    <a:pt x="3119" y="2633"/>
                  </a:cubicBezTo>
                  <a:cubicBezTo>
                    <a:pt x="3149" y="2663"/>
                    <a:pt x="3191" y="2678"/>
                    <a:pt x="3234" y="2678"/>
                  </a:cubicBezTo>
                  <a:cubicBezTo>
                    <a:pt x="3295" y="2678"/>
                    <a:pt x="3358" y="2648"/>
                    <a:pt x="3393" y="2586"/>
                  </a:cubicBezTo>
                  <a:cubicBezTo>
                    <a:pt x="3536" y="2324"/>
                    <a:pt x="3607" y="2014"/>
                    <a:pt x="3583" y="1669"/>
                  </a:cubicBezTo>
                  <a:cubicBezTo>
                    <a:pt x="3536" y="764"/>
                    <a:pt x="2797" y="50"/>
                    <a:pt x="1904" y="2"/>
                  </a:cubicBezTo>
                  <a:cubicBezTo>
                    <a:pt x="1877" y="1"/>
                    <a:pt x="1849" y="0"/>
                    <a:pt x="18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9" name="Google Shape;2109;p71"/>
            <p:cNvSpPr/>
            <p:nvPr/>
          </p:nvSpPr>
          <p:spPr>
            <a:xfrm>
              <a:off x="3519298" y="3910197"/>
              <a:ext cx="29570" cy="29220"/>
            </a:xfrm>
            <a:custGeom>
              <a:avLst/>
              <a:gdLst/>
              <a:ahLst/>
              <a:cxnLst/>
              <a:rect l="l" t="t" r="r" b="b"/>
              <a:pathLst>
                <a:path w="929" h="918" extrusionOk="0">
                  <a:moveTo>
                    <a:pt x="465" y="1"/>
                  </a:moveTo>
                  <a:cubicBezTo>
                    <a:pt x="203" y="1"/>
                    <a:pt x="0" y="203"/>
                    <a:pt x="0" y="453"/>
                  </a:cubicBezTo>
                  <a:cubicBezTo>
                    <a:pt x="0" y="715"/>
                    <a:pt x="203" y="918"/>
                    <a:pt x="465" y="918"/>
                  </a:cubicBezTo>
                  <a:cubicBezTo>
                    <a:pt x="715" y="918"/>
                    <a:pt x="929" y="715"/>
                    <a:pt x="929" y="453"/>
                  </a:cubicBezTo>
                  <a:cubicBezTo>
                    <a:pt x="929" y="203"/>
                    <a:pt x="715" y="1"/>
                    <a:pt x="4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10" name="Google Shape;2110;p71"/>
          <p:cNvGrpSpPr/>
          <p:nvPr/>
        </p:nvGrpSpPr>
        <p:grpSpPr>
          <a:xfrm>
            <a:off x="7882581" y="2934915"/>
            <a:ext cx="346056" cy="345674"/>
            <a:chOff x="3752358" y="3817349"/>
            <a:chExt cx="346056" cy="345674"/>
          </a:xfrm>
        </p:grpSpPr>
        <p:sp>
          <p:nvSpPr>
            <p:cNvPr id="2111" name="Google Shape;2111;p71"/>
            <p:cNvSpPr/>
            <p:nvPr/>
          </p:nvSpPr>
          <p:spPr>
            <a:xfrm>
              <a:off x="3752358" y="3817349"/>
              <a:ext cx="346056" cy="345674"/>
            </a:xfrm>
            <a:custGeom>
              <a:avLst/>
              <a:gdLst/>
              <a:ahLst/>
              <a:cxnLst/>
              <a:rect l="l" t="t" r="r" b="b"/>
              <a:pathLst>
                <a:path w="10872" h="10860" extrusionOk="0">
                  <a:moveTo>
                    <a:pt x="5430" y="334"/>
                  </a:moveTo>
                  <a:cubicBezTo>
                    <a:pt x="8252" y="334"/>
                    <a:pt x="10526" y="2608"/>
                    <a:pt x="10526" y="5430"/>
                  </a:cubicBezTo>
                  <a:cubicBezTo>
                    <a:pt x="10526" y="8240"/>
                    <a:pt x="8228"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300" y="8240"/>
                    <a:pt x="10871" y="6871"/>
                    <a:pt x="10871" y="5430"/>
                  </a:cubicBezTo>
                  <a:cubicBezTo>
                    <a:pt x="10871" y="3989"/>
                    <a:pt x="10300" y="2620"/>
                    <a:pt x="9276" y="1584"/>
                  </a:cubicBezTo>
                  <a:cubicBezTo>
                    <a:pt x="8252" y="560"/>
                    <a:pt x="6882" y="1"/>
                    <a:pt x="54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2" name="Google Shape;2112;p71"/>
            <p:cNvSpPr/>
            <p:nvPr/>
          </p:nvSpPr>
          <p:spPr>
            <a:xfrm>
              <a:off x="3831933" y="3955682"/>
              <a:ext cx="47809" cy="120540"/>
            </a:xfrm>
            <a:custGeom>
              <a:avLst/>
              <a:gdLst/>
              <a:ahLst/>
              <a:cxnLst/>
              <a:rect l="l" t="t" r="r" b="b"/>
              <a:pathLst>
                <a:path w="1502" h="3787" extrusionOk="0">
                  <a:moveTo>
                    <a:pt x="1168" y="346"/>
                  </a:moveTo>
                  <a:lnTo>
                    <a:pt x="1168" y="3430"/>
                  </a:lnTo>
                  <a:lnTo>
                    <a:pt x="358" y="3430"/>
                  </a:lnTo>
                  <a:lnTo>
                    <a:pt x="358" y="346"/>
                  </a:lnTo>
                  <a:close/>
                  <a:moveTo>
                    <a:pt x="180" y="1"/>
                  </a:moveTo>
                  <a:cubicBezTo>
                    <a:pt x="96" y="1"/>
                    <a:pt x="1" y="72"/>
                    <a:pt x="1" y="179"/>
                  </a:cubicBezTo>
                  <a:lnTo>
                    <a:pt x="1" y="3608"/>
                  </a:lnTo>
                  <a:cubicBezTo>
                    <a:pt x="1" y="3703"/>
                    <a:pt x="72" y="3787"/>
                    <a:pt x="180" y="3787"/>
                  </a:cubicBezTo>
                  <a:lnTo>
                    <a:pt x="1323" y="3787"/>
                  </a:lnTo>
                  <a:cubicBezTo>
                    <a:pt x="1418" y="3787"/>
                    <a:pt x="1501" y="3715"/>
                    <a:pt x="1501" y="3608"/>
                  </a:cubicBezTo>
                  <a:lnTo>
                    <a:pt x="1501" y="179"/>
                  </a:lnTo>
                  <a:cubicBezTo>
                    <a:pt x="1501" y="72"/>
                    <a:pt x="1430" y="1"/>
                    <a:pt x="13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3" name="Google Shape;2113;p71"/>
            <p:cNvSpPr/>
            <p:nvPr/>
          </p:nvSpPr>
          <p:spPr>
            <a:xfrm>
              <a:off x="3824739" y="3890112"/>
              <a:ext cx="55002" cy="55002"/>
            </a:xfrm>
            <a:custGeom>
              <a:avLst/>
              <a:gdLst/>
              <a:ahLst/>
              <a:cxnLst/>
              <a:rect l="l" t="t" r="r" b="b"/>
              <a:pathLst>
                <a:path w="1728" h="1728" extrusionOk="0">
                  <a:moveTo>
                    <a:pt x="870" y="334"/>
                  </a:moveTo>
                  <a:cubicBezTo>
                    <a:pt x="1156" y="334"/>
                    <a:pt x="1394" y="572"/>
                    <a:pt x="1394" y="846"/>
                  </a:cubicBezTo>
                  <a:cubicBezTo>
                    <a:pt x="1394" y="1132"/>
                    <a:pt x="1156" y="1370"/>
                    <a:pt x="870" y="1370"/>
                  </a:cubicBezTo>
                  <a:cubicBezTo>
                    <a:pt x="584" y="1370"/>
                    <a:pt x="346" y="1132"/>
                    <a:pt x="346" y="846"/>
                  </a:cubicBezTo>
                  <a:cubicBezTo>
                    <a:pt x="346" y="572"/>
                    <a:pt x="584" y="334"/>
                    <a:pt x="870" y="334"/>
                  </a:cubicBezTo>
                  <a:close/>
                  <a:moveTo>
                    <a:pt x="870" y="1"/>
                  </a:moveTo>
                  <a:cubicBezTo>
                    <a:pt x="394" y="1"/>
                    <a:pt x="1" y="394"/>
                    <a:pt x="1" y="870"/>
                  </a:cubicBezTo>
                  <a:cubicBezTo>
                    <a:pt x="1" y="1346"/>
                    <a:pt x="394" y="1727"/>
                    <a:pt x="870" y="1727"/>
                  </a:cubicBezTo>
                  <a:cubicBezTo>
                    <a:pt x="1346" y="1727"/>
                    <a:pt x="1727" y="1334"/>
                    <a:pt x="1727" y="870"/>
                  </a:cubicBezTo>
                  <a:cubicBezTo>
                    <a:pt x="1727" y="394"/>
                    <a:pt x="1346" y="1"/>
                    <a:pt x="8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4" name="Google Shape;2114;p71"/>
            <p:cNvSpPr/>
            <p:nvPr/>
          </p:nvSpPr>
          <p:spPr>
            <a:xfrm>
              <a:off x="3904696" y="3955682"/>
              <a:ext cx="128148" cy="120540"/>
            </a:xfrm>
            <a:custGeom>
              <a:avLst/>
              <a:gdLst/>
              <a:ahLst/>
              <a:cxnLst/>
              <a:rect l="l" t="t" r="r" b="b"/>
              <a:pathLst>
                <a:path w="4026" h="3787" extrusionOk="0">
                  <a:moveTo>
                    <a:pt x="191" y="1"/>
                  </a:moveTo>
                  <a:cubicBezTo>
                    <a:pt x="96" y="1"/>
                    <a:pt x="1" y="72"/>
                    <a:pt x="1" y="179"/>
                  </a:cubicBezTo>
                  <a:lnTo>
                    <a:pt x="1" y="3608"/>
                  </a:lnTo>
                  <a:cubicBezTo>
                    <a:pt x="1" y="3703"/>
                    <a:pt x="84" y="3787"/>
                    <a:pt x="191" y="3787"/>
                  </a:cubicBezTo>
                  <a:lnTo>
                    <a:pt x="1334" y="3787"/>
                  </a:lnTo>
                  <a:cubicBezTo>
                    <a:pt x="1418" y="3787"/>
                    <a:pt x="1513" y="3715"/>
                    <a:pt x="1513" y="3608"/>
                  </a:cubicBezTo>
                  <a:lnTo>
                    <a:pt x="1513" y="2382"/>
                  </a:lnTo>
                  <a:cubicBezTo>
                    <a:pt x="1513" y="1977"/>
                    <a:pt x="1596" y="1501"/>
                    <a:pt x="2037" y="1501"/>
                  </a:cubicBezTo>
                  <a:cubicBezTo>
                    <a:pt x="2347" y="1501"/>
                    <a:pt x="2477" y="1763"/>
                    <a:pt x="2525" y="2060"/>
                  </a:cubicBezTo>
                  <a:cubicBezTo>
                    <a:pt x="2537" y="2156"/>
                    <a:pt x="2608" y="2215"/>
                    <a:pt x="2692" y="2215"/>
                  </a:cubicBezTo>
                  <a:cubicBezTo>
                    <a:pt x="2787" y="2215"/>
                    <a:pt x="2870" y="2120"/>
                    <a:pt x="2847" y="2025"/>
                  </a:cubicBezTo>
                  <a:cubicBezTo>
                    <a:pt x="2763" y="1465"/>
                    <a:pt x="2477" y="1155"/>
                    <a:pt x="2013" y="1155"/>
                  </a:cubicBezTo>
                  <a:cubicBezTo>
                    <a:pt x="1465" y="1155"/>
                    <a:pt x="1156" y="1608"/>
                    <a:pt x="1156" y="2382"/>
                  </a:cubicBezTo>
                  <a:lnTo>
                    <a:pt x="1156" y="3430"/>
                  </a:lnTo>
                  <a:lnTo>
                    <a:pt x="346" y="3430"/>
                  </a:lnTo>
                  <a:lnTo>
                    <a:pt x="346" y="358"/>
                  </a:lnTo>
                  <a:lnTo>
                    <a:pt x="918" y="358"/>
                  </a:lnTo>
                  <a:lnTo>
                    <a:pt x="918" y="572"/>
                  </a:lnTo>
                  <a:cubicBezTo>
                    <a:pt x="918" y="632"/>
                    <a:pt x="930" y="679"/>
                    <a:pt x="977" y="715"/>
                  </a:cubicBezTo>
                  <a:cubicBezTo>
                    <a:pt x="1007" y="733"/>
                    <a:pt x="1043" y="742"/>
                    <a:pt x="1078" y="742"/>
                  </a:cubicBezTo>
                  <a:cubicBezTo>
                    <a:pt x="1114" y="742"/>
                    <a:pt x="1150" y="733"/>
                    <a:pt x="1180" y="715"/>
                  </a:cubicBezTo>
                  <a:cubicBezTo>
                    <a:pt x="1477" y="477"/>
                    <a:pt x="1835" y="358"/>
                    <a:pt x="2227" y="358"/>
                  </a:cubicBezTo>
                  <a:cubicBezTo>
                    <a:pt x="3204" y="358"/>
                    <a:pt x="3656" y="1191"/>
                    <a:pt x="3656" y="2001"/>
                  </a:cubicBezTo>
                  <a:lnTo>
                    <a:pt x="3656" y="3430"/>
                  </a:lnTo>
                  <a:lnTo>
                    <a:pt x="2847" y="3430"/>
                  </a:lnTo>
                  <a:lnTo>
                    <a:pt x="2847" y="2870"/>
                  </a:lnTo>
                  <a:cubicBezTo>
                    <a:pt x="2847" y="2775"/>
                    <a:pt x="2775" y="2703"/>
                    <a:pt x="2692" y="2703"/>
                  </a:cubicBezTo>
                  <a:cubicBezTo>
                    <a:pt x="2597" y="2703"/>
                    <a:pt x="2525" y="2775"/>
                    <a:pt x="2525" y="2870"/>
                  </a:cubicBezTo>
                  <a:lnTo>
                    <a:pt x="2525" y="3596"/>
                  </a:lnTo>
                  <a:cubicBezTo>
                    <a:pt x="2525" y="3691"/>
                    <a:pt x="2597" y="3775"/>
                    <a:pt x="2704" y="3775"/>
                  </a:cubicBezTo>
                  <a:lnTo>
                    <a:pt x="3847" y="3775"/>
                  </a:lnTo>
                  <a:cubicBezTo>
                    <a:pt x="3942" y="3775"/>
                    <a:pt x="4025" y="3703"/>
                    <a:pt x="4025" y="3596"/>
                  </a:cubicBezTo>
                  <a:lnTo>
                    <a:pt x="4025" y="1989"/>
                  </a:lnTo>
                  <a:cubicBezTo>
                    <a:pt x="4025" y="810"/>
                    <a:pt x="3299" y="1"/>
                    <a:pt x="2239" y="1"/>
                  </a:cubicBezTo>
                  <a:cubicBezTo>
                    <a:pt x="1894" y="1"/>
                    <a:pt x="1573" y="84"/>
                    <a:pt x="1275" y="251"/>
                  </a:cubicBezTo>
                  <a:lnTo>
                    <a:pt x="1275" y="179"/>
                  </a:lnTo>
                  <a:cubicBezTo>
                    <a:pt x="1275" y="84"/>
                    <a:pt x="1204" y="1"/>
                    <a:pt x="10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15" name="Google Shape;2115;p71"/>
          <p:cNvGrpSpPr/>
          <p:nvPr/>
        </p:nvGrpSpPr>
        <p:grpSpPr>
          <a:xfrm rot="16200000">
            <a:off x="2573364" y="-1104280"/>
            <a:ext cx="1381154" cy="1397963"/>
            <a:chOff x="12571413" y="3478213"/>
            <a:chExt cx="1357289" cy="1665288"/>
          </a:xfrm>
        </p:grpSpPr>
        <p:sp>
          <p:nvSpPr>
            <p:cNvPr id="2116" name="Google Shape;2116;p71"/>
            <p:cNvSpPr/>
            <p:nvPr/>
          </p:nvSpPr>
          <p:spPr>
            <a:xfrm>
              <a:off x="12817475" y="3603625"/>
              <a:ext cx="939832" cy="998855"/>
            </a:xfrm>
            <a:custGeom>
              <a:avLst/>
              <a:gdLst/>
              <a:ahLst/>
              <a:cxnLst/>
              <a:rect l="l" t="t" r="r" b="b"/>
              <a:pathLst>
                <a:path w="414" h="440" extrusionOk="0">
                  <a:moveTo>
                    <a:pt x="402" y="84"/>
                  </a:moveTo>
                  <a:cubicBezTo>
                    <a:pt x="366" y="90"/>
                    <a:pt x="324" y="85"/>
                    <a:pt x="283" y="66"/>
                  </a:cubicBezTo>
                  <a:cubicBezTo>
                    <a:pt x="248" y="50"/>
                    <a:pt x="219" y="26"/>
                    <a:pt x="200" y="0"/>
                  </a:cubicBezTo>
                  <a:cubicBezTo>
                    <a:pt x="133" y="43"/>
                    <a:pt x="59" y="120"/>
                    <a:pt x="8" y="259"/>
                  </a:cubicBezTo>
                  <a:cubicBezTo>
                    <a:pt x="0" y="282"/>
                    <a:pt x="7" y="308"/>
                    <a:pt x="26" y="324"/>
                  </a:cubicBezTo>
                  <a:cubicBezTo>
                    <a:pt x="30" y="328"/>
                    <a:pt x="35" y="331"/>
                    <a:pt x="40" y="333"/>
                  </a:cubicBezTo>
                  <a:cubicBezTo>
                    <a:pt x="117" y="368"/>
                    <a:pt x="117" y="368"/>
                    <a:pt x="117" y="368"/>
                  </a:cubicBezTo>
                  <a:cubicBezTo>
                    <a:pt x="142" y="380"/>
                    <a:pt x="142" y="380"/>
                    <a:pt x="142" y="380"/>
                  </a:cubicBezTo>
                  <a:cubicBezTo>
                    <a:pt x="255" y="431"/>
                    <a:pt x="255" y="431"/>
                    <a:pt x="255" y="431"/>
                  </a:cubicBezTo>
                  <a:cubicBezTo>
                    <a:pt x="260" y="434"/>
                    <a:pt x="265" y="435"/>
                    <a:pt x="271" y="436"/>
                  </a:cubicBezTo>
                  <a:cubicBezTo>
                    <a:pt x="294" y="440"/>
                    <a:pt x="319" y="429"/>
                    <a:pt x="331" y="407"/>
                  </a:cubicBezTo>
                  <a:cubicBezTo>
                    <a:pt x="406" y="274"/>
                    <a:pt x="414" y="164"/>
                    <a:pt x="402" y="84"/>
                  </a:cubicBez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117" name="Google Shape;2117;p71"/>
            <p:cNvSpPr/>
            <p:nvPr/>
          </p:nvSpPr>
          <p:spPr>
            <a:xfrm>
              <a:off x="13271500" y="3478213"/>
              <a:ext cx="458565" cy="322358"/>
            </a:xfrm>
            <a:custGeom>
              <a:avLst/>
              <a:gdLst/>
              <a:ahLst/>
              <a:cxnLst/>
              <a:rect l="l" t="t" r="r" b="b"/>
              <a:pathLst>
                <a:path w="202" h="142" extrusionOk="0">
                  <a:moveTo>
                    <a:pt x="147" y="0"/>
                  </a:moveTo>
                  <a:cubicBezTo>
                    <a:pt x="147" y="0"/>
                    <a:pt x="79" y="3"/>
                    <a:pt x="0" y="55"/>
                  </a:cubicBezTo>
                  <a:cubicBezTo>
                    <a:pt x="19" y="81"/>
                    <a:pt x="48" y="105"/>
                    <a:pt x="83" y="121"/>
                  </a:cubicBezTo>
                  <a:cubicBezTo>
                    <a:pt x="83" y="121"/>
                    <a:pt x="83" y="121"/>
                    <a:pt x="83" y="121"/>
                  </a:cubicBezTo>
                  <a:cubicBezTo>
                    <a:pt x="84" y="121"/>
                    <a:pt x="84" y="122"/>
                    <a:pt x="85" y="122"/>
                  </a:cubicBezTo>
                  <a:cubicBezTo>
                    <a:pt x="85" y="122"/>
                    <a:pt x="85" y="122"/>
                    <a:pt x="85" y="122"/>
                  </a:cubicBezTo>
                  <a:cubicBezTo>
                    <a:pt x="85" y="122"/>
                    <a:pt x="86" y="122"/>
                    <a:pt x="86" y="122"/>
                  </a:cubicBezTo>
                  <a:cubicBezTo>
                    <a:pt x="86" y="123"/>
                    <a:pt x="87" y="123"/>
                    <a:pt x="87" y="123"/>
                  </a:cubicBezTo>
                  <a:cubicBezTo>
                    <a:pt x="87" y="123"/>
                    <a:pt x="87" y="123"/>
                    <a:pt x="87" y="123"/>
                  </a:cubicBezTo>
                  <a:cubicBezTo>
                    <a:pt x="116" y="136"/>
                    <a:pt x="146" y="142"/>
                    <a:pt x="173" y="142"/>
                  </a:cubicBezTo>
                  <a:cubicBezTo>
                    <a:pt x="173" y="142"/>
                    <a:pt x="173" y="142"/>
                    <a:pt x="173" y="142"/>
                  </a:cubicBezTo>
                  <a:cubicBezTo>
                    <a:pt x="174" y="142"/>
                    <a:pt x="174" y="142"/>
                    <a:pt x="174" y="142"/>
                  </a:cubicBezTo>
                  <a:cubicBezTo>
                    <a:pt x="182" y="142"/>
                    <a:pt x="190" y="141"/>
                    <a:pt x="198" y="140"/>
                  </a:cubicBezTo>
                  <a:cubicBezTo>
                    <a:pt x="200" y="140"/>
                    <a:pt x="201" y="140"/>
                    <a:pt x="202" y="139"/>
                  </a:cubicBezTo>
                  <a:cubicBezTo>
                    <a:pt x="188" y="50"/>
                    <a:pt x="148" y="0"/>
                    <a:pt x="148" y="0"/>
                  </a:cubicBezTo>
                  <a:cubicBezTo>
                    <a:pt x="147" y="0"/>
                    <a:pt x="147" y="0"/>
                    <a:pt x="147" y="0"/>
                  </a:cubicBezTo>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118" name="Google Shape;2118;p71"/>
            <p:cNvSpPr/>
            <p:nvPr/>
          </p:nvSpPr>
          <p:spPr>
            <a:xfrm>
              <a:off x="13460413" y="3752850"/>
              <a:ext cx="260152" cy="47589"/>
            </a:xfrm>
            <a:custGeom>
              <a:avLst/>
              <a:gdLst/>
              <a:ahLst/>
              <a:cxnLst/>
              <a:rect l="l" t="t" r="r" b="b"/>
              <a:pathLst>
                <a:path w="115" h="21" extrusionOk="0">
                  <a:moveTo>
                    <a:pt x="90" y="21"/>
                  </a:moveTo>
                  <a:cubicBezTo>
                    <a:pt x="90" y="21"/>
                    <a:pt x="90" y="21"/>
                    <a:pt x="90" y="21"/>
                  </a:cubicBezTo>
                  <a:cubicBezTo>
                    <a:pt x="90" y="21"/>
                    <a:pt x="90" y="21"/>
                    <a:pt x="90" y="21"/>
                  </a:cubicBezTo>
                  <a:cubicBezTo>
                    <a:pt x="90" y="21"/>
                    <a:pt x="90" y="21"/>
                    <a:pt x="90" y="21"/>
                  </a:cubicBezTo>
                  <a:moveTo>
                    <a:pt x="115" y="19"/>
                  </a:moveTo>
                  <a:cubicBezTo>
                    <a:pt x="107" y="20"/>
                    <a:pt x="99" y="21"/>
                    <a:pt x="91" y="21"/>
                  </a:cubicBezTo>
                  <a:cubicBezTo>
                    <a:pt x="99" y="21"/>
                    <a:pt x="107" y="20"/>
                    <a:pt x="115" y="19"/>
                  </a:cubicBezTo>
                  <a:moveTo>
                    <a:pt x="4" y="2"/>
                  </a:moveTo>
                  <a:cubicBezTo>
                    <a:pt x="4" y="2"/>
                    <a:pt x="4" y="2"/>
                    <a:pt x="4" y="2"/>
                  </a:cubicBezTo>
                  <a:cubicBezTo>
                    <a:pt x="4" y="2"/>
                    <a:pt x="4" y="2"/>
                    <a:pt x="4" y="2"/>
                  </a:cubicBezTo>
                  <a:moveTo>
                    <a:pt x="2" y="1"/>
                  </a:moveTo>
                  <a:cubicBezTo>
                    <a:pt x="2" y="1"/>
                    <a:pt x="3" y="1"/>
                    <a:pt x="3" y="1"/>
                  </a:cubicBezTo>
                  <a:cubicBezTo>
                    <a:pt x="3" y="1"/>
                    <a:pt x="2" y="1"/>
                    <a:pt x="2" y="1"/>
                  </a:cubicBezTo>
                  <a:moveTo>
                    <a:pt x="0" y="0"/>
                  </a:moveTo>
                  <a:cubicBezTo>
                    <a:pt x="1" y="0"/>
                    <a:pt x="1" y="1"/>
                    <a:pt x="2" y="1"/>
                  </a:cubicBezTo>
                  <a:cubicBezTo>
                    <a:pt x="1" y="1"/>
                    <a:pt x="1" y="0"/>
                    <a:pt x="0" y="0"/>
                  </a:cubicBezTo>
                </a:path>
              </a:pathLst>
            </a:custGeom>
            <a:solidFill>
              <a:srgbClr val="44665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119" name="Google Shape;2119;p71"/>
            <p:cNvSpPr/>
            <p:nvPr/>
          </p:nvSpPr>
          <p:spPr>
            <a:xfrm>
              <a:off x="12896850" y="4459288"/>
              <a:ext cx="422243" cy="230084"/>
            </a:xfrm>
            <a:custGeom>
              <a:avLst/>
              <a:gdLst/>
              <a:ahLst/>
              <a:cxnLst/>
              <a:rect l="l" t="t" r="r" b="b"/>
              <a:pathLst>
                <a:path w="186" h="101" extrusionOk="0">
                  <a:moveTo>
                    <a:pt x="5" y="1"/>
                  </a:moveTo>
                  <a:cubicBezTo>
                    <a:pt x="0" y="13"/>
                    <a:pt x="5" y="27"/>
                    <a:pt x="17" y="33"/>
                  </a:cubicBezTo>
                  <a:cubicBezTo>
                    <a:pt x="154" y="95"/>
                    <a:pt x="154" y="95"/>
                    <a:pt x="154" y="95"/>
                  </a:cubicBezTo>
                  <a:cubicBezTo>
                    <a:pt x="165" y="101"/>
                    <a:pt x="180" y="96"/>
                    <a:pt x="185" y="84"/>
                  </a:cubicBezTo>
                  <a:cubicBezTo>
                    <a:pt x="186" y="82"/>
                    <a:pt x="186" y="82"/>
                    <a:pt x="186" y="82"/>
                  </a:cubicBezTo>
                  <a:cubicBezTo>
                    <a:pt x="6" y="0"/>
                    <a:pt x="6" y="0"/>
                    <a:pt x="6" y="0"/>
                  </a:cubicBezTo>
                  <a:lnTo>
                    <a:pt x="5" y="1"/>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120" name="Google Shape;2120;p71"/>
            <p:cNvSpPr/>
            <p:nvPr/>
          </p:nvSpPr>
          <p:spPr>
            <a:xfrm>
              <a:off x="12849225" y="4338638"/>
              <a:ext cx="584442" cy="326898"/>
            </a:xfrm>
            <a:custGeom>
              <a:avLst/>
              <a:gdLst/>
              <a:ahLst/>
              <a:cxnLst/>
              <a:rect l="l" t="t" r="r" b="b"/>
              <a:pathLst>
                <a:path w="257" h="144" extrusionOk="0">
                  <a:moveTo>
                    <a:pt x="257" y="112"/>
                  </a:moveTo>
                  <a:cubicBezTo>
                    <a:pt x="251" y="111"/>
                    <a:pt x="246" y="110"/>
                    <a:pt x="241" y="107"/>
                  </a:cubicBezTo>
                  <a:cubicBezTo>
                    <a:pt x="128" y="56"/>
                    <a:pt x="128" y="56"/>
                    <a:pt x="128" y="56"/>
                  </a:cubicBezTo>
                  <a:cubicBezTo>
                    <a:pt x="103" y="44"/>
                    <a:pt x="103" y="44"/>
                    <a:pt x="103" y="44"/>
                  </a:cubicBezTo>
                  <a:cubicBezTo>
                    <a:pt x="26" y="9"/>
                    <a:pt x="26" y="9"/>
                    <a:pt x="26" y="9"/>
                  </a:cubicBezTo>
                  <a:cubicBezTo>
                    <a:pt x="21" y="7"/>
                    <a:pt x="16" y="4"/>
                    <a:pt x="12" y="0"/>
                  </a:cubicBezTo>
                  <a:cubicBezTo>
                    <a:pt x="11" y="1"/>
                    <a:pt x="11" y="1"/>
                    <a:pt x="11" y="1"/>
                  </a:cubicBezTo>
                  <a:cubicBezTo>
                    <a:pt x="8" y="9"/>
                    <a:pt x="8" y="9"/>
                    <a:pt x="8" y="9"/>
                  </a:cubicBezTo>
                  <a:cubicBezTo>
                    <a:pt x="0" y="25"/>
                    <a:pt x="7" y="44"/>
                    <a:pt x="24" y="52"/>
                  </a:cubicBezTo>
                  <a:cubicBezTo>
                    <a:pt x="27" y="53"/>
                    <a:pt x="27" y="53"/>
                    <a:pt x="27" y="53"/>
                  </a:cubicBezTo>
                  <a:cubicBezTo>
                    <a:pt x="207" y="135"/>
                    <a:pt x="207" y="135"/>
                    <a:pt x="207" y="135"/>
                  </a:cubicBezTo>
                  <a:cubicBezTo>
                    <a:pt x="210" y="137"/>
                    <a:pt x="210" y="137"/>
                    <a:pt x="210" y="137"/>
                  </a:cubicBezTo>
                  <a:cubicBezTo>
                    <a:pt x="226" y="144"/>
                    <a:pt x="245" y="137"/>
                    <a:pt x="253" y="121"/>
                  </a:cubicBezTo>
                  <a:cubicBezTo>
                    <a:pt x="256" y="113"/>
                    <a:pt x="256" y="113"/>
                    <a:pt x="256" y="113"/>
                  </a:cubicBezTo>
                  <a:lnTo>
                    <a:pt x="257" y="112"/>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121" name="Google Shape;2121;p71"/>
            <p:cNvSpPr/>
            <p:nvPr/>
          </p:nvSpPr>
          <p:spPr>
            <a:xfrm>
              <a:off x="13123863" y="3835400"/>
              <a:ext cx="438134" cy="435102"/>
            </a:xfrm>
            <a:custGeom>
              <a:avLst/>
              <a:gdLst/>
              <a:ahLst/>
              <a:cxnLst/>
              <a:rect l="l" t="t" r="r" b="b"/>
              <a:pathLst>
                <a:path w="193" h="192" extrusionOk="0">
                  <a:moveTo>
                    <a:pt x="188" y="88"/>
                  </a:moveTo>
                  <a:cubicBezTo>
                    <a:pt x="193" y="138"/>
                    <a:pt x="155" y="183"/>
                    <a:pt x="105" y="188"/>
                  </a:cubicBezTo>
                  <a:cubicBezTo>
                    <a:pt x="54" y="192"/>
                    <a:pt x="9" y="155"/>
                    <a:pt x="5" y="104"/>
                  </a:cubicBezTo>
                  <a:cubicBezTo>
                    <a:pt x="0" y="54"/>
                    <a:pt x="38" y="9"/>
                    <a:pt x="88" y="4"/>
                  </a:cubicBezTo>
                  <a:cubicBezTo>
                    <a:pt x="139" y="0"/>
                    <a:pt x="184" y="37"/>
                    <a:pt x="188" y="88"/>
                  </a:cubicBezTo>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122" name="Google Shape;2122;p71"/>
            <p:cNvSpPr/>
            <p:nvPr/>
          </p:nvSpPr>
          <p:spPr>
            <a:xfrm>
              <a:off x="13174663" y="3878262"/>
              <a:ext cx="180975" cy="137993"/>
            </a:xfrm>
            <a:custGeom>
              <a:avLst/>
              <a:gdLst/>
              <a:ahLst/>
              <a:cxnLst/>
              <a:rect l="l" t="t" r="r" b="b"/>
              <a:pathLst>
                <a:path w="80" h="61" extrusionOk="0">
                  <a:moveTo>
                    <a:pt x="68" y="1"/>
                  </a:moveTo>
                  <a:cubicBezTo>
                    <a:pt x="33" y="4"/>
                    <a:pt x="6" y="29"/>
                    <a:pt x="0" y="61"/>
                  </a:cubicBezTo>
                  <a:cubicBezTo>
                    <a:pt x="26" y="40"/>
                    <a:pt x="53" y="20"/>
                    <a:pt x="80" y="1"/>
                  </a:cubicBezTo>
                  <a:cubicBezTo>
                    <a:pt x="76" y="0"/>
                    <a:pt x="72" y="0"/>
                    <a:pt x="68" y="1"/>
                  </a:cubicBezTo>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123" name="Google Shape;2123;p71"/>
            <p:cNvSpPr/>
            <p:nvPr/>
          </p:nvSpPr>
          <p:spPr>
            <a:xfrm>
              <a:off x="13181013" y="3925888"/>
              <a:ext cx="326898" cy="258794"/>
            </a:xfrm>
            <a:custGeom>
              <a:avLst/>
              <a:gdLst/>
              <a:ahLst/>
              <a:cxnLst/>
              <a:rect l="l" t="t" r="r" b="b"/>
              <a:pathLst>
                <a:path w="144" h="114" extrusionOk="0">
                  <a:moveTo>
                    <a:pt x="0" y="84"/>
                  </a:moveTo>
                  <a:cubicBezTo>
                    <a:pt x="5" y="96"/>
                    <a:pt x="12" y="106"/>
                    <a:pt x="21" y="114"/>
                  </a:cubicBezTo>
                  <a:cubicBezTo>
                    <a:pt x="62" y="86"/>
                    <a:pt x="103" y="59"/>
                    <a:pt x="144" y="32"/>
                  </a:cubicBezTo>
                  <a:cubicBezTo>
                    <a:pt x="140" y="20"/>
                    <a:pt x="133" y="9"/>
                    <a:pt x="124" y="0"/>
                  </a:cubicBezTo>
                  <a:cubicBezTo>
                    <a:pt x="82" y="26"/>
                    <a:pt x="40" y="54"/>
                    <a:pt x="0" y="84"/>
                  </a:cubicBezTo>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124" name="Google Shape;2124;p71"/>
            <p:cNvSpPr/>
            <p:nvPr/>
          </p:nvSpPr>
          <p:spPr>
            <a:xfrm>
              <a:off x="13308013" y="4070350"/>
              <a:ext cx="209582" cy="157186"/>
            </a:xfrm>
            <a:custGeom>
              <a:avLst/>
              <a:gdLst/>
              <a:ahLst/>
              <a:cxnLst/>
              <a:rect l="l" t="t" r="r" b="b"/>
              <a:pathLst>
                <a:path w="92" h="69" extrusionOk="0">
                  <a:moveTo>
                    <a:pt x="0" y="67"/>
                  </a:moveTo>
                  <a:cubicBezTo>
                    <a:pt x="7" y="69"/>
                    <a:pt x="15" y="69"/>
                    <a:pt x="22" y="69"/>
                  </a:cubicBezTo>
                  <a:cubicBezTo>
                    <a:pt x="60" y="65"/>
                    <a:pt x="88" y="36"/>
                    <a:pt x="92" y="0"/>
                  </a:cubicBezTo>
                  <a:cubicBezTo>
                    <a:pt x="61" y="23"/>
                    <a:pt x="31" y="46"/>
                    <a:pt x="0" y="67"/>
                  </a:cubicBezTo>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125" name="Google Shape;2125;p71"/>
            <p:cNvSpPr/>
            <p:nvPr/>
          </p:nvSpPr>
          <p:spPr>
            <a:xfrm>
              <a:off x="13166725" y="3879850"/>
              <a:ext cx="295116" cy="236506"/>
            </a:xfrm>
            <a:custGeom>
              <a:avLst/>
              <a:gdLst/>
              <a:ahLst/>
              <a:cxnLst/>
              <a:rect l="l" t="t" r="r" b="b"/>
              <a:pathLst>
                <a:path w="130" h="104" extrusionOk="0">
                  <a:moveTo>
                    <a:pt x="83" y="0"/>
                  </a:moveTo>
                  <a:cubicBezTo>
                    <a:pt x="83" y="0"/>
                    <a:pt x="83" y="0"/>
                    <a:pt x="83" y="0"/>
                  </a:cubicBezTo>
                  <a:cubicBezTo>
                    <a:pt x="83" y="0"/>
                    <a:pt x="83" y="0"/>
                    <a:pt x="83" y="0"/>
                  </a:cubicBezTo>
                  <a:cubicBezTo>
                    <a:pt x="56" y="19"/>
                    <a:pt x="29" y="39"/>
                    <a:pt x="3" y="60"/>
                  </a:cubicBezTo>
                  <a:cubicBezTo>
                    <a:pt x="3" y="60"/>
                    <a:pt x="3" y="60"/>
                    <a:pt x="3" y="60"/>
                  </a:cubicBezTo>
                  <a:cubicBezTo>
                    <a:pt x="3" y="60"/>
                    <a:pt x="3" y="60"/>
                    <a:pt x="3" y="60"/>
                  </a:cubicBezTo>
                  <a:cubicBezTo>
                    <a:pt x="1" y="67"/>
                    <a:pt x="0" y="75"/>
                    <a:pt x="1" y="83"/>
                  </a:cubicBezTo>
                  <a:cubicBezTo>
                    <a:pt x="2" y="90"/>
                    <a:pt x="3" y="97"/>
                    <a:pt x="6" y="104"/>
                  </a:cubicBezTo>
                  <a:cubicBezTo>
                    <a:pt x="46" y="74"/>
                    <a:pt x="88" y="46"/>
                    <a:pt x="130" y="20"/>
                  </a:cubicBezTo>
                  <a:cubicBezTo>
                    <a:pt x="118" y="8"/>
                    <a:pt x="101" y="1"/>
                    <a:pt x="83" y="0"/>
                  </a:cubicBezTo>
                </a:path>
              </a:pathLst>
            </a:custGeom>
            <a:solidFill>
              <a:srgbClr val="8EDDD8">
                <a:alpha val="284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126" name="Google Shape;2126;p71"/>
            <p:cNvSpPr/>
            <p:nvPr/>
          </p:nvSpPr>
          <p:spPr>
            <a:xfrm>
              <a:off x="13228638" y="3998913"/>
              <a:ext cx="288810" cy="223957"/>
            </a:xfrm>
            <a:custGeom>
              <a:avLst/>
              <a:gdLst/>
              <a:ahLst/>
              <a:cxnLst/>
              <a:rect l="l" t="t" r="r" b="b"/>
              <a:pathLst>
                <a:path w="127" h="99" extrusionOk="0">
                  <a:moveTo>
                    <a:pt x="123" y="0"/>
                  </a:moveTo>
                  <a:cubicBezTo>
                    <a:pt x="123" y="0"/>
                    <a:pt x="123" y="0"/>
                    <a:pt x="123" y="0"/>
                  </a:cubicBezTo>
                  <a:cubicBezTo>
                    <a:pt x="123" y="0"/>
                    <a:pt x="123" y="0"/>
                    <a:pt x="123" y="0"/>
                  </a:cubicBezTo>
                  <a:cubicBezTo>
                    <a:pt x="82" y="27"/>
                    <a:pt x="41" y="54"/>
                    <a:pt x="0" y="82"/>
                  </a:cubicBezTo>
                  <a:cubicBezTo>
                    <a:pt x="10" y="90"/>
                    <a:pt x="22" y="96"/>
                    <a:pt x="35" y="99"/>
                  </a:cubicBezTo>
                  <a:cubicBezTo>
                    <a:pt x="66" y="78"/>
                    <a:pt x="96" y="55"/>
                    <a:pt x="127" y="32"/>
                  </a:cubicBezTo>
                  <a:cubicBezTo>
                    <a:pt x="127" y="27"/>
                    <a:pt x="127" y="22"/>
                    <a:pt x="127" y="17"/>
                  </a:cubicBezTo>
                  <a:cubicBezTo>
                    <a:pt x="126" y="11"/>
                    <a:pt x="125" y="6"/>
                    <a:pt x="123" y="0"/>
                  </a:cubicBezTo>
                </a:path>
              </a:pathLst>
            </a:custGeom>
            <a:solidFill>
              <a:srgbClr val="8EDDD8">
                <a:alpha val="284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127" name="Google Shape;2127;p71"/>
            <p:cNvSpPr/>
            <p:nvPr/>
          </p:nvSpPr>
          <p:spPr>
            <a:xfrm>
              <a:off x="12571413" y="3778250"/>
              <a:ext cx="532138" cy="420707"/>
            </a:xfrm>
            <a:custGeom>
              <a:avLst/>
              <a:gdLst/>
              <a:ahLst/>
              <a:cxnLst/>
              <a:rect l="l" t="t" r="r" b="b"/>
              <a:pathLst>
                <a:path w="234" h="185" extrusionOk="0">
                  <a:moveTo>
                    <a:pt x="234" y="40"/>
                  </a:moveTo>
                  <a:cubicBezTo>
                    <a:pt x="146" y="0"/>
                    <a:pt x="41" y="39"/>
                    <a:pt x="0" y="127"/>
                  </a:cubicBezTo>
                  <a:cubicBezTo>
                    <a:pt x="103" y="175"/>
                    <a:pt x="103" y="175"/>
                    <a:pt x="103" y="175"/>
                  </a:cubicBezTo>
                  <a:cubicBezTo>
                    <a:pt x="126" y="185"/>
                    <a:pt x="153" y="177"/>
                    <a:pt x="166" y="155"/>
                  </a:cubicBezTo>
                  <a:lnTo>
                    <a:pt x="234" y="40"/>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128" name="Google Shape;2128;p71"/>
            <p:cNvSpPr/>
            <p:nvPr/>
          </p:nvSpPr>
          <p:spPr>
            <a:xfrm>
              <a:off x="13523913" y="4114800"/>
              <a:ext cx="404789" cy="532138"/>
            </a:xfrm>
            <a:custGeom>
              <a:avLst/>
              <a:gdLst/>
              <a:ahLst/>
              <a:cxnLst/>
              <a:rect l="l" t="t" r="r" b="b"/>
              <a:pathLst>
                <a:path w="178" h="234" extrusionOk="0">
                  <a:moveTo>
                    <a:pt x="50" y="0"/>
                  </a:moveTo>
                  <a:cubicBezTo>
                    <a:pt x="139" y="41"/>
                    <a:pt x="178" y="146"/>
                    <a:pt x="138" y="234"/>
                  </a:cubicBezTo>
                  <a:cubicBezTo>
                    <a:pt x="35" y="187"/>
                    <a:pt x="35" y="187"/>
                    <a:pt x="35" y="187"/>
                  </a:cubicBezTo>
                  <a:cubicBezTo>
                    <a:pt x="11" y="177"/>
                    <a:pt x="0" y="150"/>
                    <a:pt x="8" y="126"/>
                  </a:cubicBezTo>
                  <a:lnTo>
                    <a:pt x="50" y="0"/>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Arial"/>
                <a:ea typeface="Arial"/>
                <a:cs typeface="Arial"/>
                <a:sym typeface="Arial"/>
              </a:endParaRPr>
            </a:p>
          </p:txBody>
        </p:sp>
        <p:sp>
          <p:nvSpPr>
            <p:cNvPr id="2129" name="Google Shape;2129;p71"/>
            <p:cNvSpPr/>
            <p:nvPr/>
          </p:nvSpPr>
          <p:spPr>
            <a:xfrm>
              <a:off x="12690475" y="4533900"/>
              <a:ext cx="555625" cy="609600"/>
            </a:xfrm>
            <a:custGeom>
              <a:avLst/>
              <a:gdLst/>
              <a:ahLst/>
              <a:cxnLst/>
              <a:rect l="l" t="t" r="r" b="b"/>
              <a:pathLst>
                <a:path w="350" h="384" extrusionOk="0">
                  <a:moveTo>
                    <a:pt x="154" y="0"/>
                  </a:moveTo>
                  <a:lnTo>
                    <a:pt x="0" y="161"/>
                  </a:lnTo>
                  <a:lnTo>
                    <a:pt x="97" y="168"/>
                  </a:lnTo>
                  <a:lnTo>
                    <a:pt x="131" y="384"/>
                  </a:lnTo>
                  <a:lnTo>
                    <a:pt x="259" y="257"/>
                  </a:lnTo>
                  <a:lnTo>
                    <a:pt x="340" y="363"/>
                  </a:lnTo>
                  <a:lnTo>
                    <a:pt x="350" y="89"/>
                  </a:lnTo>
                  <a:lnTo>
                    <a:pt x="154"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130" name="Google Shape;2130;p71"/>
            <p:cNvSpPr/>
            <p:nvPr/>
          </p:nvSpPr>
          <p:spPr>
            <a:xfrm>
              <a:off x="12803188" y="4552950"/>
              <a:ext cx="406400" cy="409575"/>
            </a:xfrm>
            <a:custGeom>
              <a:avLst/>
              <a:gdLst/>
              <a:ahLst/>
              <a:cxnLst/>
              <a:rect l="l" t="t" r="r" b="b"/>
              <a:pathLst>
                <a:path w="256" h="258" extrusionOk="0">
                  <a:moveTo>
                    <a:pt x="105" y="0"/>
                  </a:moveTo>
                  <a:lnTo>
                    <a:pt x="0" y="112"/>
                  </a:lnTo>
                  <a:lnTo>
                    <a:pt x="76" y="104"/>
                  </a:lnTo>
                  <a:lnTo>
                    <a:pt x="103" y="258"/>
                  </a:lnTo>
                  <a:lnTo>
                    <a:pt x="198" y="159"/>
                  </a:lnTo>
                  <a:lnTo>
                    <a:pt x="241" y="243"/>
                  </a:lnTo>
                  <a:lnTo>
                    <a:pt x="256" y="69"/>
                  </a:lnTo>
                  <a:lnTo>
                    <a:pt x="105"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grpSp>
      <p:grpSp>
        <p:nvGrpSpPr>
          <p:cNvPr id="2131" name="Google Shape;2131;p71"/>
          <p:cNvGrpSpPr/>
          <p:nvPr/>
        </p:nvGrpSpPr>
        <p:grpSpPr>
          <a:xfrm>
            <a:off x="5050839" y="164123"/>
            <a:ext cx="5348772" cy="4666190"/>
            <a:chOff x="13266738" y="-1719262"/>
            <a:chExt cx="3315041" cy="3675063"/>
          </a:xfrm>
        </p:grpSpPr>
        <p:sp>
          <p:nvSpPr>
            <p:cNvPr id="2132" name="Google Shape;2132;p71"/>
            <p:cNvSpPr/>
            <p:nvPr/>
          </p:nvSpPr>
          <p:spPr>
            <a:xfrm>
              <a:off x="15713075" y="-1184275"/>
              <a:ext cx="868704" cy="1396127"/>
            </a:xfrm>
            <a:custGeom>
              <a:avLst/>
              <a:gdLst/>
              <a:ahLst/>
              <a:cxnLst/>
              <a:rect l="l" t="t" r="r" b="b"/>
              <a:pathLst>
                <a:path w="382" h="615" extrusionOk="0">
                  <a:moveTo>
                    <a:pt x="369" y="162"/>
                  </a:moveTo>
                  <a:cubicBezTo>
                    <a:pt x="346" y="177"/>
                    <a:pt x="321" y="188"/>
                    <a:pt x="296" y="196"/>
                  </a:cubicBezTo>
                  <a:cubicBezTo>
                    <a:pt x="287" y="235"/>
                    <a:pt x="263" y="270"/>
                    <a:pt x="229" y="292"/>
                  </a:cubicBezTo>
                  <a:cubicBezTo>
                    <a:pt x="228" y="291"/>
                    <a:pt x="228" y="291"/>
                    <a:pt x="228" y="291"/>
                  </a:cubicBezTo>
                  <a:cubicBezTo>
                    <a:pt x="224" y="357"/>
                    <a:pt x="220" y="422"/>
                    <a:pt x="202" y="485"/>
                  </a:cubicBezTo>
                  <a:cubicBezTo>
                    <a:pt x="194" y="513"/>
                    <a:pt x="184" y="540"/>
                    <a:pt x="167" y="563"/>
                  </a:cubicBezTo>
                  <a:cubicBezTo>
                    <a:pt x="165" y="566"/>
                    <a:pt x="162" y="569"/>
                    <a:pt x="160" y="572"/>
                  </a:cubicBezTo>
                  <a:cubicBezTo>
                    <a:pt x="138" y="597"/>
                    <a:pt x="107" y="615"/>
                    <a:pt x="74" y="614"/>
                  </a:cubicBezTo>
                  <a:cubicBezTo>
                    <a:pt x="48" y="613"/>
                    <a:pt x="22" y="597"/>
                    <a:pt x="10" y="575"/>
                  </a:cubicBezTo>
                  <a:cubicBezTo>
                    <a:pt x="7" y="569"/>
                    <a:pt x="5" y="563"/>
                    <a:pt x="4" y="557"/>
                  </a:cubicBezTo>
                  <a:cubicBezTo>
                    <a:pt x="0" y="537"/>
                    <a:pt x="7" y="516"/>
                    <a:pt x="14" y="496"/>
                  </a:cubicBezTo>
                  <a:cubicBezTo>
                    <a:pt x="44" y="412"/>
                    <a:pt x="81" y="329"/>
                    <a:pt x="126" y="252"/>
                  </a:cubicBezTo>
                  <a:cubicBezTo>
                    <a:pt x="113" y="205"/>
                    <a:pt x="107" y="156"/>
                    <a:pt x="108" y="108"/>
                  </a:cubicBezTo>
                  <a:cubicBezTo>
                    <a:pt x="108" y="100"/>
                    <a:pt x="110" y="91"/>
                    <a:pt x="117" y="89"/>
                  </a:cubicBezTo>
                  <a:cubicBezTo>
                    <a:pt x="125" y="88"/>
                    <a:pt x="130" y="97"/>
                    <a:pt x="132" y="104"/>
                  </a:cubicBezTo>
                  <a:cubicBezTo>
                    <a:pt x="138" y="123"/>
                    <a:pt x="144" y="142"/>
                    <a:pt x="148" y="162"/>
                  </a:cubicBezTo>
                  <a:cubicBezTo>
                    <a:pt x="151" y="162"/>
                    <a:pt x="151" y="162"/>
                    <a:pt x="151" y="162"/>
                  </a:cubicBezTo>
                  <a:cubicBezTo>
                    <a:pt x="154" y="113"/>
                    <a:pt x="168" y="64"/>
                    <a:pt x="192" y="22"/>
                  </a:cubicBezTo>
                  <a:cubicBezTo>
                    <a:pt x="195" y="16"/>
                    <a:pt x="200" y="10"/>
                    <a:pt x="206" y="11"/>
                  </a:cubicBezTo>
                  <a:cubicBezTo>
                    <a:pt x="212" y="13"/>
                    <a:pt x="213" y="21"/>
                    <a:pt x="213" y="28"/>
                  </a:cubicBezTo>
                  <a:cubicBezTo>
                    <a:pt x="212" y="69"/>
                    <a:pt x="207" y="110"/>
                    <a:pt x="198" y="151"/>
                  </a:cubicBezTo>
                  <a:cubicBezTo>
                    <a:pt x="200" y="151"/>
                    <a:pt x="200" y="151"/>
                    <a:pt x="200" y="151"/>
                  </a:cubicBezTo>
                  <a:cubicBezTo>
                    <a:pt x="209" y="113"/>
                    <a:pt x="222" y="76"/>
                    <a:pt x="240" y="41"/>
                  </a:cubicBezTo>
                  <a:cubicBezTo>
                    <a:pt x="247" y="27"/>
                    <a:pt x="255" y="12"/>
                    <a:pt x="268" y="4"/>
                  </a:cubicBezTo>
                  <a:cubicBezTo>
                    <a:pt x="271" y="2"/>
                    <a:pt x="275" y="0"/>
                    <a:pt x="279" y="2"/>
                  </a:cubicBezTo>
                  <a:cubicBezTo>
                    <a:pt x="283" y="4"/>
                    <a:pt x="282" y="10"/>
                    <a:pt x="281" y="15"/>
                  </a:cubicBezTo>
                  <a:cubicBezTo>
                    <a:pt x="272" y="57"/>
                    <a:pt x="259" y="99"/>
                    <a:pt x="245" y="140"/>
                  </a:cubicBezTo>
                  <a:cubicBezTo>
                    <a:pt x="264" y="103"/>
                    <a:pt x="285" y="66"/>
                    <a:pt x="317" y="39"/>
                  </a:cubicBezTo>
                  <a:cubicBezTo>
                    <a:pt x="322" y="34"/>
                    <a:pt x="330" y="30"/>
                    <a:pt x="336" y="35"/>
                  </a:cubicBezTo>
                  <a:cubicBezTo>
                    <a:pt x="341" y="39"/>
                    <a:pt x="339" y="48"/>
                    <a:pt x="336" y="54"/>
                  </a:cubicBezTo>
                  <a:cubicBezTo>
                    <a:pt x="318" y="90"/>
                    <a:pt x="300" y="125"/>
                    <a:pt x="280" y="159"/>
                  </a:cubicBezTo>
                  <a:cubicBezTo>
                    <a:pt x="281" y="161"/>
                    <a:pt x="281" y="161"/>
                    <a:pt x="281" y="161"/>
                  </a:cubicBezTo>
                  <a:cubicBezTo>
                    <a:pt x="306" y="149"/>
                    <a:pt x="334" y="142"/>
                    <a:pt x="363" y="140"/>
                  </a:cubicBezTo>
                  <a:cubicBezTo>
                    <a:pt x="369" y="139"/>
                    <a:pt x="376" y="140"/>
                    <a:pt x="379" y="145"/>
                  </a:cubicBezTo>
                  <a:cubicBezTo>
                    <a:pt x="382" y="152"/>
                    <a:pt x="375" y="158"/>
                    <a:pt x="369" y="162"/>
                  </a:cubicBezTo>
                  <a:close/>
                </a:path>
              </a:pathLst>
            </a:custGeom>
            <a:solidFill>
              <a:srgbClr val="DB9B7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133" name="Google Shape;2133;p71"/>
            <p:cNvSpPr/>
            <p:nvPr/>
          </p:nvSpPr>
          <p:spPr>
            <a:xfrm>
              <a:off x="15736888" y="17463"/>
              <a:ext cx="355787" cy="195231"/>
            </a:xfrm>
            <a:custGeom>
              <a:avLst/>
              <a:gdLst/>
              <a:ahLst/>
              <a:cxnLst/>
              <a:rect l="l" t="t" r="r" b="b"/>
              <a:pathLst>
                <a:path w="157" h="86" extrusionOk="0">
                  <a:moveTo>
                    <a:pt x="157" y="34"/>
                  </a:moveTo>
                  <a:cubicBezTo>
                    <a:pt x="155" y="37"/>
                    <a:pt x="152" y="40"/>
                    <a:pt x="150" y="43"/>
                  </a:cubicBezTo>
                  <a:cubicBezTo>
                    <a:pt x="128" y="68"/>
                    <a:pt x="97" y="86"/>
                    <a:pt x="64" y="85"/>
                  </a:cubicBezTo>
                  <a:cubicBezTo>
                    <a:pt x="38" y="84"/>
                    <a:pt x="12" y="68"/>
                    <a:pt x="0" y="46"/>
                  </a:cubicBezTo>
                  <a:cubicBezTo>
                    <a:pt x="1" y="43"/>
                    <a:pt x="3" y="41"/>
                    <a:pt x="5" y="39"/>
                  </a:cubicBezTo>
                  <a:cubicBezTo>
                    <a:pt x="24" y="15"/>
                    <a:pt x="59" y="1"/>
                    <a:pt x="90" y="1"/>
                  </a:cubicBezTo>
                  <a:cubicBezTo>
                    <a:pt x="117" y="0"/>
                    <a:pt x="143" y="12"/>
                    <a:pt x="157" y="34"/>
                  </a:cubicBezTo>
                  <a:close/>
                </a:path>
              </a:pathLst>
            </a:custGeom>
            <a:solidFill>
              <a:srgbClr val="C98D7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134" name="Google Shape;2134;p71"/>
            <p:cNvSpPr/>
            <p:nvPr/>
          </p:nvSpPr>
          <p:spPr>
            <a:xfrm>
              <a:off x="15960725" y="-976312"/>
              <a:ext cx="66639" cy="188750"/>
            </a:xfrm>
            <a:custGeom>
              <a:avLst/>
              <a:gdLst/>
              <a:ahLst/>
              <a:cxnLst/>
              <a:rect l="l" t="t" r="r" b="b"/>
              <a:pathLst>
                <a:path w="29" h="83" extrusionOk="0">
                  <a:moveTo>
                    <a:pt x="26" y="45"/>
                  </a:moveTo>
                  <a:cubicBezTo>
                    <a:pt x="26" y="39"/>
                    <a:pt x="24" y="33"/>
                    <a:pt x="23" y="26"/>
                  </a:cubicBezTo>
                  <a:cubicBezTo>
                    <a:pt x="22" y="23"/>
                    <a:pt x="21" y="20"/>
                    <a:pt x="20" y="17"/>
                  </a:cubicBezTo>
                  <a:cubicBezTo>
                    <a:pt x="19" y="14"/>
                    <a:pt x="18" y="10"/>
                    <a:pt x="16" y="7"/>
                  </a:cubicBezTo>
                  <a:cubicBezTo>
                    <a:pt x="9" y="0"/>
                    <a:pt x="1" y="8"/>
                    <a:pt x="1" y="18"/>
                  </a:cubicBezTo>
                  <a:cubicBezTo>
                    <a:pt x="1" y="19"/>
                    <a:pt x="1" y="20"/>
                    <a:pt x="1" y="22"/>
                  </a:cubicBezTo>
                  <a:cubicBezTo>
                    <a:pt x="1" y="22"/>
                    <a:pt x="1" y="23"/>
                    <a:pt x="1" y="23"/>
                  </a:cubicBezTo>
                  <a:cubicBezTo>
                    <a:pt x="0" y="37"/>
                    <a:pt x="1" y="50"/>
                    <a:pt x="5" y="63"/>
                  </a:cubicBezTo>
                  <a:cubicBezTo>
                    <a:pt x="6" y="70"/>
                    <a:pt x="9" y="78"/>
                    <a:pt x="15" y="80"/>
                  </a:cubicBezTo>
                  <a:cubicBezTo>
                    <a:pt x="22" y="83"/>
                    <a:pt x="27" y="75"/>
                    <a:pt x="28" y="66"/>
                  </a:cubicBezTo>
                  <a:cubicBezTo>
                    <a:pt x="29" y="59"/>
                    <a:pt x="27" y="52"/>
                    <a:pt x="26" y="45"/>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135" name="Google Shape;2135;p71"/>
            <p:cNvSpPr/>
            <p:nvPr/>
          </p:nvSpPr>
          <p:spPr>
            <a:xfrm>
              <a:off x="16090900" y="-1112837"/>
              <a:ext cx="95179" cy="276126"/>
            </a:xfrm>
            <a:custGeom>
              <a:avLst/>
              <a:gdLst/>
              <a:ahLst/>
              <a:cxnLst/>
              <a:rect l="l" t="t" r="r" b="b"/>
              <a:pathLst>
                <a:path w="42" h="121" extrusionOk="0">
                  <a:moveTo>
                    <a:pt x="31" y="2"/>
                  </a:moveTo>
                  <a:cubicBezTo>
                    <a:pt x="22" y="0"/>
                    <a:pt x="18" y="13"/>
                    <a:pt x="15" y="22"/>
                  </a:cubicBezTo>
                  <a:cubicBezTo>
                    <a:pt x="15" y="22"/>
                    <a:pt x="15" y="23"/>
                    <a:pt x="14" y="23"/>
                  </a:cubicBezTo>
                  <a:cubicBezTo>
                    <a:pt x="7" y="44"/>
                    <a:pt x="3" y="66"/>
                    <a:pt x="1" y="89"/>
                  </a:cubicBezTo>
                  <a:cubicBezTo>
                    <a:pt x="1" y="99"/>
                    <a:pt x="0" y="113"/>
                    <a:pt x="9" y="117"/>
                  </a:cubicBezTo>
                  <a:cubicBezTo>
                    <a:pt x="19" y="121"/>
                    <a:pt x="24" y="109"/>
                    <a:pt x="27" y="99"/>
                  </a:cubicBezTo>
                  <a:cubicBezTo>
                    <a:pt x="33" y="77"/>
                    <a:pt x="37" y="55"/>
                    <a:pt x="39" y="31"/>
                  </a:cubicBezTo>
                  <a:cubicBezTo>
                    <a:pt x="39" y="22"/>
                    <a:pt x="42" y="5"/>
                    <a:pt x="31" y="2"/>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136" name="Google Shape;2136;p71"/>
            <p:cNvSpPr/>
            <p:nvPr/>
          </p:nvSpPr>
          <p:spPr>
            <a:xfrm>
              <a:off x="16206788" y="-1149350"/>
              <a:ext cx="126905" cy="314373"/>
            </a:xfrm>
            <a:custGeom>
              <a:avLst/>
              <a:gdLst/>
              <a:ahLst/>
              <a:cxnLst/>
              <a:rect l="l" t="t" r="r" b="b"/>
              <a:pathLst>
                <a:path w="56" h="138" extrusionOk="0">
                  <a:moveTo>
                    <a:pt x="43" y="6"/>
                  </a:moveTo>
                  <a:cubicBezTo>
                    <a:pt x="41" y="9"/>
                    <a:pt x="40" y="11"/>
                    <a:pt x="38" y="14"/>
                  </a:cubicBezTo>
                  <a:cubicBezTo>
                    <a:pt x="37" y="14"/>
                    <a:pt x="5" y="86"/>
                    <a:pt x="1" y="125"/>
                  </a:cubicBezTo>
                  <a:cubicBezTo>
                    <a:pt x="0" y="133"/>
                    <a:pt x="10" y="138"/>
                    <a:pt x="13" y="130"/>
                  </a:cubicBezTo>
                  <a:cubicBezTo>
                    <a:pt x="29" y="93"/>
                    <a:pt x="42" y="55"/>
                    <a:pt x="54" y="16"/>
                  </a:cubicBezTo>
                  <a:cubicBezTo>
                    <a:pt x="56" y="8"/>
                    <a:pt x="48" y="0"/>
                    <a:pt x="43" y="6"/>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137" name="Google Shape;2137;p71"/>
            <p:cNvSpPr/>
            <p:nvPr/>
          </p:nvSpPr>
          <p:spPr>
            <a:xfrm>
              <a:off x="16289338" y="-1068387"/>
              <a:ext cx="158631" cy="239792"/>
            </a:xfrm>
            <a:custGeom>
              <a:avLst/>
              <a:gdLst/>
              <a:ahLst/>
              <a:cxnLst/>
              <a:rect l="l" t="t" r="r" b="b"/>
              <a:pathLst>
                <a:path w="70" h="106" extrusionOk="0">
                  <a:moveTo>
                    <a:pt x="63" y="1"/>
                  </a:moveTo>
                  <a:cubicBezTo>
                    <a:pt x="59" y="0"/>
                    <a:pt x="55" y="2"/>
                    <a:pt x="51" y="5"/>
                  </a:cubicBezTo>
                  <a:cubicBezTo>
                    <a:pt x="47" y="10"/>
                    <a:pt x="44" y="15"/>
                    <a:pt x="41" y="21"/>
                  </a:cubicBezTo>
                  <a:cubicBezTo>
                    <a:pt x="34" y="30"/>
                    <a:pt x="27" y="40"/>
                    <a:pt x="21" y="50"/>
                  </a:cubicBezTo>
                  <a:cubicBezTo>
                    <a:pt x="17" y="58"/>
                    <a:pt x="13" y="66"/>
                    <a:pt x="9" y="73"/>
                  </a:cubicBezTo>
                  <a:cubicBezTo>
                    <a:pt x="5" y="82"/>
                    <a:pt x="0" y="93"/>
                    <a:pt x="7" y="100"/>
                  </a:cubicBezTo>
                  <a:cubicBezTo>
                    <a:pt x="14" y="106"/>
                    <a:pt x="22" y="99"/>
                    <a:pt x="27" y="92"/>
                  </a:cubicBezTo>
                  <a:cubicBezTo>
                    <a:pt x="31" y="84"/>
                    <a:pt x="36" y="75"/>
                    <a:pt x="41" y="67"/>
                  </a:cubicBezTo>
                  <a:cubicBezTo>
                    <a:pt x="46" y="59"/>
                    <a:pt x="50" y="50"/>
                    <a:pt x="55" y="41"/>
                  </a:cubicBezTo>
                  <a:cubicBezTo>
                    <a:pt x="58" y="37"/>
                    <a:pt x="60" y="33"/>
                    <a:pt x="62" y="29"/>
                  </a:cubicBezTo>
                  <a:cubicBezTo>
                    <a:pt x="65" y="25"/>
                    <a:pt x="68" y="21"/>
                    <a:pt x="69" y="16"/>
                  </a:cubicBezTo>
                  <a:cubicBezTo>
                    <a:pt x="70" y="10"/>
                    <a:pt x="68" y="4"/>
                    <a:pt x="63" y="1"/>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138" name="Google Shape;2138;p71"/>
            <p:cNvSpPr/>
            <p:nvPr/>
          </p:nvSpPr>
          <p:spPr>
            <a:xfrm>
              <a:off x="16009938" y="-836612"/>
              <a:ext cx="338249" cy="253809"/>
            </a:xfrm>
            <a:custGeom>
              <a:avLst/>
              <a:gdLst/>
              <a:ahLst/>
              <a:cxnLst/>
              <a:rect l="l" t="t" r="r" b="b"/>
              <a:pathLst>
                <a:path w="149" h="112" extrusionOk="0">
                  <a:moveTo>
                    <a:pt x="139" y="44"/>
                  </a:moveTo>
                  <a:cubicBezTo>
                    <a:pt x="149" y="76"/>
                    <a:pt x="121" y="104"/>
                    <a:pt x="91" y="109"/>
                  </a:cubicBezTo>
                  <a:cubicBezTo>
                    <a:pt x="74" y="112"/>
                    <a:pt x="57" y="110"/>
                    <a:pt x="40" y="106"/>
                  </a:cubicBezTo>
                  <a:cubicBezTo>
                    <a:pt x="26" y="102"/>
                    <a:pt x="7" y="99"/>
                    <a:pt x="3" y="82"/>
                  </a:cubicBezTo>
                  <a:cubicBezTo>
                    <a:pt x="0" y="69"/>
                    <a:pt x="8" y="52"/>
                    <a:pt x="14" y="40"/>
                  </a:cubicBezTo>
                  <a:cubicBezTo>
                    <a:pt x="18" y="33"/>
                    <a:pt x="23" y="27"/>
                    <a:pt x="29" y="22"/>
                  </a:cubicBezTo>
                  <a:cubicBezTo>
                    <a:pt x="40" y="12"/>
                    <a:pt x="53" y="5"/>
                    <a:pt x="69" y="3"/>
                  </a:cubicBezTo>
                  <a:cubicBezTo>
                    <a:pt x="97" y="0"/>
                    <a:pt x="130" y="15"/>
                    <a:pt x="139" y="44"/>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139" name="Google Shape;2139;p71"/>
            <p:cNvSpPr/>
            <p:nvPr/>
          </p:nvSpPr>
          <p:spPr>
            <a:xfrm>
              <a:off x="16352838" y="-855662"/>
              <a:ext cx="174494" cy="93726"/>
            </a:xfrm>
            <a:custGeom>
              <a:avLst/>
              <a:gdLst/>
              <a:ahLst/>
              <a:cxnLst/>
              <a:rect l="l" t="t" r="r" b="b"/>
              <a:pathLst>
                <a:path w="77" h="41" extrusionOk="0">
                  <a:moveTo>
                    <a:pt x="73" y="13"/>
                  </a:moveTo>
                  <a:cubicBezTo>
                    <a:pt x="71" y="15"/>
                    <a:pt x="68" y="16"/>
                    <a:pt x="65" y="17"/>
                  </a:cubicBezTo>
                  <a:cubicBezTo>
                    <a:pt x="62" y="19"/>
                    <a:pt x="59" y="20"/>
                    <a:pt x="56" y="22"/>
                  </a:cubicBezTo>
                  <a:cubicBezTo>
                    <a:pt x="50" y="25"/>
                    <a:pt x="44" y="28"/>
                    <a:pt x="38" y="30"/>
                  </a:cubicBezTo>
                  <a:cubicBezTo>
                    <a:pt x="35" y="32"/>
                    <a:pt x="31" y="34"/>
                    <a:pt x="28" y="35"/>
                  </a:cubicBezTo>
                  <a:cubicBezTo>
                    <a:pt x="25" y="37"/>
                    <a:pt x="21" y="39"/>
                    <a:pt x="17" y="39"/>
                  </a:cubicBezTo>
                  <a:cubicBezTo>
                    <a:pt x="9" y="41"/>
                    <a:pt x="0" y="37"/>
                    <a:pt x="2" y="31"/>
                  </a:cubicBezTo>
                  <a:cubicBezTo>
                    <a:pt x="3" y="26"/>
                    <a:pt x="10" y="23"/>
                    <a:pt x="15" y="20"/>
                  </a:cubicBezTo>
                  <a:cubicBezTo>
                    <a:pt x="20" y="18"/>
                    <a:pt x="25" y="16"/>
                    <a:pt x="30" y="14"/>
                  </a:cubicBezTo>
                  <a:cubicBezTo>
                    <a:pt x="38" y="7"/>
                    <a:pt x="51" y="2"/>
                    <a:pt x="63" y="1"/>
                  </a:cubicBezTo>
                  <a:cubicBezTo>
                    <a:pt x="68" y="0"/>
                    <a:pt x="73" y="2"/>
                    <a:pt x="75" y="4"/>
                  </a:cubicBezTo>
                  <a:cubicBezTo>
                    <a:pt x="77" y="7"/>
                    <a:pt x="76" y="10"/>
                    <a:pt x="73" y="1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140" name="Google Shape;2140;p71"/>
            <p:cNvSpPr/>
            <p:nvPr/>
          </p:nvSpPr>
          <p:spPr>
            <a:xfrm>
              <a:off x="13266738" y="-1477962"/>
              <a:ext cx="461641" cy="1548225"/>
            </a:xfrm>
            <a:custGeom>
              <a:avLst/>
              <a:gdLst/>
              <a:ahLst/>
              <a:cxnLst/>
              <a:rect l="l" t="t" r="r" b="b"/>
              <a:pathLst>
                <a:path w="203" h="682" extrusionOk="0">
                  <a:moveTo>
                    <a:pt x="184" y="638"/>
                  </a:moveTo>
                  <a:cubicBezTo>
                    <a:pt x="168" y="664"/>
                    <a:pt x="139" y="682"/>
                    <a:pt x="108" y="675"/>
                  </a:cubicBezTo>
                  <a:cubicBezTo>
                    <a:pt x="75" y="668"/>
                    <a:pt x="53" y="640"/>
                    <a:pt x="42" y="609"/>
                  </a:cubicBezTo>
                  <a:cubicBezTo>
                    <a:pt x="36" y="593"/>
                    <a:pt x="33" y="575"/>
                    <a:pt x="30" y="557"/>
                  </a:cubicBezTo>
                  <a:cubicBezTo>
                    <a:pt x="28" y="539"/>
                    <a:pt x="26" y="520"/>
                    <a:pt x="24" y="501"/>
                  </a:cubicBezTo>
                  <a:cubicBezTo>
                    <a:pt x="21" y="463"/>
                    <a:pt x="20" y="424"/>
                    <a:pt x="22" y="385"/>
                  </a:cubicBezTo>
                  <a:cubicBezTo>
                    <a:pt x="25" y="314"/>
                    <a:pt x="37" y="244"/>
                    <a:pt x="57" y="176"/>
                  </a:cubicBezTo>
                  <a:cubicBezTo>
                    <a:pt x="41" y="173"/>
                    <a:pt x="26" y="162"/>
                    <a:pt x="16" y="149"/>
                  </a:cubicBezTo>
                  <a:cubicBezTo>
                    <a:pt x="4" y="131"/>
                    <a:pt x="0" y="108"/>
                    <a:pt x="2" y="86"/>
                  </a:cubicBezTo>
                  <a:cubicBezTo>
                    <a:pt x="5" y="65"/>
                    <a:pt x="11" y="43"/>
                    <a:pt x="25" y="26"/>
                  </a:cubicBezTo>
                  <a:cubicBezTo>
                    <a:pt x="37" y="10"/>
                    <a:pt x="58" y="0"/>
                    <a:pt x="78" y="5"/>
                  </a:cubicBezTo>
                  <a:cubicBezTo>
                    <a:pt x="94" y="9"/>
                    <a:pt x="104" y="23"/>
                    <a:pt x="112" y="37"/>
                  </a:cubicBezTo>
                  <a:cubicBezTo>
                    <a:pt x="123" y="33"/>
                    <a:pt x="134" y="30"/>
                    <a:pt x="145" y="27"/>
                  </a:cubicBezTo>
                  <a:cubicBezTo>
                    <a:pt x="160" y="24"/>
                    <a:pt x="177" y="25"/>
                    <a:pt x="186" y="40"/>
                  </a:cubicBezTo>
                  <a:cubicBezTo>
                    <a:pt x="194" y="53"/>
                    <a:pt x="191" y="71"/>
                    <a:pt x="190" y="86"/>
                  </a:cubicBezTo>
                  <a:cubicBezTo>
                    <a:pt x="187" y="120"/>
                    <a:pt x="181" y="153"/>
                    <a:pt x="171" y="185"/>
                  </a:cubicBezTo>
                  <a:cubicBezTo>
                    <a:pt x="184" y="259"/>
                    <a:pt x="194" y="335"/>
                    <a:pt x="198" y="411"/>
                  </a:cubicBezTo>
                  <a:cubicBezTo>
                    <a:pt x="201" y="452"/>
                    <a:pt x="202" y="492"/>
                    <a:pt x="202" y="533"/>
                  </a:cubicBezTo>
                  <a:cubicBezTo>
                    <a:pt x="202" y="569"/>
                    <a:pt x="203" y="607"/>
                    <a:pt x="184" y="638"/>
                  </a:cubicBezTo>
                  <a:close/>
                </a:path>
              </a:pathLst>
            </a:custGeom>
            <a:solidFill>
              <a:srgbClr val="DA9B7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141" name="Google Shape;2141;p71"/>
            <p:cNvSpPr/>
            <p:nvPr/>
          </p:nvSpPr>
          <p:spPr>
            <a:xfrm>
              <a:off x="13285788" y="-1625600"/>
              <a:ext cx="407988" cy="658813"/>
            </a:xfrm>
            <a:custGeom>
              <a:avLst/>
              <a:gdLst/>
              <a:ahLst/>
              <a:cxnLst/>
              <a:rect l="l" t="t" r="r" b="b"/>
              <a:pathLst>
                <a:path w="257" h="415" extrusionOk="0">
                  <a:moveTo>
                    <a:pt x="73" y="415"/>
                  </a:moveTo>
                  <a:lnTo>
                    <a:pt x="0" y="381"/>
                  </a:lnTo>
                  <a:lnTo>
                    <a:pt x="186" y="0"/>
                  </a:lnTo>
                  <a:lnTo>
                    <a:pt x="257" y="34"/>
                  </a:lnTo>
                  <a:lnTo>
                    <a:pt x="73" y="415"/>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142" name="Google Shape;2142;p71"/>
            <p:cNvSpPr/>
            <p:nvPr/>
          </p:nvSpPr>
          <p:spPr>
            <a:xfrm>
              <a:off x="13576300" y="-1719262"/>
              <a:ext cx="136446" cy="166588"/>
            </a:xfrm>
            <a:custGeom>
              <a:avLst/>
              <a:gdLst/>
              <a:ahLst/>
              <a:cxnLst/>
              <a:rect l="l" t="t" r="r" b="b"/>
              <a:pathLst>
                <a:path w="60" h="73" extrusionOk="0">
                  <a:moveTo>
                    <a:pt x="2" y="41"/>
                  </a:moveTo>
                  <a:cubicBezTo>
                    <a:pt x="2" y="41"/>
                    <a:pt x="0" y="49"/>
                    <a:pt x="5" y="52"/>
                  </a:cubicBezTo>
                  <a:cubicBezTo>
                    <a:pt x="10" y="55"/>
                    <a:pt x="19" y="52"/>
                    <a:pt x="19" y="52"/>
                  </a:cubicBezTo>
                  <a:cubicBezTo>
                    <a:pt x="19" y="52"/>
                    <a:pt x="18" y="58"/>
                    <a:pt x="25" y="63"/>
                  </a:cubicBezTo>
                  <a:cubicBezTo>
                    <a:pt x="31" y="67"/>
                    <a:pt x="39" y="62"/>
                    <a:pt x="39" y="62"/>
                  </a:cubicBezTo>
                  <a:cubicBezTo>
                    <a:pt x="39" y="62"/>
                    <a:pt x="38" y="68"/>
                    <a:pt x="41" y="71"/>
                  </a:cubicBezTo>
                  <a:cubicBezTo>
                    <a:pt x="44" y="73"/>
                    <a:pt x="52" y="65"/>
                    <a:pt x="52" y="65"/>
                  </a:cubicBezTo>
                  <a:cubicBezTo>
                    <a:pt x="60" y="10"/>
                    <a:pt x="60" y="10"/>
                    <a:pt x="60" y="10"/>
                  </a:cubicBezTo>
                  <a:cubicBezTo>
                    <a:pt x="60" y="6"/>
                    <a:pt x="57" y="1"/>
                    <a:pt x="52" y="1"/>
                  </a:cubicBezTo>
                  <a:cubicBezTo>
                    <a:pt x="50" y="0"/>
                    <a:pt x="47" y="1"/>
                    <a:pt x="45" y="3"/>
                  </a:cubicBezTo>
                  <a:lnTo>
                    <a:pt x="2" y="41"/>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143" name="Google Shape;2143;p71"/>
            <p:cNvSpPr/>
            <p:nvPr/>
          </p:nvSpPr>
          <p:spPr>
            <a:xfrm>
              <a:off x="13646150" y="-1719262"/>
              <a:ext cx="66639" cy="63452"/>
            </a:xfrm>
            <a:custGeom>
              <a:avLst/>
              <a:gdLst/>
              <a:ahLst/>
              <a:cxnLst/>
              <a:rect l="l" t="t" r="r" b="b"/>
              <a:pathLst>
                <a:path w="29" h="28" extrusionOk="0">
                  <a:moveTo>
                    <a:pt x="26" y="28"/>
                  </a:moveTo>
                  <a:cubicBezTo>
                    <a:pt x="0" y="16"/>
                    <a:pt x="0" y="16"/>
                    <a:pt x="0" y="16"/>
                  </a:cubicBezTo>
                  <a:cubicBezTo>
                    <a:pt x="14" y="3"/>
                    <a:pt x="14" y="3"/>
                    <a:pt x="14" y="3"/>
                  </a:cubicBezTo>
                  <a:cubicBezTo>
                    <a:pt x="16" y="1"/>
                    <a:pt x="19" y="0"/>
                    <a:pt x="21" y="1"/>
                  </a:cubicBezTo>
                  <a:cubicBezTo>
                    <a:pt x="26" y="1"/>
                    <a:pt x="29" y="6"/>
                    <a:pt x="29" y="10"/>
                  </a:cubicBezTo>
                  <a:lnTo>
                    <a:pt x="26" y="28"/>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144" name="Google Shape;2144;p71"/>
            <p:cNvSpPr/>
            <p:nvPr/>
          </p:nvSpPr>
          <p:spPr>
            <a:xfrm>
              <a:off x="13312775" y="-1603375"/>
              <a:ext cx="304729" cy="598087"/>
            </a:xfrm>
            <a:custGeom>
              <a:avLst/>
              <a:gdLst/>
              <a:ahLst/>
              <a:cxnLst/>
              <a:rect l="l" t="t" r="r" b="b"/>
              <a:pathLst>
                <a:path w="134" h="263" extrusionOk="0">
                  <a:moveTo>
                    <a:pt x="128" y="4"/>
                  </a:moveTo>
                  <a:cubicBezTo>
                    <a:pt x="97" y="71"/>
                    <a:pt x="65" y="137"/>
                    <a:pt x="31" y="202"/>
                  </a:cubicBezTo>
                  <a:cubicBezTo>
                    <a:pt x="21" y="220"/>
                    <a:pt x="11" y="239"/>
                    <a:pt x="2" y="257"/>
                  </a:cubicBezTo>
                  <a:cubicBezTo>
                    <a:pt x="0" y="260"/>
                    <a:pt x="5" y="263"/>
                    <a:pt x="6" y="260"/>
                  </a:cubicBezTo>
                  <a:cubicBezTo>
                    <a:pt x="41" y="195"/>
                    <a:pt x="75" y="129"/>
                    <a:pt x="106" y="63"/>
                  </a:cubicBezTo>
                  <a:cubicBezTo>
                    <a:pt x="115" y="44"/>
                    <a:pt x="124" y="25"/>
                    <a:pt x="132" y="7"/>
                  </a:cubicBezTo>
                  <a:cubicBezTo>
                    <a:pt x="134" y="3"/>
                    <a:pt x="129" y="0"/>
                    <a:pt x="128" y="4"/>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145" name="Google Shape;2145;p71"/>
            <p:cNvSpPr/>
            <p:nvPr/>
          </p:nvSpPr>
          <p:spPr>
            <a:xfrm>
              <a:off x="13385800" y="-1584325"/>
              <a:ext cx="287298" cy="602798"/>
            </a:xfrm>
            <a:custGeom>
              <a:avLst/>
              <a:gdLst/>
              <a:ahLst/>
              <a:cxnLst/>
              <a:rect l="l" t="t" r="r" b="b"/>
              <a:pathLst>
                <a:path w="127" h="266" extrusionOk="0">
                  <a:moveTo>
                    <a:pt x="121" y="3"/>
                  </a:moveTo>
                  <a:cubicBezTo>
                    <a:pt x="90" y="70"/>
                    <a:pt x="59" y="137"/>
                    <a:pt x="28" y="204"/>
                  </a:cubicBezTo>
                  <a:cubicBezTo>
                    <a:pt x="19" y="222"/>
                    <a:pt x="10" y="241"/>
                    <a:pt x="1" y="260"/>
                  </a:cubicBezTo>
                  <a:cubicBezTo>
                    <a:pt x="0" y="264"/>
                    <a:pt x="5" y="266"/>
                    <a:pt x="6" y="263"/>
                  </a:cubicBezTo>
                  <a:cubicBezTo>
                    <a:pt x="37" y="196"/>
                    <a:pt x="69" y="129"/>
                    <a:pt x="100" y="62"/>
                  </a:cubicBezTo>
                  <a:cubicBezTo>
                    <a:pt x="108" y="43"/>
                    <a:pt x="117" y="25"/>
                    <a:pt x="126" y="6"/>
                  </a:cubicBezTo>
                  <a:cubicBezTo>
                    <a:pt x="127" y="2"/>
                    <a:pt x="123" y="0"/>
                    <a:pt x="121" y="3"/>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146" name="Google Shape;2146;p71"/>
            <p:cNvSpPr/>
            <p:nvPr/>
          </p:nvSpPr>
          <p:spPr>
            <a:xfrm>
              <a:off x="13296900" y="-1462087"/>
              <a:ext cx="384322" cy="395002"/>
            </a:xfrm>
            <a:custGeom>
              <a:avLst/>
              <a:gdLst/>
              <a:ahLst/>
              <a:cxnLst/>
              <a:rect l="l" t="t" r="r" b="b"/>
              <a:pathLst>
                <a:path w="169" h="174" extrusionOk="0">
                  <a:moveTo>
                    <a:pt x="168" y="60"/>
                  </a:moveTo>
                  <a:cubicBezTo>
                    <a:pt x="167" y="74"/>
                    <a:pt x="162" y="88"/>
                    <a:pt x="157" y="101"/>
                  </a:cubicBezTo>
                  <a:cubicBezTo>
                    <a:pt x="152" y="114"/>
                    <a:pt x="146" y="127"/>
                    <a:pt x="138" y="138"/>
                  </a:cubicBezTo>
                  <a:cubicBezTo>
                    <a:pt x="132" y="149"/>
                    <a:pt x="123" y="158"/>
                    <a:pt x="113" y="165"/>
                  </a:cubicBezTo>
                  <a:cubicBezTo>
                    <a:pt x="108" y="168"/>
                    <a:pt x="103" y="172"/>
                    <a:pt x="97" y="174"/>
                  </a:cubicBezTo>
                  <a:cubicBezTo>
                    <a:pt x="95" y="174"/>
                    <a:pt x="92" y="174"/>
                    <a:pt x="91" y="173"/>
                  </a:cubicBezTo>
                  <a:cubicBezTo>
                    <a:pt x="90" y="173"/>
                    <a:pt x="89" y="172"/>
                    <a:pt x="89" y="171"/>
                  </a:cubicBezTo>
                  <a:cubicBezTo>
                    <a:pt x="76" y="152"/>
                    <a:pt x="74" y="126"/>
                    <a:pt x="84" y="104"/>
                  </a:cubicBezTo>
                  <a:cubicBezTo>
                    <a:pt x="92" y="89"/>
                    <a:pt x="105" y="77"/>
                    <a:pt x="121" y="70"/>
                  </a:cubicBezTo>
                  <a:cubicBezTo>
                    <a:pt x="111" y="69"/>
                    <a:pt x="100" y="68"/>
                    <a:pt x="90" y="67"/>
                  </a:cubicBezTo>
                  <a:cubicBezTo>
                    <a:pt x="83" y="66"/>
                    <a:pt x="72" y="64"/>
                    <a:pt x="70" y="55"/>
                  </a:cubicBezTo>
                  <a:cubicBezTo>
                    <a:pt x="68" y="60"/>
                    <a:pt x="65" y="64"/>
                    <a:pt x="61" y="69"/>
                  </a:cubicBezTo>
                  <a:cubicBezTo>
                    <a:pt x="68" y="74"/>
                    <a:pt x="71" y="83"/>
                    <a:pt x="69" y="92"/>
                  </a:cubicBezTo>
                  <a:cubicBezTo>
                    <a:pt x="67" y="101"/>
                    <a:pt x="60" y="107"/>
                    <a:pt x="51" y="109"/>
                  </a:cubicBezTo>
                  <a:cubicBezTo>
                    <a:pt x="54" y="122"/>
                    <a:pt x="54" y="136"/>
                    <a:pt x="45" y="147"/>
                  </a:cubicBezTo>
                  <a:cubicBezTo>
                    <a:pt x="37" y="157"/>
                    <a:pt x="22" y="160"/>
                    <a:pt x="12" y="152"/>
                  </a:cubicBezTo>
                  <a:cubicBezTo>
                    <a:pt x="11" y="151"/>
                    <a:pt x="10" y="150"/>
                    <a:pt x="11" y="149"/>
                  </a:cubicBezTo>
                  <a:cubicBezTo>
                    <a:pt x="0" y="139"/>
                    <a:pt x="0" y="120"/>
                    <a:pt x="1" y="106"/>
                  </a:cubicBezTo>
                  <a:cubicBezTo>
                    <a:pt x="2" y="70"/>
                    <a:pt x="12" y="27"/>
                    <a:pt x="46" y="7"/>
                  </a:cubicBezTo>
                  <a:cubicBezTo>
                    <a:pt x="53" y="3"/>
                    <a:pt x="62" y="0"/>
                    <a:pt x="70" y="5"/>
                  </a:cubicBezTo>
                  <a:cubicBezTo>
                    <a:pt x="76" y="9"/>
                    <a:pt x="78" y="16"/>
                    <a:pt x="79" y="22"/>
                  </a:cubicBezTo>
                  <a:cubicBezTo>
                    <a:pt x="79" y="28"/>
                    <a:pt x="78" y="34"/>
                    <a:pt x="76" y="40"/>
                  </a:cubicBezTo>
                  <a:cubicBezTo>
                    <a:pt x="80" y="37"/>
                    <a:pt x="84" y="35"/>
                    <a:pt x="88" y="33"/>
                  </a:cubicBezTo>
                  <a:cubicBezTo>
                    <a:pt x="109" y="23"/>
                    <a:pt x="132" y="19"/>
                    <a:pt x="156" y="21"/>
                  </a:cubicBezTo>
                  <a:cubicBezTo>
                    <a:pt x="158" y="21"/>
                    <a:pt x="159" y="23"/>
                    <a:pt x="158" y="25"/>
                  </a:cubicBezTo>
                  <a:cubicBezTo>
                    <a:pt x="166" y="35"/>
                    <a:pt x="169" y="47"/>
                    <a:pt x="168" y="60"/>
                  </a:cubicBezTo>
                  <a:close/>
                </a:path>
              </a:pathLst>
            </a:custGeom>
            <a:solidFill>
              <a:srgbClr val="C98D7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147" name="Google Shape;2147;p71"/>
            <p:cNvSpPr/>
            <p:nvPr/>
          </p:nvSpPr>
          <p:spPr>
            <a:xfrm>
              <a:off x="13446125" y="-1425575"/>
              <a:ext cx="193635" cy="332018"/>
            </a:xfrm>
            <a:custGeom>
              <a:avLst/>
              <a:gdLst/>
              <a:ahLst/>
              <a:cxnLst/>
              <a:rect l="l" t="t" r="r" b="b"/>
              <a:pathLst>
                <a:path w="85" h="146" extrusionOk="0">
                  <a:moveTo>
                    <a:pt x="82" y="0"/>
                  </a:moveTo>
                  <a:cubicBezTo>
                    <a:pt x="61" y="0"/>
                    <a:pt x="40" y="5"/>
                    <a:pt x="21" y="15"/>
                  </a:cubicBezTo>
                  <a:cubicBezTo>
                    <a:pt x="12" y="19"/>
                    <a:pt x="3" y="24"/>
                    <a:pt x="2" y="34"/>
                  </a:cubicBezTo>
                  <a:cubicBezTo>
                    <a:pt x="0" y="44"/>
                    <a:pt x="8" y="50"/>
                    <a:pt x="17" y="52"/>
                  </a:cubicBezTo>
                  <a:cubicBezTo>
                    <a:pt x="23" y="53"/>
                    <a:pt x="29" y="53"/>
                    <a:pt x="36" y="54"/>
                  </a:cubicBezTo>
                  <a:cubicBezTo>
                    <a:pt x="39" y="54"/>
                    <a:pt x="43" y="55"/>
                    <a:pt x="47" y="55"/>
                  </a:cubicBezTo>
                  <a:cubicBezTo>
                    <a:pt x="19" y="74"/>
                    <a:pt x="6" y="109"/>
                    <a:pt x="13" y="143"/>
                  </a:cubicBezTo>
                  <a:cubicBezTo>
                    <a:pt x="14" y="146"/>
                    <a:pt x="20" y="145"/>
                    <a:pt x="19" y="141"/>
                  </a:cubicBezTo>
                  <a:cubicBezTo>
                    <a:pt x="11" y="107"/>
                    <a:pt x="27" y="72"/>
                    <a:pt x="57" y="55"/>
                  </a:cubicBezTo>
                  <a:cubicBezTo>
                    <a:pt x="60" y="54"/>
                    <a:pt x="58" y="50"/>
                    <a:pt x="56" y="50"/>
                  </a:cubicBezTo>
                  <a:cubicBezTo>
                    <a:pt x="49" y="49"/>
                    <a:pt x="43" y="49"/>
                    <a:pt x="37" y="48"/>
                  </a:cubicBezTo>
                  <a:cubicBezTo>
                    <a:pt x="31" y="48"/>
                    <a:pt x="24" y="48"/>
                    <a:pt x="18" y="46"/>
                  </a:cubicBezTo>
                  <a:cubicBezTo>
                    <a:pt x="13" y="45"/>
                    <a:pt x="7" y="42"/>
                    <a:pt x="7" y="36"/>
                  </a:cubicBezTo>
                  <a:cubicBezTo>
                    <a:pt x="7" y="30"/>
                    <a:pt x="12" y="26"/>
                    <a:pt x="16" y="23"/>
                  </a:cubicBezTo>
                  <a:cubicBezTo>
                    <a:pt x="36" y="11"/>
                    <a:pt x="59" y="6"/>
                    <a:pt x="82" y="5"/>
                  </a:cubicBezTo>
                  <a:cubicBezTo>
                    <a:pt x="85" y="5"/>
                    <a:pt x="85" y="0"/>
                    <a:pt x="82"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148" name="Google Shape;2148;p71"/>
            <p:cNvSpPr/>
            <p:nvPr/>
          </p:nvSpPr>
          <p:spPr>
            <a:xfrm>
              <a:off x="13361988" y="-1444625"/>
              <a:ext cx="79315" cy="136446"/>
            </a:xfrm>
            <a:custGeom>
              <a:avLst/>
              <a:gdLst/>
              <a:ahLst/>
              <a:cxnLst/>
              <a:rect l="l" t="t" r="r" b="b"/>
              <a:pathLst>
                <a:path w="35" h="60" extrusionOk="0">
                  <a:moveTo>
                    <a:pt x="30" y="54"/>
                  </a:moveTo>
                  <a:cubicBezTo>
                    <a:pt x="27" y="54"/>
                    <a:pt x="25" y="52"/>
                    <a:pt x="23" y="50"/>
                  </a:cubicBezTo>
                  <a:cubicBezTo>
                    <a:pt x="22" y="48"/>
                    <a:pt x="20" y="47"/>
                    <a:pt x="18" y="45"/>
                  </a:cubicBezTo>
                  <a:cubicBezTo>
                    <a:pt x="15" y="41"/>
                    <a:pt x="13" y="37"/>
                    <a:pt x="11" y="32"/>
                  </a:cubicBezTo>
                  <a:cubicBezTo>
                    <a:pt x="7" y="23"/>
                    <a:pt x="5" y="14"/>
                    <a:pt x="6" y="4"/>
                  </a:cubicBezTo>
                  <a:cubicBezTo>
                    <a:pt x="7" y="0"/>
                    <a:pt x="1" y="0"/>
                    <a:pt x="1" y="4"/>
                  </a:cubicBezTo>
                  <a:cubicBezTo>
                    <a:pt x="0" y="16"/>
                    <a:pt x="2" y="27"/>
                    <a:pt x="7" y="37"/>
                  </a:cubicBezTo>
                  <a:cubicBezTo>
                    <a:pt x="10" y="42"/>
                    <a:pt x="13" y="47"/>
                    <a:pt x="17" y="51"/>
                  </a:cubicBezTo>
                  <a:cubicBezTo>
                    <a:pt x="20" y="55"/>
                    <a:pt x="25" y="60"/>
                    <a:pt x="31" y="59"/>
                  </a:cubicBezTo>
                  <a:cubicBezTo>
                    <a:pt x="35" y="59"/>
                    <a:pt x="33" y="53"/>
                    <a:pt x="30" y="54"/>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149" name="Google Shape;2149;p71"/>
            <p:cNvSpPr/>
            <p:nvPr/>
          </p:nvSpPr>
          <p:spPr>
            <a:xfrm>
              <a:off x="13298488" y="-1360487"/>
              <a:ext cx="119078" cy="152364"/>
            </a:xfrm>
            <a:custGeom>
              <a:avLst/>
              <a:gdLst/>
              <a:ahLst/>
              <a:cxnLst/>
              <a:rect l="l" t="t" r="r" b="b"/>
              <a:pathLst>
                <a:path w="52" h="67" extrusionOk="0">
                  <a:moveTo>
                    <a:pt x="49" y="61"/>
                  </a:moveTo>
                  <a:cubicBezTo>
                    <a:pt x="23" y="54"/>
                    <a:pt x="6" y="30"/>
                    <a:pt x="6" y="3"/>
                  </a:cubicBezTo>
                  <a:cubicBezTo>
                    <a:pt x="6" y="0"/>
                    <a:pt x="1" y="0"/>
                    <a:pt x="1" y="3"/>
                  </a:cubicBezTo>
                  <a:cubicBezTo>
                    <a:pt x="0" y="32"/>
                    <a:pt x="19" y="59"/>
                    <a:pt x="47" y="66"/>
                  </a:cubicBezTo>
                  <a:cubicBezTo>
                    <a:pt x="51" y="67"/>
                    <a:pt x="52" y="62"/>
                    <a:pt x="49" y="61"/>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150" name="Google Shape;2150;p71"/>
            <p:cNvSpPr/>
            <p:nvPr/>
          </p:nvSpPr>
          <p:spPr>
            <a:xfrm>
              <a:off x="13274675" y="-1236662"/>
              <a:ext cx="90488" cy="126905"/>
            </a:xfrm>
            <a:custGeom>
              <a:avLst/>
              <a:gdLst/>
              <a:ahLst/>
              <a:cxnLst/>
              <a:rect l="l" t="t" r="r" b="b"/>
              <a:pathLst>
                <a:path w="40" h="56" extrusionOk="0">
                  <a:moveTo>
                    <a:pt x="37" y="50"/>
                  </a:moveTo>
                  <a:cubicBezTo>
                    <a:pt x="20" y="40"/>
                    <a:pt x="8" y="23"/>
                    <a:pt x="6" y="4"/>
                  </a:cubicBezTo>
                  <a:cubicBezTo>
                    <a:pt x="5" y="0"/>
                    <a:pt x="0" y="2"/>
                    <a:pt x="0" y="5"/>
                  </a:cubicBezTo>
                  <a:cubicBezTo>
                    <a:pt x="3" y="26"/>
                    <a:pt x="16" y="44"/>
                    <a:pt x="34" y="55"/>
                  </a:cubicBezTo>
                  <a:cubicBezTo>
                    <a:pt x="37" y="56"/>
                    <a:pt x="40" y="51"/>
                    <a:pt x="37" y="5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151" name="Google Shape;2151;p71"/>
            <p:cNvSpPr/>
            <p:nvPr/>
          </p:nvSpPr>
          <p:spPr>
            <a:xfrm>
              <a:off x="13873163" y="1446213"/>
              <a:ext cx="1449388" cy="509588"/>
            </a:xfrm>
            <a:custGeom>
              <a:avLst/>
              <a:gdLst/>
              <a:ahLst/>
              <a:cxnLst/>
              <a:rect l="l" t="t" r="r" b="b"/>
              <a:pathLst>
                <a:path w="913" h="321" extrusionOk="0">
                  <a:moveTo>
                    <a:pt x="43" y="72"/>
                  </a:moveTo>
                  <a:lnTo>
                    <a:pt x="0" y="321"/>
                  </a:lnTo>
                  <a:lnTo>
                    <a:pt x="913" y="321"/>
                  </a:lnTo>
                  <a:lnTo>
                    <a:pt x="893" y="0"/>
                  </a:lnTo>
                  <a:lnTo>
                    <a:pt x="43" y="72"/>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152" name="Google Shape;2152;p71"/>
            <p:cNvSpPr/>
            <p:nvPr/>
          </p:nvSpPr>
          <p:spPr>
            <a:xfrm>
              <a:off x="13317538" y="-504825"/>
              <a:ext cx="2662857" cy="2217912"/>
            </a:xfrm>
            <a:custGeom>
              <a:avLst/>
              <a:gdLst/>
              <a:ahLst/>
              <a:cxnLst/>
              <a:rect l="l" t="t" r="r" b="b"/>
              <a:pathLst>
                <a:path w="1173" h="977" extrusionOk="0">
                  <a:moveTo>
                    <a:pt x="1170" y="308"/>
                  </a:moveTo>
                  <a:cubicBezTo>
                    <a:pt x="1168" y="324"/>
                    <a:pt x="1160" y="339"/>
                    <a:pt x="1149" y="351"/>
                  </a:cubicBezTo>
                  <a:cubicBezTo>
                    <a:pt x="1138" y="364"/>
                    <a:pt x="1124" y="373"/>
                    <a:pt x="1110" y="381"/>
                  </a:cubicBezTo>
                  <a:cubicBezTo>
                    <a:pt x="1094" y="390"/>
                    <a:pt x="1077" y="398"/>
                    <a:pt x="1060" y="406"/>
                  </a:cubicBezTo>
                  <a:cubicBezTo>
                    <a:pt x="995" y="437"/>
                    <a:pt x="926" y="461"/>
                    <a:pt x="855" y="479"/>
                  </a:cubicBezTo>
                  <a:cubicBezTo>
                    <a:pt x="856" y="480"/>
                    <a:pt x="856" y="482"/>
                    <a:pt x="856" y="483"/>
                  </a:cubicBezTo>
                  <a:cubicBezTo>
                    <a:pt x="867" y="540"/>
                    <a:pt x="876" y="597"/>
                    <a:pt x="885" y="655"/>
                  </a:cubicBezTo>
                  <a:cubicBezTo>
                    <a:pt x="889" y="683"/>
                    <a:pt x="893" y="712"/>
                    <a:pt x="897" y="740"/>
                  </a:cubicBezTo>
                  <a:cubicBezTo>
                    <a:pt x="900" y="767"/>
                    <a:pt x="905" y="795"/>
                    <a:pt x="904" y="822"/>
                  </a:cubicBezTo>
                  <a:cubicBezTo>
                    <a:pt x="904" y="835"/>
                    <a:pt x="902" y="848"/>
                    <a:pt x="897" y="860"/>
                  </a:cubicBezTo>
                  <a:cubicBezTo>
                    <a:pt x="893" y="871"/>
                    <a:pt x="887" y="880"/>
                    <a:pt x="880" y="889"/>
                  </a:cubicBezTo>
                  <a:cubicBezTo>
                    <a:pt x="864" y="908"/>
                    <a:pt x="843" y="922"/>
                    <a:pt x="823" y="934"/>
                  </a:cubicBezTo>
                  <a:cubicBezTo>
                    <a:pt x="778" y="960"/>
                    <a:pt x="728" y="974"/>
                    <a:pt x="677" y="976"/>
                  </a:cubicBezTo>
                  <a:cubicBezTo>
                    <a:pt x="624" y="977"/>
                    <a:pt x="570" y="967"/>
                    <a:pt x="517" y="958"/>
                  </a:cubicBezTo>
                  <a:cubicBezTo>
                    <a:pt x="491" y="953"/>
                    <a:pt x="464" y="950"/>
                    <a:pt x="437" y="948"/>
                  </a:cubicBezTo>
                  <a:cubicBezTo>
                    <a:pt x="423" y="947"/>
                    <a:pt x="409" y="947"/>
                    <a:pt x="396" y="948"/>
                  </a:cubicBezTo>
                  <a:cubicBezTo>
                    <a:pt x="382" y="948"/>
                    <a:pt x="368" y="950"/>
                    <a:pt x="354" y="952"/>
                  </a:cubicBezTo>
                  <a:cubicBezTo>
                    <a:pt x="330" y="955"/>
                    <a:pt x="304" y="957"/>
                    <a:pt x="281" y="947"/>
                  </a:cubicBezTo>
                  <a:cubicBezTo>
                    <a:pt x="260" y="937"/>
                    <a:pt x="246" y="919"/>
                    <a:pt x="245" y="896"/>
                  </a:cubicBezTo>
                  <a:cubicBezTo>
                    <a:pt x="244" y="870"/>
                    <a:pt x="257" y="846"/>
                    <a:pt x="267" y="823"/>
                  </a:cubicBezTo>
                  <a:cubicBezTo>
                    <a:pt x="272" y="811"/>
                    <a:pt x="276" y="798"/>
                    <a:pt x="277" y="784"/>
                  </a:cubicBezTo>
                  <a:cubicBezTo>
                    <a:pt x="278" y="771"/>
                    <a:pt x="274" y="760"/>
                    <a:pt x="269" y="748"/>
                  </a:cubicBezTo>
                  <a:cubicBezTo>
                    <a:pt x="264" y="738"/>
                    <a:pt x="258" y="728"/>
                    <a:pt x="255" y="717"/>
                  </a:cubicBezTo>
                  <a:cubicBezTo>
                    <a:pt x="252" y="707"/>
                    <a:pt x="251" y="696"/>
                    <a:pt x="255" y="685"/>
                  </a:cubicBezTo>
                  <a:cubicBezTo>
                    <a:pt x="260" y="666"/>
                    <a:pt x="277" y="647"/>
                    <a:pt x="275" y="626"/>
                  </a:cubicBezTo>
                  <a:cubicBezTo>
                    <a:pt x="274" y="613"/>
                    <a:pt x="265" y="602"/>
                    <a:pt x="261" y="590"/>
                  </a:cubicBezTo>
                  <a:cubicBezTo>
                    <a:pt x="256" y="579"/>
                    <a:pt x="253" y="566"/>
                    <a:pt x="251" y="554"/>
                  </a:cubicBezTo>
                  <a:cubicBezTo>
                    <a:pt x="248" y="534"/>
                    <a:pt x="249" y="514"/>
                    <a:pt x="254" y="495"/>
                  </a:cubicBezTo>
                  <a:cubicBezTo>
                    <a:pt x="234" y="486"/>
                    <a:pt x="215" y="476"/>
                    <a:pt x="198" y="463"/>
                  </a:cubicBezTo>
                  <a:cubicBezTo>
                    <a:pt x="165" y="439"/>
                    <a:pt x="137" y="409"/>
                    <a:pt x="115" y="375"/>
                  </a:cubicBezTo>
                  <a:cubicBezTo>
                    <a:pt x="94" y="341"/>
                    <a:pt x="80" y="304"/>
                    <a:pt x="73" y="265"/>
                  </a:cubicBezTo>
                  <a:cubicBezTo>
                    <a:pt x="59" y="273"/>
                    <a:pt x="38" y="269"/>
                    <a:pt x="29" y="255"/>
                  </a:cubicBezTo>
                  <a:cubicBezTo>
                    <a:pt x="20" y="243"/>
                    <a:pt x="22" y="225"/>
                    <a:pt x="31" y="214"/>
                  </a:cubicBezTo>
                  <a:cubicBezTo>
                    <a:pt x="23" y="214"/>
                    <a:pt x="15" y="209"/>
                    <a:pt x="10" y="202"/>
                  </a:cubicBezTo>
                  <a:cubicBezTo>
                    <a:pt x="2" y="192"/>
                    <a:pt x="0" y="179"/>
                    <a:pt x="3" y="167"/>
                  </a:cubicBezTo>
                  <a:cubicBezTo>
                    <a:pt x="6" y="155"/>
                    <a:pt x="13" y="144"/>
                    <a:pt x="20" y="134"/>
                  </a:cubicBezTo>
                  <a:cubicBezTo>
                    <a:pt x="28" y="124"/>
                    <a:pt x="36" y="114"/>
                    <a:pt x="44" y="104"/>
                  </a:cubicBezTo>
                  <a:cubicBezTo>
                    <a:pt x="62" y="84"/>
                    <a:pt x="80" y="66"/>
                    <a:pt x="100" y="49"/>
                  </a:cubicBezTo>
                  <a:cubicBezTo>
                    <a:pt x="110" y="41"/>
                    <a:pt x="120" y="33"/>
                    <a:pt x="130" y="25"/>
                  </a:cubicBezTo>
                  <a:cubicBezTo>
                    <a:pt x="141" y="18"/>
                    <a:pt x="151" y="9"/>
                    <a:pt x="163" y="4"/>
                  </a:cubicBezTo>
                  <a:cubicBezTo>
                    <a:pt x="173" y="0"/>
                    <a:pt x="185" y="0"/>
                    <a:pt x="192" y="9"/>
                  </a:cubicBezTo>
                  <a:cubicBezTo>
                    <a:pt x="196" y="14"/>
                    <a:pt x="197" y="20"/>
                    <a:pt x="196" y="25"/>
                  </a:cubicBezTo>
                  <a:cubicBezTo>
                    <a:pt x="205" y="25"/>
                    <a:pt x="214" y="29"/>
                    <a:pt x="218" y="37"/>
                  </a:cubicBezTo>
                  <a:cubicBezTo>
                    <a:pt x="223" y="46"/>
                    <a:pt x="222" y="57"/>
                    <a:pt x="216" y="65"/>
                  </a:cubicBezTo>
                  <a:cubicBezTo>
                    <a:pt x="230" y="67"/>
                    <a:pt x="244" y="72"/>
                    <a:pt x="256" y="79"/>
                  </a:cubicBezTo>
                  <a:cubicBezTo>
                    <a:pt x="281" y="94"/>
                    <a:pt x="302" y="115"/>
                    <a:pt x="314" y="142"/>
                  </a:cubicBezTo>
                  <a:cubicBezTo>
                    <a:pt x="326" y="168"/>
                    <a:pt x="330" y="198"/>
                    <a:pt x="324" y="227"/>
                  </a:cubicBezTo>
                  <a:cubicBezTo>
                    <a:pt x="335" y="228"/>
                    <a:pt x="345" y="231"/>
                    <a:pt x="355" y="235"/>
                  </a:cubicBezTo>
                  <a:cubicBezTo>
                    <a:pt x="392" y="250"/>
                    <a:pt x="457" y="311"/>
                    <a:pt x="469" y="308"/>
                  </a:cubicBezTo>
                  <a:cubicBezTo>
                    <a:pt x="512" y="298"/>
                    <a:pt x="557" y="301"/>
                    <a:pt x="598" y="316"/>
                  </a:cubicBezTo>
                  <a:cubicBezTo>
                    <a:pt x="603" y="313"/>
                    <a:pt x="607" y="310"/>
                    <a:pt x="612" y="307"/>
                  </a:cubicBezTo>
                  <a:cubicBezTo>
                    <a:pt x="644" y="289"/>
                    <a:pt x="679" y="275"/>
                    <a:pt x="715" y="268"/>
                  </a:cubicBezTo>
                  <a:cubicBezTo>
                    <a:pt x="733" y="264"/>
                    <a:pt x="752" y="262"/>
                    <a:pt x="770" y="261"/>
                  </a:cubicBezTo>
                  <a:cubicBezTo>
                    <a:pt x="789" y="260"/>
                    <a:pt x="808" y="263"/>
                    <a:pt x="828" y="262"/>
                  </a:cubicBezTo>
                  <a:cubicBezTo>
                    <a:pt x="837" y="262"/>
                    <a:pt x="846" y="260"/>
                    <a:pt x="855" y="257"/>
                  </a:cubicBezTo>
                  <a:cubicBezTo>
                    <a:pt x="864" y="254"/>
                    <a:pt x="871" y="249"/>
                    <a:pt x="879" y="243"/>
                  </a:cubicBezTo>
                  <a:cubicBezTo>
                    <a:pt x="892" y="232"/>
                    <a:pt x="905" y="219"/>
                    <a:pt x="919" y="208"/>
                  </a:cubicBezTo>
                  <a:cubicBezTo>
                    <a:pt x="947" y="186"/>
                    <a:pt x="979" y="170"/>
                    <a:pt x="1014" y="162"/>
                  </a:cubicBezTo>
                  <a:cubicBezTo>
                    <a:pt x="1031" y="158"/>
                    <a:pt x="1048" y="156"/>
                    <a:pt x="1066" y="156"/>
                  </a:cubicBezTo>
                  <a:cubicBezTo>
                    <a:pt x="1082" y="157"/>
                    <a:pt x="1099" y="159"/>
                    <a:pt x="1114" y="166"/>
                  </a:cubicBezTo>
                  <a:cubicBezTo>
                    <a:pt x="1129" y="173"/>
                    <a:pt x="1141" y="185"/>
                    <a:pt x="1148" y="200"/>
                  </a:cubicBezTo>
                  <a:cubicBezTo>
                    <a:pt x="1156" y="216"/>
                    <a:pt x="1160" y="233"/>
                    <a:pt x="1164" y="250"/>
                  </a:cubicBezTo>
                  <a:cubicBezTo>
                    <a:pt x="1169" y="269"/>
                    <a:pt x="1173" y="289"/>
                    <a:pt x="1170" y="308"/>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153" name="Google Shape;2153;p71"/>
            <p:cNvSpPr/>
            <p:nvPr/>
          </p:nvSpPr>
          <p:spPr>
            <a:xfrm>
              <a:off x="13419138" y="-398463"/>
              <a:ext cx="332018" cy="301399"/>
            </a:xfrm>
            <a:custGeom>
              <a:avLst/>
              <a:gdLst/>
              <a:ahLst/>
              <a:cxnLst/>
              <a:rect l="l" t="t" r="r" b="b"/>
              <a:pathLst>
                <a:path w="146" h="133" extrusionOk="0">
                  <a:moveTo>
                    <a:pt x="140" y="2"/>
                  </a:moveTo>
                  <a:cubicBezTo>
                    <a:pt x="97" y="25"/>
                    <a:pt x="58" y="57"/>
                    <a:pt x="27" y="94"/>
                  </a:cubicBezTo>
                  <a:cubicBezTo>
                    <a:pt x="18" y="105"/>
                    <a:pt x="10" y="116"/>
                    <a:pt x="2" y="128"/>
                  </a:cubicBezTo>
                  <a:cubicBezTo>
                    <a:pt x="0" y="131"/>
                    <a:pt x="5" y="133"/>
                    <a:pt x="7" y="130"/>
                  </a:cubicBezTo>
                  <a:cubicBezTo>
                    <a:pt x="34" y="90"/>
                    <a:pt x="68" y="55"/>
                    <a:pt x="108" y="28"/>
                  </a:cubicBezTo>
                  <a:cubicBezTo>
                    <a:pt x="119" y="20"/>
                    <a:pt x="131" y="13"/>
                    <a:pt x="143" y="7"/>
                  </a:cubicBezTo>
                  <a:cubicBezTo>
                    <a:pt x="146" y="5"/>
                    <a:pt x="143" y="0"/>
                    <a:pt x="140" y="2"/>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154" name="Google Shape;2154;p71"/>
            <p:cNvSpPr/>
            <p:nvPr/>
          </p:nvSpPr>
          <p:spPr>
            <a:xfrm>
              <a:off x="13496925" y="-328612"/>
              <a:ext cx="260152" cy="366768"/>
            </a:xfrm>
            <a:custGeom>
              <a:avLst/>
              <a:gdLst/>
              <a:ahLst/>
              <a:cxnLst/>
              <a:rect l="l" t="t" r="r" b="b"/>
              <a:pathLst>
                <a:path w="115" h="161" extrusionOk="0">
                  <a:moveTo>
                    <a:pt x="108" y="3"/>
                  </a:moveTo>
                  <a:cubicBezTo>
                    <a:pt x="74" y="37"/>
                    <a:pt x="45" y="76"/>
                    <a:pt x="20" y="118"/>
                  </a:cubicBezTo>
                  <a:cubicBezTo>
                    <a:pt x="14" y="130"/>
                    <a:pt x="7" y="142"/>
                    <a:pt x="1" y="155"/>
                  </a:cubicBezTo>
                  <a:cubicBezTo>
                    <a:pt x="0" y="158"/>
                    <a:pt x="5" y="161"/>
                    <a:pt x="6" y="157"/>
                  </a:cubicBezTo>
                  <a:cubicBezTo>
                    <a:pt x="27" y="114"/>
                    <a:pt x="53" y="73"/>
                    <a:pt x="85" y="37"/>
                  </a:cubicBezTo>
                  <a:cubicBezTo>
                    <a:pt x="94" y="26"/>
                    <a:pt x="103" y="16"/>
                    <a:pt x="112" y="7"/>
                  </a:cubicBezTo>
                  <a:cubicBezTo>
                    <a:pt x="115" y="4"/>
                    <a:pt x="111" y="0"/>
                    <a:pt x="108" y="3"/>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155" name="Google Shape;2155;p71"/>
            <p:cNvSpPr/>
            <p:nvPr/>
          </p:nvSpPr>
          <p:spPr>
            <a:xfrm>
              <a:off x="13714413" y="-187325"/>
              <a:ext cx="147558" cy="173133"/>
            </a:xfrm>
            <a:custGeom>
              <a:avLst/>
              <a:gdLst/>
              <a:ahLst/>
              <a:cxnLst/>
              <a:rect l="l" t="t" r="r" b="b"/>
              <a:pathLst>
                <a:path w="65" h="76" extrusionOk="0">
                  <a:moveTo>
                    <a:pt x="58" y="10"/>
                  </a:moveTo>
                  <a:cubicBezTo>
                    <a:pt x="50" y="3"/>
                    <a:pt x="34" y="0"/>
                    <a:pt x="26" y="10"/>
                  </a:cubicBezTo>
                  <a:cubicBezTo>
                    <a:pt x="20" y="18"/>
                    <a:pt x="13" y="26"/>
                    <a:pt x="7" y="34"/>
                  </a:cubicBezTo>
                  <a:cubicBezTo>
                    <a:pt x="3" y="39"/>
                    <a:pt x="0" y="43"/>
                    <a:pt x="0" y="50"/>
                  </a:cubicBezTo>
                  <a:cubicBezTo>
                    <a:pt x="0" y="55"/>
                    <a:pt x="3" y="62"/>
                    <a:pt x="7" y="66"/>
                  </a:cubicBezTo>
                  <a:cubicBezTo>
                    <a:pt x="15" y="73"/>
                    <a:pt x="31" y="76"/>
                    <a:pt x="39" y="66"/>
                  </a:cubicBezTo>
                  <a:cubicBezTo>
                    <a:pt x="46" y="58"/>
                    <a:pt x="52" y="50"/>
                    <a:pt x="58" y="42"/>
                  </a:cubicBezTo>
                  <a:cubicBezTo>
                    <a:pt x="62" y="37"/>
                    <a:pt x="65" y="33"/>
                    <a:pt x="65" y="26"/>
                  </a:cubicBezTo>
                  <a:cubicBezTo>
                    <a:pt x="65" y="21"/>
                    <a:pt x="62" y="14"/>
                    <a:pt x="58" y="10"/>
                  </a:cubicBez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156" name="Google Shape;2156;p71"/>
            <p:cNvSpPr/>
            <p:nvPr/>
          </p:nvSpPr>
          <p:spPr>
            <a:xfrm>
              <a:off x="13589000" y="114300"/>
              <a:ext cx="155448" cy="193635"/>
            </a:xfrm>
            <a:custGeom>
              <a:avLst/>
              <a:gdLst/>
              <a:ahLst/>
              <a:cxnLst/>
              <a:rect l="l" t="t" r="r" b="b"/>
              <a:pathLst>
                <a:path w="68" h="85" extrusionOk="0">
                  <a:moveTo>
                    <a:pt x="62" y="47"/>
                  </a:moveTo>
                  <a:cubicBezTo>
                    <a:pt x="56" y="36"/>
                    <a:pt x="51" y="25"/>
                    <a:pt x="45" y="14"/>
                  </a:cubicBezTo>
                  <a:cubicBezTo>
                    <a:pt x="39" y="4"/>
                    <a:pt x="24" y="0"/>
                    <a:pt x="14" y="6"/>
                  </a:cubicBezTo>
                  <a:cubicBezTo>
                    <a:pt x="3" y="13"/>
                    <a:pt x="0" y="26"/>
                    <a:pt x="6" y="37"/>
                  </a:cubicBezTo>
                  <a:cubicBezTo>
                    <a:pt x="11" y="48"/>
                    <a:pt x="17" y="59"/>
                    <a:pt x="23" y="70"/>
                  </a:cubicBezTo>
                  <a:cubicBezTo>
                    <a:pt x="28" y="81"/>
                    <a:pt x="44" y="85"/>
                    <a:pt x="54" y="79"/>
                  </a:cubicBezTo>
                  <a:cubicBezTo>
                    <a:pt x="65" y="72"/>
                    <a:pt x="68" y="59"/>
                    <a:pt x="62" y="47"/>
                  </a:cubicBez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157" name="Google Shape;2157;p71"/>
            <p:cNvSpPr/>
            <p:nvPr/>
          </p:nvSpPr>
          <p:spPr>
            <a:xfrm>
              <a:off x="13908088" y="53975"/>
              <a:ext cx="188750" cy="152364"/>
            </a:xfrm>
            <a:custGeom>
              <a:avLst/>
              <a:gdLst/>
              <a:ahLst/>
              <a:cxnLst/>
              <a:rect l="l" t="t" r="r" b="b"/>
              <a:pathLst>
                <a:path w="83" h="67" extrusionOk="0">
                  <a:moveTo>
                    <a:pt x="64" y="19"/>
                  </a:moveTo>
                  <a:cubicBezTo>
                    <a:pt x="53" y="14"/>
                    <a:pt x="42" y="9"/>
                    <a:pt x="31" y="5"/>
                  </a:cubicBezTo>
                  <a:cubicBezTo>
                    <a:pt x="20" y="0"/>
                    <a:pt x="5" y="10"/>
                    <a:pt x="3" y="21"/>
                  </a:cubicBezTo>
                  <a:cubicBezTo>
                    <a:pt x="0" y="34"/>
                    <a:pt x="7" y="44"/>
                    <a:pt x="19" y="49"/>
                  </a:cubicBezTo>
                  <a:cubicBezTo>
                    <a:pt x="30" y="53"/>
                    <a:pt x="41" y="58"/>
                    <a:pt x="52" y="63"/>
                  </a:cubicBezTo>
                  <a:cubicBezTo>
                    <a:pt x="63" y="67"/>
                    <a:pt x="77" y="58"/>
                    <a:pt x="80" y="47"/>
                  </a:cubicBezTo>
                  <a:cubicBezTo>
                    <a:pt x="83" y="33"/>
                    <a:pt x="76" y="24"/>
                    <a:pt x="64" y="19"/>
                  </a:cubicBez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158" name="Google Shape;2158;p71"/>
            <p:cNvSpPr/>
            <p:nvPr/>
          </p:nvSpPr>
          <p:spPr>
            <a:xfrm>
              <a:off x="13823950" y="280988"/>
              <a:ext cx="120737" cy="191949"/>
            </a:xfrm>
            <a:custGeom>
              <a:avLst/>
              <a:gdLst/>
              <a:ahLst/>
              <a:cxnLst/>
              <a:rect l="l" t="t" r="r" b="b"/>
              <a:pathLst>
                <a:path w="53" h="85" extrusionOk="0">
                  <a:moveTo>
                    <a:pt x="52" y="61"/>
                  </a:moveTo>
                  <a:cubicBezTo>
                    <a:pt x="50" y="49"/>
                    <a:pt x="49" y="36"/>
                    <a:pt x="47" y="23"/>
                  </a:cubicBezTo>
                  <a:cubicBezTo>
                    <a:pt x="46" y="12"/>
                    <a:pt x="38" y="0"/>
                    <a:pt x="24" y="1"/>
                  </a:cubicBezTo>
                  <a:cubicBezTo>
                    <a:pt x="13" y="1"/>
                    <a:pt x="0" y="11"/>
                    <a:pt x="2" y="23"/>
                  </a:cubicBezTo>
                  <a:cubicBezTo>
                    <a:pt x="3" y="36"/>
                    <a:pt x="5" y="49"/>
                    <a:pt x="6" y="61"/>
                  </a:cubicBezTo>
                  <a:cubicBezTo>
                    <a:pt x="8" y="73"/>
                    <a:pt x="16" y="85"/>
                    <a:pt x="29" y="84"/>
                  </a:cubicBezTo>
                  <a:cubicBezTo>
                    <a:pt x="40" y="84"/>
                    <a:pt x="53" y="74"/>
                    <a:pt x="52" y="61"/>
                  </a:cubicBez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159" name="Google Shape;2159;p71"/>
            <p:cNvSpPr/>
            <p:nvPr/>
          </p:nvSpPr>
          <p:spPr>
            <a:xfrm>
              <a:off x="14136688" y="361950"/>
              <a:ext cx="168283" cy="119078"/>
            </a:xfrm>
            <a:custGeom>
              <a:avLst/>
              <a:gdLst/>
              <a:ahLst/>
              <a:cxnLst/>
              <a:rect l="l" t="t" r="r" b="b"/>
              <a:pathLst>
                <a:path w="74" h="52" extrusionOk="0">
                  <a:moveTo>
                    <a:pt x="56" y="7"/>
                  </a:moveTo>
                  <a:cubicBezTo>
                    <a:pt x="47" y="5"/>
                    <a:pt x="39" y="3"/>
                    <a:pt x="31" y="2"/>
                  </a:cubicBezTo>
                  <a:cubicBezTo>
                    <a:pt x="19" y="0"/>
                    <a:pt x="5" y="5"/>
                    <a:pt x="3" y="18"/>
                  </a:cubicBezTo>
                  <a:cubicBezTo>
                    <a:pt x="0" y="29"/>
                    <a:pt x="6" y="43"/>
                    <a:pt x="18" y="46"/>
                  </a:cubicBezTo>
                  <a:cubicBezTo>
                    <a:pt x="27" y="47"/>
                    <a:pt x="35" y="49"/>
                    <a:pt x="44" y="50"/>
                  </a:cubicBezTo>
                  <a:cubicBezTo>
                    <a:pt x="55" y="52"/>
                    <a:pt x="69" y="47"/>
                    <a:pt x="72" y="34"/>
                  </a:cubicBezTo>
                  <a:cubicBezTo>
                    <a:pt x="74" y="23"/>
                    <a:pt x="68" y="9"/>
                    <a:pt x="56" y="7"/>
                  </a:cubicBez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160" name="Google Shape;2160;p71"/>
            <p:cNvSpPr/>
            <p:nvPr/>
          </p:nvSpPr>
          <p:spPr>
            <a:xfrm>
              <a:off x="14036675" y="514350"/>
              <a:ext cx="111042" cy="188750"/>
            </a:xfrm>
            <a:custGeom>
              <a:avLst/>
              <a:gdLst/>
              <a:ahLst/>
              <a:cxnLst/>
              <a:rect l="l" t="t" r="r" b="b"/>
              <a:pathLst>
                <a:path w="49" h="83" extrusionOk="0">
                  <a:moveTo>
                    <a:pt x="46" y="23"/>
                  </a:moveTo>
                  <a:cubicBezTo>
                    <a:pt x="45" y="11"/>
                    <a:pt x="36" y="0"/>
                    <a:pt x="23" y="0"/>
                  </a:cubicBezTo>
                  <a:cubicBezTo>
                    <a:pt x="12" y="1"/>
                    <a:pt x="0" y="10"/>
                    <a:pt x="1" y="23"/>
                  </a:cubicBezTo>
                  <a:cubicBezTo>
                    <a:pt x="1" y="35"/>
                    <a:pt x="2" y="47"/>
                    <a:pt x="3" y="59"/>
                  </a:cubicBezTo>
                  <a:cubicBezTo>
                    <a:pt x="3" y="71"/>
                    <a:pt x="13" y="83"/>
                    <a:pt x="25" y="82"/>
                  </a:cubicBezTo>
                  <a:cubicBezTo>
                    <a:pt x="37" y="81"/>
                    <a:pt x="49" y="72"/>
                    <a:pt x="48" y="59"/>
                  </a:cubicBezTo>
                  <a:cubicBezTo>
                    <a:pt x="47" y="47"/>
                    <a:pt x="47" y="35"/>
                    <a:pt x="46" y="23"/>
                  </a:cubicBez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161" name="Google Shape;2161;p71"/>
            <p:cNvSpPr/>
            <p:nvPr/>
          </p:nvSpPr>
          <p:spPr>
            <a:xfrm>
              <a:off x="13984288" y="809625"/>
              <a:ext cx="146050" cy="184202"/>
            </a:xfrm>
            <a:custGeom>
              <a:avLst/>
              <a:gdLst/>
              <a:ahLst/>
              <a:cxnLst/>
              <a:rect l="l" t="t" r="r" b="b"/>
              <a:pathLst>
                <a:path w="64" h="81" extrusionOk="0">
                  <a:moveTo>
                    <a:pt x="59" y="44"/>
                  </a:moveTo>
                  <a:cubicBezTo>
                    <a:pt x="45" y="14"/>
                    <a:pt x="45" y="14"/>
                    <a:pt x="45" y="14"/>
                  </a:cubicBezTo>
                  <a:cubicBezTo>
                    <a:pt x="40" y="3"/>
                    <a:pt x="23" y="0"/>
                    <a:pt x="14" y="6"/>
                  </a:cubicBezTo>
                  <a:cubicBezTo>
                    <a:pt x="3" y="13"/>
                    <a:pt x="0" y="25"/>
                    <a:pt x="6" y="37"/>
                  </a:cubicBezTo>
                  <a:cubicBezTo>
                    <a:pt x="10" y="47"/>
                    <a:pt x="15" y="57"/>
                    <a:pt x="20" y="67"/>
                  </a:cubicBezTo>
                  <a:cubicBezTo>
                    <a:pt x="25" y="78"/>
                    <a:pt x="41" y="81"/>
                    <a:pt x="51" y="75"/>
                  </a:cubicBezTo>
                  <a:cubicBezTo>
                    <a:pt x="62" y="68"/>
                    <a:pt x="64" y="56"/>
                    <a:pt x="59" y="44"/>
                  </a:cubicBez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162" name="Google Shape;2162;p71"/>
            <p:cNvSpPr/>
            <p:nvPr/>
          </p:nvSpPr>
          <p:spPr>
            <a:xfrm>
              <a:off x="14216063" y="703263"/>
              <a:ext cx="187452" cy="177689"/>
            </a:xfrm>
            <a:custGeom>
              <a:avLst/>
              <a:gdLst/>
              <a:ahLst/>
              <a:cxnLst/>
              <a:rect l="l" t="t" r="r" b="b"/>
              <a:pathLst>
                <a:path w="82" h="78" extrusionOk="0">
                  <a:moveTo>
                    <a:pt x="73" y="9"/>
                  </a:moveTo>
                  <a:cubicBezTo>
                    <a:pt x="64" y="0"/>
                    <a:pt x="51" y="1"/>
                    <a:pt x="41" y="9"/>
                  </a:cubicBezTo>
                  <a:cubicBezTo>
                    <a:pt x="30" y="18"/>
                    <a:pt x="20" y="27"/>
                    <a:pt x="9" y="37"/>
                  </a:cubicBezTo>
                  <a:cubicBezTo>
                    <a:pt x="0" y="45"/>
                    <a:pt x="0" y="61"/>
                    <a:pt x="9" y="69"/>
                  </a:cubicBezTo>
                  <a:cubicBezTo>
                    <a:pt x="19" y="78"/>
                    <a:pt x="32" y="77"/>
                    <a:pt x="41" y="69"/>
                  </a:cubicBezTo>
                  <a:cubicBezTo>
                    <a:pt x="52" y="60"/>
                    <a:pt x="63" y="50"/>
                    <a:pt x="73" y="41"/>
                  </a:cubicBezTo>
                  <a:cubicBezTo>
                    <a:pt x="82" y="33"/>
                    <a:pt x="82" y="17"/>
                    <a:pt x="73" y="9"/>
                  </a:cubicBez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163" name="Google Shape;2163;p71"/>
            <p:cNvSpPr/>
            <p:nvPr/>
          </p:nvSpPr>
          <p:spPr>
            <a:xfrm>
              <a:off x="14393863" y="466725"/>
              <a:ext cx="184202" cy="152364"/>
            </a:xfrm>
            <a:custGeom>
              <a:avLst/>
              <a:gdLst/>
              <a:ahLst/>
              <a:cxnLst/>
              <a:rect l="l" t="t" r="r" b="b"/>
              <a:pathLst>
                <a:path w="81" h="67" extrusionOk="0">
                  <a:moveTo>
                    <a:pt x="71" y="28"/>
                  </a:moveTo>
                  <a:cubicBezTo>
                    <a:pt x="61" y="21"/>
                    <a:pt x="52" y="14"/>
                    <a:pt x="42" y="6"/>
                  </a:cubicBezTo>
                  <a:cubicBezTo>
                    <a:pt x="37" y="2"/>
                    <a:pt x="33" y="0"/>
                    <a:pt x="26" y="0"/>
                  </a:cubicBezTo>
                  <a:cubicBezTo>
                    <a:pt x="21" y="0"/>
                    <a:pt x="14" y="2"/>
                    <a:pt x="10" y="6"/>
                  </a:cubicBezTo>
                  <a:cubicBezTo>
                    <a:pt x="3" y="14"/>
                    <a:pt x="0" y="30"/>
                    <a:pt x="10" y="38"/>
                  </a:cubicBezTo>
                  <a:cubicBezTo>
                    <a:pt x="20" y="46"/>
                    <a:pt x="29" y="53"/>
                    <a:pt x="39" y="61"/>
                  </a:cubicBezTo>
                  <a:cubicBezTo>
                    <a:pt x="44" y="64"/>
                    <a:pt x="48" y="67"/>
                    <a:pt x="55" y="67"/>
                  </a:cubicBezTo>
                  <a:cubicBezTo>
                    <a:pt x="60" y="67"/>
                    <a:pt x="67" y="65"/>
                    <a:pt x="71" y="61"/>
                  </a:cubicBezTo>
                  <a:cubicBezTo>
                    <a:pt x="78" y="52"/>
                    <a:pt x="81" y="36"/>
                    <a:pt x="71" y="28"/>
                  </a:cubicBez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164" name="Google Shape;2164;p71"/>
            <p:cNvSpPr/>
            <p:nvPr/>
          </p:nvSpPr>
          <p:spPr>
            <a:xfrm>
              <a:off x="14525625" y="793750"/>
              <a:ext cx="163449" cy="168283"/>
            </a:xfrm>
            <a:custGeom>
              <a:avLst/>
              <a:gdLst/>
              <a:ahLst/>
              <a:cxnLst/>
              <a:rect l="l" t="t" r="r" b="b"/>
              <a:pathLst>
                <a:path w="72" h="74" extrusionOk="0">
                  <a:moveTo>
                    <a:pt x="63" y="33"/>
                  </a:moveTo>
                  <a:cubicBezTo>
                    <a:pt x="56" y="25"/>
                    <a:pt x="48" y="17"/>
                    <a:pt x="41" y="9"/>
                  </a:cubicBezTo>
                  <a:cubicBezTo>
                    <a:pt x="33" y="1"/>
                    <a:pt x="17" y="0"/>
                    <a:pt x="9" y="9"/>
                  </a:cubicBezTo>
                  <a:cubicBezTo>
                    <a:pt x="0" y="19"/>
                    <a:pt x="0" y="32"/>
                    <a:pt x="9" y="41"/>
                  </a:cubicBezTo>
                  <a:cubicBezTo>
                    <a:pt x="16" y="49"/>
                    <a:pt x="23" y="57"/>
                    <a:pt x="31" y="65"/>
                  </a:cubicBezTo>
                  <a:cubicBezTo>
                    <a:pt x="39" y="74"/>
                    <a:pt x="55" y="74"/>
                    <a:pt x="63" y="65"/>
                  </a:cubicBezTo>
                  <a:cubicBezTo>
                    <a:pt x="72" y="56"/>
                    <a:pt x="72" y="42"/>
                    <a:pt x="63" y="33"/>
                  </a:cubicBez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165" name="Google Shape;2165;p71"/>
            <p:cNvSpPr/>
            <p:nvPr/>
          </p:nvSpPr>
          <p:spPr>
            <a:xfrm>
              <a:off x="14357350" y="976313"/>
              <a:ext cx="122158" cy="188750"/>
            </a:xfrm>
            <a:custGeom>
              <a:avLst/>
              <a:gdLst/>
              <a:ahLst/>
              <a:cxnLst/>
              <a:rect l="l" t="t" r="r" b="b"/>
              <a:pathLst>
                <a:path w="54" h="83" extrusionOk="0">
                  <a:moveTo>
                    <a:pt x="52" y="60"/>
                  </a:moveTo>
                  <a:cubicBezTo>
                    <a:pt x="51" y="48"/>
                    <a:pt x="49" y="36"/>
                    <a:pt x="47" y="24"/>
                  </a:cubicBezTo>
                  <a:cubicBezTo>
                    <a:pt x="46" y="12"/>
                    <a:pt x="38" y="0"/>
                    <a:pt x="25" y="1"/>
                  </a:cubicBezTo>
                  <a:cubicBezTo>
                    <a:pt x="14" y="1"/>
                    <a:pt x="0" y="11"/>
                    <a:pt x="2" y="24"/>
                  </a:cubicBezTo>
                  <a:cubicBezTo>
                    <a:pt x="4" y="36"/>
                    <a:pt x="5" y="48"/>
                    <a:pt x="7" y="60"/>
                  </a:cubicBezTo>
                  <a:cubicBezTo>
                    <a:pt x="8" y="72"/>
                    <a:pt x="16" y="83"/>
                    <a:pt x="30" y="83"/>
                  </a:cubicBezTo>
                  <a:cubicBezTo>
                    <a:pt x="41" y="82"/>
                    <a:pt x="54" y="72"/>
                    <a:pt x="52" y="60"/>
                  </a:cubicBez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166" name="Google Shape;2166;p71"/>
            <p:cNvSpPr/>
            <p:nvPr/>
          </p:nvSpPr>
          <p:spPr>
            <a:xfrm>
              <a:off x="14112875" y="1096963"/>
              <a:ext cx="149304" cy="201688"/>
            </a:xfrm>
            <a:custGeom>
              <a:avLst/>
              <a:gdLst/>
              <a:ahLst/>
              <a:cxnLst/>
              <a:rect l="l" t="t" r="r" b="b"/>
              <a:pathLst>
                <a:path w="66" h="89" extrusionOk="0">
                  <a:moveTo>
                    <a:pt x="61" y="52"/>
                  </a:moveTo>
                  <a:cubicBezTo>
                    <a:pt x="55" y="40"/>
                    <a:pt x="50" y="27"/>
                    <a:pt x="44" y="14"/>
                  </a:cubicBezTo>
                  <a:cubicBezTo>
                    <a:pt x="39" y="3"/>
                    <a:pt x="23" y="0"/>
                    <a:pt x="13" y="6"/>
                  </a:cubicBezTo>
                  <a:cubicBezTo>
                    <a:pt x="1" y="13"/>
                    <a:pt x="0" y="26"/>
                    <a:pt x="5" y="37"/>
                  </a:cubicBezTo>
                  <a:cubicBezTo>
                    <a:pt x="10" y="50"/>
                    <a:pt x="16" y="63"/>
                    <a:pt x="22" y="75"/>
                  </a:cubicBezTo>
                  <a:cubicBezTo>
                    <a:pt x="27" y="86"/>
                    <a:pt x="43" y="89"/>
                    <a:pt x="53" y="83"/>
                  </a:cubicBezTo>
                  <a:cubicBezTo>
                    <a:pt x="64" y="77"/>
                    <a:pt x="66" y="63"/>
                    <a:pt x="61" y="52"/>
                  </a:cubicBez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167" name="Google Shape;2167;p71"/>
            <p:cNvSpPr/>
            <p:nvPr/>
          </p:nvSpPr>
          <p:spPr>
            <a:xfrm>
              <a:off x="14019213" y="1376363"/>
              <a:ext cx="204668" cy="122158"/>
            </a:xfrm>
            <a:custGeom>
              <a:avLst/>
              <a:gdLst/>
              <a:ahLst/>
              <a:cxnLst/>
              <a:rect l="l" t="t" r="r" b="b"/>
              <a:pathLst>
                <a:path w="90" h="54" extrusionOk="0">
                  <a:moveTo>
                    <a:pt x="67" y="2"/>
                  </a:moveTo>
                  <a:cubicBezTo>
                    <a:pt x="52" y="3"/>
                    <a:pt x="37" y="5"/>
                    <a:pt x="23" y="7"/>
                  </a:cubicBezTo>
                  <a:cubicBezTo>
                    <a:pt x="11" y="9"/>
                    <a:pt x="0" y="17"/>
                    <a:pt x="0" y="30"/>
                  </a:cubicBezTo>
                  <a:cubicBezTo>
                    <a:pt x="0" y="41"/>
                    <a:pt x="11" y="54"/>
                    <a:pt x="23" y="53"/>
                  </a:cubicBezTo>
                  <a:cubicBezTo>
                    <a:pt x="37" y="51"/>
                    <a:pt x="52" y="49"/>
                    <a:pt x="67" y="47"/>
                  </a:cubicBezTo>
                  <a:cubicBezTo>
                    <a:pt x="79" y="45"/>
                    <a:pt x="90" y="38"/>
                    <a:pt x="90" y="24"/>
                  </a:cubicBezTo>
                  <a:cubicBezTo>
                    <a:pt x="90" y="13"/>
                    <a:pt x="79" y="0"/>
                    <a:pt x="67" y="2"/>
                  </a:cubicBez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168" name="Google Shape;2168;p71"/>
            <p:cNvSpPr/>
            <p:nvPr/>
          </p:nvSpPr>
          <p:spPr>
            <a:xfrm>
              <a:off x="14430375" y="1319213"/>
              <a:ext cx="154099" cy="200120"/>
            </a:xfrm>
            <a:custGeom>
              <a:avLst/>
              <a:gdLst/>
              <a:ahLst/>
              <a:cxnLst/>
              <a:rect l="l" t="t" r="r" b="b"/>
              <a:pathLst>
                <a:path w="68" h="88" extrusionOk="0">
                  <a:moveTo>
                    <a:pt x="64" y="56"/>
                  </a:moveTo>
                  <a:cubicBezTo>
                    <a:pt x="59" y="44"/>
                    <a:pt x="54" y="32"/>
                    <a:pt x="49" y="20"/>
                  </a:cubicBezTo>
                  <a:cubicBezTo>
                    <a:pt x="44" y="9"/>
                    <a:pt x="34" y="0"/>
                    <a:pt x="21" y="4"/>
                  </a:cubicBezTo>
                  <a:cubicBezTo>
                    <a:pt x="10" y="8"/>
                    <a:pt x="0" y="20"/>
                    <a:pt x="5" y="32"/>
                  </a:cubicBezTo>
                  <a:cubicBezTo>
                    <a:pt x="10" y="44"/>
                    <a:pt x="15" y="56"/>
                    <a:pt x="20" y="68"/>
                  </a:cubicBezTo>
                  <a:cubicBezTo>
                    <a:pt x="24" y="79"/>
                    <a:pt x="35" y="88"/>
                    <a:pt x="48" y="84"/>
                  </a:cubicBezTo>
                  <a:cubicBezTo>
                    <a:pt x="58" y="81"/>
                    <a:pt x="68" y="68"/>
                    <a:pt x="64" y="56"/>
                  </a:cubicBez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169" name="Google Shape;2169;p71"/>
            <p:cNvSpPr/>
            <p:nvPr/>
          </p:nvSpPr>
          <p:spPr>
            <a:xfrm>
              <a:off x="14620875" y="1112837"/>
              <a:ext cx="184202" cy="147558"/>
            </a:xfrm>
            <a:custGeom>
              <a:avLst/>
              <a:gdLst/>
              <a:ahLst/>
              <a:cxnLst/>
              <a:rect l="l" t="t" r="r" b="b"/>
              <a:pathLst>
                <a:path w="81" h="65" extrusionOk="0">
                  <a:moveTo>
                    <a:pt x="74" y="14"/>
                  </a:moveTo>
                  <a:cubicBezTo>
                    <a:pt x="67" y="3"/>
                    <a:pt x="55" y="0"/>
                    <a:pt x="43" y="6"/>
                  </a:cubicBezTo>
                  <a:cubicBezTo>
                    <a:pt x="34" y="10"/>
                    <a:pt x="24" y="15"/>
                    <a:pt x="15" y="20"/>
                  </a:cubicBezTo>
                  <a:cubicBezTo>
                    <a:pt x="4" y="25"/>
                    <a:pt x="0" y="41"/>
                    <a:pt x="7" y="51"/>
                  </a:cubicBezTo>
                  <a:cubicBezTo>
                    <a:pt x="14" y="62"/>
                    <a:pt x="26" y="65"/>
                    <a:pt x="38" y="59"/>
                  </a:cubicBezTo>
                  <a:cubicBezTo>
                    <a:pt x="47" y="54"/>
                    <a:pt x="57" y="50"/>
                    <a:pt x="66" y="45"/>
                  </a:cubicBezTo>
                  <a:cubicBezTo>
                    <a:pt x="77" y="40"/>
                    <a:pt x="81" y="24"/>
                    <a:pt x="74" y="14"/>
                  </a:cubicBez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170" name="Google Shape;2170;p71"/>
            <p:cNvSpPr/>
            <p:nvPr/>
          </p:nvSpPr>
          <p:spPr>
            <a:xfrm>
              <a:off x="14800263" y="1339850"/>
              <a:ext cx="177689" cy="206220"/>
            </a:xfrm>
            <a:custGeom>
              <a:avLst/>
              <a:gdLst/>
              <a:ahLst/>
              <a:cxnLst/>
              <a:rect l="l" t="t" r="r" b="b"/>
              <a:pathLst>
                <a:path w="78" h="91" extrusionOk="0">
                  <a:moveTo>
                    <a:pt x="71" y="54"/>
                  </a:moveTo>
                  <a:cubicBezTo>
                    <a:pt x="63" y="41"/>
                    <a:pt x="54" y="28"/>
                    <a:pt x="46" y="14"/>
                  </a:cubicBezTo>
                  <a:cubicBezTo>
                    <a:pt x="39" y="4"/>
                    <a:pt x="26" y="0"/>
                    <a:pt x="15" y="6"/>
                  </a:cubicBezTo>
                  <a:cubicBezTo>
                    <a:pt x="4" y="12"/>
                    <a:pt x="0" y="27"/>
                    <a:pt x="7" y="37"/>
                  </a:cubicBezTo>
                  <a:cubicBezTo>
                    <a:pt x="15" y="51"/>
                    <a:pt x="23" y="64"/>
                    <a:pt x="32" y="77"/>
                  </a:cubicBezTo>
                  <a:cubicBezTo>
                    <a:pt x="38" y="87"/>
                    <a:pt x="52" y="91"/>
                    <a:pt x="63" y="85"/>
                  </a:cubicBezTo>
                  <a:cubicBezTo>
                    <a:pt x="73" y="79"/>
                    <a:pt x="78" y="64"/>
                    <a:pt x="71" y="54"/>
                  </a:cubicBez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171" name="Google Shape;2171;p71"/>
            <p:cNvSpPr/>
            <p:nvPr/>
          </p:nvSpPr>
          <p:spPr>
            <a:xfrm>
              <a:off x="14257338" y="1435100"/>
              <a:ext cx="141240" cy="195231"/>
            </a:xfrm>
            <a:custGeom>
              <a:avLst/>
              <a:gdLst/>
              <a:ahLst/>
              <a:cxnLst/>
              <a:rect l="l" t="t" r="r" b="b"/>
              <a:pathLst>
                <a:path w="62" h="86" extrusionOk="0">
                  <a:moveTo>
                    <a:pt x="42" y="3"/>
                  </a:moveTo>
                  <a:cubicBezTo>
                    <a:pt x="30" y="0"/>
                    <a:pt x="18" y="7"/>
                    <a:pt x="14" y="19"/>
                  </a:cubicBezTo>
                  <a:cubicBezTo>
                    <a:pt x="11" y="31"/>
                    <a:pt x="7" y="43"/>
                    <a:pt x="4" y="55"/>
                  </a:cubicBezTo>
                  <a:cubicBezTo>
                    <a:pt x="0" y="67"/>
                    <a:pt x="8" y="81"/>
                    <a:pt x="19" y="83"/>
                  </a:cubicBezTo>
                  <a:cubicBezTo>
                    <a:pt x="32" y="86"/>
                    <a:pt x="44" y="80"/>
                    <a:pt x="47" y="67"/>
                  </a:cubicBezTo>
                  <a:cubicBezTo>
                    <a:pt x="51" y="55"/>
                    <a:pt x="55" y="43"/>
                    <a:pt x="58" y="31"/>
                  </a:cubicBezTo>
                  <a:cubicBezTo>
                    <a:pt x="62" y="20"/>
                    <a:pt x="54" y="6"/>
                    <a:pt x="42" y="3"/>
                  </a:cubicBez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172" name="Google Shape;2172;p71"/>
            <p:cNvSpPr/>
            <p:nvPr/>
          </p:nvSpPr>
          <p:spPr>
            <a:xfrm>
              <a:off x="14932025" y="1203325"/>
              <a:ext cx="177689" cy="115979"/>
            </a:xfrm>
            <a:custGeom>
              <a:avLst/>
              <a:gdLst/>
              <a:ahLst/>
              <a:cxnLst/>
              <a:rect l="l" t="t" r="r" b="b"/>
              <a:pathLst>
                <a:path w="78" h="51" extrusionOk="0">
                  <a:moveTo>
                    <a:pt x="55" y="2"/>
                  </a:moveTo>
                  <a:cubicBezTo>
                    <a:pt x="44" y="3"/>
                    <a:pt x="34" y="4"/>
                    <a:pt x="23" y="5"/>
                  </a:cubicBezTo>
                  <a:cubicBezTo>
                    <a:pt x="11" y="6"/>
                    <a:pt x="0" y="14"/>
                    <a:pt x="0" y="27"/>
                  </a:cubicBezTo>
                  <a:cubicBezTo>
                    <a:pt x="1" y="39"/>
                    <a:pt x="10" y="51"/>
                    <a:pt x="23" y="50"/>
                  </a:cubicBezTo>
                  <a:cubicBezTo>
                    <a:pt x="34" y="49"/>
                    <a:pt x="44" y="48"/>
                    <a:pt x="55" y="47"/>
                  </a:cubicBezTo>
                  <a:cubicBezTo>
                    <a:pt x="67" y="46"/>
                    <a:pt x="78" y="37"/>
                    <a:pt x="77" y="24"/>
                  </a:cubicBezTo>
                  <a:cubicBezTo>
                    <a:pt x="77" y="13"/>
                    <a:pt x="67" y="0"/>
                    <a:pt x="55" y="2"/>
                  </a:cubicBez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173" name="Google Shape;2173;p71"/>
            <p:cNvSpPr/>
            <p:nvPr/>
          </p:nvSpPr>
          <p:spPr>
            <a:xfrm>
              <a:off x="14643100" y="1504950"/>
              <a:ext cx="209582" cy="144518"/>
            </a:xfrm>
            <a:custGeom>
              <a:avLst/>
              <a:gdLst/>
              <a:ahLst/>
              <a:cxnLst/>
              <a:rect l="l" t="t" r="r" b="b"/>
              <a:pathLst>
                <a:path w="92" h="63" extrusionOk="0">
                  <a:moveTo>
                    <a:pt x="73" y="16"/>
                  </a:moveTo>
                  <a:cubicBezTo>
                    <a:pt x="32" y="3"/>
                    <a:pt x="32" y="3"/>
                    <a:pt x="32" y="3"/>
                  </a:cubicBezTo>
                  <a:cubicBezTo>
                    <a:pt x="20" y="0"/>
                    <a:pt x="7" y="8"/>
                    <a:pt x="4" y="19"/>
                  </a:cubicBezTo>
                  <a:cubicBezTo>
                    <a:pt x="0" y="31"/>
                    <a:pt x="8" y="43"/>
                    <a:pt x="20" y="47"/>
                  </a:cubicBezTo>
                  <a:cubicBezTo>
                    <a:pt x="61" y="60"/>
                    <a:pt x="61" y="60"/>
                    <a:pt x="61" y="60"/>
                  </a:cubicBezTo>
                  <a:cubicBezTo>
                    <a:pt x="72" y="63"/>
                    <a:pt x="85" y="55"/>
                    <a:pt x="89" y="44"/>
                  </a:cubicBezTo>
                  <a:cubicBezTo>
                    <a:pt x="92" y="32"/>
                    <a:pt x="84" y="20"/>
                    <a:pt x="73" y="16"/>
                  </a:cubicBez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174" name="Google Shape;2174;p71"/>
            <p:cNvSpPr/>
            <p:nvPr/>
          </p:nvSpPr>
          <p:spPr>
            <a:xfrm>
              <a:off x="15073313" y="1389063"/>
              <a:ext cx="185825" cy="184202"/>
            </a:xfrm>
            <a:custGeom>
              <a:avLst/>
              <a:gdLst/>
              <a:ahLst/>
              <a:cxnLst/>
              <a:rect l="l" t="t" r="r" b="b"/>
              <a:pathLst>
                <a:path w="82" h="81" extrusionOk="0">
                  <a:moveTo>
                    <a:pt x="73" y="9"/>
                  </a:moveTo>
                  <a:cubicBezTo>
                    <a:pt x="63" y="1"/>
                    <a:pt x="49" y="0"/>
                    <a:pt x="40" y="9"/>
                  </a:cubicBezTo>
                  <a:cubicBezTo>
                    <a:pt x="30" y="20"/>
                    <a:pt x="19" y="30"/>
                    <a:pt x="9" y="40"/>
                  </a:cubicBezTo>
                  <a:cubicBezTo>
                    <a:pt x="0" y="49"/>
                    <a:pt x="0" y="64"/>
                    <a:pt x="9" y="73"/>
                  </a:cubicBezTo>
                  <a:cubicBezTo>
                    <a:pt x="18" y="81"/>
                    <a:pt x="32" y="81"/>
                    <a:pt x="41" y="73"/>
                  </a:cubicBezTo>
                  <a:cubicBezTo>
                    <a:pt x="51" y="62"/>
                    <a:pt x="62" y="52"/>
                    <a:pt x="73" y="41"/>
                  </a:cubicBezTo>
                  <a:cubicBezTo>
                    <a:pt x="81" y="33"/>
                    <a:pt x="82" y="17"/>
                    <a:pt x="73" y="9"/>
                  </a:cubicBez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175" name="Google Shape;2175;p71"/>
            <p:cNvSpPr/>
            <p:nvPr/>
          </p:nvSpPr>
          <p:spPr>
            <a:xfrm>
              <a:off x="15178088" y="1017588"/>
              <a:ext cx="147558" cy="200120"/>
            </a:xfrm>
            <a:custGeom>
              <a:avLst/>
              <a:gdLst/>
              <a:ahLst/>
              <a:cxnLst/>
              <a:rect l="l" t="t" r="r" b="b"/>
              <a:pathLst>
                <a:path w="65" h="88" extrusionOk="0">
                  <a:moveTo>
                    <a:pt x="61" y="56"/>
                  </a:moveTo>
                  <a:cubicBezTo>
                    <a:pt x="57" y="44"/>
                    <a:pt x="52" y="32"/>
                    <a:pt x="48" y="20"/>
                  </a:cubicBezTo>
                  <a:cubicBezTo>
                    <a:pt x="44" y="9"/>
                    <a:pt x="32" y="0"/>
                    <a:pt x="20" y="4"/>
                  </a:cubicBezTo>
                  <a:cubicBezTo>
                    <a:pt x="9" y="8"/>
                    <a:pt x="0" y="20"/>
                    <a:pt x="4" y="32"/>
                  </a:cubicBezTo>
                  <a:cubicBezTo>
                    <a:pt x="8" y="44"/>
                    <a:pt x="13" y="56"/>
                    <a:pt x="17" y="68"/>
                  </a:cubicBezTo>
                  <a:cubicBezTo>
                    <a:pt x="21" y="79"/>
                    <a:pt x="33" y="88"/>
                    <a:pt x="45" y="84"/>
                  </a:cubicBezTo>
                  <a:cubicBezTo>
                    <a:pt x="56" y="80"/>
                    <a:pt x="65" y="68"/>
                    <a:pt x="61" y="56"/>
                  </a:cubicBez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176" name="Google Shape;2176;p71"/>
            <p:cNvSpPr/>
            <p:nvPr/>
          </p:nvSpPr>
          <p:spPr>
            <a:xfrm>
              <a:off x="14979650" y="912813"/>
              <a:ext cx="147558" cy="196810"/>
            </a:xfrm>
            <a:custGeom>
              <a:avLst/>
              <a:gdLst/>
              <a:ahLst/>
              <a:cxnLst/>
              <a:rect l="l" t="t" r="r" b="b"/>
              <a:pathLst>
                <a:path w="65" h="87" extrusionOk="0">
                  <a:moveTo>
                    <a:pt x="60" y="50"/>
                  </a:moveTo>
                  <a:cubicBezTo>
                    <a:pt x="44" y="15"/>
                    <a:pt x="44" y="15"/>
                    <a:pt x="44" y="15"/>
                  </a:cubicBezTo>
                  <a:cubicBezTo>
                    <a:pt x="39" y="4"/>
                    <a:pt x="23" y="0"/>
                    <a:pt x="13" y="7"/>
                  </a:cubicBezTo>
                  <a:cubicBezTo>
                    <a:pt x="2" y="14"/>
                    <a:pt x="0" y="26"/>
                    <a:pt x="5" y="38"/>
                  </a:cubicBezTo>
                  <a:cubicBezTo>
                    <a:pt x="20" y="72"/>
                    <a:pt x="20" y="72"/>
                    <a:pt x="20" y="72"/>
                  </a:cubicBezTo>
                  <a:cubicBezTo>
                    <a:pt x="25" y="83"/>
                    <a:pt x="42" y="87"/>
                    <a:pt x="51" y="81"/>
                  </a:cubicBezTo>
                  <a:cubicBezTo>
                    <a:pt x="63" y="73"/>
                    <a:pt x="65" y="61"/>
                    <a:pt x="60" y="50"/>
                  </a:cubicBez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177" name="Google Shape;2177;p71"/>
            <p:cNvSpPr/>
            <p:nvPr/>
          </p:nvSpPr>
          <p:spPr>
            <a:xfrm>
              <a:off x="14790738" y="771525"/>
              <a:ext cx="198537" cy="174494"/>
            </a:xfrm>
            <a:custGeom>
              <a:avLst/>
              <a:gdLst/>
              <a:ahLst/>
              <a:cxnLst/>
              <a:rect l="l" t="t" r="r" b="b"/>
              <a:pathLst>
                <a:path w="87" h="77" extrusionOk="0">
                  <a:moveTo>
                    <a:pt x="80" y="16"/>
                  </a:moveTo>
                  <a:cubicBezTo>
                    <a:pt x="74" y="6"/>
                    <a:pt x="59" y="0"/>
                    <a:pt x="49" y="7"/>
                  </a:cubicBezTo>
                  <a:cubicBezTo>
                    <a:pt x="38" y="15"/>
                    <a:pt x="27" y="23"/>
                    <a:pt x="15" y="31"/>
                  </a:cubicBezTo>
                  <a:cubicBezTo>
                    <a:pt x="6" y="38"/>
                    <a:pt x="0" y="51"/>
                    <a:pt x="7" y="62"/>
                  </a:cubicBezTo>
                  <a:cubicBezTo>
                    <a:pt x="13" y="72"/>
                    <a:pt x="28" y="77"/>
                    <a:pt x="38" y="70"/>
                  </a:cubicBezTo>
                  <a:cubicBezTo>
                    <a:pt x="49" y="62"/>
                    <a:pt x="61" y="54"/>
                    <a:pt x="72" y="47"/>
                  </a:cubicBezTo>
                  <a:cubicBezTo>
                    <a:pt x="81" y="40"/>
                    <a:pt x="87" y="26"/>
                    <a:pt x="80" y="16"/>
                  </a:cubicBez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178" name="Google Shape;2178;p71"/>
            <p:cNvSpPr/>
            <p:nvPr/>
          </p:nvSpPr>
          <p:spPr>
            <a:xfrm>
              <a:off x="14730413" y="514350"/>
              <a:ext cx="111042" cy="173133"/>
            </a:xfrm>
            <a:custGeom>
              <a:avLst/>
              <a:gdLst/>
              <a:ahLst/>
              <a:cxnLst/>
              <a:rect l="l" t="t" r="r" b="b"/>
              <a:pathLst>
                <a:path w="49" h="76" extrusionOk="0">
                  <a:moveTo>
                    <a:pt x="46" y="23"/>
                  </a:moveTo>
                  <a:cubicBezTo>
                    <a:pt x="45" y="11"/>
                    <a:pt x="36" y="0"/>
                    <a:pt x="23" y="0"/>
                  </a:cubicBezTo>
                  <a:cubicBezTo>
                    <a:pt x="12" y="1"/>
                    <a:pt x="0" y="10"/>
                    <a:pt x="1" y="23"/>
                  </a:cubicBezTo>
                  <a:cubicBezTo>
                    <a:pt x="1" y="33"/>
                    <a:pt x="2" y="43"/>
                    <a:pt x="3" y="53"/>
                  </a:cubicBezTo>
                  <a:cubicBezTo>
                    <a:pt x="4" y="65"/>
                    <a:pt x="13" y="76"/>
                    <a:pt x="25" y="76"/>
                  </a:cubicBezTo>
                  <a:cubicBezTo>
                    <a:pt x="37" y="75"/>
                    <a:pt x="49" y="66"/>
                    <a:pt x="48" y="53"/>
                  </a:cubicBezTo>
                  <a:cubicBezTo>
                    <a:pt x="47" y="43"/>
                    <a:pt x="47" y="33"/>
                    <a:pt x="46" y="23"/>
                  </a:cubicBez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179" name="Google Shape;2179;p71"/>
            <p:cNvSpPr/>
            <p:nvPr/>
          </p:nvSpPr>
          <p:spPr>
            <a:xfrm>
              <a:off x="15006638" y="622300"/>
              <a:ext cx="171450" cy="166815"/>
            </a:xfrm>
            <a:custGeom>
              <a:avLst/>
              <a:gdLst/>
              <a:ahLst/>
              <a:cxnLst/>
              <a:rect l="l" t="t" r="r" b="b"/>
              <a:pathLst>
                <a:path w="75" h="74" extrusionOk="0">
                  <a:moveTo>
                    <a:pt x="68" y="39"/>
                  </a:moveTo>
                  <a:cubicBezTo>
                    <a:pt x="61" y="30"/>
                    <a:pt x="54" y="21"/>
                    <a:pt x="47" y="12"/>
                  </a:cubicBezTo>
                  <a:cubicBezTo>
                    <a:pt x="43" y="7"/>
                    <a:pt x="40" y="4"/>
                    <a:pt x="33" y="2"/>
                  </a:cubicBezTo>
                  <a:cubicBezTo>
                    <a:pt x="28" y="0"/>
                    <a:pt x="21" y="1"/>
                    <a:pt x="16" y="4"/>
                  </a:cubicBezTo>
                  <a:cubicBezTo>
                    <a:pt x="7" y="10"/>
                    <a:pt x="0" y="25"/>
                    <a:pt x="8" y="35"/>
                  </a:cubicBezTo>
                  <a:cubicBezTo>
                    <a:pt x="15" y="44"/>
                    <a:pt x="22" y="53"/>
                    <a:pt x="28" y="62"/>
                  </a:cubicBezTo>
                  <a:cubicBezTo>
                    <a:pt x="32" y="67"/>
                    <a:pt x="36" y="71"/>
                    <a:pt x="42" y="72"/>
                  </a:cubicBezTo>
                  <a:cubicBezTo>
                    <a:pt x="47" y="74"/>
                    <a:pt x="55" y="73"/>
                    <a:pt x="59" y="70"/>
                  </a:cubicBezTo>
                  <a:cubicBezTo>
                    <a:pt x="69" y="64"/>
                    <a:pt x="75" y="49"/>
                    <a:pt x="68" y="39"/>
                  </a:cubicBez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180" name="Google Shape;2180;p71"/>
            <p:cNvSpPr/>
            <p:nvPr/>
          </p:nvSpPr>
          <p:spPr>
            <a:xfrm>
              <a:off x="14941550" y="376238"/>
              <a:ext cx="142768" cy="168283"/>
            </a:xfrm>
            <a:custGeom>
              <a:avLst/>
              <a:gdLst/>
              <a:ahLst/>
              <a:cxnLst/>
              <a:rect l="l" t="t" r="r" b="b"/>
              <a:pathLst>
                <a:path w="63" h="74" extrusionOk="0">
                  <a:moveTo>
                    <a:pt x="56" y="10"/>
                  </a:moveTo>
                  <a:cubicBezTo>
                    <a:pt x="48" y="2"/>
                    <a:pt x="32" y="0"/>
                    <a:pt x="24" y="10"/>
                  </a:cubicBezTo>
                  <a:cubicBezTo>
                    <a:pt x="18" y="17"/>
                    <a:pt x="12" y="24"/>
                    <a:pt x="7" y="32"/>
                  </a:cubicBezTo>
                  <a:cubicBezTo>
                    <a:pt x="3" y="37"/>
                    <a:pt x="0" y="41"/>
                    <a:pt x="0" y="48"/>
                  </a:cubicBezTo>
                  <a:cubicBezTo>
                    <a:pt x="0" y="53"/>
                    <a:pt x="2" y="60"/>
                    <a:pt x="7" y="64"/>
                  </a:cubicBezTo>
                  <a:cubicBezTo>
                    <a:pt x="15" y="71"/>
                    <a:pt x="31" y="74"/>
                    <a:pt x="39" y="64"/>
                  </a:cubicBezTo>
                  <a:cubicBezTo>
                    <a:pt x="44" y="57"/>
                    <a:pt x="50" y="49"/>
                    <a:pt x="56" y="42"/>
                  </a:cubicBezTo>
                  <a:cubicBezTo>
                    <a:pt x="60" y="37"/>
                    <a:pt x="63" y="32"/>
                    <a:pt x="63" y="26"/>
                  </a:cubicBezTo>
                  <a:cubicBezTo>
                    <a:pt x="63" y="20"/>
                    <a:pt x="60" y="14"/>
                    <a:pt x="56" y="10"/>
                  </a:cubicBez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181" name="Google Shape;2181;p71"/>
            <p:cNvSpPr/>
            <p:nvPr/>
          </p:nvSpPr>
          <p:spPr>
            <a:xfrm>
              <a:off x="15025688" y="117475"/>
              <a:ext cx="154099" cy="196810"/>
            </a:xfrm>
            <a:custGeom>
              <a:avLst/>
              <a:gdLst/>
              <a:ahLst/>
              <a:cxnLst/>
              <a:rect l="l" t="t" r="r" b="b"/>
              <a:pathLst>
                <a:path w="68" h="87" extrusionOk="0">
                  <a:moveTo>
                    <a:pt x="63" y="55"/>
                  </a:moveTo>
                  <a:cubicBezTo>
                    <a:pt x="58" y="43"/>
                    <a:pt x="53" y="31"/>
                    <a:pt x="48" y="20"/>
                  </a:cubicBezTo>
                  <a:cubicBezTo>
                    <a:pt x="44" y="9"/>
                    <a:pt x="33" y="0"/>
                    <a:pt x="21" y="4"/>
                  </a:cubicBezTo>
                  <a:cubicBezTo>
                    <a:pt x="10" y="7"/>
                    <a:pt x="0" y="20"/>
                    <a:pt x="5" y="32"/>
                  </a:cubicBezTo>
                  <a:cubicBezTo>
                    <a:pt x="19" y="67"/>
                    <a:pt x="19" y="67"/>
                    <a:pt x="19" y="67"/>
                  </a:cubicBezTo>
                  <a:cubicBezTo>
                    <a:pt x="23" y="78"/>
                    <a:pt x="34" y="87"/>
                    <a:pt x="47" y="82"/>
                  </a:cubicBezTo>
                  <a:cubicBezTo>
                    <a:pt x="57" y="79"/>
                    <a:pt x="68" y="66"/>
                    <a:pt x="63" y="55"/>
                  </a:cubicBez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182" name="Google Shape;2182;p71"/>
            <p:cNvSpPr/>
            <p:nvPr/>
          </p:nvSpPr>
          <p:spPr>
            <a:xfrm>
              <a:off x="15216188" y="344488"/>
              <a:ext cx="169962" cy="169962"/>
            </a:xfrm>
            <a:custGeom>
              <a:avLst/>
              <a:gdLst/>
              <a:ahLst/>
              <a:cxnLst/>
              <a:rect l="l" t="t" r="r" b="b"/>
              <a:pathLst>
                <a:path w="75" h="75" extrusionOk="0">
                  <a:moveTo>
                    <a:pt x="65" y="9"/>
                  </a:moveTo>
                  <a:cubicBezTo>
                    <a:pt x="57" y="1"/>
                    <a:pt x="42" y="0"/>
                    <a:pt x="33" y="9"/>
                  </a:cubicBezTo>
                  <a:cubicBezTo>
                    <a:pt x="25" y="17"/>
                    <a:pt x="17" y="26"/>
                    <a:pt x="9" y="34"/>
                  </a:cubicBezTo>
                  <a:cubicBezTo>
                    <a:pt x="1" y="43"/>
                    <a:pt x="0" y="58"/>
                    <a:pt x="9" y="66"/>
                  </a:cubicBezTo>
                  <a:cubicBezTo>
                    <a:pt x="18" y="74"/>
                    <a:pt x="33" y="75"/>
                    <a:pt x="42" y="66"/>
                  </a:cubicBezTo>
                  <a:cubicBezTo>
                    <a:pt x="50" y="58"/>
                    <a:pt x="57" y="50"/>
                    <a:pt x="65" y="41"/>
                  </a:cubicBezTo>
                  <a:cubicBezTo>
                    <a:pt x="74" y="33"/>
                    <a:pt x="75" y="17"/>
                    <a:pt x="65" y="9"/>
                  </a:cubicBez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183" name="Google Shape;2183;p71"/>
            <p:cNvSpPr/>
            <p:nvPr/>
          </p:nvSpPr>
          <p:spPr>
            <a:xfrm>
              <a:off x="15298738" y="106363"/>
              <a:ext cx="180975" cy="147558"/>
            </a:xfrm>
            <a:custGeom>
              <a:avLst/>
              <a:gdLst/>
              <a:ahLst/>
              <a:cxnLst/>
              <a:rect l="l" t="t" r="r" b="b"/>
              <a:pathLst>
                <a:path w="80" h="65" extrusionOk="0">
                  <a:moveTo>
                    <a:pt x="61" y="17"/>
                  </a:moveTo>
                  <a:cubicBezTo>
                    <a:pt x="51" y="13"/>
                    <a:pt x="41" y="9"/>
                    <a:pt x="31" y="4"/>
                  </a:cubicBezTo>
                  <a:cubicBezTo>
                    <a:pt x="20" y="0"/>
                    <a:pt x="5" y="9"/>
                    <a:pt x="3" y="20"/>
                  </a:cubicBezTo>
                  <a:cubicBezTo>
                    <a:pt x="0" y="33"/>
                    <a:pt x="7" y="43"/>
                    <a:pt x="19" y="48"/>
                  </a:cubicBezTo>
                  <a:cubicBezTo>
                    <a:pt x="29" y="52"/>
                    <a:pt x="39" y="57"/>
                    <a:pt x="49" y="61"/>
                  </a:cubicBezTo>
                  <a:cubicBezTo>
                    <a:pt x="60" y="65"/>
                    <a:pt x="74" y="56"/>
                    <a:pt x="77" y="45"/>
                  </a:cubicBezTo>
                  <a:cubicBezTo>
                    <a:pt x="80" y="32"/>
                    <a:pt x="72" y="22"/>
                    <a:pt x="61" y="17"/>
                  </a:cubicBez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184" name="Google Shape;2184;p71"/>
            <p:cNvSpPr/>
            <p:nvPr/>
          </p:nvSpPr>
          <p:spPr>
            <a:xfrm>
              <a:off x="15516225" y="7938"/>
              <a:ext cx="147558" cy="152364"/>
            </a:xfrm>
            <a:custGeom>
              <a:avLst/>
              <a:gdLst/>
              <a:ahLst/>
              <a:cxnLst/>
              <a:rect l="l" t="t" r="r" b="b"/>
              <a:pathLst>
                <a:path w="65" h="67" extrusionOk="0">
                  <a:moveTo>
                    <a:pt x="57" y="26"/>
                  </a:moveTo>
                  <a:cubicBezTo>
                    <a:pt x="52" y="21"/>
                    <a:pt x="46" y="15"/>
                    <a:pt x="41" y="9"/>
                  </a:cubicBezTo>
                  <a:cubicBezTo>
                    <a:pt x="33" y="0"/>
                    <a:pt x="17" y="0"/>
                    <a:pt x="9" y="9"/>
                  </a:cubicBezTo>
                  <a:cubicBezTo>
                    <a:pt x="0" y="18"/>
                    <a:pt x="0" y="32"/>
                    <a:pt x="9" y="41"/>
                  </a:cubicBezTo>
                  <a:cubicBezTo>
                    <a:pt x="25" y="58"/>
                    <a:pt x="25" y="58"/>
                    <a:pt x="25" y="58"/>
                  </a:cubicBezTo>
                  <a:cubicBezTo>
                    <a:pt x="33" y="67"/>
                    <a:pt x="49" y="67"/>
                    <a:pt x="57" y="58"/>
                  </a:cubicBezTo>
                  <a:cubicBezTo>
                    <a:pt x="65" y="49"/>
                    <a:pt x="65" y="36"/>
                    <a:pt x="57" y="26"/>
                  </a:cubicBez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185" name="Google Shape;2185;p71"/>
            <p:cNvSpPr/>
            <p:nvPr/>
          </p:nvSpPr>
          <p:spPr>
            <a:xfrm>
              <a:off x="15489238" y="234950"/>
              <a:ext cx="123765" cy="187452"/>
            </a:xfrm>
            <a:custGeom>
              <a:avLst/>
              <a:gdLst/>
              <a:ahLst/>
              <a:cxnLst/>
              <a:rect l="l" t="t" r="r" b="b"/>
              <a:pathLst>
                <a:path w="55" h="82" extrusionOk="0">
                  <a:moveTo>
                    <a:pt x="37" y="3"/>
                  </a:moveTo>
                  <a:cubicBezTo>
                    <a:pt x="25" y="0"/>
                    <a:pt x="11" y="6"/>
                    <a:pt x="9" y="18"/>
                  </a:cubicBezTo>
                  <a:cubicBezTo>
                    <a:pt x="6" y="29"/>
                    <a:pt x="4" y="40"/>
                    <a:pt x="2" y="52"/>
                  </a:cubicBezTo>
                  <a:cubicBezTo>
                    <a:pt x="0" y="63"/>
                    <a:pt x="5" y="77"/>
                    <a:pt x="18" y="79"/>
                  </a:cubicBezTo>
                  <a:cubicBezTo>
                    <a:pt x="29" y="82"/>
                    <a:pt x="44" y="76"/>
                    <a:pt x="46" y="64"/>
                  </a:cubicBezTo>
                  <a:cubicBezTo>
                    <a:pt x="48" y="53"/>
                    <a:pt x="50" y="42"/>
                    <a:pt x="52" y="30"/>
                  </a:cubicBezTo>
                  <a:cubicBezTo>
                    <a:pt x="55" y="19"/>
                    <a:pt x="49" y="5"/>
                    <a:pt x="37" y="3"/>
                  </a:cubicBez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186" name="Google Shape;2186;p71"/>
            <p:cNvSpPr/>
            <p:nvPr/>
          </p:nvSpPr>
          <p:spPr>
            <a:xfrm>
              <a:off x="15665450" y="174625"/>
              <a:ext cx="163449" cy="137993"/>
            </a:xfrm>
            <a:custGeom>
              <a:avLst/>
              <a:gdLst/>
              <a:ahLst/>
              <a:cxnLst/>
              <a:rect l="l" t="t" r="r" b="b"/>
              <a:pathLst>
                <a:path w="72" h="61" extrusionOk="0">
                  <a:moveTo>
                    <a:pt x="59" y="16"/>
                  </a:moveTo>
                  <a:cubicBezTo>
                    <a:pt x="51" y="12"/>
                    <a:pt x="44" y="9"/>
                    <a:pt x="37" y="5"/>
                  </a:cubicBezTo>
                  <a:cubicBezTo>
                    <a:pt x="26" y="0"/>
                    <a:pt x="12" y="2"/>
                    <a:pt x="6" y="13"/>
                  </a:cubicBezTo>
                  <a:cubicBezTo>
                    <a:pt x="0" y="23"/>
                    <a:pt x="2" y="39"/>
                    <a:pt x="14" y="44"/>
                  </a:cubicBezTo>
                  <a:cubicBezTo>
                    <a:pt x="21" y="48"/>
                    <a:pt x="28" y="52"/>
                    <a:pt x="36" y="55"/>
                  </a:cubicBezTo>
                  <a:cubicBezTo>
                    <a:pt x="46" y="61"/>
                    <a:pt x="61" y="58"/>
                    <a:pt x="67" y="47"/>
                  </a:cubicBezTo>
                  <a:cubicBezTo>
                    <a:pt x="72" y="37"/>
                    <a:pt x="70" y="22"/>
                    <a:pt x="59" y="16"/>
                  </a:cubicBez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187" name="Google Shape;2187;p71"/>
            <p:cNvSpPr/>
            <p:nvPr/>
          </p:nvSpPr>
          <p:spPr>
            <a:xfrm>
              <a:off x="15728950" y="-28575"/>
              <a:ext cx="136446" cy="150876"/>
            </a:xfrm>
            <a:custGeom>
              <a:avLst/>
              <a:gdLst/>
              <a:ahLst/>
              <a:cxnLst/>
              <a:rect l="l" t="t" r="r" b="b"/>
              <a:pathLst>
                <a:path w="60" h="66" extrusionOk="0">
                  <a:moveTo>
                    <a:pt x="57" y="31"/>
                  </a:moveTo>
                  <a:cubicBezTo>
                    <a:pt x="52" y="25"/>
                    <a:pt x="47" y="18"/>
                    <a:pt x="42" y="12"/>
                  </a:cubicBezTo>
                  <a:cubicBezTo>
                    <a:pt x="39" y="7"/>
                    <a:pt x="35" y="3"/>
                    <a:pt x="29" y="2"/>
                  </a:cubicBezTo>
                  <a:cubicBezTo>
                    <a:pt x="23" y="0"/>
                    <a:pt x="16" y="1"/>
                    <a:pt x="11" y="4"/>
                  </a:cubicBezTo>
                  <a:cubicBezTo>
                    <a:pt x="6" y="7"/>
                    <a:pt x="2" y="12"/>
                    <a:pt x="1" y="17"/>
                  </a:cubicBezTo>
                  <a:cubicBezTo>
                    <a:pt x="0" y="23"/>
                    <a:pt x="0" y="30"/>
                    <a:pt x="3" y="35"/>
                  </a:cubicBezTo>
                  <a:cubicBezTo>
                    <a:pt x="8" y="41"/>
                    <a:pt x="13" y="48"/>
                    <a:pt x="17" y="54"/>
                  </a:cubicBezTo>
                  <a:cubicBezTo>
                    <a:pt x="21" y="59"/>
                    <a:pt x="25" y="63"/>
                    <a:pt x="31" y="64"/>
                  </a:cubicBezTo>
                  <a:cubicBezTo>
                    <a:pt x="36" y="66"/>
                    <a:pt x="44" y="65"/>
                    <a:pt x="48" y="62"/>
                  </a:cubicBezTo>
                  <a:cubicBezTo>
                    <a:pt x="53" y="59"/>
                    <a:pt x="58" y="54"/>
                    <a:pt x="59" y="48"/>
                  </a:cubicBezTo>
                  <a:cubicBezTo>
                    <a:pt x="60" y="43"/>
                    <a:pt x="60" y="36"/>
                    <a:pt x="57" y="31"/>
                  </a:cubicBez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188" name="Google Shape;2188;p71"/>
            <p:cNvSpPr/>
            <p:nvPr/>
          </p:nvSpPr>
          <p:spPr>
            <a:xfrm>
              <a:off x="14346238" y="269875"/>
              <a:ext cx="195231" cy="139764"/>
            </a:xfrm>
            <a:custGeom>
              <a:avLst/>
              <a:gdLst/>
              <a:ahLst/>
              <a:cxnLst/>
              <a:rect l="l" t="t" r="r" b="b"/>
              <a:pathLst>
                <a:path w="86" h="62" extrusionOk="0">
                  <a:moveTo>
                    <a:pt x="67" y="15"/>
                  </a:moveTo>
                  <a:cubicBezTo>
                    <a:pt x="55" y="11"/>
                    <a:pt x="43" y="7"/>
                    <a:pt x="31" y="3"/>
                  </a:cubicBezTo>
                  <a:cubicBezTo>
                    <a:pt x="19" y="0"/>
                    <a:pt x="6" y="8"/>
                    <a:pt x="3" y="19"/>
                  </a:cubicBezTo>
                  <a:cubicBezTo>
                    <a:pt x="0" y="32"/>
                    <a:pt x="7" y="43"/>
                    <a:pt x="19" y="47"/>
                  </a:cubicBezTo>
                  <a:cubicBezTo>
                    <a:pt x="31" y="51"/>
                    <a:pt x="43" y="55"/>
                    <a:pt x="55" y="58"/>
                  </a:cubicBezTo>
                  <a:cubicBezTo>
                    <a:pt x="66" y="62"/>
                    <a:pt x="80" y="54"/>
                    <a:pt x="83" y="42"/>
                  </a:cubicBezTo>
                  <a:cubicBezTo>
                    <a:pt x="86" y="30"/>
                    <a:pt x="79" y="18"/>
                    <a:pt x="67" y="15"/>
                  </a:cubicBez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189" name="Google Shape;2189;p71"/>
            <p:cNvSpPr/>
            <p:nvPr/>
          </p:nvSpPr>
          <p:spPr>
            <a:xfrm>
              <a:off x="14693900" y="312738"/>
              <a:ext cx="252424" cy="160334"/>
            </a:xfrm>
            <a:custGeom>
              <a:avLst/>
              <a:gdLst/>
              <a:ahLst/>
              <a:cxnLst/>
              <a:rect l="l" t="t" r="r" b="b"/>
              <a:pathLst>
                <a:path w="111" h="71" extrusionOk="0">
                  <a:moveTo>
                    <a:pt x="71" y="8"/>
                  </a:moveTo>
                  <a:cubicBezTo>
                    <a:pt x="57" y="12"/>
                    <a:pt x="42" y="16"/>
                    <a:pt x="28" y="20"/>
                  </a:cubicBezTo>
                  <a:cubicBezTo>
                    <a:pt x="0" y="28"/>
                    <a:pt x="12" y="71"/>
                    <a:pt x="40" y="64"/>
                  </a:cubicBezTo>
                  <a:cubicBezTo>
                    <a:pt x="55" y="60"/>
                    <a:pt x="69" y="56"/>
                    <a:pt x="83" y="52"/>
                  </a:cubicBezTo>
                  <a:cubicBezTo>
                    <a:pt x="111" y="44"/>
                    <a:pt x="99" y="0"/>
                    <a:pt x="71" y="8"/>
                  </a:cubicBez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190" name="Google Shape;2190;p71"/>
            <p:cNvSpPr/>
            <p:nvPr/>
          </p:nvSpPr>
          <p:spPr>
            <a:xfrm>
              <a:off x="14605000" y="1625600"/>
              <a:ext cx="348988" cy="61936"/>
            </a:xfrm>
            <a:custGeom>
              <a:avLst/>
              <a:gdLst/>
              <a:ahLst/>
              <a:cxnLst/>
              <a:rect l="l" t="t" r="r" b="b"/>
              <a:pathLst>
                <a:path w="154" h="27" extrusionOk="0">
                  <a:moveTo>
                    <a:pt x="149" y="11"/>
                  </a:moveTo>
                  <a:cubicBezTo>
                    <a:pt x="101" y="22"/>
                    <a:pt x="51" y="18"/>
                    <a:pt x="5" y="2"/>
                  </a:cubicBezTo>
                  <a:cubicBezTo>
                    <a:pt x="1" y="0"/>
                    <a:pt x="0" y="6"/>
                    <a:pt x="3" y="7"/>
                  </a:cubicBezTo>
                  <a:cubicBezTo>
                    <a:pt x="50" y="24"/>
                    <a:pt x="101" y="27"/>
                    <a:pt x="150" y="17"/>
                  </a:cubicBezTo>
                  <a:cubicBezTo>
                    <a:pt x="154" y="16"/>
                    <a:pt x="152" y="10"/>
                    <a:pt x="149" y="11"/>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191" name="Google Shape;2191;p71"/>
            <p:cNvSpPr/>
            <p:nvPr/>
          </p:nvSpPr>
          <p:spPr>
            <a:xfrm>
              <a:off x="14995525" y="1489075"/>
              <a:ext cx="300180" cy="163449"/>
            </a:xfrm>
            <a:custGeom>
              <a:avLst/>
              <a:gdLst/>
              <a:ahLst/>
              <a:cxnLst/>
              <a:rect l="l" t="t" r="r" b="b"/>
              <a:pathLst>
                <a:path w="132" h="72" extrusionOk="0">
                  <a:moveTo>
                    <a:pt x="126" y="2"/>
                  </a:moveTo>
                  <a:cubicBezTo>
                    <a:pt x="91" y="34"/>
                    <a:pt x="49" y="56"/>
                    <a:pt x="4" y="66"/>
                  </a:cubicBezTo>
                  <a:cubicBezTo>
                    <a:pt x="0" y="67"/>
                    <a:pt x="2" y="72"/>
                    <a:pt x="5" y="71"/>
                  </a:cubicBezTo>
                  <a:cubicBezTo>
                    <a:pt x="52" y="61"/>
                    <a:pt x="95" y="38"/>
                    <a:pt x="130" y="6"/>
                  </a:cubicBezTo>
                  <a:cubicBezTo>
                    <a:pt x="132" y="4"/>
                    <a:pt x="128" y="0"/>
                    <a:pt x="126" y="2"/>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192" name="Google Shape;2192;p71"/>
            <p:cNvSpPr/>
            <p:nvPr/>
          </p:nvSpPr>
          <p:spPr>
            <a:xfrm>
              <a:off x="14262179" y="672986"/>
              <a:ext cx="712819" cy="348988"/>
            </a:xfrm>
            <a:custGeom>
              <a:avLst/>
              <a:gdLst/>
              <a:ahLst/>
              <a:cxnLst/>
              <a:rect l="l" t="t" r="r" b="b"/>
              <a:pathLst>
                <a:path w="314" h="154" extrusionOk="0">
                  <a:moveTo>
                    <a:pt x="309" y="1"/>
                  </a:moveTo>
                  <a:cubicBezTo>
                    <a:pt x="266" y="12"/>
                    <a:pt x="224" y="27"/>
                    <a:pt x="184" y="44"/>
                  </a:cubicBezTo>
                  <a:cubicBezTo>
                    <a:pt x="143" y="62"/>
                    <a:pt x="103" y="82"/>
                    <a:pt x="66" y="106"/>
                  </a:cubicBezTo>
                  <a:cubicBezTo>
                    <a:pt x="44" y="119"/>
                    <a:pt x="24" y="133"/>
                    <a:pt x="3" y="147"/>
                  </a:cubicBezTo>
                  <a:cubicBezTo>
                    <a:pt x="0" y="150"/>
                    <a:pt x="3" y="154"/>
                    <a:pt x="6" y="152"/>
                  </a:cubicBezTo>
                  <a:cubicBezTo>
                    <a:pt x="42" y="126"/>
                    <a:pt x="79" y="103"/>
                    <a:pt x="118" y="82"/>
                  </a:cubicBezTo>
                  <a:cubicBezTo>
                    <a:pt x="157" y="61"/>
                    <a:pt x="197" y="43"/>
                    <a:pt x="239" y="28"/>
                  </a:cubicBezTo>
                  <a:cubicBezTo>
                    <a:pt x="262" y="20"/>
                    <a:pt x="286" y="13"/>
                    <a:pt x="310" y="6"/>
                  </a:cubicBezTo>
                  <a:cubicBezTo>
                    <a:pt x="314" y="5"/>
                    <a:pt x="312" y="0"/>
                    <a:pt x="309" y="1"/>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193" name="Google Shape;2193;p71"/>
            <p:cNvSpPr/>
            <p:nvPr/>
          </p:nvSpPr>
          <p:spPr>
            <a:xfrm>
              <a:off x="14376400" y="1014413"/>
              <a:ext cx="426783" cy="120737"/>
            </a:xfrm>
            <a:custGeom>
              <a:avLst/>
              <a:gdLst/>
              <a:ahLst/>
              <a:cxnLst/>
              <a:rect l="l" t="t" r="r" b="b"/>
              <a:pathLst>
                <a:path w="188" h="53" extrusionOk="0">
                  <a:moveTo>
                    <a:pt x="183" y="1"/>
                  </a:moveTo>
                  <a:cubicBezTo>
                    <a:pt x="136" y="13"/>
                    <a:pt x="90" y="25"/>
                    <a:pt x="43" y="37"/>
                  </a:cubicBezTo>
                  <a:cubicBezTo>
                    <a:pt x="30" y="40"/>
                    <a:pt x="17" y="44"/>
                    <a:pt x="4" y="47"/>
                  </a:cubicBezTo>
                  <a:cubicBezTo>
                    <a:pt x="0" y="48"/>
                    <a:pt x="2" y="53"/>
                    <a:pt x="5" y="53"/>
                  </a:cubicBezTo>
                  <a:cubicBezTo>
                    <a:pt x="52" y="41"/>
                    <a:pt x="98" y="29"/>
                    <a:pt x="145" y="17"/>
                  </a:cubicBezTo>
                  <a:cubicBezTo>
                    <a:pt x="158" y="13"/>
                    <a:pt x="171" y="10"/>
                    <a:pt x="184" y="6"/>
                  </a:cubicBezTo>
                  <a:cubicBezTo>
                    <a:pt x="188" y="6"/>
                    <a:pt x="186" y="0"/>
                    <a:pt x="183" y="1"/>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194" name="Google Shape;2194;p71"/>
            <p:cNvSpPr/>
            <p:nvPr/>
          </p:nvSpPr>
          <p:spPr>
            <a:xfrm>
              <a:off x="14531975" y="165100"/>
              <a:ext cx="236506" cy="104791"/>
            </a:xfrm>
            <a:custGeom>
              <a:avLst/>
              <a:gdLst/>
              <a:ahLst/>
              <a:cxnLst/>
              <a:rect l="l" t="t" r="r" b="b"/>
              <a:pathLst>
                <a:path w="104" h="46" extrusionOk="0">
                  <a:moveTo>
                    <a:pt x="94" y="0"/>
                  </a:moveTo>
                  <a:cubicBezTo>
                    <a:pt x="104" y="27"/>
                    <a:pt x="104" y="27"/>
                    <a:pt x="104" y="27"/>
                  </a:cubicBezTo>
                  <a:cubicBezTo>
                    <a:pt x="104" y="27"/>
                    <a:pt x="47" y="46"/>
                    <a:pt x="0" y="34"/>
                  </a:cubicBezTo>
                  <a:cubicBezTo>
                    <a:pt x="6" y="9"/>
                    <a:pt x="6" y="9"/>
                    <a:pt x="6" y="9"/>
                  </a:cubicBezTo>
                  <a:lnTo>
                    <a:pt x="94" y="0"/>
                  </a:lnTo>
                  <a:close/>
                </a:path>
              </a:pathLst>
            </a:custGeom>
            <a:solidFill>
              <a:srgbClr val="AF7D67"/>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195" name="Google Shape;2195;p71"/>
            <p:cNvSpPr/>
            <p:nvPr/>
          </p:nvSpPr>
          <p:spPr>
            <a:xfrm>
              <a:off x="13841413" y="-935037"/>
              <a:ext cx="1553206" cy="1148417"/>
            </a:xfrm>
            <a:custGeom>
              <a:avLst/>
              <a:gdLst/>
              <a:ahLst/>
              <a:cxnLst/>
              <a:rect l="l" t="t" r="r" b="b"/>
              <a:pathLst>
                <a:path w="683" h="505" extrusionOk="0">
                  <a:moveTo>
                    <a:pt x="83" y="372"/>
                  </a:moveTo>
                  <a:cubicBezTo>
                    <a:pt x="88" y="372"/>
                    <a:pt x="94" y="372"/>
                    <a:pt x="99" y="371"/>
                  </a:cubicBezTo>
                  <a:cubicBezTo>
                    <a:pt x="131" y="484"/>
                    <a:pt x="243" y="505"/>
                    <a:pt x="372" y="488"/>
                  </a:cubicBezTo>
                  <a:cubicBezTo>
                    <a:pt x="501" y="472"/>
                    <a:pt x="604" y="423"/>
                    <a:pt x="606" y="306"/>
                  </a:cubicBezTo>
                  <a:cubicBezTo>
                    <a:pt x="646" y="300"/>
                    <a:pt x="677" y="267"/>
                    <a:pt x="680" y="224"/>
                  </a:cubicBezTo>
                  <a:cubicBezTo>
                    <a:pt x="683" y="175"/>
                    <a:pt x="648" y="132"/>
                    <a:pt x="600" y="129"/>
                  </a:cubicBezTo>
                  <a:cubicBezTo>
                    <a:pt x="583" y="128"/>
                    <a:pt x="567" y="132"/>
                    <a:pt x="553" y="140"/>
                  </a:cubicBezTo>
                  <a:cubicBezTo>
                    <a:pt x="498" y="58"/>
                    <a:pt x="406" y="0"/>
                    <a:pt x="311" y="13"/>
                  </a:cubicBezTo>
                  <a:cubicBezTo>
                    <a:pt x="216" y="25"/>
                    <a:pt x="142" y="103"/>
                    <a:pt x="109" y="196"/>
                  </a:cubicBezTo>
                  <a:cubicBezTo>
                    <a:pt x="105" y="195"/>
                    <a:pt x="100" y="194"/>
                    <a:pt x="95" y="194"/>
                  </a:cubicBezTo>
                  <a:cubicBezTo>
                    <a:pt x="48" y="191"/>
                    <a:pt x="7" y="228"/>
                    <a:pt x="3" y="277"/>
                  </a:cubicBezTo>
                  <a:cubicBezTo>
                    <a:pt x="0" y="326"/>
                    <a:pt x="35" y="369"/>
                    <a:pt x="83" y="372"/>
                  </a:cubicBezTo>
                  <a:close/>
                </a:path>
              </a:pathLst>
            </a:custGeom>
            <a:solidFill>
              <a:srgbClr val="DA9B7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Arial"/>
                <a:ea typeface="Arial"/>
                <a:cs typeface="Arial"/>
                <a:sym typeface="Arial"/>
              </a:endParaRPr>
            </a:p>
          </p:txBody>
        </p:sp>
        <p:sp>
          <p:nvSpPr>
            <p:cNvPr id="2196" name="Google Shape;2196;p71"/>
            <p:cNvSpPr/>
            <p:nvPr/>
          </p:nvSpPr>
          <p:spPr>
            <a:xfrm>
              <a:off x="15086013" y="-396875"/>
              <a:ext cx="160298" cy="436626"/>
            </a:xfrm>
            <a:custGeom>
              <a:avLst/>
              <a:gdLst/>
              <a:ahLst/>
              <a:cxnLst/>
              <a:rect l="l" t="t" r="r" b="b"/>
              <a:pathLst>
                <a:path w="70" h="192" extrusionOk="0">
                  <a:moveTo>
                    <a:pt x="2" y="185"/>
                  </a:moveTo>
                  <a:cubicBezTo>
                    <a:pt x="39" y="151"/>
                    <a:pt x="59" y="101"/>
                    <a:pt x="57" y="51"/>
                  </a:cubicBezTo>
                  <a:cubicBezTo>
                    <a:pt x="56" y="36"/>
                    <a:pt x="53" y="20"/>
                    <a:pt x="48" y="6"/>
                  </a:cubicBezTo>
                  <a:cubicBezTo>
                    <a:pt x="47" y="2"/>
                    <a:pt x="52" y="0"/>
                    <a:pt x="53" y="4"/>
                  </a:cubicBezTo>
                  <a:cubicBezTo>
                    <a:pt x="70" y="55"/>
                    <a:pt x="63" y="112"/>
                    <a:pt x="33" y="158"/>
                  </a:cubicBezTo>
                  <a:cubicBezTo>
                    <a:pt x="25" y="169"/>
                    <a:pt x="16" y="180"/>
                    <a:pt x="6" y="190"/>
                  </a:cubicBezTo>
                  <a:cubicBezTo>
                    <a:pt x="3" y="192"/>
                    <a:pt x="0" y="188"/>
                    <a:pt x="2" y="185"/>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197" name="Google Shape;2197;p71"/>
            <p:cNvSpPr/>
            <p:nvPr/>
          </p:nvSpPr>
          <p:spPr>
            <a:xfrm>
              <a:off x="14028738" y="-319088"/>
              <a:ext cx="239792" cy="469916"/>
            </a:xfrm>
            <a:custGeom>
              <a:avLst/>
              <a:gdLst/>
              <a:ahLst/>
              <a:cxnLst/>
              <a:rect l="l" t="t" r="r" b="b"/>
              <a:pathLst>
                <a:path w="106" h="207" extrusionOk="0">
                  <a:moveTo>
                    <a:pt x="5" y="58"/>
                  </a:moveTo>
                  <a:cubicBezTo>
                    <a:pt x="5" y="40"/>
                    <a:pt x="7" y="22"/>
                    <a:pt x="12" y="4"/>
                  </a:cubicBezTo>
                  <a:cubicBezTo>
                    <a:pt x="13" y="0"/>
                    <a:pt x="18" y="3"/>
                    <a:pt x="17" y="6"/>
                  </a:cubicBezTo>
                  <a:cubicBezTo>
                    <a:pt x="0" y="66"/>
                    <a:pt x="19" y="131"/>
                    <a:pt x="64" y="173"/>
                  </a:cubicBezTo>
                  <a:cubicBezTo>
                    <a:pt x="76" y="184"/>
                    <a:pt x="89" y="193"/>
                    <a:pt x="103" y="200"/>
                  </a:cubicBezTo>
                  <a:cubicBezTo>
                    <a:pt x="106" y="202"/>
                    <a:pt x="104" y="207"/>
                    <a:pt x="101" y="206"/>
                  </a:cubicBezTo>
                  <a:cubicBezTo>
                    <a:pt x="45" y="178"/>
                    <a:pt x="8" y="121"/>
                    <a:pt x="5" y="58"/>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198" name="Google Shape;2198;p71"/>
            <p:cNvSpPr/>
            <p:nvPr/>
          </p:nvSpPr>
          <p:spPr>
            <a:xfrm>
              <a:off x="13912850" y="-407987"/>
              <a:ext cx="108014" cy="236506"/>
            </a:xfrm>
            <a:custGeom>
              <a:avLst/>
              <a:gdLst/>
              <a:ahLst/>
              <a:cxnLst/>
              <a:rect l="l" t="t" r="r" b="b"/>
              <a:pathLst>
                <a:path w="48" h="104" extrusionOk="0">
                  <a:moveTo>
                    <a:pt x="2" y="67"/>
                  </a:moveTo>
                  <a:cubicBezTo>
                    <a:pt x="3" y="64"/>
                    <a:pt x="8" y="64"/>
                    <a:pt x="8" y="68"/>
                  </a:cubicBezTo>
                  <a:cubicBezTo>
                    <a:pt x="6" y="78"/>
                    <a:pt x="8" y="90"/>
                    <a:pt x="19" y="95"/>
                  </a:cubicBezTo>
                  <a:cubicBezTo>
                    <a:pt x="29" y="99"/>
                    <a:pt x="37" y="91"/>
                    <a:pt x="40" y="82"/>
                  </a:cubicBezTo>
                  <a:cubicBezTo>
                    <a:pt x="44" y="64"/>
                    <a:pt x="39" y="44"/>
                    <a:pt x="29" y="29"/>
                  </a:cubicBezTo>
                  <a:cubicBezTo>
                    <a:pt x="23" y="20"/>
                    <a:pt x="15" y="12"/>
                    <a:pt x="5" y="7"/>
                  </a:cubicBezTo>
                  <a:cubicBezTo>
                    <a:pt x="2" y="5"/>
                    <a:pt x="4" y="0"/>
                    <a:pt x="8" y="2"/>
                  </a:cubicBezTo>
                  <a:cubicBezTo>
                    <a:pt x="28" y="13"/>
                    <a:pt x="42" y="33"/>
                    <a:pt x="46" y="56"/>
                  </a:cubicBezTo>
                  <a:cubicBezTo>
                    <a:pt x="48" y="66"/>
                    <a:pt x="48" y="78"/>
                    <a:pt x="43" y="88"/>
                  </a:cubicBezTo>
                  <a:cubicBezTo>
                    <a:pt x="39" y="98"/>
                    <a:pt x="29" y="104"/>
                    <a:pt x="18" y="101"/>
                  </a:cubicBezTo>
                  <a:cubicBezTo>
                    <a:pt x="4" y="96"/>
                    <a:pt x="0" y="80"/>
                    <a:pt x="2" y="67"/>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199" name="Google Shape;2199;p71"/>
            <p:cNvSpPr/>
            <p:nvPr/>
          </p:nvSpPr>
          <p:spPr>
            <a:xfrm>
              <a:off x="15236825" y="-571500"/>
              <a:ext cx="101620" cy="249277"/>
            </a:xfrm>
            <a:custGeom>
              <a:avLst/>
              <a:gdLst/>
              <a:ahLst/>
              <a:cxnLst/>
              <a:rect l="l" t="t" r="r" b="b"/>
              <a:pathLst>
                <a:path w="45" h="110" extrusionOk="0">
                  <a:moveTo>
                    <a:pt x="2" y="39"/>
                  </a:moveTo>
                  <a:cubicBezTo>
                    <a:pt x="4" y="26"/>
                    <a:pt x="7" y="11"/>
                    <a:pt x="18" y="4"/>
                  </a:cubicBezTo>
                  <a:cubicBezTo>
                    <a:pt x="24" y="1"/>
                    <a:pt x="31" y="0"/>
                    <a:pt x="36" y="3"/>
                  </a:cubicBezTo>
                  <a:cubicBezTo>
                    <a:pt x="41" y="6"/>
                    <a:pt x="45" y="12"/>
                    <a:pt x="44" y="18"/>
                  </a:cubicBezTo>
                  <a:cubicBezTo>
                    <a:pt x="43" y="21"/>
                    <a:pt x="38" y="20"/>
                    <a:pt x="38" y="17"/>
                  </a:cubicBezTo>
                  <a:cubicBezTo>
                    <a:pt x="39" y="12"/>
                    <a:pt x="36" y="8"/>
                    <a:pt x="32" y="7"/>
                  </a:cubicBezTo>
                  <a:cubicBezTo>
                    <a:pt x="27" y="5"/>
                    <a:pt x="22" y="8"/>
                    <a:pt x="19" y="11"/>
                  </a:cubicBezTo>
                  <a:cubicBezTo>
                    <a:pt x="11" y="18"/>
                    <a:pt x="9" y="30"/>
                    <a:pt x="8" y="39"/>
                  </a:cubicBezTo>
                  <a:cubicBezTo>
                    <a:pt x="6" y="50"/>
                    <a:pt x="6" y="62"/>
                    <a:pt x="8" y="73"/>
                  </a:cubicBezTo>
                  <a:cubicBezTo>
                    <a:pt x="9" y="82"/>
                    <a:pt x="12" y="97"/>
                    <a:pt x="22" y="101"/>
                  </a:cubicBezTo>
                  <a:cubicBezTo>
                    <a:pt x="27" y="103"/>
                    <a:pt x="32" y="100"/>
                    <a:pt x="34" y="95"/>
                  </a:cubicBezTo>
                  <a:cubicBezTo>
                    <a:pt x="37" y="89"/>
                    <a:pt x="36" y="82"/>
                    <a:pt x="35" y="76"/>
                  </a:cubicBezTo>
                  <a:cubicBezTo>
                    <a:pt x="34" y="73"/>
                    <a:pt x="40" y="72"/>
                    <a:pt x="40" y="76"/>
                  </a:cubicBezTo>
                  <a:cubicBezTo>
                    <a:pt x="42" y="87"/>
                    <a:pt x="43" y="104"/>
                    <a:pt x="29" y="107"/>
                  </a:cubicBezTo>
                  <a:cubicBezTo>
                    <a:pt x="15" y="110"/>
                    <a:pt x="7" y="94"/>
                    <a:pt x="4" y="83"/>
                  </a:cubicBezTo>
                  <a:cubicBezTo>
                    <a:pt x="0" y="69"/>
                    <a:pt x="0" y="53"/>
                    <a:pt x="2" y="39"/>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200" name="Google Shape;2200;p71"/>
            <p:cNvSpPr/>
            <p:nvPr/>
          </p:nvSpPr>
          <p:spPr>
            <a:xfrm>
              <a:off x="14903450" y="-371475"/>
              <a:ext cx="216039" cy="217551"/>
            </a:xfrm>
            <a:custGeom>
              <a:avLst/>
              <a:gdLst/>
              <a:ahLst/>
              <a:cxnLst/>
              <a:rect l="l" t="t" r="r" b="b"/>
              <a:pathLst>
                <a:path w="95" h="96" extrusionOk="0">
                  <a:moveTo>
                    <a:pt x="3" y="54"/>
                  </a:moveTo>
                  <a:cubicBezTo>
                    <a:pt x="6" y="78"/>
                    <a:pt x="29" y="96"/>
                    <a:pt x="53" y="92"/>
                  </a:cubicBezTo>
                  <a:cubicBezTo>
                    <a:pt x="78" y="89"/>
                    <a:pt x="95" y="67"/>
                    <a:pt x="92" y="42"/>
                  </a:cubicBezTo>
                  <a:cubicBezTo>
                    <a:pt x="89" y="18"/>
                    <a:pt x="67" y="0"/>
                    <a:pt x="42" y="4"/>
                  </a:cubicBezTo>
                  <a:cubicBezTo>
                    <a:pt x="17" y="7"/>
                    <a:pt x="0" y="29"/>
                    <a:pt x="3" y="54"/>
                  </a:cubicBezTo>
                  <a:close/>
                </a:path>
              </a:pathLst>
            </a:custGeom>
            <a:solidFill>
              <a:srgbClr val="C98D7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201" name="Google Shape;2201;p71"/>
            <p:cNvSpPr/>
            <p:nvPr/>
          </p:nvSpPr>
          <p:spPr>
            <a:xfrm>
              <a:off x="14182725" y="-277812"/>
              <a:ext cx="216039" cy="216039"/>
            </a:xfrm>
            <a:custGeom>
              <a:avLst/>
              <a:gdLst/>
              <a:ahLst/>
              <a:cxnLst/>
              <a:rect l="l" t="t" r="r" b="b"/>
              <a:pathLst>
                <a:path w="95" h="95" extrusionOk="0">
                  <a:moveTo>
                    <a:pt x="3" y="53"/>
                  </a:moveTo>
                  <a:cubicBezTo>
                    <a:pt x="7" y="78"/>
                    <a:pt x="29" y="95"/>
                    <a:pt x="53" y="92"/>
                  </a:cubicBezTo>
                  <a:cubicBezTo>
                    <a:pt x="78" y="89"/>
                    <a:pt x="95" y="66"/>
                    <a:pt x="92" y="42"/>
                  </a:cubicBezTo>
                  <a:cubicBezTo>
                    <a:pt x="89" y="17"/>
                    <a:pt x="67" y="0"/>
                    <a:pt x="42" y="3"/>
                  </a:cubicBezTo>
                  <a:cubicBezTo>
                    <a:pt x="18" y="6"/>
                    <a:pt x="0" y="29"/>
                    <a:pt x="3" y="53"/>
                  </a:cubicBezTo>
                  <a:close/>
                </a:path>
              </a:pathLst>
            </a:custGeom>
            <a:solidFill>
              <a:srgbClr val="C98D7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202" name="Google Shape;2202;p71"/>
            <p:cNvSpPr/>
            <p:nvPr/>
          </p:nvSpPr>
          <p:spPr>
            <a:xfrm>
              <a:off x="14789150" y="-449262"/>
              <a:ext cx="117427" cy="146050"/>
            </a:xfrm>
            <a:custGeom>
              <a:avLst/>
              <a:gdLst/>
              <a:ahLst/>
              <a:cxnLst/>
              <a:rect l="l" t="t" r="r" b="b"/>
              <a:pathLst>
                <a:path w="52" h="64" extrusionOk="0">
                  <a:moveTo>
                    <a:pt x="2" y="35"/>
                  </a:moveTo>
                  <a:cubicBezTo>
                    <a:pt x="4" y="52"/>
                    <a:pt x="16" y="64"/>
                    <a:pt x="30" y="62"/>
                  </a:cubicBezTo>
                  <a:cubicBezTo>
                    <a:pt x="43" y="60"/>
                    <a:pt x="52" y="45"/>
                    <a:pt x="50" y="29"/>
                  </a:cubicBezTo>
                  <a:cubicBezTo>
                    <a:pt x="48" y="12"/>
                    <a:pt x="35" y="0"/>
                    <a:pt x="22" y="2"/>
                  </a:cubicBezTo>
                  <a:cubicBezTo>
                    <a:pt x="9" y="4"/>
                    <a:pt x="0" y="19"/>
                    <a:pt x="2" y="35"/>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203" name="Google Shape;2203;p71"/>
            <p:cNvSpPr/>
            <p:nvPr/>
          </p:nvSpPr>
          <p:spPr>
            <a:xfrm>
              <a:off x="14371638" y="-393700"/>
              <a:ext cx="117427" cy="142768"/>
            </a:xfrm>
            <a:custGeom>
              <a:avLst/>
              <a:gdLst/>
              <a:ahLst/>
              <a:cxnLst/>
              <a:rect l="l" t="t" r="r" b="b"/>
              <a:pathLst>
                <a:path w="52" h="63" extrusionOk="0">
                  <a:moveTo>
                    <a:pt x="2" y="35"/>
                  </a:moveTo>
                  <a:cubicBezTo>
                    <a:pt x="4" y="51"/>
                    <a:pt x="16" y="63"/>
                    <a:pt x="30" y="62"/>
                  </a:cubicBezTo>
                  <a:cubicBezTo>
                    <a:pt x="43" y="60"/>
                    <a:pt x="52" y="45"/>
                    <a:pt x="50" y="29"/>
                  </a:cubicBezTo>
                  <a:cubicBezTo>
                    <a:pt x="48" y="12"/>
                    <a:pt x="35" y="0"/>
                    <a:pt x="22" y="2"/>
                  </a:cubicBezTo>
                  <a:cubicBezTo>
                    <a:pt x="9" y="3"/>
                    <a:pt x="0" y="18"/>
                    <a:pt x="2" y="35"/>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204" name="Google Shape;2204;p71"/>
            <p:cNvSpPr/>
            <p:nvPr/>
          </p:nvSpPr>
          <p:spPr>
            <a:xfrm>
              <a:off x="14427200" y="-198437"/>
              <a:ext cx="276126" cy="200120"/>
            </a:xfrm>
            <a:custGeom>
              <a:avLst/>
              <a:gdLst/>
              <a:ahLst/>
              <a:cxnLst/>
              <a:rect l="l" t="t" r="r" b="b"/>
              <a:pathLst>
                <a:path w="121" h="88" extrusionOk="0">
                  <a:moveTo>
                    <a:pt x="15" y="57"/>
                  </a:moveTo>
                  <a:cubicBezTo>
                    <a:pt x="26" y="77"/>
                    <a:pt x="48" y="88"/>
                    <a:pt x="70" y="86"/>
                  </a:cubicBezTo>
                  <a:cubicBezTo>
                    <a:pt x="82" y="85"/>
                    <a:pt x="93" y="80"/>
                    <a:pt x="102" y="74"/>
                  </a:cubicBezTo>
                  <a:cubicBezTo>
                    <a:pt x="110" y="68"/>
                    <a:pt x="120" y="60"/>
                    <a:pt x="120" y="49"/>
                  </a:cubicBezTo>
                  <a:cubicBezTo>
                    <a:pt x="121" y="38"/>
                    <a:pt x="113" y="29"/>
                    <a:pt x="103" y="26"/>
                  </a:cubicBezTo>
                  <a:cubicBezTo>
                    <a:pt x="93" y="23"/>
                    <a:pt x="82" y="26"/>
                    <a:pt x="72" y="30"/>
                  </a:cubicBezTo>
                  <a:cubicBezTo>
                    <a:pt x="67" y="23"/>
                    <a:pt x="61" y="17"/>
                    <a:pt x="55" y="12"/>
                  </a:cubicBezTo>
                  <a:cubicBezTo>
                    <a:pt x="45" y="6"/>
                    <a:pt x="32" y="0"/>
                    <a:pt x="21" y="4"/>
                  </a:cubicBezTo>
                  <a:cubicBezTo>
                    <a:pt x="0" y="11"/>
                    <a:pt x="6" y="43"/>
                    <a:pt x="15" y="57"/>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205" name="Google Shape;2205;p71"/>
            <p:cNvSpPr/>
            <p:nvPr/>
          </p:nvSpPr>
          <p:spPr>
            <a:xfrm>
              <a:off x="13765213" y="-1119187"/>
              <a:ext cx="1387046" cy="745903"/>
            </a:xfrm>
            <a:custGeom>
              <a:avLst/>
              <a:gdLst/>
              <a:ahLst/>
              <a:cxnLst/>
              <a:rect l="l" t="t" r="r" b="b"/>
              <a:pathLst>
                <a:path w="611" h="328" extrusionOk="0">
                  <a:moveTo>
                    <a:pt x="590" y="230"/>
                  </a:moveTo>
                  <a:cubicBezTo>
                    <a:pt x="589" y="232"/>
                    <a:pt x="586" y="232"/>
                    <a:pt x="585" y="231"/>
                  </a:cubicBezTo>
                  <a:cubicBezTo>
                    <a:pt x="584" y="230"/>
                    <a:pt x="584" y="230"/>
                    <a:pt x="584" y="230"/>
                  </a:cubicBezTo>
                  <a:cubicBezTo>
                    <a:pt x="563" y="209"/>
                    <a:pt x="542" y="188"/>
                    <a:pt x="522" y="167"/>
                  </a:cubicBezTo>
                  <a:cubicBezTo>
                    <a:pt x="514" y="174"/>
                    <a:pt x="506" y="180"/>
                    <a:pt x="498" y="185"/>
                  </a:cubicBezTo>
                  <a:cubicBezTo>
                    <a:pt x="459" y="212"/>
                    <a:pt x="413" y="226"/>
                    <a:pt x="367" y="232"/>
                  </a:cubicBezTo>
                  <a:cubicBezTo>
                    <a:pt x="328" y="238"/>
                    <a:pt x="287" y="240"/>
                    <a:pt x="250" y="228"/>
                  </a:cubicBezTo>
                  <a:cubicBezTo>
                    <a:pt x="244" y="245"/>
                    <a:pt x="236" y="261"/>
                    <a:pt x="226" y="276"/>
                  </a:cubicBezTo>
                  <a:cubicBezTo>
                    <a:pt x="206" y="305"/>
                    <a:pt x="172" y="328"/>
                    <a:pt x="136" y="319"/>
                  </a:cubicBezTo>
                  <a:cubicBezTo>
                    <a:pt x="120" y="315"/>
                    <a:pt x="106" y="305"/>
                    <a:pt x="99" y="290"/>
                  </a:cubicBezTo>
                  <a:cubicBezTo>
                    <a:pt x="93" y="278"/>
                    <a:pt x="92" y="264"/>
                    <a:pt x="97" y="252"/>
                  </a:cubicBezTo>
                  <a:cubicBezTo>
                    <a:pt x="78" y="258"/>
                    <a:pt x="58" y="264"/>
                    <a:pt x="39" y="259"/>
                  </a:cubicBezTo>
                  <a:cubicBezTo>
                    <a:pt x="25" y="256"/>
                    <a:pt x="12" y="246"/>
                    <a:pt x="6" y="232"/>
                  </a:cubicBezTo>
                  <a:cubicBezTo>
                    <a:pt x="0" y="217"/>
                    <a:pt x="6" y="202"/>
                    <a:pt x="18" y="192"/>
                  </a:cubicBezTo>
                  <a:cubicBezTo>
                    <a:pt x="41" y="171"/>
                    <a:pt x="75" y="164"/>
                    <a:pt x="106" y="170"/>
                  </a:cubicBezTo>
                  <a:cubicBezTo>
                    <a:pt x="93" y="155"/>
                    <a:pt x="80" y="140"/>
                    <a:pt x="72" y="122"/>
                  </a:cubicBezTo>
                  <a:cubicBezTo>
                    <a:pt x="66" y="106"/>
                    <a:pt x="65" y="88"/>
                    <a:pt x="70" y="72"/>
                  </a:cubicBezTo>
                  <a:cubicBezTo>
                    <a:pt x="75" y="57"/>
                    <a:pt x="88" y="44"/>
                    <a:pt x="104" y="41"/>
                  </a:cubicBezTo>
                  <a:cubicBezTo>
                    <a:pt x="123" y="37"/>
                    <a:pt x="141" y="43"/>
                    <a:pt x="156" y="55"/>
                  </a:cubicBezTo>
                  <a:cubicBezTo>
                    <a:pt x="171" y="66"/>
                    <a:pt x="181" y="82"/>
                    <a:pt x="191" y="97"/>
                  </a:cubicBezTo>
                  <a:cubicBezTo>
                    <a:pt x="204" y="77"/>
                    <a:pt x="220" y="59"/>
                    <a:pt x="239" y="44"/>
                  </a:cubicBezTo>
                  <a:cubicBezTo>
                    <a:pt x="273" y="17"/>
                    <a:pt x="316" y="0"/>
                    <a:pt x="360" y="5"/>
                  </a:cubicBezTo>
                  <a:cubicBezTo>
                    <a:pt x="399" y="10"/>
                    <a:pt x="436" y="30"/>
                    <a:pt x="456" y="64"/>
                  </a:cubicBezTo>
                  <a:cubicBezTo>
                    <a:pt x="467" y="50"/>
                    <a:pt x="483" y="41"/>
                    <a:pt x="501" y="38"/>
                  </a:cubicBezTo>
                  <a:cubicBezTo>
                    <a:pt x="519" y="36"/>
                    <a:pt x="537" y="39"/>
                    <a:pt x="552" y="48"/>
                  </a:cubicBezTo>
                  <a:cubicBezTo>
                    <a:pt x="569" y="58"/>
                    <a:pt x="582" y="74"/>
                    <a:pt x="590" y="92"/>
                  </a:cubicBezTo>
                  <a:cubicBezTo>
                    <a:pt x="611" y="135"/>
                    <a:pt x="602" y="185"/>
                    <a:pt x="590" y="23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206" name="Google Shape;2206;p71"/>
            <p:cNvSpPr/>
            <p:nvPr/>
          </p:nvSpPr>
          <p:spPr>
            <a:xfrm>
              <a:off x="13717588" y="-1082675"/>
              <a:ext cx="494887" cy="597043"/>
            </a:xfrm>
            <a:custGeom>
              <a:avLst/>
              <a:gdLst/>
              <a:ahLst/>
              <a:cxnLst/>
              <a:rect l="l" t="t" r="r" b="b"/>
              <a:pathLst>
                <a:path w="218" h="263" extrusionOk="0">
                  <a:moveTo>
                    <a:pt x="217" y="88"/>
                  </a:moveTo>
                  <a:cubicBezTo>
                    <a:pt x="209" y="66"/>
                    <a:pt x="199" y="44"/>
                    <a:pt x="182" y="26"/>
                  </a:cubicBezTo>
                  <a:cubicBezTo>
                    <a:pt x="167" y="11"/>
                    <a:pt x="145" y="0"/>
                    <a:pt x="123" y="2"/>
                  </a:cubicBezTo>
                  <a:cubicBezTo>
                    <a:pt x="102" y="3"/>
                    <a:pt x="84" y="17"/>
                    <a:pt x="75" y="36"/>
                  </a:cubicBezTo>
                  <a:cubicBezTo>
                    <a:pt x="65" y="56"/>
                    <a:pt x="67" y="80"/>
                    <a:pt x="75" y="100"/>
                  </a:cubicBezTo>
                  <a:cubicBezTo>
                    <a:pt x="84" y="119"/>
                    <a:pt x="97" y="134"/>
                    <a:pt x="114" y="145"/>
                  </a:cubicBezTo>
                  <a:cubicBezTo>
                    <a:pt x="98" y="142"/>
                    <a:pt x="82" y="143"/>
                    <a:pt x="66" y="147"/>
                  </a:cubicBezTo>
                  <a:cubicBezTo>
                    <a:pt x="46" y="153"/>
                    <a:pt x="25" y="164"/>
                    <a:pt x="12" y="182"/>
                  </a:cubicBezTo>
                  <a:cubicBezTo>
                    <a:pt x="0" y="200"/>
                    <a:pt x="2" y="222"/>
                    <a:pt x="15" y="239"/>
                  </a:cubicBezTo>
                  <a:cubicBezTo>
                    <a:pt x="29" y="256"/>
                    <a:pt x="51" y="263"/>
                    <a:pt x="73" y="262"/>
                  </a:cubicBezTo>
                  <a:cubicBezTo>
                    <a:pt x="101" y="261"/>
                    <a:pt x="127" y="247"/>
                    <a:pt x="151" y="234"/>
                  </a:cubicBezTo>
                  <a:cubicBezTo>
                    <a:pt x="154" y="232"/>
                    <a:pt x="151" y="227"/>
                    <a:pt x="148" y="229"/>
                  </a:cubicBezTo>
                  <a:cubicBezTo>
                    <a:pt x="128" y="240"/>
                    <a:pt x="107" y="252"/>
                    <a:pt x="84" y="256"/>
                  </a:cubicBezTo>
                  <a:cubicBezTo>
                    <a:pt x="64" y="259"/>
                    <a:pt x="41" y="256"/>
                    <a:pt x="25" y="241"/>
                  </a:cubicBezTo>
                  <a:cubicBezTo>
                    <a:pt x="11" y="228"/>
                    <a:pt x="5" y="207"/>
                    <a:pt x="14" y="189"/>
                  </a:cubicBezTo>
                  <a:cubicBezTo>
                    <a:pt x="24" y="172"/>
                    <a:pt x="44" y="160"/>
                    <a:pt x="62" y="154"/>
                  </a:cubicBezTo>
                  <a:cubicBezTo>
                    <a:pt x="84" y="147"/>
                    <a:pt x="108" y="148"/>
                    <a:pt x="130" y="155"/>
                  </a:cubicBezTo>
                  <a:cubicBezTo>
                    <a:pt x="133" y="156"/>
                    <a:pt x="135" y="152"/>
                    <a:pt x="132" y="150"/>
                  </a:cubicBezTo>
                  <a:cubicBezTo>
                    <a:pt x="114" y="140"/>
                    <a:pt x="96" y="126"/>
                    <a:pt x="85" y="107"/>
                  </a:cubicBezTo>
                  <a:cubicBezTo>
                    <a:pt x="75" y="89"/>
                    <a:pt x="70" y="66"/>
                    <a:pt x="77" y="45"/>
                  </a:cubicBezTo>
                  <a:cubicBezTo>
                    <a:pt x="83" y="27"/>
                    <a:pt x="98" y="12"/>
                    <a:pt x="117" y="8"/>
                  </a:cubicBezTo>
                  <a:cubicBezTo>
                    <a:pt x="138" y="4"/>
                    <a:pt x="159" y="13"/>
                    <a:pt x="174" y="26"/>
                  </a:cubicBezTo>
                  <a:cubicBezTo>
                    <a:pt x="192" y="43"/>
                    <a:pt x="203" y="66"/>
                    <a:pt x="212" y="89"/>
                  </a:cubicBezTo>
                  <a:cubicBezTo>
                    <a:pt x="213" y="92"/>
                    <a:pt x="218" y="91"/>
                    <a:pt x="217" y="88"/>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207" name="Google Shape;2207;p71"/>
            <p:cNvSpPr/>
            <p:nvPr/>
          </p:nvSpPr>
          <p:spPr>
            <a:xfrm>
              <a:off x="14800263" y="-1176337"/>
              <a:ext cx="68223" cy="187452"/>
            </a:xfrm>
            <a:custGeom>
              <a:avLst/>
              <a:gdLst/>
              <a:ahLst/>
              <a:cxnLst/>
              <a:rect l="l" t="t" r="r" b="b"/>
              <a:pathLst>
                <a:path w="30" h="82" extrusionOk="0">
                  <a:moveTo>
                    <a:pt x="24" y="4"/>
                  </a:moveTo>
                  <a:cubicBezTo>
                    <a:pt x="21" y="29"/>
                    <a:pt x="13" y="53"/>
                    <a:pt x="2" y="76"/>
                  </a:cubicBezTo>
                  <a:cubicBezTo>
                    <a:pt x="0" y="79"/>
                    <a:pt x="5" y="82"/>
                    <a:pt x="7" y="79"/>
                  </a:cubicBezTo>
                  <a:cubicBezTo>
                    <a:pt x="18" y="56"/>
                    <a:pt x="26" y="31"/>
                    <a:pt x="30" y="5"/>
                  </a:cubicBezTo>
                  <a:cubicBezTo>
                    <a:pt x="30" y="2"/>
                    <a:pt x="25" y="0"/>
                    <a:pt x="24" y="4"/>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208" name="Google Shape;2208;p71"/>
            <p:cNvSpPr/>
            <p:nvPr/>
          </p:nvSpPr>
          <p:spPr>
            <a:xfrm>
              <a:off x="14778038" y="-1212850"/>
              <a:ext cx="31726" cy="193635"/>
            </a:xfrm>
            <a:custGeom>
              <a:avLst/>
              <a:gdLst/>
              <a:ahLst/>
              <a:cxnLst/>
              <a:rect l="l" t="t" r="r" b="b"/>
              <a:pathLst>
                <a:path w="14" h="85" extrusionOk="0">
                  <a:moveTo>
                    <a:pt x="6" y="4"/>
                  </a:moveTo>
                  <a:cubicBezTo>
                    <a:pt x="5" y="0"/>
                    <a:pt x="0" y="2"/>
                    <a:pt x="1" y="5"/>
                  </a:cubicBezTo>
                  <a:cubicBezTo>
                    <a:pt x="6" y="30"/>
                    <a:pt x="9" y="56"/>
                    <a:pt x="7" y="81"/>
                  </a:cubicBezTo>
                  <a:cubicBezTo>
                    <a:pt x="7" y="85"/>
                    <a:pt x="13" y="85"/>
                    <a:pt x="13" y="81"/>
                  </a:cubicBezTo>
                  <a:cubicBezTo>
                    <a:pt x="14" y="55"/>
                    <a:pt x="12" y="29"/>
                    <a:pt x="6" y="4"/>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209" name="Google Shape;2209;p71"/>
            <p:cNvSpPr/>
            <p:nvPr/>
          </p:nvSpPr>
          <p:spPr>
            <a:xfrm>
              <a:off x="14624050" y="-1208087"/>
              <a:ext cx="154099" cy="173133"/>
            </a:xfrm>
            <a:custGeom>
              <a:avLst/>
              <a:gdLst/>
              <a:ahLst/>
              <a:cxnLst/>
              <a:rect l="l" t="t" r="r" b="b"/>
              <a:pathLst>
                <a:path w="68" h="76" extrusionOk="0">
                  <a:moveTo>
                    <a:pt x="66" y="71"/>
                  </a:moveTo>
                  <a:cubicBezTo>
                    <a:pt x="55" y="41"/>
                    <a:pt x="34" y="16"/>
                    <a:pt x="6" y="1"/>
                  </a:cubicBezTo>
                  <a:cubicBezTo>
                    <a:pt x="3" y="0"/>
                    <a:pt x="0" y="5"/>
                    <a:pt x="3" y="6"/>
                  </a:cubicBezTo>
                  <a:cubicBezTo>
                    <a:pt x="30" y="20"/>
                    <a:pt x="51" y="44"/>
                    <a:pt x="61" y="72"/>
                  </a:cubicBezTo>
                  <a:cubicBezTo>
                    <a:pt x="62" y="76"/>
                    <a:pt x="68" y="74"/>
                    <a:pt x="66" y="71"/>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210" name="Google Shape;2210;p71"/>
            <p:cNvSpPr/>
            <p:nvPr/>
          </p:nvSpPr>
          <p:spPr>
            <a:xfrm>
              <a:off x="14609763" y="-376237"/>
              <a:ext cx="179340" cy="198537"/>
            </a:xfrm>
            <a:custGeom>
              <a:avLst/>
              <a:gdLst/>
              <a:ahLst/>
              <a:cxnLst/>
              <a:rect l="l" t="t" r="r" b="b"/>
              <a:pathLst>
                <a:path w="79" h="87" extrusionOk="0">
                  <a:moveTo>
                    <a:pt x="71" y="74"/>
                  </a:moveTo>
                  <a:cubicBezTo>
                    <a:pt x="66" y="78"/>
                    <a:pt x="60" y="81"/>
                    <a:pt x="54" y="83"/>
                  </a:cubicBezTo>
                  <a:cubicBezTo>
                    <a:pt x="50" y="85"/>
                    <a:pt x="44" y="86"/>
                    <a:pt x="39" y="86"/>
                  </a:cubicBezTo>
                  <a:cubicBezTo>
                    <a:pt x="36" y="87"/>
                    <a:pt x="33" y="86"/>
                    <a:pt x="30" y="85"/>
                  </a:cubicBezTo>
                  <a:cubicBezTo>
                    <a:pt x="17" y="81"/>
                    <a:pt x="10" y="68"/>
                    <a:pt x="7" y="56"/>
                  </a:cubicBezTo>
                  <a:cubicBezTo>
                    <a:pt x="3" y="44"/>
                    <a:pt x="0" y="30"/>
                    <a:pt x="5" y="18"/>
                  </a:cubicBezTo>
                  <a:cubicBezTo>
                    <a:pt x="8" y="8"/>
                    <a:pt x="18" y="0"/>
                    <a:pt x="29" y="1"/>
                  </a:cubicBezTo>
                  <a:cubicBezTo>
                    <a:pt x="41" y="3"/>
                    <a:pt x="46" y="14"/>
                    <a:pt x="47" y="25"/>
                  </a:cubicBezTo>
                  <a:cubicBezTo>
                    <a:pt x="48" y="31"/>
                    <a:pt x="49" y="38"/>
                    <a:pt x="52" y="44"/>
                  </a:cubicBezTo>
                  <a:cubicBezTo>
                    <a:pt x="54" y="46"/>
                    <a:pt x="56" y="48"/>
                    <a:pt x="58" y="50"/>
                  </a:cubicBezTo>
                  <a:cubicBezTo>
                    <a:pt x="61" y="51"/>
                    <a:pt x="65" y="51"/>
                    <a:pt x="68" y="52"/>
                  </a:cubicBezTo>
                  <a:cubicBezTo>
                    <a:pt x="73" y="53"/>
                    <a:pt x="78" y="55"/>
                    <a:pt x="79" y="61"/>
                  </a:cubicBezTo>
                  <a:cubicBezTo>
                    <a:pt x="79" y="66"/>
                    <a:pt x="76" y="71"/>
                    <a:pt x="71" y="74"/>
                  </a:cubicBezTo>
                  <a:close/>
                </a:path>
              </a:pathLst>
            </a:custGeom>
            <a:solidFill>
              <a:srgbClr val="C98D7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211" name="Google Shape;2211;p71"/>
            <p:cNvSpPr/>
            <p:nvPr/>
          </p:nvSpPr>
          <p:spPr>
            <a:xfrm>
              <a:off x="14330363" y="-523875"/>
              <a:ext cx="101620" cy="101620"/>
            </a:xfrm>
            <a:custGeom>
              <a:avLst/>
              <a:gdLst/>
              <a:ahLst/>
              <a:cxnLst/>
              <a:rect l="l" t="t" r="r" b="b"/>
              <a:pathLst>
                <a:path w="45" h="45" extrusionOk="0">
                  <a:moveTo>
                    <a:pt x="42" y="9"/>
                  </a:moveTo>
                  <a:cubicBezTo>
                    <a:pt x="39" y="4"/>
                    <a:pt x="30" y="0"/>
                    <a:pt x="23" y="4"/>
                  </a:cubicBezTo>
                  <a:cubicBezTo>
                    <a:pt x="18" y="8"/>
                    <a:pt x="12" y="12"/>
                    <a:pt x="7" y="17"/>
                  </a:cubicBezTo>
                  <a:cubicBezTo>
                    <a:pt x="4" y="19"/>
                    <a:pt x="2" y="21"/>
                    <a:pt x="1" y="25"/>
                  </a:cubicBezTo>
                  <a:cubicBezTo>
                    <a:pt x="0" y="28"/>
                    <a:pt x="0" y="33"/>
                    <a:pt x="2" y="36"/>
                  </a:cubicBezTo>
                  <a:cubicBezTo>
                    <a:pt x="6" y="41"/>
                    <a:pt x="15" y="45"/>
                    <a:pt x="21" y="41"/>
                  </a:cubicBezTo>
                  <a:cubicBezTo>
                    <a:pt x="27" y="37"/>
                    <a:pt x="32" y="33"/>
                    <a:pt x="37" y="29"/>
                  </a:cubicBezTo>
                  <a:cubicBezTo>
                    <a:pt x="40" y="26"/>
                    <a:pt x="43" y="24"/>
                    <a:pt x="44" y="20"/>
                  </a:cubicBezTo>
                  <a:cubicBezTo>
                    <a:pt x="45" y="17"/>
                    <a:pt x="44" y="12"/>
                    <a:pt x="42" y="9"/>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212" name="Google Shape;2212;p71"/>
            <p:cNvSpPr/>
            <p:nvPr/>
          </p:nvSpPr>
          <p:spPr>
            <a:xfrm>
              <a:off x="14816138" y="-566737"/>
              <a:ext cx="106323" cy="85661"/>
            </a:xfrm>
            <a:custGeom>
              <a:avLst/>
              <a:gdLst/>
              <a:ahLst/>
              <a:cxnLst/>
              <a:rect l="l" t="t" r="r" b="b"/>
              <a:pathLst>
                <a:path w="47" h="38" extrusionOk="0">
                  <a:moveTo>
                    <a:pt x="39" y="10"/>
                  </a:moveTo>
                  <a:cubicBezTo>
                    <a:pt x="33" y="8"/>
                    <a:pt x="27" y="6"/>
                    <a:pt x="22" y="3"/>
                  </a:cubicBezTo>
                  <a:cubicBezTo>
                    <a:pt x="15" y="0"/>
                    <a:pt x="7" y="1"/>
                    <a:pt x="3" y="8"/>
                  </a:cubicBezTo>
                  <a:cubicBezTo>
                    <a:pt x="0" y="14"/>
                    <a:pt x="1" y="24"/>
                    <a:pt x="8" y="27"/>
                  </a:cubicBezTo>
                  <a:cubicBezTo>
                    <a:pt x="13" y="30"/>
                    <a:pt x="19" y="32"/>
                    <a:pt x="24" y="35"/>
                  </a:cubicBezTo>
                  <a:cubicBezTo>
                    <a:pt x="31" y="38"/>
                    <a:pt x="40" y="37"/>
                    <a:pt x="44" y="30"/>
                  </a:cubicBezTo>
                  <a:cubicBezTo>
                    <a:pt x="47" y="24"/>
                    <a:pt x="46" y="14"/>
                    <a:pt x="39" y="1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grpSp>
      <p:grpSp>
        <p:nvGrpSpPr>
          <p:cNvPr id="2213" name="Google Shape;2213;p71"/>
          <p:cNvGrpSpPr/>
          <p:nvPr/>
        </p:nvGrpSpPr>
        <p:grpSpPr>
          <a:xfrm>
            <a:off x="551748" y="2066753"/>
            <a:ext cx="2013211" cy="1379825"/>
            <a:chOff x="5563364" y="824875"/>
            <a:chExt cx="2013211" cy="1379825"/>
          </a:xfrm>
        </p:grpSpPr>
        <p:grpSp>
          <p:nvGrpSpPr>
            <p:cNvPr id="2214" name="Google Shape;2214;p71"/>
            <p:cNvGrpSpPr/>
            <p:nvPr/>
          </p:nvGrpSpPr>
          <p:grpSpPr>
            <a:xfrm>
              <a:off x="5563364" y="1141407"/>
              <a:ext cx="1430577" cy="1063293"/>
              <a:chOff x="5563364" y="1141407"/>
              <a:chExt cx="1430577" cy="1063293"/>
            </a:xfrm>
          </p:grpSpPr>
          <p:sp>
            <p:nvSpPr>
              <p:cNvPr id="2215" name="Google Shape;2215;p71"/>
              <p:cNvSpPr/>
              <p:nvPr/>
            </p:nvSpPr>
            <p:spPr>
              <a:xfrm>
                <a:off x="5563364" y="1141407"/>
                <a:ext cx="294752" cy="307843"/>
              </a:xfrm>
              <a:custGeom>
                <a:avLst/>
                <a:gdLst/>
                <a:ahLst/>
                <a:cxnLst/>
                <a:rect l="l" t="t" r="r" b="b"/>
                <a:pathLst>
                  <a:path w="4072" h="4253" extrusionOk="0">
                    <a:moveTo>
                      <a:pt x="3855" y="1517"/>
                    </a:moveTo>
                    <a:cubicBezTo>
                      <a:pt x="2595" y="1517"/>
                      <a:pt x="2595" y="1517"/>
                      <a:pt x="2595" y="1517"/>
                    </a:cubicBezTo>
                    <a:cubicBezTo>
                      <a:pt x="2435" y="1068"/>
                      <a:pt x="2274" y="619"/>
                      <a:pt x="2113" y="169"/>
                    </a:cubicBezTo>
                    <a:cubicBezTo>
                      <a:pt x="2056" y="10"/>
                      <a:pt x="1832" y="0"/>
                      <a:pt x="1779" y="169"/>
                    </a:cubicBezTo>
                    <a:cubicBezTo>
                      <a:pt x="1639" y="619"/>
                      <a:pt x="1499" y="1068"/>
                      <a:pt x="1359" y="1517"/>
                    </a:cubicBezTo>
                    <a:cubicBezTo>
                      <a:pt x="217" y="1517"/>
                      <a:pt x="217" y="1517"/>
                      <a:pt x="217" y="1517"/>
                    </a:cubicBezTo>
                    <a:cubicBezTo>
                      <a:pt x="30" y="1517"/>
                      <a:pt x="0" y="1742"/>
                      <a:pt x="130" y="1839"/>
                    </a:cubicBezTo>
                    <a:cubicBezTo>
                      <a:pt x="435" y="2069"/>
                      <a:pt x="740" y="2298"/>
                      <a:pt x="1045" y="2528"/>
                    </a:cubicBezTo>
                    <a:cubicBezTo>
                      <a:pt x="895" y="3010"/>
                      <a:pt x="745" y="3492"/>
                      <a:pt x="595" y="3974"/>
                    </a:cubicBezTo>
                    <a:cubicBezTo>
                      <a:pt x="571" y="4050"/>
                      <a:pt x="599" y="4109"/>
                      <a:pt x="647" y="4145"/>
                    </a:cubicBezTo>
                    <a:cubicBezTo>
                      <a:pt x="693" y="4203"/>
                      <a:pt x="771" y="4228"/>
                      <a:pt x="849" y="4169"/>
                    </a:cubicBezTo>
                    <a:cubicBezTo>
                      <a:pt x="1245" y="3871"/>
                      <a:pt x="1641" y="3573"/>
                      <a:pt x="2037" y="3274"/>
                    </a:cubicBezTo>
                    <a:cubicBezTo>
                      <a:pt x="2431" y="3570"/>
                      <a:pt x="2824" y="3866"/>
                      <a:pt x="3218" y="4162"/>
                    </a:cubicBezTo>
                    <a:cubicBezTo>
                      <a:pt x="3339" y="4253"/>
                      <a:pt x="3521" y="4103"/>
                      <a:pt x="3472" y="3968"/>
                    </a:cubicBezTo>
                    <a:cubicBezTo>
                      <a:pt x="3306" y="3502"/>
                      <a:pt x="3139" y="3036"/>
                      <a:pt x="2972" y="2570"/>
                    </a:cubicBezTo>
                    <a:cubicBezTo>
                      <a:pt x="3296" y="2326"/>
                      <a:pt x="3619" y="2083"/>
                      <a:pt x="3943" y="1839"/>
                    </a:cubicBezTo>
                    <a:cubicBezTo>
                      <a:pt x="4072" y="1741"/>
                      <a:pt x="4042" y="1517"/>
                      <a:pt x="3855" y="1517"/>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216" name="Google Shape;2216;p71"/>
              <p:cNvSpPr/>
              <p:nvPr/>
            </p:nvSpPr>
            <p:spPr>
              <a:xfrm>
                <a:off x="6699189" y="1896857"/>
                <a:ext cx="294752" cy="307843"/>
              </a:xfrm>
              <a:custGeom>
                <a:avLst/>
                <a:gdLst/>
                <a:ahLst/>
                <a:cxnLst/>
                <a:rect l="l" t="t" r="r" b="b"/>
                <a:pathLst>
                  <a:path w="4072" h="4253" extrusionOk="0">
                    <a:moveTo>
                      <a:pt x="3855" y="1517"/>
                    </a:moveTo>
                    <a:cubicBezTo>
                      <a:pt x="2595" y="1517"/>
                      <a:pt x="2595" y="1517"/>
                      <a:pt x="2595" y="1517"/>
                    </a:cubicBezTo>
                    <a:cubicBezTo>
                      <a:pt x="2435" y="1068"/>
                      <a:pt x="2274" y="619"/>
                      <a:pt x="2113" y="169"/>
                    </a:cubicBezTo>
                    <a:cubicBezTo>
                      <a:pt x="2056" y="10"/>
                      <a:pt x="1832" y="0"/>
                      <a:pt x="1779" y="169"/>
                    </a:cubicBezTo>
                    <a:cubicBezTo>
                      <a:pt x="1639" y="619"/>
                      <a:pt x="1499" y="1068"/>
                      <a:pt x="1359" y="1517"/>
                    </a:cubicBezTo>
                    <a:cubicBezTo>
                      <a:pt x="217" y="1517"/>
                      <a:pt x="217" y="1517"/>
                      <a:pt x="217" y="1517"/>
                    </a:cubicBezTo>
                    <a:cubicBezTo>
                      <a:pt x="30" y="1517"/>
                      <a:pt x="0" y="1742"/>
                      <a:pt x="130" y="1839"/>
                    </a:cubicBezTo>
                    <a:cubicBezTo>
                      <a:pt x="435" y="2069"/>
                      <a:pt x="740" y="2298"/>
                      <a:pt x="1045" y="2528"/>
                    </a:cubicBezTo>
                    <a:cubicBezTo>
                      <a:pt x="895" y="3010"/>
                      <a:pt x="745" y="3492"/>
                      <a:pt x="595" y="3974"/>
                    </a:cubicBezTo>
                    <a:cubicBezTo>
                      <a:pt x="571" y="4050"/>
                      <a:pt x="599" y="4109"/>
                      <a:pt x="647" y="4145"/>
                    </a:cubicBezTo>
                    <a:cubicBezTo>
                      <a:pt x="693" y="4203"/>
                      <a:pt x="771" y="4228"/>
                      <a:pt x="849" y="4169"/>
                    </a:cubicBezTo>
                    <a:cubicBezTo>
                      <a:pt x="1245" y="3871"/>
                      <a:pt x="1641" y="3573"/>
                      <a:pt x="2037" y="3274"/>
                    </a:cubicBezTo>
                    <a:cubicBezTo>
                      <a:pt x="2431" y="3570"/>
                      <a:pt x="2824" y="3866"/>
                      <a:pt x="3218" y="4162"/>
                    </a:cubicBezTo>
                    <a:cubicBezTo>
                      <a:pt x="3339" y="4253"/>
                      <a:pt x="3521" y="4103"/>
                      <a:pt x="3472" y="3968"/>
                    </a:cubicBezTo>
                    <a:cubicBezTo>
                      <a:pt x="3306" y="3502"/>
                      <a:pt x="3139" y="3036"/>
                      <a:pt x="2972" y="2570"/>
                    </a:cubicBezTo>
                    <a:cubicBezTo>
                      <a:pt x="3296" y="2326"/>
                      <a:pt x="3619" y="2083"/>
                      <a:pt x="3943" y="1839"/>
                    </a:cubicBezTo>
                    <a:cubicBezTo>
                      <a:pt x="4072" y="1741"/>
                      <a:pt x="4042" y="1517"/>
                      <a:pt x="3855" y="1517"/>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2217" name="Google Shape;2217;p71"/>
            <p:cNvSpPr/>
            <p:nvPr/>
          </p:nvSpPr>
          <p:spPr>
            <a:xfrm>
              <a:off x="7348248" y="824875"/>
              <a:ext cx="228327" cy="238476"/>
            </a:xfrm>
            <a:custGeom>
              <a:avLst/>
              <a:gdLst/>
              <a:ahLst/>
              <a:cxnLst/>
              <a:rect l="l" t="t" r="r" b="b"/>
              <a:pathLst>
                <a:path w="4072" h="4253" extrusionOk="0">
                  <a:moveTo>
                    <a:pt x="3855" y="1517"/>
                  </a:moveTo>
                  <a:cubicBezTo>
                    <a:pt x="2595" y="1517"/>
                    <a:pt x="2595" y="1517"/>
                    <a:pt x="2595" y="1517"/>
                  </a:cubicBezTo>
                  <a:cubicBezTo>
                    <a:pt x="2435" y="1068"/>
                    <a:pt x="2274" y="619"/>
                    <a:pt x="2113" y="169"/>
                  </a:cubicBezTo>
                  <a:cubicBezTo>
                    <a:pt x="2056" y="10"/>
                    <a:pt x="1832" y="0"/>
                    <a:pt x="1779" y="169"/>
                  </a:cubicBezTo>
                  <a:cubicBezTo>
                    <a:pt x="1639" y="619"/>
                    <a:pt x="1499" y="1068"/>
                    <a:pt x="1359" y="1517"/>
                  </a:cubicBezTo>
                  <a:cubicBezTo>
                    <a:pt x="217" y="1517"/>
                    <a:pt x="217" y="1517"/>
                    <a:pt x="217" y="1517"/>
                  </a:cubicBezTo>
                  <a:cubicBezTo>
                    <a:pt x="30" y="1517"/>
                    <a:pt x="0" y="1742"/>
                    <a:pt x="130" y="1839"/>
                  </a:cubicBezTo>
                  <a:cubicBezTo>
                    <a:pt x="435" y="2069"/>
                    <a:pt x="740" y="2298"/>
                    <a:pt x="1045" y="2528"/>
                  </a:cubicBezTo>
                  <a:cubicBezTo>
                    <a:pt x="895" y="3010"/>
                    <a:pt x="745" y="3492"/>
                    <a:pt x="595" y="3974"/>
                  </a:cubicBezTo>
                  <a:cubicBezTo>
                    <a:pt x="571" y="4050"/>
                    <a:pt x="599" y="4109"/>
                    <a:pt x="647" y="4145"/>
                  </a:cubicBezTo>
                  <a:cubicBezTo>
                    <a:pt x="693" y="4203"/>
                    <a:pt x="771" y="4228"/>
                    <a:pt x="849" y="4169"/>
                  </a:cubicBezTo>
                  <a:cubicBezTo>
                    <a:pt x="1245" y="3871"/>
                    <a:pt x="1641" y="3573"/>
                    <a:pt x="2037" y="3274"/>
                  </a:cubicBezTo>
                  <a:cubicBezTo>
                    <a:pt x="2431" y="3570"/>
                    <a:pt x="2824" y="3866"/>
                    <a:pt x="3218" y="4162"/>
                  </a:cubicBezTo>
                  <a:cubicBezTo>
                    <a:pt x="3339" y="4253"/>
                    <a:pt x="3521" y="4103"/>
                    <a:pt x="3472" y="3968"/>
                  </a:cubicBezTo>
                  <a:cubicBezTo>
                    <a:pt x="3306" y="3502"/>
                    <a:pt x="3139" y="3036"/>
                    <a:pt x="2972" y="2570"/>
                  </a:cubicBezTo>
                  <a:cubicBezTo>
                    <a:pt x="3296" y="2326"/>
                    <a:pt x="3619" y="2083"/>
                    <a:pt x="3943" y="1839"/>
                  </a:cubicBezTo>
                  <a:cubicBezTo>
                    <a:pt x="4072" y="1741"/>
                    <a:pt x="4042" y="1517"/>
                    <a:pt x="3855" y="1517"/>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grpSp>
        <p:nvGrpSpPr>
          <p:cNvPr id="2218" name="Google Shape;2218;p71"/>
          <p:cNvGrpSpPr/>
          <p:nvPr/>
        </p:nvGrpSpPr>
        <p:grpSpPr>
          <a:xfrm rot="12872420" flipH="1">
            <a:off x="4075255" y="2670228"/>
            <a:ext cx="2122475" cy="1989459"/>
            <a:chOff x="7630725" y="1440226"/>
            <a:chExt cx="4404043" cy="3274862"/>
          </a:xfrm>
        </p:grpSpPr>
        <p:sp>
          <p:nvSpPr>
            <p:cNvPr id="2219" name="Google Shape;2219;p71"/>
            <p:cNvSpPr/>
            <p:nvPr/>
          </p:nvSpPr>
          <p:spPr>
            <a:xfrm>
              <a:off x="10019913" y="3154726"/>
              <a:ext cx="1707956" cy="1062315"/>
            </a:xfrm>
            <a:custGeom>
              <a:avLst/>
              <a:gdLst/>
              <a:ahLst/>
              <a:cxnLst/>
              <a:rect l="l" t="t" r="r" b="b"/>
              <a:pathLst>
                <a:path w="233" h="145" extrusionOk="0">
                  <a:moveTo>
                    <a:pt x="43" y="0"/>
                  </a:moveTo>
                  <a:cubicBezTo>
                    <a:pt x="121" y="39"/>
                    <a:pt x="121" y="39"/>
                    <a:pt x="121" y="39"/>
                  </a:cubicBezTo>
                  <a:cubicBezTo>
                    <a:pt x="0" y="43"/>
                    <a:pt x="0" y="43"/>
                    <a:pt x="0" y="43"/>
                  </a:cubicBezTo>
                  <a:cubicBezTo>
                    <a:pt x="11" y="60"/>
                    <a:pt x="11" y="60"/>
                    <a:pt x="11" y="60"/>
                  </a:cubicBezTo>
                  <a:cubicBezTo>
                    <a:pt x="108" y="88"/>
                    <a:pt x="207" y="145"/>
                    <a:pt x="207" y="145"/>
                  </a:cubicBezTo>
                  <a:cubicBezTo>
                    <a:pt x="233" y="59"/>
                    <a:pt x="233" y="59"/>
                    <a:pt x="233" y="59"/>
                  </a:cubicBezTo>
                  <a:cubicBezTo>
                    <a:pt x="168" y="23"/>
                    <a:pt x="102" y="6"/>
                    <a:pt x="43" y="0"/>
                  </a:cubicBezTo>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220" name="Google Shape;2220;p71"/>
            <p:cNvSpPr/>
            <p:nvPr/>
          </p:nvSpPr>
          <p:spPr>
            <a:xfrm>
              <a:off x="9983400" y="2165713"/>
              <a:ext cx="2051368" cy="857179"/>
            </a:xfrm>
            <a:custGeom>
              <a:avLst/>
              <a:gdLst/>
              <a:ahLst/>
              <a:cxnLst/>
              <a:rect l="l" t="t" r="r" b="b"/>
              <a:pathLst>
                <a:path w="280" h="117" extrusionOk="0">
                  <a:moveTo>
                    <a:pt x="19" y="26"/>
                  </a:moveTo>
                  <a:cubicBezTo>
                    <a:pt x="0" y="63"/>
                    <a:pt x="0" y="63"/>
                    <a:pt x="0" y="63"/>
                  </a:cubicBezTo>
                  <a:cubicBezTo>
                    <a:pt x="120" y="56"/>
                    <a:pt x="120" y="56"/>
                    <a:pt x="120" y="56"/>
                  </a:cubicBezTo>
                  <a:cubicBezTo>
                    <a:pt x="90" y="75"/>
                    <a:pt x="90" y="75"/>
                    <a:pt x="90" y="75"/>
                  </a:cubicBezTo>
                  <a:cubicBezTo>
                    <a:pt x="143" y="78"/>
                    <a:pt x="202" y="90"/>
                    <a:pt x="262" y="117"/>
                  </a:cubicBezTo>
                  <a:cubicBezTo>
                    <a:pt x="280" y="60"/>
                    <a:pt x="280" y="60"/>
                    <a:pt x="280" y="60"/>
                  </a:cubicBezTo>
                  <a:cubicBezTo>
                    <a:pt x="186" y="0"/>
                    <a:pt x="89" y="7"/>
                    <a:pt x="19" y="26"/>
                  </a:cubicBez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221" name="Google Shape;2221;p71"/>
            <p:cNvSpPr/>
            <p:nvPr/>
          </p:nvSpPr>
          <p:spPr>
            <a:xfrm>
              <a:off x="10115163" y="2714988"/>
              <a:ext cx="1787620" cy="871359"/>
            </a:xfrm>
            <a:custGeom>
              <a:avLst/>
              <a:gdLst/>
              <a:ahLst/>
              <a:cxnLst/>
              <a:rect l="l" t="t" r="r" b="b"/>
              <a:pathLst>
                <a:path w="244" h="119" extrusionOk="0">
                  <a:moveTo>
                    <a:pt x="72" y="0"/>
                  </a:moveTo>
                  <a:cubicBezTo>
                    <a:pt x="0" y="45"/>
                    <a:pt x="0" y="45"/>
                    <a:pt x="0" y="45"/>
                  </a:cubicBezTo>
                  <a:cubicBezTo>
                    <a:pt x="30" y="60"/>
                    <a:pt x="30" y="60"/>
                    <a:pt x="30" y="60"/>
                  </a:cubicBezTo>
                  <a:cubicBezTo>
                    <a:pt x="89" y="66"/>
                    <a:pt x="155" y="83"/>
                    <a:pt x="220" y="119"/>
                  </a:cubicBezTo>
                  <a:cubicBezTo>
                    <a:pt x="244" y="42"/>
                    <a:pt x="244" y="42"/>
                    <a:pt x="244" y="42"/>
                  </a:cubicBezTo>
                  <a:cubicBezTo>
                    <a:pt x="184" y="15"/>
                    <a:pt x="125" y="3"/>
                    <a:pt x="72" y="0"/>
                  </a:cubicBez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222" name="Google Shape;2222;p71"/>
            <p:cNvSpPr/>
            <p:nvPr/>
          </p:nvSpPr>
          <p:spPr>
            <a:xfrm>
              <a:off x="10642213" y="2714988"/>
              <a:ext cx="1260809" cy="308038"/>
            </a:xfrm>
            <a:custGeom>
              <a:avLst/>
              <a:gdLst/>
              <a:ahLst/>
              <a:cxnLst/>
              <a:rect l="l" t="t" r="r" b="b"/>
              <a:pathLst>
                <a:path w="172" h="42" extrusionOk="0">
                  <a:moveTo>
                    <a:pt x="0" y="0"/>
                  </a:moveTo>
                  <a:cubicBezTo>
                    <a:pt x="0" y="0"/>
                    <a:pt x="0" y="0"/>
                    <a:pt x="0" y="0"/>
                  </a:cubicBezTo>
                  <a:cubicBezTo>
                    <a:pt x="53" y="3"/>
                    <a:pt x="112" y="15"/>
                    <a:pt x="172" y="42"/>
                  </a:cubicBezTo>
                  <a:cubicBezTo>
                    <a:pt x="172" y="42"/>
                    <a:pt x="172" y="42"/>
                    <a:pt x="172" y="42"/>
                  </a:cubicBezTo>
                  <a:cubicBezTo>
                    <a:pt x="112" y="15"/>
                    <a:pt x="53" y="3"/>
                    <a:pt x="0" y="0"/>
                  </a:cubicBezTo>
                </a:path>
              </a:pathLst>
            </a:custGeom>
            <a:solidFill>
              <a:srgbClr val="40388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223" name="Google Shape;2223;p71"/>
            <p:cNvSpPr/>
            <p:nvPr/>
          </p:nvSpPr>
          <p:spPr>
            <a:xfrm>
              <a:off x="7630725" y="1440226"/>
              <a:ext cx="3274862" cy="3274862"/>
            </a:xfrm>
            <a:custGeom>
              <a:avLst/>
              <a:gdLst/>
              <a:ahLst/>
              <a:cxnLst/>
              <a:rect l="l" t="t" r="r" b="b"/>
              <a:pathLst>
                <a:path w="447" h="447" extrusionOk="0">
                  <a:moveTo>
                    <a:pt x="273" y="0"/>
                  </a:moveTo>
                  <a:cubicBezTo>
                    <a:pt x="218" y="108"/>
                    <a:pt x="218" y="108"/>
                    <a:pt x="218" y="108"/>
                  </a:cubicBezTo>
                  <a:cubicBezTo>
                    <a:pt x="155" y="6"/>
                    <a:pt x="155" y="6"/>
                    <a:pt x="155" y="6"/>
                  </a:cubicBezTo>
                  <a:cubicBezTo>
                    <a:pt x="161" y="126"/>
                    <a:pt x="161" y="126"/>
                    <a:pt x="161" y="126"/>
                  </a:cubicBezTo>
                  <a:cubicBezTo>
                    <a:pt x="55" y="69"/>
                    <a:pt x="55" y="69"/>
                    <a:pt x="55" y="69"/>
                  </a:cubicBezTo>
                  <a:cubicBezTo>
                    <a:pt x="121" y="170"/>
                    <a:pt x="121" y="170"/>
                    <a:pt x="121" y="170"/>
                  </a:cubicBezTo>
                  <a:cubicBezTo>
                    <a:pt x="0" y="174"/>
                    <a:pt x="0" y="174"/>
                    <a:pt x="0" y="174"/>
                  </a:cubicBezTo>
                  <a:cubicBezTo>
                    <a:pt x="108" y="229"/>
                    <a:pt x="108" y="229"/>
                    <a:pt x="108" y="229"/>
                  </a:cubicBezTo>
                  <a:cubicBezTo>
                    <a:pt x="5" y="292"/>
                    <a:pt x="5" y="292"/>
                    <a:pt x="5" y="292"/>
                  </a:cubicBezTo>
                  <a:cubicBezTo>
                    <a:pt x="126" y="286"/>
                    <a:pt x="126" y="286"/>
                    <a:pt x="126" y="286"/>
                  </a:cubicBezTo>
                  <a:cubicBezTo>
                    <a:pt x="69" y="392"/>
                    <a:pt x="69" y="392"/>
                    <a:pt x="69" y="392"/>
                  </a:cubicBezTo>
                  <a:cubicBezTo>
                    <a:pt x="170" y="326"/>
                    <a:pt x="170" y="326"/>
                    <a:pt x="170" y="326"/>
                  </a:cubicBezTo>
                  <a:cubicBezTo>
                    <a:pt x="174" y="447"/>
                    <a:pt x="174" y="447"/>
                    <a:pt x="174" y="447"/>
                  </a:cubicBezTo>
                  <a:cubicBezTo>
                    <a:pt x="228" y="339"/>
                    <a:pt x="228" y="339"/>
                    <a:pt x="228" y="339"/>
                  </a:cubicBezTo>
                  <a:cubicBezTo>
                    <a:pt x="292" y="442"/>
                    <a:pt x="292" y="442"/>
                    <a:pt x="292" y="442"/>
                  </a:cubicBezTo>
                  <a:cubicBezTo>
                    <a:pt x="285" y="321"/>
                    <a:pt x="285" y="321"/>
                    <a:pt x="285" y="321"/>
                  </a:cubicBezTo>
                  <a:cubicBezTo>
                    <a:pt x="392" y="378"/>
                    <a:pt x="392" y="378"/>
                    <a:pt x="392" y="378"/>
                  </a:cubicBezTo>
                  <a:cubicBezTo>
                    <a:pt x="337" y="294"/>
                    <a:pt x="337" y="294"/>
                    <a:pt x="337" y="294"/>
                  </a:cubicBezTo>
                  <a:cubicBezTo>
                    <a:pt x="337" y="294"/>
                    <a:pt x="337" y="294"/>
                    <a:pt x="337" y="294"/>
                  </a:cubicBezTo>
                  <a:cubicBezTo>
                    <a:pt x="326" y="277"/>
                    <a:pt x="326" y="277"/>
                    <a:pt x="326" y="277"/>
                  </a:cubicBezTo>
                  <a:cubicBezTo>
                    <a:pt x="447" y="273"/>
                    <a:pt x="447" y="273"/>
                    <a:pt x="447" y="273"/>
                  </a:cubicBezTo>
                  <a:cubicBezTo>
                    <a:pt x="339" y="219"/>
                    <a:pt x="339" y="219"/>
                    <a:pt x="339" y="219"/>
                  </a:cubicBezTo>
                  <a:cubicBezTo>
                    <a:pt x="411" y="174"/>
                    <a:pt x="411" y="174"/>
                    <a:pt x="411" y="174"/>
                  </a:cubicBezTo>
                  <a:cubicBezTo>
                    <a:pt x="411" y="174"/>
                    <a:pt x="411" y="174"/>
                    <a:pt x="411" y="174"/>
                  </a:cubicBezTo>
                  <a:cubicBezTo>
                    <a:pt x="441" y="155"/>
                    <a:pt x="441" y="155"/>
                    <a:pt x="441" y="155"/>
                  </a:cubicBezTo>
                  <a:cubicBezTo>
                    <a:pt x="321" y="162"/>
                    <a:pt x="321" y="162"/>
                    <a:pt x="321" y="162"/>
                  </a:cubicBezTo>
                  <a:cubicBezTo>
                    <a:pt x="378" y="55"/>
                    <a:pt x="378" y="55"/>
                    <a:pt x="378" y="55"/>
                  </a:cubicBezTo>
                  <a:cubicBezTo>
                    <a:pt x="277" y="121"/>
                    <a:pt x="277" y="121"/>
                    <a:pt x="277" y="121"/>
                  </a:cubicBezTo>
                  <a:cubicBezTo>
                    <a:pt x="273" y="0"/>
                    <a:pt x="273" y="0"/>
                    <a:pt x="273" y="0"/>
                  </a:cubicBezTo>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224" name="Google Shape;2224;p71"/>
            <p:cNvSpPr/>
            <p:nvPr/>
          </p:nvSpPr>
          <p:spPr>
            <a:xfrm>
              <a:off x="9983400" y="2575288"/>
              <a:ext cx="879634" cy="139728"/>
            </a:xfrm>
            <a:custGeom>
              <a:avLst/>
              <a:gdLst/>
              <a:ahLst/>
              <a:cxnLst/>
              <a:rect l="l" t="t" r="r" b="b"/>
              <a:pathLst>
                <a:path w="120" h="19" extrusionOk="0">
                  <a:moveTo>
                    <a:pt x="120" y="0"/>
                  </a:moveTo>
                  <a:cubicBezTo>
                    <a:pt x="90" y="19"/>
                    <a:pt x="90" y="19"/>
                    <a:pt x="90" y="19"/>
                  </a:cubicBezTo>
                  <a:cubicBezTo>
                    <a:pt x="90" y="19"/>
                    <a:pt x="90" y="19"/>
                    <a:pt x="90" y="19"/>
                  </a:cubicBezTo>
                  <a:cubicBezTo>
                    <a:pt x="120" y="0"/>
                    <a:pt x="120" y="0"/>
                    <a:pt x="120" y="0"/>
                  </a:cubicBezTo>
                  <a:moveTo>
                    <a:pt x="120" y="0"/>
                  </a:moveTo>
                  <a:cubicBezTo>
                    <a:pt x="0" y="7"/>
                    <a:pt x="0" y="7"/>
                    <a:pt x="0" y="7"/>
                  </a:cubicBezTo>
                  <a:cubicBezTo>
                    <a:pt x="120" y="0"/>
                    <a:pt x="120" y="0"/>
                    <a:pt x="120" y="0"/>
                  </a:cubicBezTo>
                </a:path>
              </a:pathLst>
            </a:custGeom>
            <a:solidFill>
              <a:srgbClr val="2C524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225" name="Google Shape;2225;p71"/>
            <p:cNvSpPr/>
            <p:nvPr/>
          </p:nvSpPr>
          <p:spPr>
            <a:xfrm>
              <a:off x="10115163" y="2714988"/>
              <a:ext cx="526923" cy="330220"/>
            </a:xfrm>
            <a:custGeom>
              <a:avLst/>
              <a:gdLst/>
              <a:ahLst/>
              <a:cxnLst/>
              <a:rect l="l" t="t" r="r" b="b"/>
              <a:pathLst>
                <a:path w="72" h="45" extrusionOk="0">
                  <a:moveTo>
                    <a:pt x="0" y="45"/>
                  </a:moveTo>
                  <a:cubicBezTo>
                    <a:pt x="0" y="45"/>
                    <a:pt x="0" y="45"/>
                    <a:pt x="0" y="45"/>
                  </a:cubicBezTo>
                  <a:moveTo>
                    <a:pt x="72" y="0"/>
                  </a:moveTo>
                  <a:cubicBezTo>
                    <a:pt x="0" y="45"/>
                    <a:pt x="0" y="45"/>
                    <a:pt x="0" y="45"/>
                  </a:cubicBezTo>
                  <a:cubicBezTo>
                    <a:pt x="72" y="0"/>
                    <a:pt x="72" y="0"/>
                    <a:pt x="72" y="0"/>
                  </a:cubicBezTo>
                  <a:cubicBezTo>
                    <a:pt x="72" y="0"/>
                    <a:pt x="72" y="0"/>
                    <a:pt x="72" y="0"/>
                  </a:cubicBezTo>
                  <a:cubicBezTo>
                    <a:pt x="72" y="0"/>
                    <a:pt x="72" y="0"/>
                    <a:pt x="72" y="0"/>
                  </a:cubicBezTo>
                  <a:cubicBezTo>
                    <a:pt x="72" y="0"/>
                    <a:pt x="72" y="0"/>
                    <a:pt x="72" y="0"/>
                  </a:cubicBezTo>
                </a:path>
              </a:pathLst>
            </a:custGeom>
            <a:solidFill>
              <a:srgbClr val="7C354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226" name="Google Shape;2226;p71"/>
            <p:cNvSpPr/>
            <p:nvPr/>
          </p:nvSpPr>
          <p:spPr>
            <a:xfrm>
              <a:off x="10642213" y="2714988"/>
              <a:ext cx="0" cy="0"/>
            </a:xfrm>
            <a:prstGeom prst="ellipse">
              <a:avLst/>
            </a:prstGeom>
            <a:solidFill>
              <a:srgbClr val="36334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88"/>
        <p:cNvGrpSpPr/>
        <p:nvPr/>
      </p:nvGrpSpPr>
      <p:grpSpPr>
        <a:xfrm>
          <a:off x="0" y="0"/>
          <a:ext cx="0" cy="0"/>
          <a:chOff x="0" y="0"/>
          <a:chExt cx="0" cy="0"/>
        </a:xfrm>
      </p:grpSpPr>
      <p:sp>
        <p:nvSpPr>
          <p:cNvPr id="889" name="Google Shape;889;p3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Purpose</a:t>
            </a:r>
            <a:endParaRPr dirty="0"/>
          </a:p>
        </p:txBody>
      </p:sp>
      <p:sp>
        <p:nvSpPr>
          <p:cNvPr id="891" name="Google Shape;891;p39"/>
          <p:cNvSpPr txBox="1">
            <a:spLocks noGrp="1"/>
          </p:cNvSpPr>
          <p:nvPr>
            <p:ph type="subTitle" idx="1"/>
          </p:nvPr>
        </p:nvSpPr>
        <p:spPr>
          <a:xfrm>
            <a:off x="525780" y="2209193"/>
            <a:ext cx="4175760" cy="285048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200" dirty="0"/>
              <a:t>we have a keen interest in the rapidly growing field of e-commerce. Developing an online store allowed me to explore and understand the intricate details of how modern online retail platforms are built and operated . Skill Enhancement This project provided an opportunity to apply and enhance my skills in various web development technologies such as PHP, jQuery, HTML, CSS, and JavaScript. Working on this project allowed me to gain hands-on experience and improve my proficiency in these areas . Real-World Application</a:t>
            </a:r>
          </a:p>
        </p:txBody>
      </p:sp>
      <p:sp>
        <p:nvSpPr>
          <p:cNvPr id="894" name="Google Shape;894;p39"/>
          <p:cNvSpPr txBox="1">
            <a:spLocks noGrp="1"/>
          </p:cNvSpPr>
          <p:nvPr>
            <p:ph type="subTitle" idx="5"/>
          </p:nvPr>
        </p:nvSpPr>
        <p:spPr>
          <a:xfrm>
            <a:off x="4917440" y="2209192"/>
            <a:ext cx="3506609" cy="248928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Building an online store with a recommendation system has real-world relevance and practicality. It demonstrates how technology can be used to solve real business problems, making the project not just an academic exercise but a practical solution that can be implemented in the marketplace.</a:t>
            </a:r>
            <a:endParaRPr dirty="0"/>
          </a:p>
        </p:txBody>
      </p:sp>
      <p:sp>
        <p:nvSpPr>
          <p:cNvPr id="896" name="Google Shape;896;p39"/>
          <p:cNvSpPr txBox="1">
            <a:spLocks noGrp="1"/>
          </p:cNvSpPr>
          <p:nvPr>
            <p:ph type="title" idx="7"/>
          </p:nvPr>
        </p:nvSpPr>
        <p:spPr>
          <a:xfrm>
            <a:off x="720000" y="1408220"/>
            <a:ext cx="734700" cy="447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01</a:t>
            </a:r>
            <a:endParaRPr/>
          </a:p>
        </p:txBody>
      </p:sp>
      <p:sp>
        <p:nvSpPr>
          <p:cNvPr id="900" name="Google Shape;900;p39"/>
          <p:cNvSpPr txBox="1">
            <a:spLocks noGrp="1"/>
          </p:cNvSpPr>
          <p:nvPr>
            <p:ph type="title" idx="14"/>
          </p:nvPr>
        </p:nvSpPr>
        <p:spPr>
          <a:xfrm>
            <a:off x="6118549" y="1408220"/>
            <a:ext cx="734700" cy="447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02</a:t>
            </a: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46"/>
        <p:cNvGrpSpPr/>
        <p:nvPr/>
      </p:nvGrpSpPr>
      <p:grpSpPr>
        <a:xfrm>
          <a:off x="0" y="0"/>
          <a:ext cx="0" cy="0"/>
          <a:chOff x="0" y="0"/>
          <a:chExt cx="0" cy="0"/>
        </a:xfrm>
      </p:grpSpPr>
      <p:sp>
        <p:nvSpPr>
          <p:cNvPr id="1047" name="Google Shape;1047;p4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800" dirty="0"/>
              <a:t>Is this project important ?</a:t>
            </a:r>
            <a:endParaRPr sz="2800" dirty="0"/>
          </a:p>
        </p:txBody>
      </p:sp>
      <p:sp>
        <p:nvSpPr>
          <p:cNvPr id="1048" name="Google Shape;1048;p42"/>
          <p:cNvSpPr txBox="1">
            <a:spLocks noGrp="1"/>
          </p:cNvSpPr>
          <p:nvPr>
            <p:ph type="subTitle" idx="1"/>
          </p:nvPr>
        </p:nvSpPr>
        <p:spPr>
          <a:xfrm>
            <a:off x="4348976" y="1494263"/>
            <a:ext cx="4795024" cy="2430966"/>
          </a:xfrm>
          <a:prstGeom prst="rect">
            <a:avLst/>
          </a:prstGeom>
        </p:spPr>
        <p:txBody>
          <a:bodyPr spcFirstLastPara="1" wrap="square" lIns="91425" tIns="91425" rIns="91425" bIns="91425" anchor="t" anchorCtr="0">
            <a:noAutofit/>
          </a:bodyPr>
          <a:lstStyle/>
          <a:p>
            <a:r>
              <a:rPr lang="en-US" b="1" dirty="0"/>
              <a:t>Business Growth</a:t>
            </a:r>
            <a:r>
              <a:rPr lang="en-US" dirty="0"/>
              <a:t>:</a:t>
            </a:r>
          </a:p>
          <a:p>
            <a:pPr>
              <a:buFont typeface="Arial" panose="020B0604020202020204" pitchFamily="34" charset="0"/>
              <a:buChar char="•"/>
            </a:pPr>
            <a:r>
              <a:rPr lang="en-US" dirty="0"/>
              <a:t>For businesses, having an online presence is crucial in today's digital age. An effective online store can reach a wider audience, operate 24/7, and significantly boost sales. This project showcases how businesses can leverage technology to expand their reach and grow.</a:t>
            </a:r>
          </a:p>
        </p:txBody>
      </p:sp>
      <p:sp>
        <p:nvSpPr>
          <p:cNvPr id="1049" name="Google Shape;1049;p42"/>
          <p:cNvSpPr txBox="1">
            <a:spLocks noGrp="1"/>
          </p:cNvSpPr>
          <p:nvPr>
            <p:ph type="subTitle" idx="2"/>
          </p:nvPr>
        </p:nvSpPr>
        <p:spPr>
          <a:xfrm>
            <a:off x="215590" y="1574307"/>
            <a:ext cx="3984703" cy="255116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a:t>Consumer Convenience </a:t>
            </a:r>
            <a:r>
              <a:rPr lang="en-US" sz="1200" dirty="0"/>
              <a:t>:</a:t>
            </a:r>
          </a:p>
          <a:p>
            <a:pPr marL="0" lvl="0" indent="0" algn="l" rtl="0">
              <a:spcBef>
                <a:spcPts val="0"/>
              </a:spcBef>
              <a:spcAft>
                <a:spcPts val="0"/>
              </a:spcAft>
              <a:buNone/>
            </a:pPr>
            <a:r>
              <a:rPr lang="en-US" sz="1200" dirty="0"/>
              <a:t> E-commerce platforms provide immense convenience to consumers by allowing them to shop from the comfort of their homes. This project emphasizes the importance of creating user-friendly interfaces and efficient back-end systems to facilitate seamless online shopping experiences.</a:t>
            </a:r>
            <a:endParaRPr sz="12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46"/>
        <p:cNvGrpSpPr/>
        <p:nvPr/>
      </p:nvGrpSpPr>
      <p:grpSpPr>
        <a:xfrm>
          <a:off x="0" y="0"/>
          <a:ext cx="0" cy="0"/>
          <a:chOff x="0" y="0"/>
          <a:chExt cx="0" cy="0"/>
        </a:xfrm>
      </p:grpSpPr>
      <p:sp>
        <p:nvSpPr>
          <p:cNvPr id="1047" name="Google Shape;1047;p4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800" dirty="0"/>
              <a:t>Is this project important ?</a:t>
            </a:r>
            <a:endParaRPr sz="2800" dirty="0"/>
          </a:p>
        </p:txBody>
      </p:sp>
      <p:sp>
        <p:nvSpPr>
          <p:cNvPr id="1048" name="Google Shape;1048;p42"/>
          <p:cNvSpPr txBox="1">
            <a:spLocks noGrp="1"/>
          </p:cNvSpPr>
          <p:nvPr>
            <p:ph type="subTitle" idx="1"/>
          </p:nvPr>
        </p:nvSpPr>
        <p:spPr>
          <a:xfrm>
            <a:off x="4356410" y="1694119"/>
            <a:ext cx="4683512" cy="2387227"/>
          </a:xfrm>
          <a:prstGeom prst="rect">
            <a:avLst/>
          </a:prstGeom>
        </p:spPr>
        <p:txBody>
          <a:bodyPr spcFirstLastPara="1" wrap="square" lIns="91425" tIns="91425" rIns="91425" bIns="91425" anchor="t" anchorCtr="0">
            <a:noAutofit/>
          </a:bodyPr>
          <a:lstStyle/>
          <a:p>
            <a:r>
              <a:rPr lang="en-US" b="1" dirty="0"/>
              <a:t>Personalized Shopping Experience : </a:t>
            </a:r>
          </a:p>
          <a:p>
            <a:r>
              <a:rPr lang="en-US" b="1" dirty="0"/>
              <a:t>The recommendation system is a key feature that highlights the importance of personalized shopping experiences. By suggesting products based on user behavior and preferences, it enhances customer satisfaction and encourages repeat purchases.</a:t>
            </a:r>
            <a:endParaRPr lang="en-US" dirty="0"/>
          </a:p>
        </p:txBody>
      </p:sp>
      <p:sp>
        <p:nvSpPr>
          <p:cNvPr id="1049" name="Google Shape;1049;p42"/>
          <p:cNvSpPr txBox="1">
            <a:spLocks noGrp="1"/>
          </p:cNvSpPr>
          <p:nvPr>
            <p:ph type="subTitle" idx="2"/>
          </p:nvPr>
        </p:nvSpPr>
        <p:spPr>
          <a:xfrm>
            <a:off x="104078" y="1893975"/>
            <a:ext cx="4081347" cy="203125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a:t>Technological Integration : </a:t>
            </a:r>
          </a:p>
          <a:p>
            <a:pPr marL="0" lvl="0" indent="0" algn="l" rtl="0">
              <a:spcBef>
                <a:spcPts val="0"/>
              </a:spcBef>
              <a:spcAft>
                <a:spcPts val="0"/>
              </a:spcAft>
              <a:buNone/>
            </a:pPr>
            <a:r>
              <a:rPr lang="en-US" b="1" dirty="0"/>
              <a:t>The project demonstrates the integration of various technologies to create a cohesive system. It shows how front-end and back-end technologies can be harmoniously combined to build a functional and robust online platform. </a:t>
            </a:r>
            <a:endParaRPr sz="1200" dirty="0"/>
          </a:p>
        </p:txBody>
      </p:sp>
    </p:spTree>
    <p:extLst>
      <p:ext uri="{BB962C8B-B14F-4D97-AF65-F5344CB8AC3E}">
        <p14:creationId xmlns:p14="http://schemas.microsoft.com/office/powerpoint/2010/main" val="40155781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79"/>
        <p:cNvGrpSpPr/>
        <p:nvPr/>
      </p:nvGrpSpPr>
      <p:grpSpPr>
        <a:xfrm>
          <a:off x="0" y="0"/>
          <a:ext cx="0" cy="0"/>
          <a:chOff x="0" y="0"/>
          <a:chExt cx="0" cy="0"/>
        </a:xfrm>
      </p:grpSpPr>
      <p:sp>
        <p:nvSpPr>
          <p:cNvPr id="880" name="Google Shape;880;p3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Languages and Tools Used</a:t>
            </a:r>
            <a:endParaRPr dirty="0"/>
          </a:p>
        </p:txBody>
      </p:sp>
      <p:sp>
        <p:nvSpPr>
          <p:cNvPr id="881" name="Google Shape;881;p38"/>
          <p:cNvSpPr txBox="1">
            <a:spLocks noGrp="1"/>
          </p:cNvSpPr>
          <p:nvPr>
            <p:ph type="body" idx="1"/>
          </p:nvPr>
        </p:nvSpPr>
        <p:spPr>
          <a:xfrm>
            <a:off x="720000" y="1215751"/>
            <a:ext cx="7704000" cy="337200"/>
          </a:xfrm>
          <a:prstGeom prst="rect">
            <a:avLst/>
          </a:prstGeom>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US" dirty="0"/>
              <a:t>PHP, jQuery, HTML, CSS, JavaScript</a:t>
            </a:r>
            <a:endParaRPr dirty="0"/>
          </a:p>
        </p:txBody>
      </p:sp>
      <p:graphicFrame>
        <p:nvGraphicFramePr>
          <p:cNvPr id="882" name="Google Shape;882;p38"/>
          <p:cNvGraphicFramePr/>
          <p:nvPr>
            <p:extLst>
              <p:ext uri="{D42A27DB-BD31-4B8C-83A1-F6EECF244321}">
                <p14:modId xmlns:p14="http://schemas.microsoft.com/office/powerpoint/2010/main" val="1468180138"/>
              </p:ext>
            </p:extLst>
          </p:nvPr>
        </p:nvGraphicFramePr>
        <p:xfrm>
          <a:off x="817538" y="1588149"/>
          <a:ext cx="7704001" cy="2674412"/>
        </p:xfrm>
        <a:graphic>
          <a:graphicData uri="http://schemas.openxmlformats.org/drawingml/2006/table">
            <a:tbl>
              <a:tblPr>
                <a:noFill/>
                <a:tableStyleId>{9BC48B65-B8EF-465A-83EC-FA998587554D}</a:tableStyleId>
              </a:tblPr>
              <a:tblGrid>
                <a:gridCol w="2322500">
                  <a:extLst>
                    <a:ext uri="{9D8B030D-6E8A-4147-A177-3AD203B41FA5}">
                      <a16:colId xmlns:a16="http://schemas.microsoft.com/office/drawing/2014/main" val="20000"/>
                    </a:ext>
                  </a:extLst>
                </a:gridCol>
                <a:gridCol w="5381501">
                  <a:extLst>
                    <a:ext uri="{9D8B030D-6E8A-4147-A177-3AD203B41FA5}">
                      <a16:colId xmlns:a16="http://schemas.microsoft.com/office/drawing/2014/main" val="20001"/>
                    </a:ext>
                  </a:extLst>
                </a:gridCol>
              </a:tblGrid>
              <a:tr h="385166">
                <a:tc>
                  <a:txBody>
                    <a:bodyPr/>
                    <a:lstStyle/>
                    <a:p>
                      <a:pPr marL="0" lvl="0" indent="0" algn="l" rtl="0">
                        <a:lnSpc>
                          <a:spcPct val="115000"/>
                        </a:lnSpc>
                        <a:spcBef>
                          <a:spcPts val="0"/>
                        </a:spcBef>
                        <a:spcAft>
                          <a:spcPts val="0"/>
                        </a:spcAft>
                        <a:buNone/>
                      </a:pPr>
                      <a:r>
                        <a:rPr lang="en" sz="1000" b="1" u="sng" dirty="0">
                          <a:solidFill>
                            <a:schemeClr val="dk1"/>
                          </a:solidFill>
                          <a:latin typeface="Albert Sans"/>
                          <a:ea typeface="Albert Sans"/>
                          <a:cs typeface="Albert Sans"/>
                          <a:sym typeface="Albert Sans"/>
                        </a:rPr>
                        <a:t>php</a:t>
                      </a:r>
                    </a:p>
                  </a:txBody>
                  <a:tcPr marL="91425" marR="91425"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8EDDD8">
                        <a:alpha val="28480"/>
                      </a:srgbClr>
                    </a:solidFill>
                  </a:tcPr>
                </a:tc>
                <a:tc>
                  <a:txBody>
                    <a:bodyPr/>
                    <a:lstStyle/>
                    <a:p>
                      <a:pPr marL="0" lvl="0" indent="0" algn="l" rtl="0">
                        <a:lnSpc>
                          <a:spcPct val="115000"/>
                        </a:lnSpc>
                        <a:spcBef>
                          <a:spcPts val="0"/>
                        </a:spcBef>
                        <a:spcAft>
                          <a:spcPts val="1600"/>
                        </a:spcAft>
                        <a:buNone/>
                      </a:pPr>
                      <a:r>
                        <a:rPr lang="en-US" sz="800" b="1" dirty="0">
                          <a:solidFill>
                            <a:schemeClr val="tx1"/>
                          </a:solidFill>
                        </a:rPr>
                        <a:t>PHP is used as the primary server-side scripting language for this project. It handles the business logic of the online store, such as processing user requests, interacting with the database, and managing sessions.</a:t>
                      </a:r>
                      <a:endParaRPr sz="800" b="1" dirty="0">
                        <a:solidFill>
                          <a:schemeClr val="tx1"/>
                        </a:solidFill>
                        <a:latin typeface="Albert Sans"/>
                        <a:ea typeface="Albert Sans"/>
                        <a:cs typeface="Albert Sans"/>
                        <a:sym typeface="Albert Sans"/>
                      </a:endParaRPr>
                    </a:p>
                  </a:txBody>
                  <a:tcPr marL="91425" marR="91425"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385166">
                <a:tc>
                  <a:txBody>
                    <a:bodyPr/>
                    <a:lstStyle/>
                    <a:p>
                      <a:pPr marL="0" lvl="0" indent="0" algn="l" rtl="0">
                        <a:lnSpc>
                          <a:spcPct val="115000"/>
                        </a:lnSpc>
                        <a:spcBef>
                          <a:spcPts val="0"/>
                        </a:spcBef>
                        <a:spcAft>
                          <a:spcPts val="0"/>
                        </a:spcAft>
                        <a:buNone/>
                      </a:pPr>
                      <a:r>
                        <a:rPr lang="en-US" sz="1050" b="1" dirty="0">
                          <a:solidFill>
                            <a:schemeClr val="tx1"/>
                          </a:solidFill>
                        </a:rPr>
                        <a:t>Database Interaction</a:t>
                      </a:r>
                      <a:endParaRPr sz="1050" b="1" u="sng" dirty="0">
                        <a:solidFill>
                          <a:schemeClr val="tx1"/>
                        </a:solidFill>
                        <a:latin typeface="Albert Sans"/>
                        <a:ea typeface="Albert Sans"/>
                        <a:cs typeface="Albert Sans"/>
                        <a:sym typeface="Albert Sans"/>
                      </a:endParaRPr>
                    </a:p>
                  </a:txBody>
                  <a:tcPr marL="91425" marR="91425"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8EDDD8">
                        <a:alpha val="28480"/>
                      </a:srgbClr>
                    </a:solidFill>
                  </a:tcPr>
                </a:tc>
                <a:tc>
                  <a:txBody>
                    <a:bodyPr/>
                    <a:lstStyle/>
                    <a:p>
                      <a:pPr marL="0" marR="0" lvl="0" indent="0" algn="l" rtl="0">
                        <a:lnSpc>
                          <a:spcPct val="115000"/>
                        </a:lnSpc>
                        <a:spcBef>
                          <a:spcPts val="0"/>
                        </a:spcBef>
                        <a:spcAft>
                          <a:spcPts val="1600"/>
                        </a:spcAft>
                        <a:buNone/>
                      </a:pPr>
                      <a:r>
                        <a:rPr lang="en-US" sz="800" b="1" dirty="0">
                          <a:solidFill>
                            <a:schemeClr val="tx1"/>
                          </a:solidFill>
                        </a:rPr>
                        <a:t>PHP provides robust functionality to connect with databases, making it easier to perform CRUD  operations. For this project, PHP is used to interact with a MySQL database to manage product information, user data, and order details.</a:t>
                      </a:r>
                      <a:endParaRPr sz="800" b="1" dirty="0">
                        <a:solidFill>
                          <a:schemeClr val="tx1"/>
                        </a:solidFill>
                        <a:latin typeface="Albert Sans"/>
                        <a:ea typeface="Albert Sans"/>
                        <a:cs typeface="Albert Sans"/>
                        <a:sym typeface="Albert Sans"/>
                      </a:endParaRPr>
                    </a:p>
                  </a:txBody>
                  <a:tcPr marL="91425" marR="91425"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385166">
                <a:tc>
                  <a:txBody>
                    <a:bodyPr/>
                    <a:lstStyle/>
                    <a:p>
                      <a:r>
                        <a:rPr lang="en-US" sz="1050" b="1" dirty="0">
                          <a:solidFill>
                            <a:schemeClr val="tx1"/>
                          </a:solidFill>
                        </a:rPr>
                        <a:t>jQuery</a:t>
                      </a:r>
                    </a:p>
                  </a:txBody>
                  <a:tcPr marL="91425" marR="91425"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8EDDD8">
                        <a:alpha val="28480"/>
                      </a:srgbClr>
                    </a:solidFill>
                  </a:tcPr>
                </a:tc>
                <a:tc>
                  <a:txBody>
                    <a:bodyPr/>
                    <a:lstStyle/>
                    <a:p>
                      <a:pPr marL="0" lvl="0" indent="0" algn="l" rtl="0">
                        <a:lnSpc>
                          <a:spcPct val="115000"/>
                        </a:lnSpc>
                        <a:spcBef>
                          <a:spcPts val="0"/>
                        </a:spcBef>
                        <a:spcAft>
                          <a:spcPts val="1600"/>
                        </a:spcAft>
                        <a:buNone/>
                      </a:pPr>
                      <a:r>
                        <a:rPr lang="en-US" sz="800" b="1" dirty="0">
                          <a:solidFill>
                            <a:schemeClr val="tx1"/>
                          </a:solidFill>
                        </a:rPr>
                        <a:t>jQuery makes it easy to handle events such as clicks, hovers, and form submissions. This allows for the creation of interactive features like product image carousels and AJAX-powered search functionality.</a:t>
                      </a:r>
                      <a:endParaRPr sz="800" b="1" dirty="0">
                        <a:solidFill>
                          <a:schemeClr val="tx1"/>
                        </a:solidFill>
                        <a:latin typeface="Albert Sans"/>
                        <a:ea typeface="Albert Sans"/>
                        <a:cs typeface="Albert Sans"/>
                        <a:sym typeface="Albert Sans"/>
                      </a:endParaRPr>
                    </a:p>
                  </a:txBody>
                  <a:tcPr marL="91425" marR="91425"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385166">
                <a:tc>
                  <a:txBody>
                    <a:bodyPr/>
                    <a:lstStyle/>
                    <a:p>
                      <a:pPr marL="0" lvl="0" indent="0" algn="l" rtl="0">
                        <a:lnSpc>
                          <a:spcPct val="115000"/>
                        </a:lnSpc>
                        <a:spcBef>
                          <a:spcPts val="0"/>
                        </a:spcBef>
                        <a:spcAft>
                          <a:spcPts val="0"/>
                        </a:spcAft>
                        <a:buNone/>
                      </a:pPr>
                      <a:r>
                        <a:rPr lang="en-US" sz="1000" b="1" dirty="0">
                          <a:solidFill>
                            <a:schemeClr val="tx1"/>
                          </a:solidFill>
                        </a:rPr>
                        <a:t>HTML</a:t>
                      </a:r>
                      <a:endParaRPr sz="1000" b="1" u="sng" dirty="0">
                        <a:solidFill>
                          <a:schemeClr val="tx1"/>
                        </a:solidFill>
                        <a:latin typeface="Albert Sans"/>
                        <a:ea typeface="Albert Sans"/>
                        <a:cs typeface="Albert Sans"/>
                        <a:sym typeface="Albert Sans"/>
                      </a:endParaRPr>
                    </a:p>
                  </a:txBody>
                  <a:tcPr marL="91425" marR="91425"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8EDDD8">
                        <a:alpha val="28480"/>
                      </a:srgbClr>
                    </a:solidFill>
                  </a:tcPr>
                </a:tc>
                <a:tc>
                  <a:txBody>
                    <a:bodyPr/>
                    <a:lstStyle/>
                    <a:p>
                      <a:pPr marL="0" lvl="0" indent="0" algn="l" rtl="0">
                        <a:lnSpc>
                          <a:spcPct val="115000"/>
                        </a:lnSpc>
                        <a:spcBef>
                          <a:spcPts val="0"/>
                        </a:spcBef>
                        <a:spcAft>
                          <a:spcPts val="1600"/>
                        </a:spcAft>
                        <a:buNone/>
                      </a:pPr>
                      <a:r>
                        <a:rPr lang="en-US" sz="800" b="1" dirty="0">
                          <a:solidFill>
                            <a:schemeClr val="tx1"/>
                          </a:solidFill>
                        </a:rPr>
                        <a:t>HTML (</a:t>
                      </a:r>
                      <a:r>
                        <a:rPr lang="en-US" sz="800" b="1" dirty="0" err="1">
                          <a:solidFill>
                            <a:schemeClr val="tx1"/>
                          </a:solidFill>
                        </a:rPr>
                        <a:t>HyperText</a:t>
                      </a:r>
                      <a:r>
                        <a:rPr lang="en-US" sz="800" b="1" dirty="0">
                          <a:solidFill>
                            <a:schemeClr val="tx1"/>
                          </a:solidFill>
                        </a:rPr>
                        <a:t> Markup Language) is the backbone of the web pages, providing the essential structure and layout of the online store. Each page, including the home page, product listings, and checkout page, is built using HTML.</a:t>
                      </a:r>
                      <a:endParaRPr sz="800" b="1" dirty="0">
                        <a:solidFill>
                          <a:schemeClr val="tx1"/>
                        </a:solidFill>
                        <a:latin typeface="Albert Sans"/>
                        <a:ea typeface="Albert Sans"/>
                        <a:cs typeface="Albert Sans"/>
                        <a:sym typeface="Albert Sans"/>
                      </a:endParaRPr>
                    </a:p>
                  </a:txBody>
                  <a:tcPr marL="91425" marR="91425"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503425">
                <a:tc>
                  <a:txBody>
                    <a:bodyPr/>
                    <a:lstStyle/>
                    <a:p>
                      <a:r>
                        <a:rPr lang="en-US" sz="1050" b="1" dirty="0">
                          <a:solidFill>
                            <a:schemeClr val="tx1"/>
                          </a:solidFill>
                        </a:rPr>
                        <a:t>JavaScript</a:t>
                      </a:r>
                    </a:p>
                  </a:txBody>
                  <a:tcPr marL="91425" marR="91425"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8EDDD8">
                        <a:alpha val="28480"/>
                      </a:srgbClr>
                    </a:solidFill>
                  </a:tcPr>
                </a:tc>
                <a:tc>
                  <a:txBody>
                    <a:bodyPr/>
                    <a:lstStyle/>
                    <a:p>
                      <a:pPr marL="0" lvl="0" indent="0" algn="l" rtl="0">
                        <a:lnSpc>
                          <a:spcPct val="115000"/>
                        </a:lnSpc>
                        <a:spcBef>
                          <a:spcPts val="0"/>
                        </a:spcBef>
                        <a:spcAft>
                          <a:spcPts val="0"/>
                        </a:spcAft>
                        <a:buNone/>
                      </a:pPr>
                      <a:r>
                        <a:rPr lang="en-US" sz="800" b="1" dirty="0">
                          <a:solidFill>
                            <a:schemeClr val="tx1"/>
                          </a:solidFill>
                        </a:rPr>
                        <a:t>JavaScript adds interactivity to the web pages, enhancing the user experience. It is used for functionalities like form validation, dynamic content updates, and interactive elements such as modals and dropdown menus.</a:t>
                      </a:r>
                      <a:endParaRPr sz="800" b="1" dirty="0">
                        <a:solidFill>
                          <a:schemeClr val="tx1"/>
                        </a:solidFill>
                        <a:latin typeface="Albert Sans"/>
                        <a:ea typeface="Albert Sans"/>
                        <a:cs typeface="Albert Sans"/>
                        <a:sym typeface="Albert Sans"/>
                      </a:endParaRPr>
                    </a:p>
                  </a:txBody>
                  <a:tcPr marL="91425" marR="91425"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r h="579599">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900" b="1" dirty="0">
                          <a:solidFill>
                            <a:schemeClr val="tx1"/>
                          </a:solidFill>
                        </a:rPr>
                        <a:t>CSS and Responsive Design</a:t>
                      </a:r>
                      <a:endParaRPr lang="en-US" sz="900" dirty="0">
                        <a:solidFill>
                          <a:schemeClr val="tx1"/>
                        </a:solidFill>
                      </a:endParaRPr>
                    </a:p>
                  </a:txBody>
                  <a:tcPr marL="91425" marR="91425"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8EDDD8">
                        <a:alpha val="28480"/>
                      </a:srgbClr>
                    </a:solidFill>
                  </a:tcPr>
                </a:tc>
                <a:tc>
                  <a:txBody>
                    <a:bodyPr/>
                    <a:lstStyle/>
                    <a:p>
                      <a:pPr marL="0" lvl="0" indent="0" algn="l" rtl="0">
                        <a:lnSpc>
                          <a:spcPct val="115000"/>
                        </a:lnSpc>
                        <a:spcBef>
                          <a:spcPts val="0"/>
                        </a:spcBef>
                        <a:spcAft>
                          <a:spcPts val="1600"/>
                        </a:spcAft>
                        <a:buNone/>
                      </a:pPr>
                      <a:r>
                        <a:rPr lang="en-US" sz="800" b="1" dirty="0">
                          <a:solidFill>
                            <a:schemeClr val="tx1"/>
                          </a:solidFill>
                        </a:rPr>
                        <a:t>Using CSS media queries, the project ensures that the online store is responsive and looks good on various devices, from desktops to smartphones. This adaptability is crucial for providing a good user experience across different screen sizes.</a:t>
                      </a:r>
                      <a:endParaRPr sz="800" b="1" dirty="0">
                        <a:solidFill>
                          <a:schemeClr val="tx1"/>
                        </a:solidFill>
                        <a:latin typeface="Albert Sans"/>
                        <a:ea typeface="Albert Sans"/>
                        <a:cs typeface="Albert Sans"/>
                        <a:sym typeface="Albert Sans"/>
                      </a:endParaRPr>
                    </a:p>
                  </a:txBody>
                  <a:tcPr marL="91425" marR="91425"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53"/>
        <p:cNvGrpSpPr/>
        <p:nvPr/>
      </p:nvGrpSpPr>
      <p:grpSpPr>
        <a:xfrm>
          <a:off x="0" y="0"/>
          <a:ext cx="0" cy="0"/>
          <a:chOff x="0" y="0"/>
          <a:chExt cx="0" cy="0"/>
        </a:xfrm>
      </p:grpSpPr>
      <p:sp>
        <p:nvSpPr>
          <p:cNvPr id="1054" name="Google Shape;1054;p43"/>
          <p:cNvSpPr txBox="1">
            <a:spLocks noGrp="1"/>
          </p:cNvSpPr>
          <p:nvPr>
            <p:ph type="title"/>
          </p:nvPr>
        </p:nvSpPr>
        <p:spPr>
          <a:xfrm>
            <a:off x="720000" y="445025"/>
            <a:ext cx="3432300" cy="68273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800" b="1" dirty="0"/>
              <a:t>Reason for Choice These Technologies</a:t>
            </a:r>
            <a:endParaRPr sz="1800" b="1" dirty="0"/>
          </a:p>
        </p:txBody>
      </p:sp>
      <p:sp>
        <p:nvSpPr>
          <p:cNvPr id="1055" name="Google Shape;1055;p43"/>
          <p:cNvSpPr txBox="1">
            <a:spLocks noGrp="1"/>
          </p:cNvSpPr>
          <p:nvPr>
            <p:ph type="subTitle" idx="1"/>
          </p:nvPr>
        </p:nvSpPr>
        <p:spPr>
          <a:xfrm>
            <a:off x="109727" y="1280160"/>
            <a:ext cx="5610803" cy="3310128"/>
          </a:xfrm>
          <a:prstGeom prst="rect">
            <a:avLst/>
          </a:prstGeom>
        </p:spPr>
        <p:txBody>
          <a:bodyPr spcFirstLastPara="1" wrap="square" lIns="91425" tIns="91425" rIns="91425" bIns="91425" anchor="t" anchorCtr="0">
            <a:noAutofit/>
          </a:bodyPr>
          <a:lstStyle/>
          <a:p>
            <a:r>
              <a:rPr lang="en-US" sz="800" b="1" dirty="0"/>
              <a:t>PHP </a:t>
            </a:r>
          </a:p>
          <a:p>
            <a:pPr>
              <a:buFont typeface="Arial" panose="020B0604020202020204" pitchFamily="34" charset="0"/>
              <a:buChar char="•"/>
            </a:pPr>
            <a:r>
              <a:rPr lang="en-US" sz="800" b="1" dirty="0"/>
              <a:t>Wide Adoption and Community Support</a:t>
            </a:r>
            <a:r>
              <a:rPr lang="en-US" sz="800" dirty="0"/>
              <a:t>:</a:t>
            </a:r>
          </a:p>
          <a:p>
            <a:pPr marL="742950" lvl="1" indent="-285750">
              <a:buFont typeface="Arial" panose="020B0604020202020204" pitchFamily="34" charset="0"/>
              <a:buChar char="•"/>
            </a:pPr>
            <a:r>
              <a:rPr lang="en-US" sz="800" dirty="0"/>
              <a:t>PHP is widely used in web development and has a large community, providing a wealth of resources, libraries, and frameworks. This makes it easier to find solutions to common problems and to get support.</a:t>
            </a:r>
          </a:p>
          <a:p>
            <a:pPr>
              <a:buFont typeface="Arial" panose="020B0604020202020204" pitchFamily="34" charset="0"/>
              <a:buChar char="•"/>
            </a:pPr>
            <a:r>
              <a:rPr lang="en-US" sz="800" b="1" dirty="0"/>
              <a:t>Server-Side Scripting Efficiency</a:t>
            </a:r>
            <a:r>
              <a:rPr lang="en-US" sz="800" dirty="0"/>
              <a:t>:</a:t>
            </a:r>
          </a:p>
          <a:p>
            <a:pPr marL="742950" lvl="1" indent="-285750">
              <a:buFont typeface="Arial" panose="020B0604020202020204" pitchFamily="34" charset="0"/>
              <a:buChar char="•"/>
            </a:pPr>
            <a:r>
              <a:rPr lang="en-US" sz="800" dirty="0"/>
              <a:t>PHP is highly efficient for server-side scripting, allowing for dynamic content generation and seamless interaction with databases. It's particularly well-suited for building e-commerce platforms where server-side operations are crucial.</a:t>
            </a:r>
          </a:p>
          <a:p>
            <a:pPr>
              <a:buFont typeface="Arial" panose="020B0604020202020204" pitchFamily="34" charset="0"/>
              <a:buChar char="•"/>
            </a:pPr>
            <a:r>
              <a:rPr lang="en-US" sz="800" b="1" dirty="0"/>
              <a:t>Ease of Integration</a:t>
            </a:r>
            <a:r>
              <a:rPr lang="en-US" sz="800" dirty="0"/>
              <a:t>:</a:t>
            </a:r>
          </a:p>
          <a:p>
            <a:pPr marL="742950" lvl="1" indent="-285750">
              <a:buFont typeface="Arial" panose="020B0604020202020204" pitchFamily="34" charset="0"/>
              <a:buChar char="•"/>
            </a:pPr>
            <a:r>
              <a:rPr lang="en-US" sz="800" dirty="0"/>
              <a:t>PHP easily integrates with various databases (especially MySQL), HTML, and frontend technologies, making it a versatile choice for web development.</a:t>
            </a:r>
          </a:p>
          <a:p>
            <a:pPr marL="742950" lvl="1" indent="-285750">
              <a:buFont typeface="Arial" panose="020B0604020202020204" pitchFamily="34" charset="0"/>
              <a:buChar char="•"/>
            </a:pPr>
            <a:endParaRPr lang="en-US" sz="800" dirty="0"/>
          </a:p>
          <a:p>
            <a:r>
              <a:rPr lang="en-US" sz="800" b="1" dirty="0"/>
              <a:t>jQuery:</a:t>
            </a:r>
          </a:p>
          <a:p>
            <a:pPr>
              <a:buFont typeface="Arial" panose="020B0604020202020204" pitchFamily="34" charset="0"/>
              <a:buChar char="•"/>
            </a:pPr>
            <a:r>
              <a:rPr lang="en-US" sz="800" b="1" dirty="0"/>
              <a:t>Simplified JavaScript</a:t>
            </a:r>
            <a:r>
              <a:rPr lang="en-US" sz="800" dirty="0"/>
              <a:t>:</a:t>
            </a:r>
          </a:p>
          <a:p>
            <a:pPr marL="742950" lvl="1" indent="-285750">
              <a:buFont typeface="Arial" panose="020B0604020202020204" pitchFamily="34" charset="0"/>
              <a:buChar char="•"/>
            </a:pPr>
            <a:r>
              <a:rPr lang="en-US" sz="800" dirty="0"/>
              <a:t>jQuery simplifies many of the tasks that would require complex JavaScript code, such as DOM manipulation, event handling, and AJAX calls. This results in faster development and cleaner code.</a:t>
            </a:r>
          </a:p>
          <a:p>
            <a:pPr>
              <a:buFont typeface="Arial" panose="020B0604020202020204" pitchFamily="34" charset="0"/>
              <a:buChar char="•"/>
            </a:pPr>
            <a:r>
              <a:rPr lang="en-US" sz="800" b="1" dirty="0"/>
              <a:t>Cross-Browser Compatibility</a:t>
            </a:r>
            <a:r>
              <a:rPr lang="en-US" sz="800" dirty="0"/>
              <a:t>:</a:t>
            </a:r>
          </a:p>
          <a:p>
            <a:pPr marL="742950" lvl="1" indent="-285750">
              <a:buFont typeface="Arial" panose="020B0604020202020204" pitchFamily="34" charset="0"/>
              <a:buChar char="•"/>
            </a:pPr>
            <a:r>
              <a:rPr lang="en-US" sz="800" dirty="0"/>
              <a:t>jQuery handles cross-browser issues, ensuring that the web application works consistently across different web browsers without needing to write multiple sets of code.</a:t>
            </a:r>
          </a:p>
          <a:p>
            <a:pPr>
              <a:buFont typeface="Arial" panose="020B0604020202020204" pitchFamily="34" charset="0"/>
              <a:buChar char="•"/>
            </a:pPr>
            <a:r>
              <a:rPr lang="en-US" sz="800" b="1" dirty="0"/>
              <a:t>Rich Plugin Ecosystem</a:t>
            </a:r>
            <a:r>
              <a:rPr lang="en-US" sz="800" dirty="0"/>
              <a:t>:</a:t>
            </a:r>
          </a:p>
          <a:p>
            <a:pPr marL="742950" lvl="1" indent="-285750">
              <a:buFont typeface="Arial" panose="020B0604020202020204" pitchFamily="34" charset="0"/>
              <a:buChar char="•"/>
            </a:pPr>
            <a:r>
              <a:rPr lang="en-US" sz="800" dirty="0"/>
              <a:t>There is a vast ecosystem of jQuery plugins available for adding various functionalities to a website, saving development time and effort.</a:t>
            </a:r>
          </a:p>
          <a:p>
            <a:pPr marL="742950" lvl="1" indent="-285750">
              <a:buFont typeface="Arial" panose="020B0604020202020204" pitchFamily="34" charset="0"/>
              <a:buChar char="•"/>
            </a:pPr>
            <a:endParaRPr lang="en-US" sz="800" dirty="0"/>
          </a:p>
        </p:txBody>
      </p:sp>
      <p:grpSp>
        <p:nvGrpSpPr>
          <p:cNvPr id="1056" name="Google Shape;1056;p43"/>
          <p:cNvGrpSpPr/>
          <p:nvPr/>
        </p:nvGrpSpPr>
        <p:grpSpPr>
          <a:xfrm>
            <a:off x="5658814" y="1594032"/>
            <a:ext cx="2159552" cy="2113543"/>
            <a:chOff x="5658814" y="1594032"/>
            <a:chExt cx="2159552" cy="2113543"/>
          </a:xfrm>
        </p:grpSpPr>
        <p:grpSp>
          <p:nvGrpSpPr>
            <p:cNvPr id="1057" name="Google Shape;1057;p43"/>
            <p:cNvGrpSpPr/>
            <p:nvPr/>
          </p:nvGrpSpPr>
          <p:grpSpPr>
            <a:xfrm>
              <a:off x="5996640" y="1732495"/>
              <a:ext cx="1483930" cy="1836618"/>
              <a:chOff x="4561176" y="359300"/>
              <a:chExt cx="3336924" cy="4129087"/>
            </a:xfrm>
          </p:grpSpPr>
          <p:sp>
            <p:nvSpPr>
              <p:cNvPr id="1058" name="Google Shape;1058;p43"/>
              <p:cNvSpPr/>
              <p:nvPr/>
            </p:nvSpPr>
            <p:spPr>
              <a:xfrm>
                <a:off x="4561175" y="359300"/>
                <a:ext cx="3336924" cy="3086097"/>
              </a:xfrm>
              <a:custGeom>
                <a:avLst/>
                <a:gdLst/>
                <a:ahLst/>
                <a:cxnLst/>
                <a:rect l="l" t="t" r="r" b="b"/>
                <a:pathLst>
                  <a:path w="2263" h="2092" extrusionOk="0">
                    <a:moveTo>
                      <a:pt x="1086" y="2092"/>
                    </a:moveTo>
                    <a:cubicBezTo>
                      <a:pt x="930" y="1732"/>
                      <a:pt x="930" y="1732"/>
                      <a:pt x="930" y="1732"/>
                    </a:cubicBezTo>
                    <a:cubicBezTo>
                      <a:pt x="930" y="1732"/>
                      <a:pt x="738" y="1789"/>
                      <a:pt x="568" y="1719"/>
                    </a:cubicBezTo>
                    <a:cubicBezTo>
                      <a:pt x="5" y="1488"/>
                      <a:pt x="0" y="648"/>
                      <a:pt x="693" y="362"/>
                    </a:cubicBezTo>
                    <a:cubicBezTo>
                      <a:pt x="1569" y="0"/>
                      <a:pt x="2263" y="1006"/>
                      <a:pt x="1487" y="1466"/>
                    </a:cubicBezTo>
                    <a:cubicBezTo>
                      <a:pt x="1642" y="1807"/>
                      <a:pt x="1642" y="1807"/>
                      <a:pt x="1642" y="1807"/>
                    </a:cubicBezTo>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059" name="Google Shape;1059;p43"/>
              <p:cNvSpPr/>
              <p:nvPr/>
            </p:nvSpPr>
            <p:spPr>
              <a:xfrm>
                <a:off x="5574001" y="2145238"/>
                <a:ext cx="804863" cy="974725"/>
              </a:xfrm>
              <a:custGeom>
                <a:avLst/>
                <a:gdLst/>
                <a:ahLst/>
                <a:cxnLst/>
                <a:rect l="l" t="t" r="r" b="b"/>
                <a:pathLst>
                  <a:path w="546" h="661" extrusionOk="0">
                    <a:moveTo>
                      <a:pt x="525" y="599"/>
                    </a:moveTo>
                    <a:cubicBezTo>
                      <a:pt x="390" y="395"/>
                      <a:pt x="237" y="204"/>
                      <a:pt x="69" y="28"/>
                    </a:cubicBezTo>
                    <a:cubicBezTo>
                      <a:pt x="42" y="0"/>
                      <a:pt x="0" y="42"/>
                      <a:pt x="26" y="70"/>
                    </a:cubicBezTo>
                    <a:cubicBezTo>
                      <a:pt x="191" y="243"/>
                      <a:pt x="341" y="430"/>
                      <a:pt x="473" y="629"/>
                    </a:cubicBezTo>
                    <a:cubicBezTo>
                      <a:pt x="495" y="661"/>
                      <a:pt x="546" y="631"/>
                      <a:pt x="525" y="599"/>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060" name="Google Shape;1060;p43"/>
              <p:cNvSpPr/>
              <p:nvPr/>
            </p:nvSpPr>
            <p:spPr>
              <a:xfrm>
                <a:off x="6491575" y="1854725"/>
                <a:ext cx="195263" cy="1123950"/>
              </a:xfrm>
              <a:custGeom>
                <a:avLst/>
                <a:gdLst/>
                <a:ahLst/>
                <a:cxnLst/>
                <a:rect l="l" t="t" r="r" b="b"/>
                <a:pathLst>
                  <a:path w="132" h="762" extrusionOk="0">
                    <a:moveTo>
                      <a:pt x="125" y="709"/>
                    </a:moveTo>
                    <a:cubicBezTo>
                      <a:pt x="81" y="488"/>
                      <a:pt x="60" y="264"/>
                      <a:pt x="62" y="39"/>
                    </a:cubicBezTo>
                    <a:cubicBezTo>
                      <a:pt x="62" y="0"/>
                      <a:pt x="2" y="0"/>
                      <a:pt x="2" y="39"/>
                    </a:cubicBezTo>
                    <a:cubicBezTo>
                      <a:pt x="0" y="269"/>
                      <a:pt x="22" y="499"/>
                      <a:pt x="67" y="725"/>
                    </a:cubicBezTo>
                    <a:cubicBezTo>
                      <a:pt x="74" y="762"/>
                      <a:pt x="132" y="746"/>
                      <a:pt x="125" y="709"/>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061" name="Google Shape;1061;p43"/>
              <p:cNvSpPr/>
              <p:nvPr/>
            </p:nvSpPr>
            <p:spPr>
              <a:xfrm>
                <a:off x="5583526" y="1637238"/>
                <a:ext cx="1009651" cy="739775"/>
              </a:xfrm>
              <a:custGeom>
                <a:avLst/>
                <a:gdLst/>
                <a:ahLst/>
                <a:cxnLst/>
                <a:rect l="l" t="t" r="r" b="b"/>
                <a:pathLst>
                  <a:path w="685" h="501" extrusionOk="0">
                    <a:moveTo>
                      <a:pt x="18" y="416"/>
                    </a:moveTo>
                    <a:cubicBezTo>
                      <a:pt x="48" y="474"/>
                      <a:pt x="119" y="501"/>
                      <a:pt x="182" y="485"/>
                    </a:cubicBezTo>
                    <a:cubicBezTo>
                      <a:pt x="258" y="467"/>
                      <a:pt x="291" y="388"/>
                      <a:pt x="286" y="315"/>
                    </a:cubicBezTo>
                    <a:cubicBezTo>
                      <a:pt x="280" y="241"/>
                      <a:pt x="248" y="134"/>
                      <a:pt x="158" y="130"/>
                    </a:cubicBezTo>
                    <a:cubicBezTo>
                      <a:pt x="121" y="129"/>
                      <a:pt x="90" y="152"/>
                      <a:pt x="76" y="186"/>
                    </a:cubicBezTo>
                    <a:cubicBezTo>
                      <a:pt x="61" y="223"/>
                      <a:pt x="69" y="263"/>
                      <a:pt x="89" y="296"/>
                    </a:cubicBezTo>
                    <a:cubicBezTo>
                      <a:pt x="129" y="365"/>
                      <a:pt x="205" y="434"/>
                      <a:pt x="286" y="446"/>
                    </a:cubicBezTo>
                    <a:cubicBezTo>
                      <a:pt x="369" y="457"/>
                      <a:pt x="446" y="403"/>
                      <a:pt x="481" y="330"/>
                    </a:cubicBezTo>
                    <a:cubicBezTo>
                      <a:pt x="501" y="289"/>
                      <a:pt x="510" y="244"/>
                      <a:pt x="512" y="199"/>
                    </a:cubicBezTo>
                    <a:cubicBezTo>
                      <a:pt x="515" y="158"/>
                      <a:pt x="515" y="111"/>
                      <a:pt x="495" y="74"/>
                    </a:cubicBezTo>
                    <a:cubicBezTo>
                      <a:pt x="456" y="0"/>
                      <a:pt x="360" y="6"/>
                      <a:pt x="328" y="82"/>
                    </a:cubicBezTo>
                    <a:cubicBezTo>
                      <a:pt x="294" y="163"/>
                      <a:pt x="345" y="262"/>
                      <a:pt x="421" y="298"/>
                    </a:cubicBezTo>
                    <a:cubicBezTo>
                      <a:pt x="461" y="318"/>
                      <a:pt x="507" y="322"/>
                      <a:pt x="549" y="310"/>
                    </a:cubicBezTo>
                    <a:cubicBezTo>
                      <a:pt x="597" y="298"/>
                      <a:pt x="630" y="268"/>
                      <a:pt x="661" y="231"/>
                    </a:cubicBezTo>
                    <a:cubicBezTo>
                      <a:pt x="685" y="201"/>
                      <a:pt x="643" y="159"/>
                      <a:pt x="618" y="189"/>
                    </a:cubicBezTo>
                    <a:cubicBezTo>
                      <a:pt x="585" y="230"/>
                      <a:pt x="547" y="261"/>
                      <a:pt x="490" y="257"/>
                    </a:cubicBezTo>
                    <a:cubicBezTo>
                      <a:pt x="438" y="253"/>
                      <a:pt x="396" y="214"/>
                      <a:pt x="381" y="165"/>
                    </a:cubicBezTo>
                    <a:cubicBezTo>
                      <a:pt x="375" y="144"/>
                      <a:pt x="375" y="121"/>
                      <a:pt x="385" y="102"/>
                    </a:cubicBezTo>
                    <a:cubicBezTo>
                      <a:pt x="396" y="78"/>
                      <a:pt x="418" y="72"/>
                      <a:pt x="436" y="93"/>
                    </a:cubicBezTo>
                    <a:cubicBezTo>
                      <a:pt x="454" y="115"/>
                      <a:pt x="454" y="147"/>
                      <a:pt x="453" y="174"/>
                    </a:cubicBezTo>
                    <a:cubicBezTo>
                      <a:pt x="453" y="203"/>
                      <a:pt x="451" y="232"/>
                      <a:pt x="443" y="260"/>
                    </a:cubicBezTo>
                    <a:cubicBezTo>
                      <a:pt x="430" y="311"/>
                      <a:pt x="399" y="361"/>
                      <a:pt x="348" y="380"/>
                    </a:cubicBezTo>
                    <a:cubicBezTo>
                      <a:pt x="293" y="402"/>
                      <a:pt x="239" y="372"/>
                      <a:pt x="200" y="335"/>
                    </a:cubicBezTo>
                    <a:cubicBezTo>
                      <a:pt x="170" y="308"/>
                      <a:pt x="108" y="252"/>
                      <a:pt x="132" y="206"/>
                    </a:cubicBezTo>
                    <a:cubicBezTo>
                      <a:pt x="146" y="179"/>
                      <a:pt x="176" y="192"/>
                      <a:pt x="192" y="210"/>
                    </a:cubicBezTo>
                    <a:cubicBezTo>
                      <a:pt x="209" y="231"/>
                      <a:pt x="217" y="261"/>
                      <a:pt x="222" y="287"/>
                    </a:cubicBezTo>
                    <a:cubicBezTo>
                      <a:pt x="232" y="334"/>
                      <a:pt x="230" y="402"/>
                      <a:pt x="178" y="424"/>
                    </a:cubicBezTo>
                    <a:cubicBezTo>
                      <a:pt x="138" y="441"/>
                      <a:pt x="89" y="424"/>
                      <a:pt x="69" y="385"/>
                    </a:cubicBezTo>
                    <a:cubicBezTo>
                      <a:pt x="52" y="351"/>
                      <a:pt x="0" y="381"/>
                      <a:pt x="18" y="416"/>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062" name="Google Shape;1062;p43"/>
              <p:cNvSpPr/>
              <p:nvPr/>
            </p:nvSpPr>
            <p:spPr>
              <a:xfrm>
                <a:off x="6121688" y="935563"/>
                <a:ext cx="777874" cy="442912"/>
              </a:xfrm>
              <a:custGeom>
                <a:avLst/>
                <a:gdLst/>
                <a:ahLst/>
                <a:cxnLst/>
                <a:rect l="l" t="t" r="r" b="b"/>
                <a:pathLst>
                  <a:path w="527" h="301" extrusionOk="0">
                    <a:moveTo>
                      <a:pt x="39" y="69"/>
                    </a:moveTo>
                    <a:cubicBezTo>
                      <a:pt x="200" y="61"/>
                      <a:pt x="360" y="137"/>
                      <a:pt x="454" y="270"/>
                    </a:cubicBezTo>
                    <a:cubicBezTo>
                      <a:pt x="475" y="301"/>
                      <a:pt x="527" y="271"/>
                      <a:pt x="505" y="240"/>
                    </a:cubicBezTo>
                    <a:cubicBezTo>
                      <a:pt x="400" y="90"/>
                      <a:pt x="222" y="0"/>
                      <a:pt x="39" y="9"/>
                    </a:cubicBezTo>
                    <a:cubicBezTo>
                      <a:pt x="0" y="11"/>
                      <a:pt x="0" y="71"/>
                      <a:pt x="39" y="69"/>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063" name="Google Shape;1063;p43"/>
              <p:cNvSpPr/>
              <p:nvPr/>
            </p:nvSpPr>
            <p:spPr>
              <a:xfrm>
                <a:off x="6235988" y="1157813"/>
                <a:ext cx="396875" cy="265113"/>
              </a:xfrm>
              <a:custGeom>
                <a:avLst/>
                <a:gdLst/>
                <a:ahLst/>
                <a:cxnLst/>
                <a:rect l="l" t="t" r="r" b="b"/>
                <a:pathLst>
                  <a:path w="270" h="180" extrusionOk="0">
                    <a:moveTo>
                      <a:pt x="25" y="61"/>
                    </a:moveTo>
                    <a:cubicBezTo>
                      <a:pt x="63" y="68"/>
                      <a:pt x="96" y="80"/>
                      <a:pt x="129" y="99"/>
                    </a:cubicBezTo>
                    <a:cubicBezTo>
                      <a:pt x="163" y="118"/>
                      <a:pt x="189" y="139"/>
                      <a:pt x="216" y="168"/>
                    </a:cubicBezTo>
                    <a:cubicBezTo>
                      <a:pt x="227" y="180"/>
                      <a:pt x="247" y="179"/>
                      <a:pt x="258" y="168"/>
                    </a:cubicBezTo>
                    <a:cubicBezTo>
                      <a:pt x="270" y="156"/>
                      <a:pt x="269" y="138"/>
                      <a:pt x="258" y="126"/>
                    </a:cubicBezTo>
                    <a:cubicBezTo>
                      <a:pt x="201" y="63"/>
                      <a:pt x="124" y="19"/>
                      <a:pt x="41" y="3"/>
                    </a:cubicBezTo>
                    <a:cubicBezTo>
                      <a:pt x="25" y="0"/>
                      <a:pt x="8" y="8"/>
                      <a:pt x="4" y="24"/>
                    </a:cubicBezTo>
                    <a:cubicBezTo>
                      <a:pt x="0" y="39"/>
                      <a:pt x="9" y="58"/>
                      <a:pt x="25" y="61"/>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064" name="Google Shape;1064;p43"/>
              <p:cNvSpPr/>
              <p:nvPr/>
            </p:nvSpPr>
            <p:spPr>
              <a:xfrm>
                <a:off x="6282026" y="3399363"/>
                <a:ext cx="1193801" cy="1089024"/>
              </a:xfrm>
              <a:custGeom>
                <a:avLst/>
                <a:gdLst/>
                <a:ahLst/>
                <a:cxnLst/>
                <a:rect l="l" t="t" r="r" b="b"/>
                <a:pathLst>
                  <a:path w="809" h="738" extrusionOk="0">
                    <a:moveTo>
                      <a:pt x="0" y="227"/>
                    </a:moveTo>
                    <a:cubicBezTo>
                      <a:pt x="158" y="738"/>
                      <a:pt x="809" y="376"/>
                      <a:pt x="578" y="0"/>
                    </a:cubicBezTo>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065" name="Google Shape;1065;p43"/>
              <p:cNvSpPr/>
              <p:nvPr/>
            </p:nvSpPr>
            <p:spPr>
              <a:xfrm>
                <a:off x="5840700" y="2654825"/>
                <a:ext cx="1349376" cy="852488"/>
              </a:xfrm>
              <a:custGeom>
                <a:avLst/>
                <a:gdLst/>
                <a:ahLst/>
                <a:cxnLst/>
                <a:rect l="l" t="t" r="r" b="b"/>
                <a:pathLst>
                  <a:path w="916" h="578" extrusionOk="0">
                    <a:moveTo>
                      <a:pt x="226" y="548"/>
                    </a:moveTo>
                    <a:cubicBezTo>
                      <a:pt x="420" y="471"/>
                      <a:pt x="613" y="389"/>
                      <a:pt x="804" y="303"/>
                    </a:cubicBezTo>
                    <a:cubicBezTo>
                      <a:pt x="874" y="272"/>
                      <a:pt x="916" y="183"/>
                      <a:pt x="881" y="111"/>
                    </a:cubicBezTo>
                    <a:cubicBezTo>
                      <a:pt x="847" y="41"/>
                      <a:pt x="763" y="0"/>
                      <a:pt x="689" y="34"/>
                    </a:cubicBezTo>
                    <a:cubicBezTo>
                      <a:pt x="498" y="120"/>
                      <a:pt x="305" y="202"/>
                      <a:pt x="111" y="279"/>
                    </a:cubicBezTo>
                    <a:cubicBezTo>
                      <a:pt x="39" y="307"/>
                      <a:pt x="0" y="401"/>
                      <a:pt x="34" y="471"/>
                    </a:cubicBezTo>
                    <a:cubicBezTo>
                      <a:pt x="69" y="544"/>
                      <a:pt x="149" y="578"/>
                      <a:pt x="226" y="548"/>
                    </a:cubicBez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066" name="Google Shape;1066;p43"/>
              <p:cNvSpPr/>
              <p:nvPr/>
            </p:nvSpPr>
            <p:spPr>
              <a:xfrm>
                <a:off x="5940713" y="2889775"/>
                <a:ext cx="1349376" cy="852488"/>
              </a:xfrm>
              <a:custGeom>
                <a:avLst/>
                <a:gdLst/>
                <a:ahLst/>
                <a:cxnLst/>
                <a:rect l="l" t="t" r="r" b="b"/>
                <a:pathLst>
                  <a:path w="915" h="578" extrusionOk="0">
                    <a:moveTo>
                      <a:pt x="226" y="547"/>
                    </a:moveTo>
                    <a:cubicBezTo>
                      <a:pt x="420" y="470"/>
                      <a:pt x="613" y="389"/>
                      <a:pt x="804" y="303"/>
                    </a:cubicBezTo>
                    <a:cubicBezTo>
                      <a:pt x="873" y="271"/>
                      <a:pt x="915" y="183"/>
                      <a:pt x="880" y="110"/>
                    </a:cubicBezTo>
                    <a:cubicBezTo>
                      <a:pt x="847" y="40"/>
                      <a:pt x="763" y="0"/>
                      <a:pt x="688" y="33"/>
                    </a:cubicBezTo>
                    <a:cubicBezTo>
                      <a:pt x="497" y="119"/>
                      <a:pt x="305" y="201"/>
                      <a:pt x="110" y="278"/>
                    </a:cubicBezTo>
                    <a:cubicBezTo>
                      <a:pt x="39" y="306"/>
                      <a:pt x="0" y="400"/>
                      <a:pt x="33" y="470"/>
                    </a:cubicBezTo>
                    <a:cubicBezTo>
                      <a:pt x="69" y="544"/>
                      <a:pt x="149" y="578"/>
                      <a:pt x="226" y="547"/>
                    </a:cubicBez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067" name="Google Shape;1067;p43"/>
              <p:cNvSpPr/>
              <p:nvPr/>
            </p:nvSpPr>
            <p:spPr>
              <a:xfrm>
                <a:off x="6039138" y="3123138"/>
                <a:ext cx="1350963" cy="852488"/>
              </a:xfrm>
              <a:custGeom>
                <a:avLst/>
                <a:gdLst/>
                <a:ahLst/>
                <a:cxnLst/>
                <a:rect l="l" t="t" r="r" b="b"/>
                <a:pathLst>
                  <a:path w="916" h="578" extrusionOk="0">
                    <a:moveTo>
                      <a:pt x="226" y="548"/>
                    </a:moveTo>
                    <a:cubicBezTo>
                      <a:pt x="421" y="470"/>
                      <a:pt x="613" y="389"/>
                      <a:pt x="804" y="303"/>
                    </a:cubicBezTo>
                    <a:cubicBezTo>
                      <a:pt x="874" y="271"/>
                      <a:pt x="916" y="183"/>
                      <a:pt x="881" y="111"/>
                    </a:cubicBezTo>
                    <a:cubicBezTo>
                      <a:pt x="847" y="40"/>
                      <a:pt x="764" y="0"/>
                      <a:pt x="689" y="34"/>
                    </a:cubicBezTo>
                    <a:cubicBezTo>
                      <a:pt x="498" y="120"/>
                      <a:pt x="306" y="201"/>
                      <a:pt x="111" y="278"/>
                    </a:cubicBezTo>
                    <a:cubicBezTo>
                      <a:pt x="40" y="307"/>
                      <a:pt x="0" y="401"/>
                      <a:pt x="34" y="471"/>
                    </a:cubicBezTo>
                    <a:cubicBezTo>
                      <a:pt x="69" y="544"/>
                      <a:pt x="150" y="578"/>
                      <a:pt x="226" y="548"/>
                    </a:cubicBez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grpSp>
        <p:grpSp>
          <p:nvGrpSpPr>
            <p:cNvPr id="1068" name="Google Shape;1068;p43"/>
            <p:cNvGrpSpPr/>
            <p:nvPr/>
          </p:nvGrpSpPr>
          <p:grpSpPr>
            <a:xfrm>
              <a:off x="5658814" y="1594032"/>
              <a:ext cx="2159552" cy="2113543"/>
              <a:chOff x="5468314" y="1594032"/>
              <a:chExt cx="2159552" cy="2113543"/>
            </a:xfrm>
          </p:grpSpPr>
          <p:sp>
            <p:nvSpPr>
              <p:cNvPr id="1069" name="Google Shape;1069;p43"/>
              <p:cNvSpPr/>
              <p:nvPr/>
            </p:nvSpPr>
            <p:spPr>
              <a:xfrm>
                <a:off x="5468314" y="1594032"/>
                <a:ext cx="294752" cy="307843"/>
              </a:xfrm>
              <a:custGeom>
                <a:avLst/>
                <a:gdLst/>
                <a:ahLst/>
                <a:cxnLst/>
                <a:rect l="l" t="t" r="r" b="b"/>
                <a:pathLst>
                  <a:path w="4072" h="4253" extrusionOk="0">
                    <a:moveTo>
                      <a:pt x="3855" y="1517"/>
                    </a:moveTo>
                    <a:cubicBezTo>
                      <a:pt x="2595" y="1517"/>
                      <a:pt x="2595" y="1517"/>
                      <a:pt x="2595" y="1517"/>
                    </a:cubicBezTo>
                    <a:cubicBezTo>
                      <a:pt x="2435" y="1068"/>
                      <a:pt x="2274" y="619"/>
                      <a:pt x="2113" y="169"/>
                    </a:cubicBezTo>
                    <a:cubicBezTo>
                      <a:pt x="2056" y="10"/>
                      <a:pt x="1832" y="0"/>
                      <a:pt x="1779" y="169"/>
                    </a:cubicBezTo>
                    <a:cubicBezTo>
                      <a:pt x="1639" y="619"/>
                      <a:pt x="1499" y="1068"/>
                      <a:pt x="1359" y="1517"/>
                    </a:cubicBezTo>
                    <a:cubicBezTo>
                      <a:pt x="217" y="1517"/>
                      <a:pt x="217" y="1517"/>
                      <a:pt x="217" y="1517"/>
                    </a:cubicBezTo>
                    <a:cubicBezTo>
                      <a:pt x="30" y="1517"/>
                      <a:pt x="0" y="1742"/>
                      <a:pt x="130" y="1839"/>
                    </a:cubicBezTo>
                    <a:cubicBezTo>
                      <a:pt x="435" y="2069"/>
                      <a:pt x="740" y="2298"/>
                      <a:pt x="1045" y="2528"/>
                    </a:cubicBezTo>
                    <a:cubicBezTo>
                      <a:pt x="895" y="3010"/>
                      <a:pt x="745" y="3492"/>
                      <a:pt x="595" y="3974"/>
                    </a:cubicBezTo>
                    <a:cubicBezTo>
                      <a:pt x="571" y="4050"/>
                      <a:pt x="599" y="4109"/>
                      <a:pt x="647" y="4145"/>
                    </a:cubicBezTo>
                    <a:cubicBezTo>
                      <a:pt x="693" y="4203"/>
                      <a:pt x="771" y="4228"/>
                      <a:pt x="849" y="4169"/>
                    </a:cubicBezTo>
                    <a:cubicBezTo>
                      <a:pt x="1245" y="3871"/>
                      <a:pt x="1641" y="3573"/>
                      <a:pt x="2037" y="3274"/>
                    </a:cubicBezTo>
                    <a:cubicBezTo>
                      <a:pt x="2431" y="3570"/>
                      <a:pt x="2824" y="3866"/>
                      <a:pt x="3218" y="4162"/>
                    </a:cubicBezTo>
                    <a:cubicBezTo>
                      <a:pt x="3339" y="4253"/>
                      <a:pt x="3521" y="4103"/>
                      <a:pt x="3472" y="3968"/>
                    </a:cubicBezTo>
                    <a:cubicBezTo>
                      <a:pt x="3306" y="3502"/>
                      <a:pt x="3139" y="3036"/>
                      <a:pt x="2972" y="2570"/>
                    </a:cubicBezTo>
                    <a:cubicBezTo>
                      <a:pt x="3296" y="2326"/>
                      <a:pt x="3619" y="2083"/>
                      <a:pt x="3943" y="1839"/>
                    </a:cubicBezTo>
                    <a:cubicBezTo>
                      <a:pt x="4072" y="1741"/>
                      <a:pt x="4042" y="1517"/>
                      <a:pt x="3855" y="1517"/>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70" name="Google Shape;1070;p43"/>
              <p:cNvSpPr/>
              <p:nvPr/>
            </p:nvSpPr>
            <p:spPr>
              <a:xfrm>
                <a:off x="5844889" y="3399732"/>
                <a:ext cx="294752" cy="307843"/>
              </a:xfrm>
              <a:custGeom>
                <a:avLst/>
                <a:gdLst/>
                <a:ahLst/>
                <a:cxnLst/>
                <a:rect l="l" t="t" r="r" b="b"/>
                <a:pathLst>
                  <a:path w="4072" h="4253" extrusionOk="0">
                    <a:moveTo>
                      <a:pt x="3855" y="1517"/>
                    </a:moveTo>
                    <a:cubicBezTo>
                      <a:pt x="2595" y="1517"/>
                      <a:pt x="2595" y="1517"/>
                      <a:pt x="2595" y="1517"/>
                    </a:cubicBezTo>
                    <a:cubicBezTo>
                      <a:pt x="2435" y="1068"/>
                      <a:pt x="2274" y="619"/>
                      <a:pt x="2113" y="169"/>
                    </a:cubicBezTo>
                    <a:cubicBezTo>
                      <a:pt x="2056" y="10"/>
                      <a:pt x="1832" y="0"/>
                      <a:pt x="1779" y="169"/>
                    </a:cubicBezTo>
                    <a:cubicBezTo>
                      <a:pt x="1639" y="619"/>
                      <a:pt x="1499" y="1068"/>
                      <a:pt x="1359" y="1517"/>
                    </a:cubicBezTo>
                    <a:cubicBezTo>
                      <a:pt x="217" y="1517"/>
                      <a:pt x="217" y="1517"/>
                      <a:pt x="217" y="1517"/>
                    </a:cubicBezTo>
                    <a:cubicBezTo>
                      <a:pt x="30" y="1517"/>
                      <a:pt x="0" y="1742"/>
                      <a:pt x="130" y="1839"/>
                    </a:cubicBezTo>
                    <a:cubicBezTo>
                      <a:pt x="435" y="2069"/>
                      <a:pt x="740" y="2298"/>
                      <a:pt x="1045" y="2528"/>
                    </a:cubicBezTo>
                    <a:cubicBezTo>
                      <a:pt x="895" y="3010"/>
                      <a:pt x="745" y="3492"/>
                      <a:pt x="595" y="3974"/>
                    </a:cubicBezTo>
                    <a:cubicBezTo>
                      <a:pt x="571" y="4050"/>
                      <a:pt x="599" y="4109"/>
                      <a:pt x="647" y="4145"/>
                    </a:cubicBezTo>
                    <a:cubicBezTo>
                      <a:pt x="693" y="4203"/>
                      <a:pt x="771" y="4228"/>
                      <a:pt x="849" y="4169"/>
                    </a:cubicBezTo>
                    <a:cubicBezTo>
                      <a:pt x="1245" y="3871"/>
                      <a:pt x="1641" y="3573"/>
                      <a:pt x="2037" y="3274"/>
                    </a:cubicBezTo>
                    <a:cubicBezTo>
                      <a:pt x="2431" y="3570"/>
                      <a:pt x="2824" y="3866"/>
                      <a:pt x="3218" y="4162"/>
                    </a:cubicBezTo>
                    <a:cubicBezTo>
                      <a:pt x="3339" y="4253"/>
                      <a:pt x="3521" y="4103"/>
                      <a:pt x="3472" y="3968"/>
                    </a:cubicBezTo>
                    <a:cubicBezTo>
                      <a:pt x="3306" y="3502"/>
                      <a:pt x="3139" y="3036"/>
                      <a:pt x="2972" y="2570"/>
                    </a:cubicBezTo>
                    <a:cubicBezTo>
                      <a:pt x="3296" y="2326"/>
                      <a:pt x="3619" y="2083"/>
                      <a:pt x="3943" y="1839"/>
                    </a:cubicBezTo>
                    <a:cubicBezTo>
                      <a:pt x="4072" y="1741"/>
                      <a:pt x="4042" y="1517"/>
                      <a:pt x="3855" y="1517"/>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71" name="Google Shape;1071;p43"/>
              <p:cNvSpPr/>
              <p:nvPr/>
            </p:nvSpPr>
            <p:spPr>
              <a:xfrm>
                <a:off x="7333114" y="2602020"/>
                <a:ext cx="294752" cy="307843"/>
              </a:xfrm>
              <a:custGeom>
                <a:avLst/>
                <a:gdLst/>
                <a:ahLst/>
                <a:cxnLst/>
                <a:rect l="l" t="t" r="r" b="b"/>
                <a:pathLst>
                  <a:path w="4072" h="4253" extrusionOk="0">
                    <a:moveTo>
                      <a:pt x="3855" y="1517"/>
                    </a:moveTo>
                    <a:cubicBezTo>
                      <a:pt x="2595" y="1517"/>
                      <a:pt x="2595" y="1517"/>
                      <a:pt x="2595" y="1517"/>
                    </a:cubicBezTo>
                    <a:cubicBezTo>
                      <a:pt x="2435" y="1068"/>
                      <a:pt x="2274" y="619"/>
                      <a:pt x="2113" y="169"/>
                    </a:cubicBezTo>
                    <a:cubicBezTo>
                      <a:pt x="2056" y="10"/>
                      <a:pt x="1832" y="0"/>
                      <a:pt x="1779" y="169"/>
                    </a:cubicBezTo>
                    <a:cubicBezTo>
                      <a:pt x="1639" y="619"/>
                      <a:pt x="1499" y="1068"/>
                      <a:pt x="1359" y="1517"/>
                    </a:cubicBezTo>
                    <a:cubicBezTo>
                      <a:pt x="217" y="1517"/>
                      <a:pt x="217" y="1517"/>
                      <a:pt x="217" y="1517"/>
                    </a:cubicBezTo>
                    <a:cubicBezTo>
                      <a:pt x="30" y="1517"/>
                      <a:pt x="0" y="1742"/>
                      <a:pt x="130" y="1839"/>
                    </a:cubicBezTo>
                    <a:cubicBezTo>
                      <a:pt x="435" y="2069"/>
                      <a:pt x="740" y="2298"/>
                      <a:pt x="1045" y="2528"/>
                    </a:cubicBezTo>
                    <a:cubicBezTo>
                      <a:pt x="895" y="3010"/>
                      <a:pt x="745" y="3492"/>
                      <a:pt x="595" y="3974"/>
                    </a:cubicBezTo>
                    <a:cubicBezTo>
                      <a:pt x="571" y="4050"/>
                      <a:pt x="599" y="4109"/>
                      <a:pt x="647" y="4145"/>
                    </a:cubicBezTo>
                    <a:cubicBezTo>
                      <a:pt x="693" y="4203"/>
                      <a:pt x="771" y="4228"/>
                      <a:pt x="849" y="4169"/>
                    </a:cubicBezTo>
                    <a:cubicBezTo>
                      <a:pt x="1245" y="3871"/>
                      <a:pt x="1641" y="3573"/>
                      <a:pt x="2037" y="3274"/>
                    </a:cubicBezTo>
                    <a:cubicBezTo>
                      <a:pt x="2431" y="3570"/>
                      <a:pt x="2824" y="3866"/>
                      <a:pt x="3218" y="4162"/>
                    </a:cubicBezTo>
                    <a:cubicBezTo>
                      <a:pt x="3339" y="4253"/>
                      <a:pt x="3521" y="4103"/>
                      <a:pt x="3472" y="3968"/>
                    </a:cubicBezTo>
                    <a:cubicBezTo>
                      <a:pt x="3306" y="3502"/>
                      <a:pt x="3139" y="3036"/>
                      <a:pt x="2972" y="2570"/>
                    </a:cubicBezTo>
                    <a:cubicBezTo>
                      <a:pt x="3296" y="2326"/>
                      <a:pt x="3619" y="2083"/>
                      <a:pt x="3943" y="1839"/>
                    </a:cubicBezTo>
                    <a:cubicBezTo>
                      <a:pt x="4072" y="1741"/>
                      <a:pt x="4042" y="1517"/>
                      <a:pt x="3855" y="1517"/>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53"/>
        <p:cNvGrpSpPr/>
        <p:nvPr/>
      </p:nvGrpSpPr>
      <p:grpSpPr>
        <a:xfrm>
          <a:off x="0" y="0"/>
          <a:ext cx="0" cy="0"/>
          <a:chOff x="0" y="0"/>
          <a:chExt cx="0" cy="0"/>
        </a:xfrm>
      </p:grpSpPr>
      <p:sp>
        <p:nvSpPr>
          <p:cNvPr id="1054" name="Google Shape;1054;p43"/>
          <p:cNvSpPr txBox="1">
            <a:spLocks noGrp="1"/>
          </p:cNvSpPr>
          <p:nvPr>
            <p:ph type="title"/>
          </p:nvPr>
        </p:nvSpPr>
        <p:spPr>
          <a:xfrm>
            <a:off x="720000" y="445025"/>
            <a:ext cx="3432300" cy="68273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800" b="1" dirty="0"/>
              <a:t>Reason for Choice These Technologies</a:t>
            </a:r>
            <a:endParaRPr sz="1800" b="1" dirty="0"/>
          </a:p>
        </p:txBody>
      </p:sp>
      <p:sp>
        <p:nvSpPr>
          <p:cNvPr id="1055" name="Google Shape;1055;p43"/>
          <p:cNvSpPr txBox="1">
            <a:spLocks noGrp="1"/>
          </p:cNvSpPr>
          <p:nvPr>
            <p:ph type="subTitle" idx="1"/>
          </p:nvPr>
        </p:nvSpPr>
        <p:spPr>
          <a:xfrm>
            <a:off x="109727" y="1280160"/>
            <a:ext cx="6066166" cy="3182112"/>
          </a:xfrm>
          <a:prstGeom prst="rect">
            <a:avLst/>
          </a:prstGeom>
        </p:spPr>
        <p:txBody>
          <a:bodyPr spcFirstLastPara="1" wrap="square" lIns="91425" tIns="91425" rIns="91425" bIns="91425" anchor="t" anchorCtr="0">
            <a:noAutofit/>
          </a:bodyPr>
          <a:lstStyle/>
          <a:p>
            <a:r>
              <a:rPr lang="en-US" sz="900" b="1" dirty="0"/>
              <a:t>HTML:</a:t>
            </a:r>
          </a:p>
          <a:p>
            <a:pPr>
              <a:buFont typeface="Arial" panose="020B0604020202020204" pitchFamily="34" charset="0"/>
              <a:buChar char="•"/>
            </a:pPr>
            <a:r>
              <a:rPr lang="en-US" sz="900" b="1" dirty="0"/>
              <a:t>Fundamental Web Language</a:t>
            </a:r>
            <a:r>
              <a:rPr lang="en-US" sz="900" dirty="0"/>
              <a:t>:</a:t>
            </a:r>
          </a:p>
          <a:p>
            <a:pPr marL="742950" lvl="1" indent="-285750">
              <a:buFont typeface="Arial" panose="020B0604020202020204" pitchFamily="34" charset="0"/>
              <a:buChar char="•"/>
            </a:pPr>
            <a:r>
              <a:rPr lang="en-US" sz="900" dirty="0"/>
              <a:t>HTML is the standard markup language for creating web pages. It provides the basic structure of a webpage, making it essential for any web development project.</a:t>
            </a:r>
          </a:p>
          <a:p>
            <a:pPr>
              <a:buFont typeface="Arial" panose="020B0604020202020204" pitchFamily="34" charset="0"/>
              <a:buChar char="•"/>
            </a:pPr>
            <a:r>
              <a:rPr lang="en-US" sz="900" b="1" dirty="0"/>
              <a:t>Compatibility and Accessibility</a:t>
            </a:r>
            <a:r>
              <a:rPr lang="en-US" sz="900" dirty="0"/>
              <a:t>:</a:t>
            </a:r>
          </a:p>
          <a:p>
            <a:pPr marL="742950" lvl="1" indent="-285750">
              <a:buFont typeface="Arial" panose="020B0604020202020204" pitchFamily="34" charset="0"/>
              <a:buChar char="•"/>
            </a:pPr>
            <a:r>
              <a:rPr lang="en-US" sz="900" dirty="0"/>
              <a:t>HTML is universally supported by all browsers, ensuring that the content is accessible to all users. Its semantic elements improve SEO and make the content more accessible to screen readers.</a:t>
            </a:r>
          </a:p>
          <a:p>
            <a:r>
              <a:rPr lang="en-US" sz="900" b="1" dirty="0"/>
              <a:t>CSS:</a:t>
            </a:r>
          </a:p>
          <a:p>
            <a:pPr>
              <a:buFont typeface="Arial" panose="020B0604020202020204" pitchFamily="34" charset="0"/>
              <a:buChar char="•"/>
            </a:pPr>
            <a:r>
              <a:rPr lang="en-US" sz="900" b="1" dirty="0"/>
              <a:t>Styling and Design</a:t>
            </a:r>
            <a:r>
              <a:rPr lang="en-US" sz="900" dirty="0"/>
              <a:t>:</a:t>
            </a:r>
          </a:p>
          <a:p>
            <a:pPr marL="742950" lvl="1" indent="-285750">
              <a:buFont typeface="Arial" panose="020B0604020202020204" pitchFamily="34" charset="0"/>
              <a:buChar char="•"/>
            </a:pPr>
            <a:r>
              <a:rPr lang="en-US" sz="900" dirty="0"/>
              <a:t>CSS is crucial for defining the look and feel of a website. It separates content from presentation, allowing for more flexibility in design and easier maintenance.</a:t>
            </a:r>
          </a:p>
          <a:p>
            <a:pPr>
              <a:buFont typeface="Arial" panose="020B0604020202020204" pitchFamily="34" charset="0"/>
              <a:buChar char="•"/>
            </a:pPr>
            <a:r>
              <a:rPr lang="en-US" sz="900" b="1" dirty="0"/>
              <a:t>Responsive Design</a:t>
            </a:r>
            <a:r>
              <a:rPr lang="en-US" sz="900" dirty="0"/>
              <a:t>:</a:t>
            </a:r>
          </a:p>
          <a:p>
            <a:pPr marL="742950" lvl="1" indent="-285750">
              <a:buFont typeface="Arial" panose="020B0604020202020204" pitchFamily="34" charset="0"/>
              <a:buChar char="•"/>
            </a:pPr>
            <a:r>
              <a:rPr lang="en-US" sz="900" dirty="0"/>
              <a:t>CSS enables responsive design, ensuring that the website looks good on all devices, from desktops to mobile phones. This is essential for modern web development where users access websites on various screen sizes.</a:t>
            </a:r>
          </a:p>
          <a:p>
            <a:pPr>
              <a:buFont typeface="Arial" panose="020B0604020202020204" pitchFamily="34" charset="0"/>
              <a:buChar char="•"/>
            </a:pPr>
            <a:r>
              <a:rPr lang="en-US" sz="900" b="1" dirty="0"/>
              <a:t>Advanced Layouts</a:t>
            </a:r>
            <a:r>
              <a:rPr lang="en-US" sz="900" dirty="0"/>
              <a:t>:</a:t>
            </a:r>
          </a:p>
          <a:p>
            <a:pPr marL="742950" lvl="1" indent="-285750">
              <a:buFont typeface="Arial" panose="020B0604020202020204" pitchFamily="34" charset="0"/>
              <a:buChar char="•"/>
            </a:pPr>
            <a:r>
              <a:rPr lang="en-US" sz="900" dirty="0"/>
              <a:t>Modern CSS features like Flexbox and Grid make it easier to create complex, responsive layouts, enhancing the overall user experience.</a:t>
            </a:r>
          </a:p>
          <a:p>
            <a:pPr marL="139700" indent="0">
              <a:buNone/>
            </a:pPr>
            <a:endParaRPr lang="en-US" sz="1100" dirty="0"/>
          </a:p>
        </p:txBody>
      </p:sp>
      <p:grpSp>
        <p:nvGrpSpPr>
          <p:cNvPr id="1056" name="Google Shape;1056;p43"/>
          <p:cNvGrpSpPr/>
          <p:nvPr/>
        </p:nvGrpSpPr>
        <p:grpSpPr>
          <a:xfrm>
            <a:off x="6536638" y="1280160"/>
            <a:ext cx="2159552" cy="2113543"/>
            <a:chOff x="5658814" y="1594032"/>
            <a:chExt cx="2159552" cy="2113543"/>
          </a:xfrm>
        </p:grpSpPr>
        <p:grpSp>
          <p:nvGrpSpPr>
            <p:cNvPr id="1057" name="Google Shape;1057;p43"/>
            <p:cNvGrpSpPr/>
            <p:nvPr/>
          </p:nvGrpSpPr>
          <p:grpSpPr>
            <a:xfrm>
              <a:off x="5996640" y="1732495"/>
              <a:ext cx="1483930" cy="1836618"/>
              <a:chOff x="4561176" y="359300"/>
              <a:chExt cx="3336924" cy="4129087"/>
            </a:xfrm>
          </p:grpSpPr>
          <p:sp>
            <p:nvSpPr>
              <p:cNvPr id="1058" name="Google Shape;1058;p43"/>
              <p:cNvSpPr/>
              <p:nvPr/>
            </p:nvSpPr>
            <p:spPr>
              <a:xfrm>
                <a:off x="4561175" y="359300"/>
                <a:ext cx="3336924" cy="3086097"/>
              </a:xfrm>
              <a:custGeom>
                <a:avLst/>
                <a:gdLst/>
                <a:ahLst/>
                <a:cxnLst/>
                <a:rect l="l" t="t" r="r" b="b"/>
                <a:pathLst>
                  <a:path w="2263" h="2092" extrusionOk="0">
                    <a:moveTo>
                      <a:pt x="1086" y="2092"/>
                    </a:moveTo>
                    <a:cubicBezTo>
                      <a:pt x="930" y="1732"/>
                      <a:pt x="930" y="1732"/>
                      <a:pt x="930" y="1732"/>
                    </a:cubicBezTo>
                    <a:cubicBezTo>
                      <a:pt x="930" y="1732"/>
                      <a:pt x="738" y="1789"/>
                      <a:pt x="568" y="1719"/>
                    </a:cubicBezTo>
                    <a:cubicBezTo>
                      <a:pt x="5" y="1488"/>
                      <a:pt x="0" y="648"/>
                      <a:pt x="693" y="362"/>
                    </a:cubicBezTo>
                    <a:cubicBezTo>
                      <a:pt x="1569" y="0"/>
                      <a:pt x="2263" y="1006"/>
                      <a:pt x="1487" y="1466"/>
                    </a:cubicBezTo>
                    <a:cubicBezTo>
                      <a:pt x="1642" y="1807"/>
                      <a:pt x="1642" y="1807"/>
                      <a:pt x="1642" y="1807"/>
                    </a:cubicBezTo>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059" name="Google Shape;1059;p43"/>
              <p:cNvSpPr/>
              <p:nvPr/>
            </p:nvSpPr>
            <p:spPr>
              <a:xfrm>
                <a:off x="5574001" y="2145238"/>
                <a:ext cx="804863" cy="974725"/>
              </a:xfrm>
              <a:custGeom>
                <a:avLst/>
                <a:gdLst/>
                <a:ahLst/>
                <a:cxnLst/>
                <a:rect l="l" t="t" r="r" b="b"/>
                <a:pathLst>
                  <a:path w="546" h="661" extrusionOk="0">
                    <a:moveTo>
                      <a:pt x="525" y="599"/>
                    </a:moveTo>
                    <a:cubicBezTo>
                      <a:pt x="390" y="395"/>
                      <a:pt x="237" y="204"/>
                      <a:pt x="69" y="28"/>
                    </a:cubicBezTo>
                    <a:cubicBezTo>
                      <a:pt x="42" y="0"/>
                      <a:pt x="0" y="42"/>
                      <a:pt x="26" y="70"/>
                    </a:cubicBezTo>
                    <a:cubicBezTo>
                      <a:pt x="191" y="243"/>
                      <a:pt x="341" y="430"/>
                      <a:pt x="473" y="629"/>
                    </a:cubicBezTo>
                    <a:cubicBezTo>
                      <a:pt x="495" y="661"/>
                      <a:pt x="546" y="631"/>
                      <a:pt x="525" y="599"/>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060" name="Google Shape;1060;p43"/>
              <p:cNvSpPr/>
              <p:nvPr/>
            </p:nvSpPr>
            <p:spPr>
              <a:xfrm>
                <a:off x="6491575" y="1854725"/>
                <a:ext cx="195263" cy="1123950"/>
              </a:xfrm>
              <a:custGeom>
                <a:avLst/>
                <a:gdLst/>
                <a:ahLst/>
                <a:cxnLst/>
                <a:rect l="l" t="t" r="r" b="b"/>
                <a:pathLst>
                  <a:path w="132" h="762" extrusionOk="0">
                    <a:moveTo>
                      <a:pt x="125" y="709"/>
                    </a:moveTo>
                    <a:cubicBezTo>
                      <a:pt x="81" y="488"/>
                      <a:pt x="60" y="264"/>
                      <a:pt x="62" y="39"/>
                    </a:cubicBezTo>
                    <a:cubicBezTo>
                      <a:pt x="62" y="0"/>
                      <a:pt x="2" y="0"/>
                      <a:pt x="2" y="39"/>
                    </a:cubicBezTo>
                    <a:cubicBezTo>
                      <a:pt x="0" y="269"/>
                      <a:pt x="22" y="499"/>
                      <a:pt x="67" y="725"/>
                    </a:cubicBezTo>
                    <a:cubicBezTo>
                      <a:pt x="74" y="762"/>
                      <a:pt x="132" y="746"/>
                      <a:pt x="125" y="709"/>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061" name="Google Shape;1061;p43"/>
              <p:cNvSpPr/>
              <p:nvPr/>
            </p:nvSpPr>
            <p:spPr>
              <a:xfrm>
                <a:off x="5583526" y="1637238"/>
                <a:ext cx="1009651" cy="739775"/>
              </a:xfrm>
              <a:custGeom>
                <a:avLst/>
                <a:gdLst/>
                <a:ahLst/>
                <a:cxnLst/>
                <a:rect l="l" t="t" r="r" b="b"/>
                <a:pathLst>
                  <a:path w="685" h="501" extrusionOk="0">
                    <a:moveTo>
                      <a:pt x="18" y="416"/>
                    </a:moveTo>
                    <a:cubicBezTo>
                      <a:pt x="48" y="474"/>
                      <a:pt x="119" y="501"/>
                      <a:pt x="182" y="485"/>
                    </a:cubicBezTo>
                    <a:cubicBezTo>
                      <a:pt x="258" y="467"/>
                      <a:pt x="291" y="388"/>
                      <a:pt x="286" y="315"/>
                    </a:cubicBezTo>
                    <a:cubicBezTo>
                      <a:pt x="280" y="241"/>
                      <a:pt x="248" y="134"/>
                      <a:pt x="158" y="130"/>
                    </a:cubicBezTo>
                    <a:cubicBezTo>
                      <a:pt x="121" y="129"/>
                      <a:pt x="90" y="152"/>
                      <a:pt x="76" y="186"/>
                    </a:cubicBezTo>
                    <a:cubicBezTo>
                      <a:pt x="61" y="223"/>
                      <a:pt x="69" y="263"/>
                      <a:pt x="89" y="296"/>
                    </a:cubicBezTo>
                    <a:cubicBezTo>
                      <a:pt x="129" y="365"/>
                      <a:pt x="205" y="434"/>
                      <a:pt x="286" y="446"/>
                    </a:cubicBezTo>
                    <a:cubicBezTo>
                      <a:pt x="369" y="457"/>
                      <a:pt x="446" y="403"/>
                      <a:pt x="481" y="330"/>
                    </a:cubicBezTo>
                    <a:cubicBezTo>
                      <a:pt x="501" y="289"/>
                      <a:pt x="510" y="244"/>
                      <a:pt x="512" y="199"/>
                    </a:cubicBezTo>
                    <a:cubicBezTo>
                      <a:pt x="515" y="158"/>
                      <a:pt x="515" y="111"/>
                      <a:pt x="495" y="74"/>
                    </a:cubicBezTo>
                    <a:cubicBezTo>
                      <a:pt x="456" y="0"/>
                      <a:pt x="360" y="6"/>
                      <a:pt x="328" y="82"/>
                    </a:cubicBezTo>
                    <a:cubicBezTo>
                      <a:pt x="294" y="163"/>
                      <a:pt x="345" y="262"/>
                      <a:pt x="421" y="298"/>
                    </a:cubicBezTo>
                    <a:cubicBezTo>
                      <a:pt x="461" y="318"/>
                      <a:pt x="507" y="322"/>
                      <a:pt x="549" y="310"/>
                    </a:cubicBezTo>
                    <a:cubicBezTo>
                      <a:pt x="597" y="298"/>
                      <a:pt x="630" y="268"/>
                      <a:pt x="661" y="231"/>
                    </a:cubicBezTo>
                    <a:cubicBezTo>
                      <a:pt x="685" y="201"/>
                      <a:pt x="643" y="159"/>
                      <a:pt x="618" y="189"/>
                    </a:cubicBezTo>
                    <a:cubicBezTo>
                      <a:pt x="585" y="230"/>
                      <a:pt x="547" y="261"/>
                      <a:pt x="490" y="257"/>
                    </a:cubicBezTo>
                    <a:cubicBezTo>
                      <a:pt x="438" y="253"/>
                      <a:pt x="396" y="214"/>
                      <a:pt x="381" y="165"/>
                    </a:cubicBezTo>
                    <a:cubicBezTo>
                      <a:pt x="375" y="144"/>
                      <a:pt x="375" y="121"/>
                      <a:pt x="385" y="102"/>
                    </a:cubicBezTo>
                    <a:cubicBezTo>
                      <a:pt x="396" y="78"/>
                      <a:pt x="418" y="72"/>
                      <a:pt x="436" y="93"/>
                    </a:cubicBezTo>
                    <a:cubicBezTo>
                      <a:pt x="454" y="115"/>
                      <a:pt x="454" y="147"/>
                      <a:pt x="453" y="174"/>
                    </a:cubicBezTo>
                    <a:cubicBezTo>
                      <a:pt x="453" y="203"/>
                      <a:pt x="451" y="232"/>
                      <a:pt x="443" y="260"/>
                    </a:cubicBezTo>
                    <a:cubicBezTo>
                      <a:pt x="430" y="311"/>
                      <a:pt x="399" y="361"/>
                      <a:pt x="348" y="380"/>
                    </a:cubicBezTo>
                    <a:cubicBezTo>
                      <a:pt x="293" y="402"/>
                      <a:pt x="239" y="372"/>
                      <a:pt x="200" y="335"/>
                    </a:cubicBezTo>
                    <a:cubicBezTo>
                      <a:pt x="170" y="308"/>
                      <a:pt x="108" y="252"/>
                      <a:pt x="132" y="206"/>
                    </a:cubicBezTo>
                    <a:cubicBezTo>
                      <a:pt x="146" y="179"/>
                      <a:pt x="176" y="192"/>
                      <a:pt x="192" y="210"/>
                    </a:cubicBezTo>
                    <a:cubicBezTo>
                      <a:pt x="209" y="231"/>
                      <a:pt x="217" y="261"/>
                      <a:pt x="222" y="287"/>
                    </a:cubicBezTo>
                    <a:cubicBezTo>
                      <a:pt x="232" y="334"/>
                      <a:pt x="230" y="402"/>
                      <a:pt x="178" y="424"/>
                    </a:cubicBezTo>
                    <a:cubicBezTo>
                      <a:pt x="138" y="441"/>
                      <a:pt x="89" y="424"/>
                      <a:pt x="69" y="385"/>
                    </a:cubicBezTo>
                    <a:cubicBezTo>
                      <a:pt x="52" y="351"/>
                      <a:pt x="0" y="381"/>
                      <a:pt x="18" y="416"/>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062" name="Google Shape;1062;p43"/>
              <p:cNvSpPr/>
              <p:nvPr/>
            </p:nvSpPr>
            <p:spPr>
              <a:xfrm>
                <a:off x="6121688" y="935563"/>
                <a:ext cx="777874" cy="442912"/>
              </a:xfrm>
              <a:custGeom>
                <a:avLst/>
                <a:gdLst/>
                <a:ahLst/>
                <a:cxnLst/>
                <a:rect l="l" t="t" r="r" b="b"/>
                <a:pathLst>
                  <a:path w="527" h="301" extrusionOk="0">
                    <a:moveTo>
                      <a:pt x="39" y="69"/>
                    </a:moveTo>
                    <a:cubicBezTo>
                      <a:pt x="200" y="61"/>
                      <a:pt x="360" y="137"/>
                      <a:pt x="454" y="270"/>
                    </a:cubicBezTo>
                    <a:cubicBezTo>
                      <a:pt x="475" y="301"/>
                      <a:pt x="527" y="271"/>
                      <a:pt x="505" y="240"/>
                    </a:cubicBezTo>
                    <a:cubicBezTo>
                      <a:pt x="400" y="90"/>
                      <a:pt x="222" y="0"/>
                      <a:pt x="39" y="9"/>
                    </a:cubicBezTo>
                    <a:cubicBezTo>
                      <a:pt x="0" y="11"/>
                      <a:pt x="0" y="71"/>
                      <a:pt x="39" y="69"/>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063" name="Google Shape;1063;p43"/>
              <p:cNvSpPr/>
              <p:nvPr/>
            </p:nvSpPr>
            <p:spPr>
              <a:xfrm>
                <a:off x="6235988" y="1157813"/>
                <a:ext cx="396875" cy="265113"/>
              </a:xfrm>
              <a:custGeom>
                <a:avLst/>
                <a:gdLst/>
                <a:ahLst/>
                <a:cxnLst/>
                <a:rect l="l" t="t" r="r" b="b"/>
                <a:pathLst>
                  <a:path w="270" h="180" extrusionOk="0">
                    <a:moveTo>
                      <a:pt x="25" y="61"/>
                    </a:moveTo>
                    <a:cubicBezTo>
                      <a:pt x="63" y="68"/>
                      <a:pt x="96" y="80"/>
                      <a:pt x="129" y="99"/>
                    </a:cubicBezTo>
                    <a:cubicBezTo>
                      <a:pt x="163" y="118"/>
                      <a:pt x="189" y="139"/>
                      <a:pt x="216" y="168"/>
                    </a:cubicBezTo>
                    <a:cubicBezTo>
                      <a:pt x="227" y="180"/>
                      <a:pt x="247" y="179"/>
                      <a:pt x="258" y="168"/>
                    </a:cubicBezTo>
                    <a:cubicBezTo>
                      <a:pt x="270" y="156"/>
                      <a:pt x="269" y="138"/>
                      <a:pt x="258" y="126"/>
                    </a:cubicBezTo>
                    <a:cubicBezTo>
                      <a:pt x="201" y="63"/>
                      <a:pt x="124" y="19"/>
                      <a:pt x="41" y="3"/>
                    </a:cubicBezTo>
                    <a:cubicBezTo>
                      <a:pt x="25" y="0"/>
                      <a:pt x="8" y="8"/>
                      <a:pt x="4" y="24"/>
                    </a:cubicBezTo>
                    <a:cubicBezTo>
                      <a:pt x="0" y="39"/>
                      <a:pt x="9" y="58"/>
                      <a:pt x="25" y="61"/>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064" name="Google Shape;1064;p43"/>
              <p:cNvSpPr/>
              <p:nvPr/>
            </p:nvSpPr>
            <p:spPr>
              <a:xfrm>
                <a:off x="6282026" y="3399363"/>
                <a:ext cx="1193801" cy="1089024"/>
              </a:xfrm>
              <a:custGeom>
                <a:avLst/>
                <a:gdLst/>
                <a:ahLst/>
                <a:cxnLst/>
                <a:rect l="l" t="t" r="r" b="b"/>
                <a:pathLst>
                  <a:path w="809" h="738" extrusionOk="0">
                    <a:moveTo>
                      <a:pt x="0" y="227"/>
                    </a:moveTo>
                    <a:cubicBezTo>
                      <a:pt x="158" y="738"/>
                      <a:pt x="809" y="376"/>
                      <a:pt x="578" y="0"/>
                    </a:cubicBezTo>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065" name="Google Shape;1065;p43"/>
              <p:cNvSpPr/>
              <p:nvPr/>
            </p:nvSpPr>
            <p:spPr>
              <a:xfrm>
                <a:off x="5840700" y="2654825"/>
                <a:ext cx="1349376" cy="852488"/>
              </a:xfrm>
              <a:custGeom>
                <a:avLst/>
                <a:gdLst/>
                <a:ahLst/>
                <a:cxnLst/>
                <a:rect l="l" t="t" r="r" b="b"/>
                <a:pathLst>
                  <a:path w="916" h="578" extrusionOk="0">
                    <a:moveTo>
                      <a:pt x="226" y="548"/>
                    </a:moveTo>
                    <a:cubicBezTo>
                      <a:pt x="420" y="471"/>
                      <a:pt x="613" y="389"/>
                      <a:pt x="804" y="303"/>
                    </a:cubicBezTo>
                    <a:cubicBezTo>
                      <a:pt x="874" y="272"/>
                      <a:pt x="916" y="183"/>
                      <a:pt x="881" y="111"/>
                    </a:cubicBezTo>
                    <a:cubicBezTo>
                      <a:pt x="847" y="41"/>
                      <a:pt x="763" y="0"/>
                      <a:pt x="689" y="34"/>
                    </a:cubicBezTo>
                    <a:cubicBezTo>
                      <a:pt x="498" y="120"/>
                      <a:pt x="305" y="202"/>
                      <a:pt x="111" y="279"/>
                    </a:cubicBezTo>
                    <a:cubicBezTo>
                      <a:pt x="39" y="307"/>
                      <a:pt x="0" y="401"/>
                      <a:pt x="34" y="471"/>
                    </a:cubicBezTo>
                    <a:cubicBezTo>
                      <a:pt x="69" y="544"/>
                      <a:pt x="149" y="578"/>
                      <a:pt x="226" y="548"/>
                    </a:cubicBez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066" name="Google Shape;1066;p43"/>
              <p:cNvSpPr/>
              <p:nvPr/>
            </p:nvSpPr>
            <p:spPr>
              <a:xfrm>
                <a:off x="5940713" y="2889775"/>
                <a:ext cx="1349376" cy="852488"/>
              </a:xfrm>
              <a:custGeom>
                <a:avLst/>
                <a:gdLst/>
                <a:ahLst/>
                <a:cxnLst/>
                <a:rect l="l" t="t" r="r" b="b"/>
                <a:pathLst>
                  <a:path w="915" h="578" extrusionOk="0">
                    <a:moveTo>
                      <a:pt x="226" y="547"/>
                    </a:moveTo>
                    <a:cubicBezTo>
                      <a:pt x="420" y="470"/>
                      <a:pt x="613" y="389"/>
                      <a:pt x="804" y="303"/>
                    </a:cubicBezTo>
                    <a:cubicBezTo>
                      <a:pt x="873" y="271"/>
                      <a:pt x="915" y="183"/>
                      <a:pt x="880" y="110"/>
                    </a:cubicBezTo>
                    <a:cubicBezTo>
                      <a:pt x="847" y="40"/>
                      <a:pt x="763" y="0"/>
                      <a:pt x="688" y="33"/>
                    </a:cubicBezTo>
                    <a:cubicBezTo>
                      <a:pt x="497" y="119"/>
                      <a:pt x="305" y="201"/>
                      <a:pt x="110" y="278"/>
                    </a:cubicBezTo>
                    <a:cubicBezTo>
                      <a:pt x="39" y="306"/>
                      <a:pt x="0" y="400"/>
                      <a:pt x="33" y="470"/>
                    </a:cubicBezTo>
                    <a:cubicBezTo>
                      <a:pt x="69" y="544"/>
                      <a:pt x="149" y="578"/>
                      <a:pt x="226" y="547"/>
                    </a:cubicBez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067" name="Google Shape;1067;p43"/>
              <p:cNvSpPr/>
              <p:nvPr/>
            </p:nvSpPr>
            <p:spPr>
              <a:xfrm>
                <a:off x="6039138" y="3123138"/>
                <a:ext cx="1350963" cy="852488"/>
              </a:xfrm>
              <a:custGeom>
                <a:avLst/>
                <a:gdLst/>
                <a:ahLst/>
                <a:cxnLst/>
                <a:rect l="l" t="t" r="r" b="b"/>
                <a:pathLst>
                  <a:path w="916" h="578" extrusionOk="0">
                    <a:moveTo>
                      <a:pt x="226" y="548"/>
                    </a:moveTo>
                    <a:cubicBezTo>
                      <a:pt x="421" y="470"/>
                      <a:pt x="613" y="389"/>
                      <a:pt x="804" y="303"/>
                    </a:cubicBezTo>
                    <a:cubicBezTo>
                      <a:pt x="874" y="271"/>
                      <a:pt x="916" y="183"/>
                      <a:pt x="881" y="111"/>
                    </a:cubicBezTo>
                    <a:cubicBezTo>
                      <a:pt x="847" y="40"/>
                      <a:pt x="764" y="0"/>
                      <a:pt x="689" y="34"/>
                    </a:cubicBezTo>
                    <a:cubicBezTo>
                      <a:pt x="498" y="120"/>
                      <a:pt x="306" y="201"/>
                      <a:pt x="111" y="278"/>
                    </a:cubicBezTo>
                    <a:cubicBezTo>
                      <a:pt x="40" y="307"/>
                      <a:pt x="0" y="401"/>
                      <a:pt x="34" y="471"/>
                    </a:cubicBezTo>
                    <a:cubicBezTo>
                      <a:pt x="69" y="544"/>
                      <a:pt x="150" y="578"/>
                      <a:pt x="226" y="548"/>
                    </a:cubicBez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grpSp>
        <p:grpSp>
          <p:nvGrpSpPr>
            <p:cNvPr id="1068" name="Google Shape;1068;p43"/>
            <p:cNvGrpSpPr/>
            <p:nvPr/>
          </p:nvGrpSpPr>
          <p:grpSpPr>
            <a:xfrm>
              <a:off x="5658814" y="1594032"/>
              <a:ext cx="2159552" cy="2113543"/>
              <a:chOff x="5468314" y="1594032"/>
              <a:chExt cx="2159552" cy="2113543"/>
            </a:xfrm>
          </p:grpSpPr>
          <p:sp>
            <p:nvSpPr>
              <p:cNvPr id="1069" name="Google Shape;1069;p43"/>
              <p:cNvSpPr/>
              <p:nvPr/>
            </p:nvSpPr>
            <p:spPr>
              <a:xfrm>
                <a:off x="5468314" y="1594032"/>
                <a:ext cx="294752" cy="307843"/>
              </a:xfrm>
              <a:custGeom>
                <a:avLst/>
                <a:gdLst/>
                <a:ahLst/>
                <a:cxnLst/>
                <a:rect l="l" t="t" r="r" b="b"/>
                <a:pathLst>
                  <a:path w="4072" h="4253" extrusionOk="0">
                    <a:moveTo>
                      <a:pt x="3855" y="1517"/>
                    </a:moveTo>
                    <a:cubicBezTo>
                      <a:pt x="2595" y="1517"/>
                      <a:pt x="2595" y="1517"/>
                      <a:pt x="2595" y="1517"/>
                    </a:cubicBezTo>
                    <a:cubicBezTo>
                      <a:pt x="2435" y="1068"/>
                      <a:pt x="2274" y="619"/>
                      <a:pt x="2113" y="169"/>
                    </a:cubicBezTo>
                    <a:cubicBezTo>
                      <a:pt x="2056" y="10"/>
                      <a:pt x="1832" y="0"/>
                      <a:pt x="1779" y="169"/>
                    </a:cubicBezTo>
                    <a:cubicBezTo>
                      <a:pt x="1639" y="619"/>
                      <a:pt x="1499" y="1068"/>
                      <a:pt x="1359" y="1517"/>
                    </a:cubicBezTo>
                    <a:cubicBezTo>
                      <a:pt x="217" y="1517"/>
                      <a:pt x="217" y="1517"/>
                      <a:pt x="217" y="1517"/>
                    </a:cubicBezTo>
                    <a:cubicBezTo>
                      <a:pt x="30" y="1517"/>
                      <a:pt x="0" y="1742"/>
                      <a:pt x="130" y="1839"/>
                    </a:cubicBezTo>
                    <a:cubicBezTo>
                      <a:pt x="435" y="2069"/>
                      <a:pt x="740" y="2298"/>
                      <a:pt x="1045" y="2528"/>
                    </a:cubicBezTo>
                    <a:cubicBezTo>
                      <a:pt x="895" y="3010"/>
                      <a:pt x="745" y="3492"/>
                      <a:pt x="595" y="3974"/>
                    </a:cubicBezTo>
                    <a:cubicBezTo>
                      <a:pt x="571" y="4050"/>
                      <a:pt x="599" y="4109"/>
                      <a:pt x="647" y="4145"/>
                    </a:cubicBezTo>
                    <a:cubicBezTo>
                      <a:pt x="693" y="4203"/>
                      <a:pt x="771" y="4228"/>
                      <a:pt x="849" y="4169"/>
                    </a:cubicBezTo>
                    <a:cubicBezTo>
                      <a:pt x="1245" y="3871"/>
                      <a:pt x="1641" y="3573"/>
                      <a:pt x="2037" y="3274"/>
                    </a:cubicBezTo>
                    <a:cubicBezTo>
                      <a:pt x="2431" y="3570"/>
                      <a:pt x="2824" y="3866"/>
                      <a:pt x="3218" y="4162"/>
                    </a:cubicBezTo>
                    <a:cubicBezTo>
                      <a:pt x="3339" y="4253"/>
                      <a:pt x="3521" y="4103"/>
                      <a:pt x="3472" y="3968"/>
                    </a:cubicBezTo>
                    <a:cubicBezTo>
                      <a:pt x="3306" y="3502"/>
                      <a:pt x="3139" y="3036"/>
                      <a:pt x="2972" y="2570"/>
                    </a:cubicBezTo>
                    <a:cubicBezTo>
                      <a:pt x="3296" y="2326"/>
                      <a:pt x="3619" y="2083"/>
                      <a:pt x="3943" y="1839"/>
                    </a:cubicBezTo>
                    <a:cubicBezTo>
                      <a:pt x="4072" y="1741"/>
                      <a:pt x="4042" y="1517"/>
                      <a:pt x="3855" y="1517"/>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70" name="Google Shape;1070;p43"/>
              <p:cNvSpPr/>
              <p:nvPr/>
            </p:nvSpPr>
            <p:spPr>
              <a:xfrm>
                <a:off x="5844889" y="3399732"/>
                <a:ext cx="294752" cy="307843"/>
              </a:xfrm>
              <a:custGeom>
                <a:avLst/>
                <a:gdLst/>
                <a:ahLst/>
                <a:cxnLst/>
                <a:rect l="l" t="t" r="r" b="b"/>
                <a:pathLst>
                  <a:path w="4072" h="4253" extrusionOk="0">
                    <a:moveTo>
                      <a:pt x="3855" y="1517"/>
                    </a:moveTo>
                    <a:cubicBezTo>
                      <a:pt x="2595" y="1517"/>
                      <a:pt x="2595" y="1517"/>
                      <a:pt x="2595" y="1517"/>
                    </a:cubicBezTo>
                    <a:cubicBezTo>
                      <a:pt x="2435" y="1068"/>
                      <a:pt x="2274" y="619"/>
                      <a:pt x="2113" y="169"/>
                    </a:cubicBezTo>
                    <a:cubicBezTo>
                      <a:pt x="2056" y="10"/>
                      <a:pt x="1832" y="0"/>
                      <a:pt x="1779" y="169"/>
                    </a:cubicBezTo>
                    <a:cubicBezTo>
                      <a:pt x="1639" y="619"/>
                      <a:pt x="1499" y="1068"/>
                      <a:pt x="1359" y="1517"/>
                    </a:cubicBezTo>
                    <a:cubicBezTo>
                      <a:pt x="217" y="1517"/>
                      <a:pt x="217" y="1517"/>
                      <a:pt x="217" y="1517"/>
                    </a:cubicBezTo>
                    <a:cubicBezTo>
                      <a:pt x="30" y="1517"/>
                      <a:pt x="0" y="1742"/>
                      <a:pt x="130" y="1839"/>
                    </a:cubicBezTo>
                    <a:cubicBezTo>
                      <a:pt x="435" y="2069"/>
                      <a:pt x="740" y="2298"/>
                      <a:pt x="1045" y="2528"/>
                    </a:cubicBezTo>
                    <a:cubicBezTo>
                      <a:pt x="895" y="3010"/>
                      <a:pt x="745" y="3492"/>
                      <a:pt x="595" y="3974"/>
                    </a:cubicBezTo>
                    <a:cubicBezTo>
                      <a:pt x="571" y="4050"/>
                      <a:pt x="599" y="4109"/>
                      <a:pt x="647" y="4145"/>
                    </a:cubicBezTo>
                    <a:cubicBezTo>
                      <a:pt x="693" y="4203"/>
                      <a:pt x="771" y="4228"/>
                      <a:pt x="849" y="4169"/>
                    </a:cubicBezTo>
                    <a:cubicBezTo>
                      <a:pt x="1245" y="3871"/>
                      <a:pt x="1641" y="3573"/>
                      <a:pt x="2037" y="3274"/>
                    </a:cubicBezTo>
                    <a:cubicBezTo>
                      <a:pt x="2431" y="3570"/>
                      <a:pt x="2824" y="3866"/>
                      <a:pt x="3218" y="4162"/>
                    </a:cubicBezTo>
                    <a:cubicBezTo>
                      <a:pt x="3339" y="4253"/>
                      <a:pt x="3521" y="4103"/>
                      <a:pt x="3472" y="3968"/>
                    </a:cubicBezTo>
                    <a:cubicBezTo>
                      <a:pt x="3306" y="3502"/>
                      <a:pt x="3139" y="3036"/>
                      <a:pt x="2972" y="2570"/>
                    </a:cubicBezTo>
                    <a:cubicBezTo>
                      <a:pt x="3296" y="2326"/>
                      <a:pt x="3619" y="2083"/>
                      <a:pt x="3943" y="1839"/>
                    </a:cubicBezTo>
                    <a:cubicBezTo>
                      <a:pt x="4072" y="1741"/>
                      <a:pt x="4042" y="1517"/>
                      <a:pt x="3855" y="1517"/>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71" name="Google Shape;1071;p43"/>
              <p:cNvSpPr/>
              <p:nvPr/>
            </p:nvSpPr>
            <p:spPr>
              <a:xfrm>
                <a:off x="7333114" y="2602020"/>
                <a:ext cx="294752" cy="307843"/>
              </a:xfrm>
              <a:custGeom>
                <a:avLst/>
                <a:gdLst/>
                <a:ahLst/>
                <a:cxnLst/>
                <a:rect l="l" t="t" r="r" b="b"/>
                <a:pathLst>
                  <a:path w="4072" h="4253" extrusionOk="0">
                    <a:moveTo>
                      <a:pt x="3855" y="1517"/>
                    </a:moveTo>
                    <a:cubicBezTo>
                      <a:pt x="2595" y="1517"/>
                      <a:pt x="2595" y="1517"/>
                      <a:pt x="2595" y="1517"/>
                    </a:cubicBezTo>
                    <a:cubicBezTo>
                      <a:pt x="2435" y="1068"/>
                      <a:pt x="2274" y="619"/>
                      <a:pt x="2113" y="169"/>
                    </a:cubicBezTo>
                    <a:cubicBezTo>
                      <a:pt x="2056" y="10"/>
                      <a:pt x="1832" y="0"/>
                      <a:pt x="1779" y="169"/>
                    </a:cubicBezTo>
                    <a:cubicBezTo>
                      <a:pt x="1639" y="619"/>
                      <a:pt x="1499" y="1068"/>
                      <a:pt x="1359" y="1517"/>
                    </a:cubicBezTo>
                    <a:cubicBezTo>
                      <a:pt x="217" y="1517"/>
                      <a:pt x="217" y="1517"/>
                      <a:pt x="217" y="1517"/>
                    </a:cubicBezTo>
                    <a:cubicBezTo>
                      <a:pt x="30" y="1517"/>
                      <a:pt x="0" y="1742"/>
                      <a:pt x="130" y="1839"/>
                    </a:cubicBezTo>
                    <a:cubicBezTo>
                      <a:pt x="435" y="2069"/>
                      <a:pt x="740" y="2298"/>
                      <a:pt x="1045" y="2528"/>
                    </a:cubicBezTo>
                    <a:cubicBezTo>
                      <a:pt x="895" y="3010"/>
                      <a:pt x="745" y="3492"/>
                      <a:pt x="595" y="3974"/>
                    </a:cubicBezTo>
                    <a:cubicBezTo>
                      <a:pt x="571" y="4050"/>
                      <a:pt x="599" y="4109"/>
                      <a:pt x="647" y="4145"/>
                    </a:cubicBezTo>
                    <a:cubicBezTo>
                      <a:pt x="693" y="4203"/>
                      <a:pt x="771" y="4228"/>
                      <a:pt x="849" y="4169"/>
                    </a:cubicBezTo>
                    <a:cubicBezTo>
                      <a:pt x="1245" y="3871"/>
                      <a:pt x="1641" y="3573"/>
                      <a:pt x="2037" y="3274"/>
                    </a:cubicBezTo>
                    <a:cubicBezTo>
                      <a:pt x="2431" y="3570"/>
                      <a:pt x="2824" y="3866"/>
                      <a:pt x="3218" y="4162"/>
                    </a:cubicBezTo>
                    <a:cubicBezTo>
                      <a:pt x="3339" y="4253"/>
                      <a:pt x="3521" y="4103"/>
                      <a:pt x="3472" y="3968"/>
                    </a:cubicBezTo>
                    <a:cubicBezTo>
                      <a:pt x="3306" y="3502"/>
                      <a:pt x="3139" y="3036"/>
                      <a:pt x="2972" y="2570"/>
                    </a:cubicBezTo>
                    <a:cubicBezTo>
                      <a:pt x="3296" y="2326"/>
                      <a:pt x="3619" y="2083"/>
                      <a:pt x="3943" y="1839"/>
                    </a:cubicBezTo>
                    <a:cubicBezTo>
                      <a:pt x="4072" y="1741"/>
                      <a:pt x="4042" y="1517"/>
                      <a:pt x="3855" y="1517"/>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grpSp>
    </p:spTree>
    <p:extLst>
      <p:ext uri="{BB962C8B-B14F-4D97-AF65-F5344CB8AC3E}">
        <p14:creationId xmlns:p14="http://schemas.microsoft.com/office/powerpoint/2010/main" val="1282750263"/>
      </p:ext>
    </p:extLst>
  </p:cSld>
  <p:clrMapOvr>
    <a:masterClrMapping/>
  </p:clrMapOvr>
</p:sld>
</file>

<file path=ppt/theme/theme1.xml><?xml version="1.0" encoding="utf-8"?>
<a:theme xmlns:a="http://schemas.openxmlformats.org/drawingml/2006/main" name="Design Inspiration for Elementary by Slidesgo">
  <a:themeElements>
    <a:clrScheme name="Simple Light">
      <a:dk1>
        <a:srgbClr val="19427A"/>
      </a:dk1>
      <a:lt1>
        <a:srgbClr val="FFFCF6"/>
      </a:lt1>
      <a:dk2>
        <a:srgbClr val="FFCE6B"/>
      </a:dk2>
      <a:lt2>
        <a:srgbClr val="FA9D01"/>
      </a:lt2>
      <a:accent1>
        <a:srgbClr val="FFAFDA"/>
      </a:accent1>
      <a:accent2>
        <a:srgbClr val="FF74BB"/>
      </a:accent2>
      <a:accent3>
        <a:srgbClr val="94ABFF"/>
      </a:accent3>
      <a:accent4>
        <a:srgbClr val="5963DB"/>
      </a:accent4>
      <a:accent5>
        <a:srgbClr val="8EDDD8"/>
      </a:accent5>
      <a:accent6>
        <a:srgbClr val="05AEA0"/>
      </a:accent6>
      <a:hlink>
        <a:srgbClr val="19427A"/>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4322</TotalTime>
  <Words>2326</Words>
  <Application>Microsoft Office PowerPoint</Application>
  <PresentationFormat>On-screen Show (16:9)</PresentationFormat>
  <Paragraphs>148</Paragraphs>
  <Slides>32</Slides>
  <Notes>32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32</vt:i4>
      </vt:variant>
    </vt:vector>
  </HeadingPairs>
  <TitlesOfParts>
    <vt:vector size="40" baseType="lpstr">
      <vt:lpstr>Fredoka One</vt:lpstr>
      <vt:lpstr>Albert Sans</vt:lpstr>
      <vt:lpstr>DM Sans</vt:lpstr>
      <vt:lpstr>Calibri</vt:lpstr>
      <vt:lpstr>Anaheim</vt:lpstr>
      <vt:lpstr>Nunito Light</vt:lpstr>
      <vt:lpstr>Arial</vt:lpstr>
      <vt:lpstr>Design Inspiration for Elementary by Slidesgo</vt:lpstr>
      <vt:lpstr>Ecommerce shopping </vt:lpstr>
      <vt:lpstr> </vt:lpstr>
      <vt:lpstr>Project Overview</vt:lpstr>
      <vt:lpstr>Purpose</vt:lpstr>
      <vt:lpstr>Is this project important ?</vt:lpstr>
      <vt:lpstr>Is this project important ?</vt:lpstr>
      <vt:lpstr>Languages and Tools Used</vt:lpstr>
      <vt:lpstr>Reason for Choice These Technologies</vt:lpstr>
      <vt:lpstr>Reason for Choice These Technologies</vt:lpstr>
      <vt:lpstr> What Issue or Need Does Your Online Store Address?</vt:lpstr>
      <vt:lpstr>Here are five important ideas</vt:lpstr>
      <vt:lpstr>Here are five important ideas</vt:lpstr>
      <vt:lpstr>1. Understanding Recommendation Systems: </vt:lpstr>
      <vt:lpstr>How the recommendation system works </vt:lpstr>
      <vt:lpstr>How the recommendation system works </vt:lpstr>
      <vt:lpstr>PowerPoint Presentation</vt:lpstr>
      <vt:lpstr>Stripe payment gateway : </vt:lpstr>
      <vt:lpstr>How Stripe Payment Gateway Works  ? </vt:lpstr>
      <vt:lpstr>How Stripe Payment Gateway Works  ? </vt:lpstr>
      <vt:lpstr>How Stripe Payment Gateway Works  ? </vt:lpstr>
      <vt:lpstr>Stripe API for Payment Processing</vt:lpstr>
      <vt:lpstr>PowerPoint Presentation</vt:lpstr>
      <vt:lpstr>Home Page  </vt:lpstr>
      <vt:lpstr>Home Page Details </vt:lpstr>
      <vt:lpstr>login</vt:lpstr>
      <vt:lpstr>Highlight the main navigation menu, including links to different product categories</vt:lpstr>
      <vt:lpstr>3. Shopping Cart and Checkout</vt:lpstr>
      <vt:lpstr>PowerPoint Presentation</vt:lpstr>
      <vt:lpstr>Login to admin dashboard </vt:lpstr>
      <vt:lpstr>Admin dashboard </vt:lpstr>
      <vt:lpstr>Insert products </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Ecommerce shopping</dc:title>
  <dc:creator>pc</dc:creator>
  <cp:lastModifiedBy>mo safwat</cp:lastModifiedBy>
  <cp:revision>48</cp:revision>
  <dcterms:modified xsi:type="dcterms:W3CDTF">2024-06-25T13:03:18Z</dcterms:modified>
</cp:coreProperties>
</file>