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95" r:id="rId7"/>
    <p:sldId id="262" r:id="rId8"/>
    <p:sldId id="272" r:id="rId9"/>
    <p:sldId id="296" r:id="rId10"/>
    <p:sldId id="265" r:id="rId11"/>
    <p:sldId id="271" r:id="rId12"/>
    <p:sldId id="311" r:id="rId13"/>
    <p:sldId id="312" r:id="rId14"/>
    <p:sldId id="313" r:id="rId15"/>
    <p:sldId id="301" r:id="rId16"/>
    <p:sldId id="302" r:id="rId17"/>
    <p:sldId id="303" r:id="rId18"/>
    <p:sldId id="304" r:id="rId19"/>
    <p:sldId id="305" r:id="rId20"/>
    <p:sldId id="306" r:id="rId21"/>
    <p:sldId id="275" r:id="rId22"/>
    <p:sldId id="307" r:id="rId23"/>
    <p:sldId id="300" r:id="rId24"/>
    <p:sldId id="298" r:id="rId25"/>
    <p:sldId id="264" r:id="rId26"/>
    <p:sldId id="310" r:id="rId27"/>
    <p:sldId id="309" r:id="rId28"/>
    <p:sldId id="308" r:id="rId29"/>
    <p:sldId id="279" r:id="rId30"/>
    <p:sldId id="278" r:id="rId31"/>
  </p:sldIdLst>
  <p:sldSz cx="9144000" cy="5143500" type="screen16x9"/>
  <p:notesSz cx="6858000" cy="9144000"/>
  <p:embeddedFontLst>
    <p:embeddedFont>
      <p:font typeface="Encode Sans Semi Condensed Light" panose="020B0604020202020204" charset="0"/>
      <p:regular r:id="rId33"/>
      <p:bold r:id="rId34"/>
    </p:embeddedFont>
    <p:embeddedFont>
      <p:font typeface="Encode Sans Semi Condensed" panose="020B0604020202020204" charset="0"/>
      <p:regular r:id="rId35"/>
      <p:bold r:id="rId36"/>
    </p:embeddedFont>
    <p:embeddedFont>
      <p:font typeface="Amatic SC" panose="020B0604020202020204" charset="-79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7609" autoAdjust="0"/>
  </p:normalViewPr>
  <p:slideViewPr>
    <p:cSldViewPr snapToGrid="0">
      <p:cViewPr varScale="1">
        <p:scale>
          <a:sx n="95" d="100"/>
          <a:sy n="95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822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37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79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110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37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54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709674" y="3284011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Encode Sans Semi Condensed Light" panose="020B0604020202020204" charset="0"/>
              </a:rPr>
              <a:t>RIDE SHARING APP FOR UMaT STUDENTS</a:t>
            </a:r>
            <a:endParaRPr sz="4800" dirty="0">
              <a:latin typeface="Encode Sans Semi Condensed 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2"/>
          <p:cNvSpPr txBox="1">
            <a:spLocks noGrp="1"/>
          </p:cNvSpPr>
          <p:nvPr>
            <p:ph type="title" idx="4294967295"/>
          </p:nvPr>
        </p:nvSpPr>
        <p:spPr>
          <a:xfrm>
            <a:off x="3253050" y="1088650"/>
            <a:ext cx="3318300" cy="9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Survey</a:t>
            </a:r>
            <a:endParaRPr dirty="0"/>
          </a:p>
        </p:txBody>
      </p:sp>
      <p:sp>
        <p:nvSpPr>
          <p:cNvPr id="1642" name="Google Shape;1642;p22"/>
          <p:cNvSpPr txBox="1">
            <a:spLocks noGrp="1"/>
          </p:cNvSpPr>
          <p:nvPr>
            <p:ph type="body" idx="4294967295"/>
          </p:nvPr>
        </p:nvSpPr>
        <p:spPr>
          <a:xfrm>
            <a:off x="3253050" y="2145050"/>
            <a:ext cx="3318300" cy="19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 dirty="0"/>
              <a:t>We collected responses from a number of UMaT students via google forms.</a:t>
            </a:r>
            <a:endParaRPr sz="2200" dirty="0"/>
          </a:p>
        </p:txBody>
      </p:sp>
      <p:sp>
        <p:nvSpPr>
          <p:cNvPr id="1643" name="Google Shape;1643;p2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CE850-6441-4140-8230-ED385B36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6" y="0"/>
            <a:ext cx="23145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8"/>
          <p:cNvSpPr txBox="1">
            <a:spLocks noGrp="1"/>
          </p:cNvSpPr>
          <p:nvPr>
            <p:ph type="ctrTitle" idx="4294967295"/>
          </p:nvPr>
        </p:nvSpPr>
        <p:spPr>
          <a:xfrm>
            <a:off x="855300" y="11814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697 </a:t>
            </a:r>
            <a:endParaRPr sz="4800" dirty="0"/>
          </a:p>
        </p:txBody>
      </p:sp>
      <p:sp>
        <p:nvSpPr>
          <p:cNvPr id="1754" name="Google Shape;1754;p28"/>
          <p:cNvSpPr txBox="1">
            <a:spLocks noGrp="1"/>
          </p:cNvSpPr>
          <p:nvPr>
            <p:ph type="subTitle" idx="4294967295"/>
          </p:nvPr>
        </p:nvSpPr>
        <p:spPr>
          <a:xfrm>
            <a:off x="855300" y="200058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Total responses</a:t>
            </a:r>
            <a:endParaRPr sz="2000" dirty="0"/>
          </a:p>
        </p:txBody>
      </p:sp>
      <p:sp>
        <p:nvSpPr>
          <p:cNvPr id="1755" name="Google Shape;1755;p28"/>
          <p:cNvSpPr txBox="1">
            <a:spLocks noGrp="1"/>
          </p:cNvSpPr>
          <p:nvPr>
            <p:ph type="ctrTitle" idx="4294967295"/>
          </p:nvPr>
        </p:nvSpPr>
        <p:spPr>
          <a:xfrm>
            <a:off x="855300" y="35054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96.6%</a:t>
            </a:r>
            <a:endParaRPr sz="4800" dirty="0"/>
          </a:p>
        </p:txBody>
      </p:sp>
      <p:sp>
        <p:nvSpPr>
          <p:cNvPr id="1756" name="Google Shape;1756;p28"/>
          <p:cNvSpPr txBox="1">
            <a:spLocks noGrp="1"/>
          </p:cNvSpPr>
          <p:nvPr>
            <p:ph type="subTitle" idx="4294967295"/>
          </p:nvPr>
        </p:nvSpPr>
        <p:spPr>
          <a:xfrm>
            <a:off x="855300" y="43450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1757" name="Google Shape;1757;p28"/>
          <p:cNvSpPr txBox="1">
            <a:spLocks noGrp="1"/>
          </p:cNvSpPr>
          <p:nvPr>
            <p:ph type="ctrTitle" idx="4294967295"/>
          </p:nvPr>
        </p:nvSpPr>
        <p:spPr>
          <a:xfrm>
            <a:off x="855300" y="23434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673</a:t>
            </a:r>
            <a:endParaRPr sz="4800" dirty="0"/>
          </a:p>
        </p:txBody>
      </p:sp>
      <p:sp>
        <p:nvSpPr>
          <p:cNvPr id="1758" name="Google Shape;1758;p28"/>
          <p:cNvSpPr txBox="1">
            <a:spLocks noGrp="1"/>
          </p:cNvSpPr>
          <p:nvPr>
            <p:ph type="subTitle" idx="4294967295"/>
          </p:nvPr>
        </p:nvSpPr>
        <p:spPr>
          <a:xfrm>
            <a:off x="855300" y="3182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Yes responses</a:t>
            </a:r>
            <a:endParaRPr sz="2000" dirty="0"/>
          </a:p>
        </p:txBody>
      </p:sp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C2689-A53A-4447-A5F3-FC7866AAB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" y="1232747"/>
            <a:ext cx="3561398" cy="378163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3A4BB1-5499-447C-80E0-69BBCB91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779" y="0"/>
            <a:ext cx="23145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8"/>
          <p:cNvSpPr txBox="1">
            <a:spLocks noGrp="1"/>
          </p:cNvSpPr>
          <p:nvPr>
            <p:ph type="ctrTitle"/>
          </p:nvPr>
        </p:nvSpPr>
        <p:spPr>
          <a:xfrm>
            <a:off x="2188726" y="16097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 CHART</a:t>
            </a:r>
            <a:endParaRPr dirty="0"/>
          </a:p>
        </p:txBody>
      </p:sp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69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9" grpId="0"/>
      <p:bldP spid="187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7" y="928164"/>
            <a:ext cx="8458486" cy="3086204"/>
          </a:xfrm>
          <a:prstGeom prst="rect">
            <a:avLst/>
          </a:prstGeom>
        </p:spPr>
      </p:pic>
      <p:sp>
        <p:nvSpPr>
          <p:cNvPr id="4" name="Google Shape;1879;p38"/>
          <p:cNvSpPr txBox="1">
            <a:spLocks/>
          </p:cNvSpPr>
          <p:nvPr/>
        </p:nvSpPr>
        <p:spPr>
          <a:xfrm>
            <a:off x="3444770" y="112495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8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Designing the user interface</a:t>
            </a:r>
            <a:endParaRPr dirty="0"/>
          </a:p>
        </p:txBody>
      </p:sp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5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535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9" grpId="0"/>
      <p:bldP spid="187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500718-B069-4287-9CBD-E622E4CA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04" y="358710"/>
            <a:ext cx="2121592" cy="4426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68AC8-212E-4752-9407-1A0015A3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03" y="739239"/>
            <a:ext cx="2024743" cy="3621974"/>
          </a:xfrm>
          <a:prstGeom prst="rect">
            <a:avLst/>
          </a:prstGeom>
        </p:spPr>
      </p:pic>
      <p:sp>
        <p:nvSpPr>
          <p:cNvPr id="8" name="Google Shape;1821;p32">
            <a:extLst>
              <a:ext uri="{FF2B5EF4-FFF2-40B4-BE49-F238E27FC236}">
                <a16:creationId xmlns:a16="http://schemas.microsoft.com/office/drawing/2014/main" id="{E04938A9-9A48-4571-B056-5B2BBC324487}"/>
              </a:ext>
            </a:extLst>
          </p:cNvPr>
          <p:cNvSpPr txBox="1">
            <a:spLocks/>
          </p:cNvSpPr>
          <p:nvPr/>
        </p:nvSpPr>
        <p:spPr>
          <a:xfrm>
            <a:off x="626700" y="373575"/>
            <a:ext cx="2119500" cy="4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r>
              <a:rPr lang="en-US" sz="34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Landing Page 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Font typeface="Encode Sans Semi Condensed Light"/>
              <a:buNone/>
            </a:pPr>
            <a:r>
              <a:rPr lang="en-US" sz="1800" dirty="0"/>
              <a:t>This is the landing page of our app.</a:t>
            </a:r>
          </a:p>
        </p:txBody>
      </p:sp>
    </p:spTree>
    <p:extLst>
      <p:ext uri="{BB962C8B-B14F-4D97-AF65-F5344CB8AC3E}">
        <p14:creationId xmlns:p14="http://schemas.microsoft.com/office/powerpoint/2010/main" val="100228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78CA0C-9B4E-4FAC-9703-CC5CE745E7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1821;p32">
            <a:extLst>
              <a:ext uri="{FF2B5EF4-FFF2-40B4-BE49-F238E27FC236}">
                <a16:creationId xmlns:a16="http://schemas.microsoft.com/office/drawing/2014/main" id="{BF17EAAF-DAC9-4242-8415-06E37BC6EFC0}"/>
              </a:ext>
            </a:extLst>
          </p:cNvPr>
          <p:cNvSpPr txBox="1">
            <a:spLocks/>
          </p:cNvSpPr>
          <p:nvPr/>
        </p:nvSpPr>
        <p:spPr>
          <a:xfrm>
            <a:off x="582168" y="277450"/>
            <a:ext cx="2119500" cy="4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indent="0">
              <a:buFont typeface="Encode Sans Semi Condensed Light"/>
              <a:buNone/>
            </a:pPr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Getting started!</a:t>
            </a:r>
          </a:p>
          <a:p>
            <a:pPr marL="0" indent="0">
              <a:buFont typeface="Encode Sans Semi Condensed Light"/>
              <a:buNone/>
            </a:pP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indent="0">
              <a:buNone/>
            </a:pPr>
            <a:r>
              <a:rPr lang="en-US" sz="1800" dirty="0"/>
              <a:t>Here, the user has the option to log in or sig up.</a:t>
            </a: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indent="0">
              <a:buFont typeface="Encode Sans Semi Condensed Light"/>
              <a:buNone/>
            </a:pP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FB5E9-94FB-430B-BB7F-4698DA1C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04" y="358710"/>
            <a:ext cx="2121592" cy="442608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C67B99E9-8F98-4837-859E-2BA043E7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660" y="736269"/>
            <a:ext cx="2033649" cy="36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131A7B-393C-4460-AC44-CE51FBC9E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Signing up as a user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F9B2E-F3C9-4B0E-914D-8260BB0AF20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10625" y="4673600"/>
            <a:ext cx="3333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51491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6E36A-E055-4154-9D63-159DD0ACA3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Google Shape;1821;p32">
            <a:extLst>
              <a:ext uri="{FF2B5EF4-FFF2-40B4-BE49-F238E27FC236}">
                <a16:creationId xmlns:a16="http://schemas.microsoft.com/office/drawing/2014/main" id="{77FBE109-466D-4F1F-9272-B08053AB84EC}"/>
              </a:ext>
            </a:extLst>
          </p:cNvPr>
          <p:cNvSpPr txBox="1">
            <a:spLocks/>
          </p:cNvSpPr>
          <p:nvPr/>
        </p:nvSpPr>
        <p:spPr>
          <a:xfrm>
            <a:off x="582168" y="277450"/>
            <a:ext cx="2119500" cy="4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indent="0">
              <a:buFont typeface="Encode Sans Semi Condensed Light"/>
              <a:buNone/>
            </a:pPr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Let’s create an account!</a:t>
            </a:r>
          </a:p>
          <a:p>
            <a:pPr marL="0" indent="0">
              <a:buFont typeface="Encode Sans Semi Condensed Light"/>
              <a:buNone/>
            </a:pP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indent="0">
              <a:buNone/>
            </a:pPr>
            <a:r>
              <a:rPr lang="en-US" sz="1800" dirty="0"/>
              <a:t>The user is required to enter a few details.</a:t>
            </a: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indent="0">
              <a:buFont typeface="Encode Sans Semi Condensed Light"/>
              <a:buNone/>
            </a:pP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" name="Picture 5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55A0A9DF-F6FF-4CF0-90E0-BE0D11F9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95" y="673926"/>
            <a:ext cx="2024742" cy="3600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DB8FE-D6D0-4B87-A80B-B070D02A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70" y="277450"/>
            <a:ext cx="2121592" cy="442608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289B99-A497-4D3A-A4D5-0490A4F3C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19929">
            <a:off x="7456134" y="2516703"/>
            <a:ext cx="18288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6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1;p32">
            <a:extLst>
              <a:ext uri="{FF2B5EF4-FFF2-40B4-BE49-F238E27FC236}">
                <a16:creationId xmlns:a16="http://schemas.microsoft.com/office/drawing/2014/main" id="{EDFABB94-6C5A-471B-BA97-9F2C4E148551}"/>
              </a:ext>
            </a:extLst>
          </p:cNvPr>
          <p:cNvSpPr txBox="1">
            <a:spLocks/>
          </p:cNvSpPr>
          <p:nvPr/>
        </p:nvSpPr>
        <p:spPr>
          <a:xfrm>
            <a:off x="3067078" y="193662"/>
            <a:ext cx="3758265" cy="67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indent="0">
              <a:buFont typeface="Encode Sans Semi Condensed Light"/>
              <a:buNone/>
            </a:pPr>
            <a:r>
              <a:rPr lang="en-US" sz="4800" b="1" dirty="0">
                <a:solidFill>
                  <a:schemeClr val="tx2">
                    <a:lumMod val="1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How to Get a ride?</a:t>
            </a:r>
          </a:p>
          <a:p>
            <a:pPr marL="0" indent="0">
              <a:buFont typeface="Encode Sans Semi Condensed Light"/>
              <a:buNone/>
            </a:pPr>
            <a:endParaRPr lang="en-US" sz="3400" b="1" dirty="0">
              <a:solidFill>
                <a:schemeClr val="accent1">
                  <a:lumMod val="75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A3D0F14-C7C8-4E34-8466-B2CAA32C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1" y="0"/>
            <a:ext cx="1543050" cy="34290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B05620-5E93-4AD3-B5EA-C7BE7CAB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919" y="2470065"/>
            <a:ext cx="1965366" cy="1687616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558C23-B72B-4F7A-8637-7A78228A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148" y="1546184"/>
            <a:ext cx="1828800" cy="4064000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2127E1-E076-42F3-91BD-959FC468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492" y="1611415"/>
            <a:ext cx="2499755" cy="1378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D462E1-733D-44DB-A058-C5940330ED94}"/>
              </a:ext>
            </a:extLst>
          </p:cNvPr>
          <p:cNvSpPr txBox="1"/>
          <p:nvPr/>
        </p:nvSpPr>
        <p:spPr>
          <a:xfrm>
            <a:off x="1837706" y="863904"/>
            <a:ext cx="220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Enter pickup and drop off locations</a:t>
            </a:r>
            <a:endParaRPr lang="en-GB" sz="1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4D9A1-29C5-4E53-B92A-8F1F7A70CE3E}"/>
              </a:ext>
            </a:extLst>
          </p:cNvPr>
          <p:cNvSpPr txBox="1"/>
          <p:nvPr/>
        </p:nvSpPr>
        <p:spPr>
          <a:xfrm>
            <a:off x="3977724" y="1714500"/>
            <a:ext cx="220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Notice of availability of ride.</a:t>
            </a:r>
            <a:endParaRPr lang="en-GB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B1F0EE-7358-4C5A-A8FF-B7EA49BEAA9B}"/>
              </a:ext>
            </a:extLst>
          </p:cNvPr>
          <p:cNvSpPr txBox="1"/>
          <p:nvPr/>
        </p:nvSpPr>
        <p:spPr>
          <a:xfrm>
            <a:off x="6525491" y="3138175"/>
            <a:ext cx="2499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Notification of confirming your requested ride will be sent to your phone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2168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2309788" y="-26559"/>
            <a:ext cx="4524423" cy="19742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Group Members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>
            <a:spLocks noGrp="1"/>
          </p:cNvSpPr>
          <p:nvPr>
            <p:ph type="subTitle" idx="4294967295"/>
          </p:nvPr>
        </p:nvSpPr>
        <p:spPr>
          <a:xfrm>
            <a:off x="2775600" y="2340411"/>
            <a:ext cx="35928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Abdallah Mustapha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Amponsah Ewurama 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Apreko Elijah Nana Yaw</a:t>
            </a:r>
            <a:endParaRPr sz="2000" b="1" dirty="0"/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ABE0E2-C34A-4BF5-9E45-2C49F0F4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8" y="1032674"/>
            <a:ext cx="2387174" cy="2082065"/>
          </a:xfrm>
          <a:prstGeom prst="ellipse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131A7B-393C-4460-AC44-CE51FBC9E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Signing up as a driver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F9B2E-F3C9-4B0E-914D-8260BB0AF20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810625" y="4673600"/>
            <a:ext cx="3333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843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2"/>
          <p:cNvSpPr txBox="1">
            <a:spLocks noGrp="1"/>
          </p:cNvSpPr>
          <p:nvPr>
            <p:ph type="body" idx="4294967295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How ?</a:t>
            </a:r>
            <a:endParaRPr sz="34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 dirty="0"/>
              <a:t>Click on the menu bar on the top left corner to reveal the side bar menu as seen.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800" dirty="0"/>
              <a:t>Click on the Sign Up to Drive button</a:t>
            </a:r>
            <a:endParaRPr sz="1800" dirty="0"/>
          </a:p>
        </p:txBody>
      </p:sp>
      <p:sp>
        <p:nvSpPr>
          <p:cNvPr id="1822" name="Google Shape;1822;p3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23" name="Google Shape;1823;p32"/>
          <p:cNvGrpSpPr/>
          <p:nvPr/>
        </p:nvGrpSpPr>
        <p:grpSpPr>
          <a:xfrm>
            <a:off x="3512225" y="349821"/>
            <a:ext cx="2119546" cy="4396359"/>
            <a:chOff x="2547150" y="238125"/>
            <a:chExt cx="2525675" cy="5238750"/>
          </a:xfrm>
        </p:grpSpPr>
        <p:sp>
          <p:nvSpPr>
            <p:cNvPr id="1824" name="Google Shape;182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1E79AC-ECC7-4608-B0D2-5CD3EA00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96" y="744477"/>
            <a:ext cx="2012869" cy="35991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8EF58-D21D-4AF8-B02D-3444E95C6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Google Shape;1821;p32">
            <a:extLst>
              <a:ext uri="{FF2B5EF4-FFF2-40B4-BE49-F238E27FC236}">
                <a16:creationId xmlns:a16="http://schemas.microsoft.com/office/drawing/2014/main" id="{04C2271C-1D7A-4441-857B-D055B5FDD49A}"/>
              </a:ext>
            </a:extLst>
          </p:cNvPr>
          <p:cNvSpPr txBox="1">
            <a:spLocks/>
          </p:cNvSpPr>
          <p:nvPr/>
        </p:nvSpPr>
        <p:spPr>
          <a:xfrm>
            <a:off x="626700" y="373575"/>
            <a:ext cx="2119500" cy="4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r>
              <a:rPr lang="en-US" sz="3400" b="1" dirty="0">
                <a:solidFill>
                  <a:schemeClr val="tx2">
                    <a:lumMod val="25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Enter details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Font typeface="Encode Sans Semi Condensed Light"/>
              <a:buNone/>
            </a:pPr>
            <a:r>
              <a:rPr lang="en-US" sz="1800" dirty="0"/>
              <a:t>Click on the Sign Up to Drive button</a:t>
            </a:r>
          </a:p>
        </p:txBody>
      </p:sp>
      <p:grpSp>
        <p:nvGrpSpPr>
          <p:cNvPr id="5" name="Google Shape;1823;p32">
            <a:extLst>
              <a:ext uri="{FF2B5EF4-FFF2-40B4-BE49-F238E27FC236}">
                <a16:creationId xmlns:a16="http://schemas.microsoft.com/office/drawing/2014/main" id="{F14F6AC5-77F0-4E72-9BD2-5F08BCB84140}"/>
              </a:ext>
            </a:extLst>
          </p:cNvPr>
          <p:cNvGrpSpPr/>
          <p:nvPr/>
        </p:nvGrpSpPr>
        <p:grpSpPr>
          <a:xfrm>
            <a:off x="3512225" y="349821"/>
            <a:ext cx="2119546" cy="4396359"/>
            <a:chOff x="2547150" y="238125"/>
            <a:chExt cx="2525675" cy="5238750"/>
          </a:xfrm>
        </p:grpSpPr>
        <p:sp>
          <p:nvSpPr>
            <p:cNvPr id="6" name="Google Shape;1824;p32">
              <a:extLst>
                <a:ext uri="{FF2B5EF4-FFF2-40B4-BE49-F238E27FC236}">
                  <a16:creationId xmlns:a16="http://schemas.microsoft.com/office/drawing/2014/main" id="{B643B03B-623E-40DF-911C-98885790E79D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25;p32">
              <a:extLst>
                <a:ext uri="{FF2B5EF4-FFF2-40B4-BE49-F238E27FC236}">
                  <a16:creationId xmlns:a16="http://schemas.microsoft.com/office/drawing/2014/main" id="{9D1D3CB9-610D-44A8-BE49-183B6D3A1DFF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6;p32">
              <a:extLst>
                <a:ext uri="{FF2B5EF4-FFF2-40B4-BE49-F238E27FC236}">
                  <a16:creationId xmlns:a16="http://schemas.microsoft.com/office/drawing/2014/main" id="{B972919D-D9AF-487E-85BD-7EA332ACA7CC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7;p32">
              <a:extLst>
                <a:ext uri="{FF2B5EF4-FFF2-40B4-BE49-F238E27FC236}">
                  <a16:creationId xmlns:a16="http://schemas.microsoft.com/office/drawing/2014/main" id="{2800C2A4-1390-4D85-833E-45BDC2BE174D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F2FAFE6-1A37-44D2-B1E1-77A98DEC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56" y="748409"/>
            <a:ext cx="2027710" cy="35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7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2"/>
          <p:cNvSpPr txBox="1">
            <a:spLocks noGrp="1"/>
          </p:cNvSpPr>
          <p:nvPr>
            <p:ph type="body" idx="4294967295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Voila!!</a:t>
            </a:r>
            <a:endParaRPr sz="34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2" name="Google Shape;1822;p3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823" name="Google Shape;1823;p32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1824" name="Google Shape;182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48EE2A-0757-4A20-B296-BBB249A3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660" y="777668"/>
            <a:ext cx="2021774" cy="35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4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8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 end functionalities</a:t>
            </a:r>
            <a:endParaRPr dirty="0"/>
          </a:p>
        </p:txBody>
      </p:sp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6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16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9" grpId="0"/>
      <p:bldP spid="187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1"/>
          <p:cNvSpPr txBox="1">
            <a:spLocks noGrp="1"/>
          </p:cNvSpPr>
          <p:nvPr>
            <p:ph type="body" idx="1"/>
          </p:nvPr>
        </p:nvSpPr>
        <p:spPr>
          <a:xfrm>
            <a:off x="583865" y="218342"/>
            <a:ext cx="1964400" cy="1390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Email 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dirty="0"/>
              <a:t>One email cannot be used to create more than one account.</a:t>
            </a:r>
            <a:endParaRPr dirty="0"/>
          </a:p>
        </p:txBody>
      </p:sp>
      <p:sp>
        <p:nvSpPr>
          <p:cNvPr id="1634" name="Google Shape;1634;p21"/>
          <p:cNvSpPr txBox="1">
            <a:spLocks noGrp="1"/>
          </p:cNvSpPr>
          <p:nvPr>
            <p:ph type="body" idx="2"/>
          </p:nvPr>
        </p:nvSpPr>
        <p:spPr>
          <a:xfrm>
            <a:off x="4796627" y="610554"/>
            <a:ext cx="2004368" cy="14567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Password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A minimum of four characters is required for the password.</a:t>
            </a:r>
            <a:endParaRPr dirty="0"/>
          </a:p>
        </p:txBody>
      </p:sp>
      <p:sp>
        <p:nvSpPr>
          <p:cNvPr id="1636" name="Google Shape;1636;p2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64139-CD31-4703-961D-BC1A1452B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377" y="2036757"/>
            <a:ext cx="2034345" cy="2786240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15BA157-E75E-4A2E-9C46-883C4AF46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97" y="1533988"/>
            <a:ext cx="2228410" cy="37917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8EF58-D21D-4AF8-B02D-3444E95C6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Google Shape;1821;p32">
            <a:extLst>
              <a:ext uri="{FF2B5EF4-FFF2-40B4-BE49-F238E27FC236}">
                <a16:creationId xmlns:a16="http://schemas.microsoft.com/office/drawing/2014/main" id="{04C2271C-1D7A-4441-857B-D055B5FDD49A}"/>
              </a:ext>
            </a:extLst>
          </p:cNvPr>
          <p:cNvSpPr txBox="1">
            <a:spLocks/>
          </p:cNvSpPr>
          <p:nvPr/>
        </p:nvSpPr>
        <p:spPr>
          <a:xfrm>
            <a:off x="1337596" y="-127660"/>
            <a:ext cx="4847825" cy="115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r>
              <a:rPr lang="en-US" sz="3400" b="1" dirty="0">
                <a:solidFill>
                  <a:schemeClr val="tx2">
                    <a:lumMod val="25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Record of users In our database so far…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96B66A-3969-4C8A-BB50-DEF3ADDD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8" y="768369"/>
            <a:ext cx="7107382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AC1-4808-4D40-9CC2-6977D417A0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8821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A9A9-8DD0-437D-9A87-09EA2E2D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967" y="51374"/>
            <a:ext cx="5660100" cy="471300"/>
          </a:xfrm>
        </p:spPr>
        <p:txBody>
          <a:bodyPr/>
          <a:lstStyle/>
          <a:p>
            <a:r>
              <a:rPr lang="en-US" dirty="0"/>
              <a:t>GITHUB REPO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28569-4862-4A84-BF61-95229E2F8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DD437-C151-462E-90F4-8174C917E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7" y="585020"/>
            <a:ext cx="715607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7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865" name="Google Shape;1865;p36"/>
          <p:cNvSpPr txBox="1">
            <a:spLocks noGrp="1"/>
          </p:cNvSpPr>
          <p:nvPr>
            <p:ph type="body" idx="1"/>
          </p:nvPr>
        </p:nvSpPr>
        <p:spPr>
          <a:xfrm>
            <a:off x="33867" y="1430148"/>
            <a:ext cx="6329133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Viewed 5 June,2021 &lt;https://www.dreamstime.com/illustration/cartoon-taxi.html&gt;</a:t>
            </a:r>
            <a:endParaRPr sz="1200" dirty="0"/>
          </a:p>
        </p:txBody>
      </p:sp>
      <p:sp>
        <p:nvSpPr>
          <p:cNvPr id="1866" name="Google Shape;1866;p3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872031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Any questions?</a:t>
            </a:r>
            <a:r>
              <a:rPr lang="en" dirty="0">
                <a:solidFill>
                  <a:schemeClr val="lt1"/>
                </a:solidFill>
              </a:rPr>
              <a:t/>
            </a:r>
            <a:br>
              <a:rPr lang="en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/>
              <a:t> Nana Esi, a UMaT student needs to go to town to run personal errands. This will cost a lot if she goes individually. Our app will help her carpool with other UMaT students who may have scheduled to go to town around the same time.</a:t>
            </a:r>
            <a:endParaRPr sz="2400" dirty="0"/>
          </a:p>
        </p:txBody>
      </p:sp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</a:t>
            </a:r>
            <a:r>
              <a:rPr lang="en" dirty="0"/>
              <a:t>hy is car pooling important to Nana Esi?</a:t>
            </a:r>
            <a:endParaRPr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744636" y="1452913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She will be able to :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GB" dirty="0"/>
              <a:t>S</a:t>
            </a:r>
            <a:r>
              <a:rPr lang="en" dirty="0"/>
              <a:t>ave some of her money.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 dirty="0"/>
              <a:t>She would save time.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 dirty="0"/>
              <a:t>Make new friends.</a:t>
            </a: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8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7200" b="1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8009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2239200" y="3311225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J</a:t>
            </a:r>
            <a:r>
              <a:rPr lang="en-GB" sz="6000" dirty="0"/>
              <a:t>oinMe</a:t>
            </a:r>
            <a:endParaRPr sz="6000" dirty="0"/>
          </a:p>
        </p:txBody>
      </p:sp>
      <p:sp>
        <p:nvSpPr>
          <p:cNvPr id="1614" name="Google Shape;1614;p19"/>
          <p:cNvSpPr txBox="1">
            <a:spLocks noGrp="1"/>
          </p:cNvSpPr>
          <p:nvPr>
            <p:ph type="subTitle" idx="4294967295"/>
          </p:nvPr>
        </p:nvSpPr>
        <p:spPr>
          <a:xfrm>
            <a:off x="2239200" y="4078626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Helping UMaT students save money and make friends by car pooling through an app.</a:t>
            </a:r>
            <a:endParaRPr sz="2000" dirty="0"/>
          </a:p>
        </p:txBody>
      </p:sp>
      <p:sp>
        <p:nvSpPr>
          <p:cNvPr id="1617" name="Google Shape;1617;p19"/>
          <p:cNvSpPr/>
          <p:nvPr/>
        </p:nvSpPr>
        <p:spPr>
          <a:xfrm>
            <a:off x="3852432" y="1492068"/>
            <a:ext cx="427595" cy="41551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8" name="Google Shape;1618;p19"/>
          <p:cNvSpPr/>
          <p:nvPr/>
        </p:nvSpPr>
        <p:spPr>
          <a:xfrm rot="2487139">
            <a:off x="3852160" y="2904609"/>
            <a:ext cx="304226" cy="29563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0B7ABCB-6C9E-4DBF-9534-51D51332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94841">
            <a:off x="4665183" y="1052450"/>
            <a:ext cx="1938652" cy="1889608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095107-1DD8-4091-AA58-F432BE7C8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920" y="1349386"/>
            <a:ext cx="1967606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9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he process is easy-Peasy</a:t>
            </a:r>
            <a:endParaRPr dirty="0"/>
          </a:p>
        </p:txBody>
      </p:sp>
      <p:sp>
        <p:nvSpPr>
          <p:cNvPr id="1765" name="Google Shape;1765;p2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66" name="Google Shape;1766;p29"/>
          <p:cNvGrpSpPr/>
          <p:nvPr/>
        </p:nvGrpSpPr>
        <p:grpSpPr>
          <a:xfrm>
            <a:off x="299136" y="1667700"/>
            <a:ext cx="2726286" cy="2547000"/>
            <a:chOff x="1293736" y="1258050"/>
            <a:chExt cx="2726286" cy="2547000"/>
          </a:xfrm>
        </p:grpSpPr>
        <p:sp>
          <p:nvSpPr>
            <p:cNvPr id="1767" name="Google Shape;1767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19050" dir="5400000" algn="t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sz="1200" b="1">
                <a:solidFill>
                  <a:schemeClr val="accent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9" name="Google Shape;1769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Find/Share a ride</a:t>
              </a:r>
              <a:endParaRPr lang="en-GB"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0" name="Google Shape;1770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Check for available rides to your destination or find  people to share your ride with.</a:t>
              </a:r>
              <a:endParaRPr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1" name="Google Shape;1771;p29"/>
          <p:cNvGrpSpPr/>
          <p:nvPr/>
        </p:nvGrpSpPr>
        <p:grpSpPr>
          <a:xfrm>
            <a:off x="2209358" y="1667700"/>
            <a:ext cx="2726286" cy="2547000"/>
            <a:chOff x="3203958" y="1258050"/>
            <a:chExt cx="2726286" cy="2547000"/>
          </a:xfrm>
        </p:grpSpPr>
        <p:sp>
          <p:nvSpPr>
            <p:cNvPr id="1772" name="Google Shape;1772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19050" dir="5400000" algn="t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sz="1200" b="1">
                <a:solidFill>
                  <a:schemeClr val="accent3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4" name="Google Shape;1774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Get into the taxi !</a:t>
              </a:r>
              <a:endParaRPr lang="en-GB"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 dirty="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Make sure to be at the pick up point on time.</a:t>
              </a:r>
              <a:endParaRPr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3882739" y="2647852"/>
            <a:ext cx="3116238" cy="1341291"/>
            <a:chOff x="4877339" y="2238202"/>
            <a:chExt cx="3116238" cy="1341291"/>
          </a:xfrm>
        </p:grpSpPr>
        <p:sp>
          <p:nvSpPr>
            <p:cNvPr id="1777" name="Google Shape;1777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19050" dir="5400000" algn="t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sz="1200" b="1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9" name="Google Shape;1779;p29"/>
            <p:cNvSpPr txBox="1"/>
            <p:nvPr/>
          </p:nvSpPr>
          <p:spPr>
            <a:xfrm rot="18900000">
              <a:off x="5323970" y="2238202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dirty="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Arrive at your Destination</a:t>
              </a:r>
              <a:endParaRPr lang="en-GB"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80" name="Google Shape;1780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8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Gathering</a:t>
            </a:r>
            <a:endParaRPr dirty="0"/>
          </a:p>
        </p:txBody>
      </p:sp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907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9" grpId="0"/>
      <p:bldP spid="1879" grpId="1"/>
    </p:bldLst>
  </p:timing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410</Words>
  <Application>Microsoft Office PowerPoint</Application>
  <PresentationFormat>On-screen Show (16:9)</PresentationFormat>
  <Paragraphs>97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Encode Sans Semi Condensed Light</vt:lpstr>
      <vt:lpstr>Encode Sans Semi Condensed</vt:lpstr>
      <vt:lpstr>Amatic SC</vt:lpstr>
      <vt:lpstr>Calibri</vt:lpstr>
      <vt:lpstr>Ephesus template</vt:lpstr>
      <vt:lpstr>RIDE SHARING APP FOR UMaT STUDENTS</vt:lpstr>
      <vt:lpstr>Group Members</vt:lpstr>
      <vt:lpstr>Problem Statement</vt:lpstr>
      <vt:lpstr>PowerPoint Presentation</vt:lpstr>
      <vt:lpstr>Why is car pooling important to Nana Esi?</vt:lpstr>
      <vt:lpstr>OUR SOLUTION</vt:lpstr>
      <vt:lpstr>JoinMe</vt:lpstr>
      <vt:lpstr>The process is easy-Peasy</vt:lpstr>
      <vt:lpstr>Information Gathering</vt:lpstr>
      <vt:lpstr>Survey</vt:lpstr>
      <vt:lpstr>697 </vt:lpstr>
      <vt:lpstr>FLOW CHART</vt:lpstr>
      <vt:lpstr>PowerPoint Presentation</vt:lpstr>
      <vt:lpstr>Designing the user interface</vt:lpstr>
      <vt:lpstr>PowerPoint Presentation</vt:lpstr>
      <vt:lpstr>PowerPoint Presentation</vt:lpstr>
      <vt:lpstr>Signing up as a user</vt:lpstr>
      <vt:lpstr>PowerPoint Presentation</vt:lpstr>
      <vt:lpstr>PowerPoint Presentation</vt:lpstr>
      <vt:lpstr>Signing up as a driver</vt:lpstr>
      <vt:lpstr>PowerPoint Presentation</vt:lpstr>
      <vt:lpstr>PowerPoint Presentation</vt:lpstr>
      <vt:lpstr>PowerPoint Presentation</vt:lpstr>
      <vt:lpstr>Back end functionalities</vt:lpstr>
      <vt:lpstr>PowerPoint Presentation</vt:lpstr>
      <vt:lpstr>PowerPoint Presentation</vt:lpstr>
      <vt:lpstr>PowerPoint Presentation</vt:lpstr>
      <vt:lpstr>GITHUB REPO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SHARING APP FOR UMaT STUDENTS</dc:title>
  <dc:creator>Aboagyewaa</dc:creator>
  <cp:lastModifiedBy>AmAsap Dasty</cp:lastModifiedBy>
  <cp:revision>77</cp:revision>
  <dcterms:modified xsi:type="dcterms:W3CDTF">2021-09-04T16:49:34Z</dcterms:modified>
</cp:coreProperties>
</file>