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7" d="100"/>
          <a:sy n="87" d="100"/>
        </p:scale>
        <p:origin x="-20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1/2/2022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a:t>Saving and Controlling Electricity</a:t>
            </a:r>
            <a:endParaRPr lang="en-US" dirty="0"/>
          </a:p>
        </p:txBody>
      </p:sp>
      <p:sp>
        <p:nvSpPr>
          <p:cNvPr id="3" name="Subtitle 2"/>
          <p:cNvSpPr>
            <a:spLocks noGrp="1"/>
          </p:cNvSpPr>
          <p:nvPr>
            <p:ph type="subTitle" idx="1"/>
          </p:nvPr>
        </p:nvSpPr>
        <p:spPr>
          <a:xfrm>
            <a:off x="1447800" y="2667000"/>
            <a:ext cx="6400800" cy="3733800"/>
          </a:xfrm>
        </p:spPr>
        <p:txBody>
          <a:bodyPr>
            <a:normAutofit/>
          </a:bodyPr>
          <a:lstStyle/>
          <a:p>
            <a:r>
              <a:rPr lang="en-US" sz="3500" dirty="0">
                <a:solidFill>
                  <a:srgbClr val="0070C0"/>
                </a:solidFill>
              </a:rPr>
              <a:t>This project demonstrates the importance of saving electricity and the modern methods used by programming an application that allows us to control electrical appliances in our home</a:t>
            </a:r>
            <a:r>
              <a:rPr lang="en-US" dirty="0" smtClean="0">
                <a:solidFill>
                  <a:srgbClr val="0070C0"/>
                </a:solidFill>
              </a:rPr>
              <a:t>.</a:t>
            </a:r>
            <a:endParaRPr lang="ar-EG" dirty="0" smtClean="0">
              <a:solidFill>
                <a:srgbClr val="0070C0"/>
              </a:solidFill>
            </a:endParaRPr>
          </a:p>
        </p:txBody>
      </p:sp>
    </p:spTree>
    <p:extLst>
      <p:ext uri="{BB962C8B-B14F-4D97-AF65-F5344CB8AC3E}">
        <p14:creationId xmlns:p14="http://schemas.microsoft.com/office/powerpoint/2010/main" val="91569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753991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77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162800" cy="7201972"/>
          </a:xfrm>
          <a:prstGeom prst="rect">
            <a:avLst/>
          </a:prstGeom>
        </p:spPr>
        <p:txBody>
          <a:bodyPr wrap="square">
            <a:spAutoFit/>
          </a:bodyPr>
          <a:lstStyle/>
          <a:p>
            <a:r>
              <a:rPr lang="en-US" sz="2400" dirty="0">
                <a:solidFill>
                  <a:srgbClr val="00B050"/>
                </a:solidFill>
              </a:rPr>
              <a:t>The application allows the user to control in turn on and turn off of remote devices and the consumption of each device of </a:t>
            </a:r>
            <a:r>
              <a:rPr lang="en-US" sz="2400" dirty="0" smtClean="0">
                <a:solidFill>
                  <a:srgbClr val="00B050"/>
                </a:solidFill>
              </a:rPr>
              <a:t>electricity</a:t>
            </a:r>
            <a:endParaRPr lang="ar-EG" sz="2400" dirty="0" smtClean="0">
              <a:solidFill>
                <a:srgbClr val="00B050"/>
              </a:solidFill>
            </a:endParaRPr>
          </a:p>
          <a:p>
            <a:endParaRPr lang="ar-EG" sz="2400" dirty="0" smtClean="0">
              <a:solidFill>
                <a:srgbClr val="00B050"/>
              </a:solidFill>
            </a:endParaRPr>
          </a:p>
          <a:p>
            <a:r>
              <a:rPr lang="en-US" sz="2400" dirty="0">
                <a:solidFill>
                  <a:srgbClr val="00B050"/>
                </a:solidFill>
              </a:rPr>
              <a:t>And you can put a limit time to turn off all devices, by this way you can assure that all devices will turn off after this time. We collect the </a:t>
            </a:r>
            <a:endParaRPr lang="ar-EG" sz="2400" dirty="0" smtClean="0">
              <a:solidFill>
                <a:srgbClr val="00B050"/>
              </a:solidFill>
            </a:endParaRPr>
          </a:p>
          <a:p>
            <a:r>
              <a:rPr lang="en-US" sz="2400" dirty="0" smtClean="0">
                <a:solidFill>
                  <a:srgbClr val="00B050"/>
                </a:solidFill>
              </a:rPr>
              <a:t>necessary </a:t>
            </a:r>
            <a:r>
              <a:rPr lang="en-US" sz="2400" dirty="0">
                <a:solidFill>
                  <a:srgbClr val="00B050"/>
                </a:solidFill>
              </a:rPr>
              <a:t>information about the </a:t>
            </a:r>
            <a:r>
              <a:rPr lang="en-US" sz="2400" dirty="0" smtClean="0">
                <a:solidFill>
                  <a:srgbClr val="00B050"/>
                </a:solidFill>
              </a:rPr>
              <a:t>electrical</a:t>
            </a:r>
            <a:r>
              <a:rPr lang="en-US" sz="2400" dirty="0">
                <a:solidFill>
                  <a:srgbClr val="00B050"/>
                </a:solidFill>
              </a:rPr>
              <a:t> </a:t>
            </a:r>
            <a:r>
              <a:rPr lang="en-US" sz="2400" dirty="0" smtClean="0">
                <a:solidFill>
                  <a:srgbClr val="00B050"/>
                </a:solidFill>
              </a:rPr>
              <a:t>devices, </a:t>
            </a:r>
            <a:r>
              <a:rPr lang="en-US" sz="2400" dirty="0">
                <a:solidFill>
                  <a:srgbClr val="00B050"/>
                </a:solidFill>
              </a:rPr>
              <a:t>then we give it to the programmer to create the necessary program for this project, then we determine the necessary sources and tools and determine the </a:t>
            </a:r>
            <a:r>
              <a:rPr lang="en-US" sz="2400" dirty="0" smtClean="0">
                <a:solidFill>
                  <a:srgbClr val="00B050"/>
                </a:solidFill>
              </a:rPr>
              <a:t>cost</a:t>
            </a:r>
            <a:endParaRPr lang="ar-EG" sz="2400" dirty="0" smtClean="0">
              <a:solidFill>
                <a:srgbClr val="00B050"/>
              </a:solidFill>
            </a:endParaRPr>
          </a:p>
          <a:p>
            <a:endParaRPr lang="ar-EG" dirty="0"/>
          </a:p>
          <a:p>
            <a:endParaRPr lang="ar-EG" dirty="0" smtClean="0"/>
          </a:p>
          <a:p>
            <a:endParaRPr lang="ar-EG" dirty="0"/>
          </a:p>
          <a:p>
            <a:endParaRPr lang="ar-EG" dirty="0" smtClean="0"/>
          </a:p>
          <a:p>
            <a:endParaRPr lang="ar-EG" dirty="0"/>
          </a:p>
          <a:p>
            <a:endParaRPr lang="ar-EG" dirty="0" smtClean="0"/>
          </a:p>
          <a:p>
            <a:endParaRPr lang="ar-EG" dirty="0"/>
          </a:p>
          <a:p>
            <a:endParaRPr lang="ar-EG" dirty="0" smtClean="0"/>
          </a:p>
          <a:p>
            <a:endParaRPr lang="ar-EG" dirty="0"/>
          </a:p>
          <a:p>
            <a:endParaRPr lang="ar-EG" dirty="0" smtClean="0"/>
          </a:p>
          <a:p>
            <a:endParaRPr lang="en-US" dirty="0"/>
          </a:p>
        </p:txBody>
      </p:sp>
    </p:spTree>
    <p:extLst>
      <p:ext uri="{BB962C8B-B14F-4D97-AF65-F5344CB8AC3E}">
        <p14:creationId xmlns:p14="http://schemas.microsoft.com/office/powerpoint/2010/main" val="39067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6019800" cy="646331"/>
          </a:xfrm>
          <a:prstGeom prst="rect">
            <a:avLst/>
          </a:prstGeom>
        </p:spPr>
        <p:txBody>
          <a:bodyPr wrap="square">
            <a:spAutoFit/>
          </a:bodyPr>
          <a:lstStyle/>
          <a:p>
            <a:r>
              <a:rPr lang="en-US" dirty="0"/>
              <a:t>In this project, we defined the objectives of the project and defined the responsibilities through the responsibilities matrix</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6084919" cy="4674507"/>
          </a:xfrm>
          <a:prstGeom prst="rect">
            <a:avLst/>
          </a:prstGeom>
        </p:spPr>
      </p:pic>
    </p:spTree>
    <p:extLst>
      <p:ext uri="{BB962C8B-B14F-4D97-AF65-F5344CB8AC3E}">
        <p14:creationId xmlns:p14="http://schemas.microsoft.com/office/powerpoint/2010/main" val="297378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6629400" cy="646331"/>
          </a:xfrm>
          <a:prstGeom prst="rect">
            <a:avLst/>
          </a:prstGeom>
        </p:spPr>
        <p:txBody>
          <a:bodyPr wrap="square">
            <a:spAutoFit/>
          </a:bodyPr>
          <a:lstStyle/>
          <a:p>
            <a:r>
              <a:rPr lang="en-US" dirty="0"/>
              <a:t>We also created a </a:t>
            </a:r>
            <a:r>
              <a:rPr lang="en-US" dirty="0" err="1" smtClean="0"/>
              <a:t>wps</a:t>
            </a:r>
            <a:r>
              <a:rPr lang="ar-EG" dirty="0" smtClean="0"/>
              <a:t> </a:t>
            </a:r>
            <a:r>
              <a:rPr lang="en-US" dirty="0" smtClean="0"/>
              <a:t>of </a:t>
            </a:r>
            <a:r>
              <a:rPr lang="en-US" dirty="0"/>
              <a:t>dictionary. We divided the project into parts and specified the id of each part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6515665" cy="4953000"/>
          </a:xfrm>
          <a:prstGeom prst="rect">
            <a:avLst/>
          </a:prstGeom>
        </p:spPr>
      </p:pic>
    </p:spTree>
    <p:extLst>
      <p:ext uri="{BB962C8B-B14F-4D97-AF65-F5344CB8AC3E}">
        <p14:creationId xmlns:p14="http://schemas.microsoft.com/office/powerpoint/2010/main" val="325603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391400" cy="1200329"/>
          </a:xfrm>
          <a:prstGeom prst="rect">
            <a:avLst/>
          </a:prstGeom>
        </p:spPr>
        <p:txBody>
          <a:bodyPr wrap="square">
            <a:spAutoFit/>
          </a:bodyPr>
          <a:lstStyle/>
          <a:p>
            <a:r>
              <a:rPr lang="en-US" sz="2400" dirty="0">
                <a:solidFill>
                  <a:srgbClr val="00B050"/>
                </a:solidFill>
              </a:rPr>
              <a:t>One of the advantages of this project is that it will save money for all its users and maintain the provision of electricity, which will be beneficial for the whole country</a:t>
            </a:r>
          </a:p>
        </p:txBody>
      </p:sp>
      <p:sp>
        <p:nvSpPr>
          <p:cNvPr id="3" name="Rectangle 2"/>
          <p:cNvSpPr/>
          <p:nvPr/>
        </p:nvSpPr>
        <p:spPr>
          <a:xfrm>
            <a:off x="457200" y="1676400"/>
            <a:ext cx="7315200" cy="830997"/>
          </a:xfrm>
          <a:prstGeom prst="rect">
            <a:avLst/>
          </a:prstGeom>
        </p:spPr>
        <p:txBody>
          <a:bodyPr wrap="square">
            <a:spAutoFit/>
          </a:bodyPr>
          <a:lstStyle/>
          <a:p>
            <a:r>
              <a:rPr lang="en-US" sz="2400" dirty="0">
                <a:solidFill>
                  <a:srgbClr val="00B050"/>
                </a:solidFill>
              </a:rPr>
              <a:t>This application work The IOS and </a:t>
            </a:r>
          </a:p>
          <a:p>
            <a:r>
              <a:rPr lang="en-US" sz="2400" dirty="0">
                <a:solidFill>
                  <a:srgbClr val="00B050"/>
                </a:solidFill>
              </a:rPr>
              <a:t>Android and windows operating system</a:t>
            </a:r>
          </a:p>
        </p:txBody>
      </p:sp>
      <p:sp>
        <p:nvSpPr>
          <p:cNvPr id="4" name="Rectangle 3"/>
          <p:cNvSpPr/>
          <p:nvPr/>
        </p:nvSpPr>
        <p:spPr>
          <a:xfrm>
            <a:off x="609600" y="2743200"/>
            <a:ext cx="4006481" cy="461665"/>
          </a:xfrm>
          <a:prstGeom prst="rect">
            <a:avLst/>
          </a:prstGeom>
        </p:spPr>
        <p:txBody>
          <a:bodyPr wrap="none">
            <a:spAutoFit/>
          </a:bodyPr>
          <a:lstStyle/>
          <a:p>
            <a:r>
              <a:rPr lang="en-US" sz="2400" dirty="0">
                <a:solidFill>
                  <a:srgbClr val="FF0000"/>
                </a:solidFill>
              </a:rPr>
              <a:t>But there are also risks such as</a:t>
            </a:r>
          </a:p>
        </p:txBody>
      </p:sp>
      <p:sp>
        <p:nvSpPr>
          <p:cNvPr id="5" name="Rectangle 4"/>
          <p:cNvSpPr/>
          <p:nvPr/>
        </p:nvSpPr>
        <p:spPr>
          <a:xfrm>
            <a:off x="635977" y="3112532"/>
            <a:ext cx="4572000" cy="1200329"/>
          </a:xfrm>
          <a:prstGeom prst="rect">
            <a:avLst/>
          </a:prstGeom>
        </p:spPr>
        <p:txBody>
          <a:bodyPr>
            <a:spAutoFit/>
          </a:bodyPr>
          <a:lstStyle/>
          <a:p>
            <a:r>
              <a:rPr lang="en-US" sz="2400" dirty="0">
                <a:solidFill>
                  <a:srgbClr val="FF0000"/>
                </a:solidFill>
              </a:rPr>
              <a:t>The lack of efficiency sufficient in the </a:t>
            </a:r>
          </a:p>
          <a:p>
            <a:r>
              <a:rPr lang="en-US" sz="2400" dirty="0">
                <a:solidFill>
                  <a:srgbClr val="FF0000"/>
                </a:solidFill>
              </a:rPr>
              <a:t>receiver or the teams.</a:t>
            </a:r>
          </a:p>
        </p:txBody>
      </p:sp>
      <p:sp>
        <p:nvSpPr>
          <p:cNvPr id="6" name="Rectangle 5"/>
          <p:cNvSpPr/>
          <p:nvPr/>
        </p:nvSpPr>
        <p:spPr>
          <a:xfrm>
            <a:off x="457200" y="4336307"/>
            <a:ext cx="4572000" cy="830997"/>
          </a:xfrm>
          <a:prstGeom prst="rect">
            <a:avLst/>
          </a:prstGeom>
        </p:spPr>
        <p:txBody>
          <a:bodyPr>
            <a:spAutoFit/>
          </a:bodyPr>
          <a:lstStyle/>
          <a:p>
            <a:r>
              <a:rPr lang="en-US" sz="2400" dirty="0">
                <a:solidFill>
                  <a:srgbClr val="FF0000"/>
                </a:solidFill>
              </a:rPr>
              <a:t>Damage in the receivers.</a:t>
            </a:r>
          </a:p>
          <a:p>
            <a:r>
              <a:rPr lang="en-US" sz="2400" dirty="0">
                <a:solidFill>
                  <a:srgbClr val="FF0000"/>
                </a:solidFill>
              </a:rPr>
              <a:t>-Increase in the cost</a:t>
            </a:r>
            <a:r>
              <a:rPr lang="en-US" sz="2400" dirty="0"/>
              <a:t>.</a:t>
            </a:r>
          </a:p>
        </p:txBody>
      </p:sp>
    </p:spTree>
    <p:extLst>
      <p:ext uri="{BB962C8B-B14F-4D97-AF65-F5344CB8AC3E}">
        <p14:creationId xmlns:p14="http://schemas.microsoft.com/office/powerpoint/2010/main" val="3038777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39</TotalTime>
  <Words>236</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Saving and Controlling Electricity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and Controlling Electricity</dc:title>
  <dc:creator>Abdo Maged</dc:creator>
  <cp:lastModifiedBy>Abdo Maged</cp:lastModifiedBy>
  <cp:revision>5</cp:revision>
  <dcterms:created xsi:type="dcterms:W3CDTF">2006-08-16T00:00:00Z</dcterms:created>
  <dcterms:modified xsi:type="dcterms:W3CDTF">2022-01-02T19:33:11Z</dcterms:modified>
</cp:coreProperties>
</file>