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6108-C096-4834-8621-85DC2B7989C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F476AA-451E-4D75-B720-68BBA302EB0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6108-C096-4834-8621-85DC2B7989C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6AA-451E-4D75-B720-68BBA302EB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6108-C096-4834-8621-85DC2B7989C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6AA-451E-4D75-B720-68BBA302EB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6108-C096-4834-8621-85DC2B7989C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6AA-451E-4D75-B720-68BBA302EB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6108-C096-4834-8621-85DC2B7989C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6AA-451E-4D75-B720-68BBA302EB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6108-C096-4834-8621-85DC2B7989C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6AA-451E-4D75-B720-68BBA302EB0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6108-C096-4834-8621-85DC2B7989C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6AA-451E-4D75-B720-68BBA302EB0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6108-C096-4834-8621-85DC2B7989C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6AA-451E-4D75-B720-68BBA302EB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6108-C096-4834-8621-85DC2B7989C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6AA-451E-4D75-B720-68BBA302EB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6108-C096-4834-8621-85DC2B7989C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6AA-451E-4D75-B720-68BBA302EB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6108-C096-4834-8621-85DC2B7989C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6AA-451E-4D75-B720-68BBA302EB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5B06108-C096-4834-8621-85DC2B7989C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CF476AA-451E-4D75-B720-68BBA302EB0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Saving and Controlling Electricity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GB" dirty="0" smtClean="0"/>
              <a:t>A system that </a:t>
            </a:r>
            <a:r>
              <a:rPr lang="en-US" dirty="0" smtClean="0"/>
              <a:t>helping citizens to conserves electricity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556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315200" cy="1154097"/>
          </a:xfrm>
        </p:spPr>
        <p:txBody>
          <a:bodyPr/>
          <a:lstStyle/>
          <a:p>
            <a:r>
              <a:rPr lang="en-US" dirty="0"/>
              <a:t>1-Project scope description: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00808"/>
            <a:ext cx="7315200" cy="3539527"/>
          </a:xfrm>
        </p:spPr>
        <p:txBody>
          <a:bodyPr/>
          <a:lstStyle/>
          <a:p>
            <a:r>
              <a:rPr lang="en-US" dirty="0"/>
              <a:t> It is an application you use to control the electric devices so that </a:t>
            </a:r>
          </a:p>
          <a:p>
            <a:r>
              <a:rPr lang="en-US" dirty="0"/>
              <a:t>you can turn on/off any device at home from anywhere. </a:t>
            </a:r>
          </a:p>
          <a:p>
            <a:r>
              <a:rPr lang="en-US" dirty="0"/>
              <a:t> The app also will show you all devices at home whatever it is turn </a:t>
            </a:r>
          </a:p>
          <a:p>
            <a:r>
              <a:rPr lang="en-US" dirty="0"/>
              <a:t>on/off. </a:t>
            </a:r>
          </a:p>
          <a:p>
            <a:r>
              <a:rPr lang="en-US" dirty="0"/>
              <a:t> You can pay the electricity bill with the app </a:t>
            </a:r>
          </a:p>
        </p:txBody>
      </p:sp>
    </p:spTree>
    <p:extLst>
      <p:ext uri="{BB962C8B-B14F-4D97-AF65-F5344CB8AC3E}">
        <p14:creationId xmlns:p14="http://schemas.microsoft.com/office/powerpoint/2010/main" val="243085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7315200" cy="1154097"/>
          </a:xfrm>
        </p:spPr>
        <p:txBody>
          <a:bodyPr/>
          <a:lstStyle/>
          <a:p>
            <a:r>
              <a:rPr lang="en-US" dirty="0"/>
              <a:t>2-Project acceptance criteria: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72816"/>
            <a:ext cx="7315200" cy="3539527"/>
          </a:xfrm>
        </p:spPr>
        <p:txBody>
          <a:bodyPr/>
          <a:lstStyle/>
          <a:p>
            <a:r>
              <a:rPr lang="en-US" dirty="0"/>
              <a:t> Paying the electricity bill. </a:t>
            </a:r>
          </a:p>
          <a:p>
            <a:r>
              <a:rPr lang="en-US" dirty="0"/>
              <a:t> Beautifully user interface. </a:t>
            </a:r>
          </a:p>
          <a:p>
            <a:r>
              <a:rPr lang="en-US" dirty="0"/>
              <a:t> Easy to use, faster and comfortable. </a:t>
            </a:r>
          </a:p>
        </p:txBody>
      </p:sp>
    </p:spTree>
    <p:extLst>
      <p:ext uri="{BB962C8B-B14F-4D97-AF65-F5344CB8AC3E}">
        <p14:creationId xmlns:p14="http://schemas.microsoft.com/office/powerpoint/2010/main" val="727361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315200" cy="1154097"/>
          </a:xfrm>
        </p:spPr>
        <p:txBody>
          <a:bodyPr/>
          <a:lstStyle/>
          <a:p>
            <a:r>
              <a:rPr lang="en-US" dirty="0"/>
              <a:t>3-Project deliverables: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28800"/>
            <a:ext cx="7315200" cy="3539527"/>
          </a:xfrm>
        </p:spPr>
        <p:txBody>
          <a:bodyPr/>
          <a:lstStyle/>
          <a:p>
            <a:r>
              <a:rPr lang="en-US" dirty="0"/>
              <a:t> Project plan, reports, documents and resources which return to </a:t>
            </a:r>
          </a:p>
          <a:p>
            <a:r>
              <a:rPr lang="en-US" dirty="0"/>
              <a:t>the company. </a:t>
            </a:r>
          </a:p>
          <a:p>
            <a:r>
              <a:rPr lang="en-US" dirty="0"/>
              <a:t> Saving money, electricity and time. </a:t>
            </a:r>
          </a:p>
          <a:p>
            <a:r>
              <a:rPr lang="en-US" dirty="0"/>
              <a:t>4-Project execution: </a:t>
            </a:r>
          </a:p>
          <a:p>
            <a:r>
              <a:rPr lang="en-US" dirty="0"/>
              <a:t> One of customers’ requirements that the app show him the </a:t>
            </a:r>
          </a:p>
          <a:p>
            <a:r>
              <a:rPr lang="en-US" dirty="0"/>
              <a:t>average of using electricity every month, but the sponsor and </a:t>
            </a:r>
          </a:p>
          <a:p>
            <a:r>
              <a:rPr lang="en-US" dirty="0"/>
              <a:t>manager refuse this request as it need a lot of time and cost. </a:t>
            </a:r>
          </a:p>
        </p:txBody>
      </p:sp>
    </p:spTree>
    <p:extLst>
      <p:ext uri="{BB962C8B-B14F-4D97-AF65-F5344CB8AC3E}">
        <p14:creationId xmlns:p14="http://schemas.microsoft.com/office/powerpoint/2010/main" val="2008597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/>
              <a:t>5-Project constraints: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72816"/>
            <a:ext cx="7315200" cy="3539527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 Rules of company and policies. </a:t>
            </a:r>
          </a:p>
          <a:p>
            <a:pPr marL="45720" indent="0">
              <a:buNone/>
            </a:pPr>
            <a:r>
              <a:rPr lang="en-US" dirty="0"/>
              <a:t> Budget. </a:t>
            </a:r>
          </a:p>
          <a:p>
            <a:pPr marL="45720" indent="0">
              <a:buNone/>
            </a:pPr>
            <a:r>
              <a:rPr lang="en-US" dirty="0"/>
              <a:t> Time of submit.</a:t>
            </a:r>
          </a:p>
        </p:txBody>
      </p:sp>
    </p:spTree>
    <p:extLst>
      <p:ext uri="{BB962C8B-B14F-4D97-AF65-F5344CB8AC3E}">
        <p14:creationId xmlns:p14="http://schemas.microsoft.com/office/powerpoint/2010/main" val="2077639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315200" cy="1154097"/>
          </a:xfrm>
        </p:spPr>
        <p:txBody>
          <a:bodyPr/>
          <a:lstStyle/>
          <a:p>
            <a:r>
              <a:rPr lang="en-US" dirty="0"/>
              <a:t>6-Project assumptions: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420888"/>
            <a:ext cx="7315200" cy="3539527"/>
          </a:xfrm>
        </p:spPr>
        <p:txBody>
          <a:bodyPr/>
          <a:lstStyle/>
          <a:p>
            <a:r>
              <a:rPr lang="en-US" dirty="0"/>
              <a:t> This application can run only on The IOS and Android </a:t>
            </a:r>
          </a:p>
          <a:p>
            <a:r>
              <a:rPr lang="en-US" dirty="0"/>
              <a:t>operating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543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315200" cy="1154097"/>
          </a:xfrm>
        </p:spPr>
        <p:txBody>
          <a:bodyPr/>
          <a:lstStyle/>
          <a:p>
            <a:r>
              <a:rPr lang="en-US" dirty="0"/>
              <a:t>WBS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19636"/>
            <a:ext cx="8064896" cy="5005708"/>
          </a:xfrm>
        </p:spPr>
      </p:pic>
    </p:spTree>
    <p:extLst>
      <p:ext uri="{BB962C8B-B14F-4D97-AF65-F5344CB8AC3E}">
        <p14:creationId xmlns:p14="http://schemas.microsoft.com/office/powerpoint/2010/main" val="2288719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420888"/>
            <a:ext cx="7315200" cy="1154097"/>
          </a:xfrm>
        </p:spPr>
        <p:txBody>
          <a:bodyPr>
            <a:normAutofit/>
          </a:bodyPr>
          <a:lstStyle/>
          <a:p>
            <a:r>
              <a:rPr lang="en-US" sz="6000" dirty="0"/>
              <a:t>Dictionary of WBS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263641"/>
            <a:ext cx="7315200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22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620688"/>
            <a:ext cx="7315200" cy="115409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1.1 Starting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44824"/>
            <a:ext cx="8709990" cy="3600400"/>
          </a:xfrm>
        </p:spPr>
      </p:pic>
    </p:spTree>
    <p:extLst>
      <p:ext uri="{BB962C8B-B14F-4D97-AF65-F5344CB8AC3E}">
        <p14:creationId xmlns:p14="http://schemas.microsoft.com/office/powerpoint/2010/main" val="1613856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484784"/>
            <a:ext cx="73152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20688"/>
            <a:ext cx="7834064" cy="5472608"/>
          </a:xfrm>
        </p:spPr>
      </p:pic>
    </p:spTree>
    <p:extLst>
      <p:ext uri="{BB962C8B-B14F-4D97-AF65-F5344CB8AC3E}">
        <p14:creationId xmlns:p14="http://schemas.microsoft.com/office/powerpoint/2010/main" val="2185919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48680"/>
            <a:ext cx="7690048" cy="5544616"/>
          </a:xfrm>
        </p:spPr>
      </p:pic>
    </p:spTree>
    <p:extLst>
      <p:ext uri="{BB962C8B-B14F-4D97-AF65-F5344CB8AC3E}">
        <p14:creationId xmlns:p14="http://schemas.microsoft.com/office/powerpoint/2010/main" val="99163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7543800" cy="914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chemeClr val="tx1"/>
                </a:solidFill>
              </a:rPr>
              <a:t>Project Charter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988840"/>
            <a:ext cx="7560840" cy="43204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Project name: Saving and Controlling Electricity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Project </a:t>
            </a:r>
            <a:r>
              <a:rPr lang="en-US" sz="2800" dirty="0"/>
              <a:t>sponsor: Ministry of electricity and </a:t>
            </a:r>
            <a:r>
              <a:rPr lang="en-US" sz="2800" dirty="0" smtClean="0"/>
              <a:t>energy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Project </a:t>
            </a:r>
            <a:r>
              <a:rPr lang="en-US" sz="2800" dirty="0"/>
              <a:t>manager: </a:t>
            </a:r>
            <a:r>
              <a:rPr lang="en-US" sz="2800" dirty="0" err="1"/>
              <a:t>Eng</a:t>
            </a:r>
            <a:r>
              <a:rPr lang="en-US" sz="2800" dirty="0"/>
              <a:t>/  Mohammed Salah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 Purpose </a:t>
            </a:r>
            <a:r>
              <a:rPr lang="en-US" sz="2800" dirty="0"/>
              <a:t>of the project: helping citizens to conserves electricity.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25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620688"/>
            <a:ext cx="7920880" cy="5760640"/>
          </a:xfrm>
        </p:spPr>
      </p:pic>
    </p:spTree>
    <p:extLst>
      <p:ext uri="{BB962C8B-B14F-4D97-AF65-F5344CB8AC3E}">
        <p14:creationId xmlns:p14="http://schemas.microsoft.com/office/powerpoint/2010/main" val="1945463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315200" cy="115409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1.2 Hardware and Software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2132856"/>
            <a:ext cx="7315200" cy="3816424"/>
          </a:xfrm>
        </p:spPr>
      </p:pic>
    </p:spTree>
    <p:extLst>
      <p:ext uri="{BB962C8B-B14F-4D97-AF65-F5344CB8AC3E}">
        <p14:creationId xmlns:p14="http://schemas.microsoft.com/office/powerpoint/2010/main" val="3225718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24744"/>
            <a:ext cx="7315200" cy="4968551"/>
          </a:xfrm>
        </p:spPr>
      </p:pic>
    </p:spTree>
    <p:extLst>
      <p:ext uri="{BB962C8B-B14F-4D97-AF65-F5344CB8AC3E}">
        <p14:creationId xmlns:p14="http://schemas.microsoft.com/office/powerpoint/2010/main" val="831061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40768"/>
            <a:ext cx="7315200" cy="4824536"/>
          </a:xfrm>
        </p:spPr>
      </p:pic>
    </p:spTree>
    <p:extLst>
      <p:ext uri="{BB962C8B-B14F-4D97-AF65-F5344CB8AC3E}">
        <p14:creationId xmlns:p14="http://schemas.microsoft.com/office/powerpoint/2010/main" val="249293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1.3 Finishing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20888"/>
            <a:ext cx="7315200" cy="3425816"/>
          </a:xfrm>
        </p:spPr>
      </p:pic>
    </p:spTree>
    <p:extLst>
      <p:ext uri="{BB962C8B-B14F-4D97-AF65-F5344CB8AC3E}">
        <p14:creationId xmlns:p14="http://schemas.microsoft.com/office/powerpoint/2010/main" val="187441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08720"/>
            <a:ext cx="7315200" cy="5112568"/>
          </a:xfrm>
        </p:spPr>
      </p:pic>
    </p:spTree>
    <p:extLst>
      <p:ext uri="{BB962C8B-B14F-4D97-AF65-F5344CB8AC3E}">
        <p14:creationId xmlns:p14="http://schemas.microsoft.com/office/powerpoint/2010/main" val="1552394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52736"/>
            <a:ext cx="7315200" cy="5400600"/>
          </a:xfrm>
        </p:spPr>
      </p:pic>
    </p:spTree>
    <p:extLst>
      <p:ext uri="{BB962C8B-B14F-4D97-AF65-F5344CB8AC3E}">
        <p14:creationId xmlns:p14="http://schemas.microsoft.com/office/powerpoint/2010/main" val="2128139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7992888" cy="5111973"/>
          </a:xfrm>
        </p:spPr>
      </p:pic>
    </p:spTree>
    <p:extLst>
      <p:ext uri="{BB962C8B-B14F-4D97-AF65-F5344CB8AC3E}">
        <p14:creationId xmlns:p14="http://schemas.microsoft.com/office/powerpoint/2010/main" val="1592743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315200" cy="1154097"/>
          </a:xfrm>
        </p:spPr>
        <p:txBody>
          <a:bodyPr/>
          <a:lstStyle/>
          <a:p>
            <a:r>
              <a:rPr lang="en-US" dirty="0"/>
              <a:t>Network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3"/>
            <a:ext cx="7704856" cy="4968552"/>
          </a:xfrm>
        </p:spPr>
      </p:pic>
    </p:spTree>
    <p:extLst>
      <p:ext uri="{BB962C8B-B14F-4D97-AF65-F5344CB8AC3E}">
        <p14:creationId xmlns:p14="http://schemas.microsoft.com/office/powerpoint/2010/main" val="1277216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608" y="2564904"/>
            <a:ext cx="7315200" cy="1154097"/>
          </a:xfrm>
        </p:spPr>
        <p:txBody>
          <a:bodyPr>
            <a:normAutofit/>
          </a:bodyPr>
          <a:lstStyle/>
          <a:p>
            <a:r>
              <a:rPr lang="en-US" sz="5400" dirty="0" err="1"/>
              <a:t>Resourse</a:t>
            </a:r>
            <a:r>
              <a:rPr lang="en-US" sz="5400" dirty="0"/>
              <a:t> Constrained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6263641"/>
            <a:ext cx="7315200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6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6912768" cy="6480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  <a:effectLst/>
              </a:rPr>
              <a:t>Business </a:t>
            </a:r>
            <a:r>
              <a:rPr lang="en-US" dirty="0" smtClean="0">
                <a:solidFill>
                  <a:srgbClr val="FFFFFF"/>
                </a:solidFill>
                <a:effectLst/>
              </a:rPr>
              <a:t>case: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980728"/>
            <a:ext cx="8964488" cy="604867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application in used to bring money by saving electricity and control </a:t>
            </a:r>
          </a:p>
          <a:p>
            <a:r>
              <a:rPr lang="en-US" dirty="0"/>
              <a:t>electricity-power and function through Egypt. </a:t>
            </a:r>
          </a:p>
          <a:p>
            <a:r>
              <a:rPr lang="en-US" dirty="0"/>
              <a:t>If you keep devices plugged in and running when they're not in use the result </a:t>
            </a:r>
          </a:p>
          <a:p>
            <a:r>
              <a:rPr lang="en-US" dirty="0"/>
              <a:t>is an increase in electrical use and, consequently, a bump in the amount of </a:t>
            </a:r>
          </a:p>
          <a:p>
            <a:r>
              <a:rPr lang="en-US" dirty="0"/>
              <a:t>greenhouse gases that enter the atmosphere. Leaving your laptop plugged in </a:t>
            </a:r>
          </a:p>
          <a:p>
            <a:r>
              <a:rPr lang="en-US" dirty="0"/>
              <a:t>all the time will use nearly 300 kilowatt hours (kWh) of electricity each year </a:t>
            </a:r>
          </a:p>
          <a:p>
            <a:r>
              <a:rPr lang="en-US" dirty="0"/>
              <a:t>and a desktop computer left to idle will use more than 600 kW of electricity </a:t>
            </a:r>
          </a:p>
          <a:p>
            <a:r>
              <a:rPr lang="en-US" dirty="0"/>
              <a:t>annually. </a:t>
            </a:r>
          </a:p>
          <a:p>
            <a:r>
              <a:rPr lang="en-US" dirty="0"/>
              <a:t>Even leaving your fully charged cellphone attached to its charger can waste </a:t>
            </a:r>
          </a:p>
          <a:p>
            <a:r>
              <a:rPr lang="en-US" dirty="0"/>
              <a:t>almost 20 kWh a year it led to raise the cost of electricity bill and affect in your </a:t>
            </a:r>
          </a:p>
          <a:p>
            <a:r>
              <a:rPr lang="en-US" dirty="0"/>
              <a:t>salary. </a:t>
            </a:r>
          </a:p>
          <a:p>
            <a:r>
              <a:rPr lang="en-US" dirty="0"/>
              <a:t>Conserving energy is not just about saving on your electricity costs. The </a:t>
            </a:r>
          </a:p>
          <a:p>
            <a:r>
              <a:rPr lang="en-US" dirty="0"/>
              <a:t>Organization for Economic Co-operation and Development warns that given </a:t>
            </a:r>
          </a:p>
          <a:p>
            <a:r>
              <a:rPr lang="en-US" dirty="0"/>
              <a:t>the current trends, energy-related emissions will increase by 70 percent by </a:t>
            </a:r>
          </a:p>
          <a:p>
            <a:r>
              <a:rPr lang="en-US" dirty="0"/>
              <a:t>2050. This can accelerate the negative consequences of climate change </a:t>
            </a:r>
          </a:p>
          <a:p>
            <a:r>
              <a:rPr lang="en-US" dirty="0"/>
              <a:t>including higher temperatures and a rise in the frequency of extreme weather </a:t>
            </a:r>
          </a:p>
          <a:p>
            <a:r>
              <a:rPr lang="en-US" dirty="0"/>
              <a:t>events for this the ministry of electricity decided to make a mobile phone app </a:t>
            </a:r>
          </a:p>
          <a:p>
            <a:r>
              <a:rPr lang="en-US" dirty="0"/>
              <a:t>that enable you to control of your home electricity from any place. </a:t>
            </a:r>
          </a:p>
          <a:p>
            <a:r>
              <a:rPr lang="en-US" dirty="0"/>
              <a:t>The app will be attached with the all devices at your home and about </a:t>
            </a:r>
          </a:p>
          <a:p>
            <a:r>
              <a:rPr lang="en-US" dirty="0"/>
              <a:t>if you can turn on/off any devices you want from any place even if </a:t>
            </a:r>
          </a:p>
          <a:p>
            <a:r>
              <a:rPr lang="en-US" dirty="0"/>
              <a:t>you are out of home, the app also will see your which devices are </a:t>
            </a:r>
          </a:p>
          <a:p>
            <a:r>
              <a:rPr lang="en-US" dirty="0"/>
              <a:t>turned on and which turned off.</a:t>
            </a:r>
          </a:p>
        </p:txBody>
      </p:sp>
    </p:spTree>
    <p:extLst>
      <p:ext uri="{BB962C8B-B14F-4D97-AF65-F5344CB8AC3E}">
        <p14:creationId xmlns:p14="http://schemas.microsoft.com/office/powerpoint/2010/main" val="3428811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188640"/>
            <a:ext cx="8449862" cy="6336704"/>
          </a:xfrm>
        </p:spPr>
      </p:pic>
    </p:spTree>
    <p:extLst>
      <p:ext uri="{BB962C8B-B14F-4D97-AF65-F5344CB8AC3E}">
        <p14:creationId xmlns:p14="http://schemas.microsoft.com/office/powerpoint/2010/main" val="2883991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26" y="764704"/>
            <a:ext cx="8528538" cy="5544021"/>
          </a:xfrm>
        </p:spPr>
      </p:pic>
    </p:spTree>
    <p:extLst>
      <p:ext uri="{BB962C8B-B14F-4D97-AF65-F5344CB8AC3E}">
        <p14:creationId xmlns:p14="http://schemas.microsoft.com/office/powerpoint/2010/main" val="945007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852936"/>
            <a:ext cx="7315200" cy="1442129"/>
          </a:xfrm>
        </p:spPr>
        <p:txBody>
          <a:bodyPr>
            <a:normAutofit/>
          </a:bodyPr>
          <a:lstStyle/>
          <a:p>
            <a:r>
              <a:rPr lang="en-US" sz="6000" dirty="0"/>
              <a:t>Budget Baseline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237312"/>
            <a:ext cx="7315200" cy="72048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53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8064896" cy="5819099"/>
          </a:xfrm>
        </p:spPr>
      </p:pic>
    </p:spTree>
    <p:extLst>
      <p:ext uri="{BB962C8B-B14F-4D97-AF65-F5344CB8AC3E}">
        <p14:creationId xmlns:p14="http://schemas.microsoft.com/office/powerpoint/2010/main" val="2600594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76672"/>
            <a:ext cx="7488832" cy="5832053"/>
          </a:xfrm>
        </p:spPr>
      </p:pic>
    </p:spTree>
    <p:extLst>
      <p:ext uri="{BB962C8B-B14F-4D97-AF65-F5344CB8AC3E}">
        <p14:creationId xmlns:p14="http://schemas.microsoft.com/office/powerpoint/2010/main" val="911101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2924944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GB" sz="9600" b="1" dirty="0">
                <a:latin typeface="Calibri" panose="020F0502020204030204" pitchFamily="34" charset="0"/>
                <a:ea typeface="Calibri" panose="020F0502020204030204" pitchFamily="34" charset="0"/>
              </a:rPr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263641"/>
            <a:ext cx="7315200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95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402016" cy="121402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Negative risks:-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916832"/>
            <a:ext cx="7315200" cy="35395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a-Interruption of the Internet.</a:t>
            </a:r>
          </a:p>
          <a:p>
            <a:r>
              <a:rPr lang="en-US" dirty="0"/>
              <a:t>b-hackers.</a:t>
            </a:r>
          </a:p>
          <a:p>
            <a:r>
              <a:rPr lang="en-US" dirty="0"/>
              <a:t>c-One of our employee leave the company.</a:t>
            </a:r>
          </a:p>
          <a:p>
            <a:r>
              <a:rPr lang="en-US" dirty="0"/>
              <a:t>d-Another competitive company make the </a:t>
            </a:r>
          </a:p>
          <a:p>
            <a:r>
              <a:rPr lang="en-US" dirty="0"/>
              <a:t>same technology with better quality </a:t>
            </a:r>
            <a:r>
              <a:rPr lang="en-US" dirty="0" smtClean="0"/>
              <a:t>than us.</a:t>
            </a:r>
            <a:endParaRPr lang="en-US" dirty="0"/>
          </a:p>
          <a:p>
            <a:r>
              <a:rPr lang="en-US" dirty="0"/>
              <a:t>-Damage in the receivers.</a:t>
            </a:r>
          </a:p>
          <a:p>
            <a:r>
              <a:rPr lang="en-US" dirty="0"/>
              <a:t>-Increase in the cost.</a:t>
            </a:r>
          </a:p>
          <a:p>
            <a:r>
              <a:rPr lang="en-US" dirty="0"/>
              <a:t>-The lack of efficiency sufficient in the </a:t>
            </a:r>
          </a:p>
          <a:p>
            <a:r>
              <a:rPr lang="en-US" dirty="0"/>
              <a:t>receiver or the teams.</a:t>
            </a:r>
          </a:p>
          <a:p>
            <a:r>
              <a:rPr lang="en-US" dirty="0"/>
              <a:t>-Not to satisfy the users of product.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50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315200" cy="1154097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Positive risk:-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132857"/>
            <a:ext cx="6480720" cy="2592288"/>
          </a:xfrm>
        </p:spPr>
        <p:txBody>
          <a:bodyPr/>
          <a:lstStyle/>
          <a:p>
            <a:r>
              <a:rPr lang="en-US" dirty="0"/>
              <a:t>-There is only our company in the market.</a:t>
            </a:r>
          </a:p>
          <a:p>
            <a:r>
              <a:rPr lang="en-US" dirty="0"/>
              <a:t>-Make a change in company that may </a:t>
            </a:r>
          </a:p>
          <a:p>
            <a:r>
              <a:rPr lang="en-US" dirty="0"/>
              <a:t>improve our technology.</a:t>
            </a:r>
          </a:p>
          <a:p>
            <a:r>
              <a:rPr lang="en-US" dirty="0"/>
              <a:t>-This application work The IOS and </a:t>
            </a:r>
          </a:p>
          <a:p>
            <a:r>
              <a:rPr lang="en-US" dirty="0"/>
              <a:t>Android and windows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26239109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EG" dirty="0"/>
              <a:t>عبدالرحمن صالح الدين سعد محمود بندارى </a:t>
            </a:r>
          </a:p>
          <a:p>
            <a:r>
              <a:rPr lang="ar-EG" dirty="0"/>
              <a:t>عبدهللا عبدالعال محمد مدني </a:t>
            </a:r>
          </a:p>
          <a:p>
            <a:r>
              <a:rPr lang="ar-EG" dirty="0"/>
              <a:t>عبدهللا عبدالصبور علي محمد </a:t>
            </a:r>
          </a:p>
          <a:p>
            <a:r>
              <a:rPr lang="ar-EG" dirty="0"/>
              <a:t>عبدالرحمن عبدالماجد يوسف نوح </a:t>
            </a:r>
          </a:p>
          <a:p>
            <a:r>
              <a:rPr lang="ar-EG" dirty="0"/>
              <a:t>عبدالرحمن فتحي ابوزيد عبدالسالم </a:t>
            </a:r>
          </a:p>
          <a:p>
            <a:r>
              <a:rPr lang="ar-EG" dirty="0"/>
              <a:t>احمد عرابي مبارك </a:t>
            </a:r>
            <a:r>
              <a:rPr lang="ar-EG" dirty="0" smtClean="0"/>
              <a:t>عراب</a:t>
            </a:r>
            <a:r>
              <a:rPr lang="ar-EG" dirty="0"/>
              <a:t>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8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332656"/>
            <a:ext cx="6048672" cy="866065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Project scope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628800"/>
            <a:ext cx="8352928" cy="4896544"/>
          </a:xfrm>
        </p:spPr>
        <p:txBody>
          <a:bodyPr>
            <a:normAutofit/>
          </a:bodyPr>
          <a:lstStyle/>
          <a:p>
            <a:r>
              <a:rPr lang="en-US" dirty="0"/>
              <a:t>1- The application will show the user the status of all devices (On or Off). </a:t>
            </a:r>
          </a:p>
          <a:p>
            <a:r>
              <a:rPr lang="en-US" dirty="0"/>
              <a:t>2- It show the user with the most electricity consuming devices and </a:t>
            </a:r>
          </a:p>
          <a:p>
            <a:r>
              <a:rPr lang="en-US" dirty="0"/>
              <a:t>suggests to turn it off. </a:t>
            </a:r>
          </a:p>
          <a:p>
            <a:r>
              <a:rPr lang="en-US" dirty="0"/>
              <a:t>3- It sends a notification to the user if there are a device still turned on of </a:t>
            </a:r>
          </a:p>
          <a:p>
            <a:r>
              <a:rPr lang="en-US" dirty="0"/>
              <a:t>along time (like chargers), and the user can allow access to turn it off </a:t>
            </a:r>
          </a:p>
          <a:p>
            <a:r>
              <a:rPr lang="en-US" dirty="0"/>
              <a:t>automatically. </a:t>
            </a:r>
          </a:p>
          <a:p>
            <a:r>
              <a:rPr lang="en-US" dirty="0"/>
              <a:t>4- It provide the user with a report (daily, weakly, or monthly) of the </a:t>
            </a:r>
          </a:p>
          <a:p>
            <a:r>
              <a:rPr lang="en-US" dirty="0"/>
              <a:t>Consumption of each device to help him to reduce the total </a:t>
            </a:r>
          </a:p>
          <a:p>
            <a:r>
              <a:rPr lang="en-US" dirty="0"/>
              <a:t>consumption. </a:t>
            </a:r>
          </a:p>
          <a:p>
            <a:r>
              <a:rPr lang="en-US" dirty="0"/>
              <a:t>5- The application also allows the user to pay electricity bills with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4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315200" cy="1154097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Key</a:t>
            </a:r>
            <a:r>
              <a:rPr lang="en-US" spc="-10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deliverables</a:t>
            </a:r>
            <a:r>
              <a:rPr lang="en-US" spc="-5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of the project: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136904" cy="3744416"/>
          </a:xfrm>
        </p:spPr>
        <p:txBody>
          <a:bodyPr>
            <a:normAutofit/>
          </a:bodyPr>
          <a:lstStyle/>
          <a:p>
            <a:r>
              <a:rPr lang="en-US" dirty="0"/>
              <a:t>The application allows the user to control in turn on and turn off of </a:t>
            </a:r>
          </a:p>
          <a:p>
            <a:r>
              <a:rPr lang="en-US" dirty="0"/>
              <a:t>remote devices and the consumption of each device of electricity. </a:t>
            </a:r>
          </a:p>
          <a:p>
            <a:r>
              <a:rPr lang="en-US" dirty="0"/>
              <a:t>And you can put a limit time to turn off all devices, by this way you can </a:t>
            </a:r>
          </a:p>
          <a:p>
            <a:r>
              <a:rPr lang="en-US" dirty="0"/>
              <a:t>assure that all devices will turn off after this time. </a:t>
            </a:r>
          </a:p>
          <a:p>
            <a:r>
              <a:rPr lang="en-US" dirty="0"/>
              <a:t>Project </a:t>
            </a:r>
          </a:p>
          <a:p>
            <a:r>
              <a:rPr lang="en-US" dirty="0"/>
              <a:t>milestones </a:t>
            </a:r>
          </a:p>
          <a:p>
            <a:r>
              <a:rPr lang="en-US" dirty="0"/>
              <a:t>(Time line of </a:t>
            </a:r>
          </a:p>
          <a:p>
            <a:r>
              <a:rPr lang="en-US" dirty="0"/>
              <a:t>project</a:t>
            </a:r>
          </a:p>
          <a:p>
            <a:r>
              <a:rPr lang="en-US" dirty="0"/>
              <a:t>- In the first two weeks, the team of electrical </a:t>
            </a:r>
            <a:r>
              <a:rPr lang="en-US" dirty="0" err="1"/>
              <a:t>engi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3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Project</a:t>
            </a:r>
            <a:r>
              <a:rPr lang="en-US" spc="-5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milestones</a:t>
            </a:r>
            <a:r>
              <a:rPr lang="en-US" spc="-15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(Timeline of</a:t>
            </a:r>
            <a:r>
              <a:rPr lang="en-US" spc="-5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project):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682" y="1798789"/>
            <a:ext cx="7315200" cy="3539527"/>
          </a:xfrm>
        </p:spPr>
        <p:txBody>
          <a:bodyPr/>
          <a:lstStyle/>
          <a:p>
            <a:r>
              <a:rPr lang="en-US" dirty="0"/>
              <a:t>- In the first two weeks, the team of electrical engineers will collect </a:t>
            </a:r>
          </a:p>
          <a:p>
            <a:r>
              <a:rPr lang="en-US" dirty="0"/>
              <a:t>information on remote control and consumption of electrical devices. </a:t>
            </a:r>
          </a:p>
          <a:p>
            <a:r>
              <a:rPr lang="en-US" dirty="0"/>
              <a:t>- For month, engineers will make remote receivers. </a:t>
            </a:r>
          </a:p>
          <a:p>
            <a:r>
              <a:rPr lang="en-US" dirty="0"/>
              <a:t>- For Two weeks, a team of programmers will make the mobile </a:t>
            </a:r>
          </a:p>
          <a:p>
            <a:r>
              <a:rPr lang="en-US" dirty="0"/>
              <a:t>application. </a:t>
            </a:r>
          </a:p>
          <a:p>
            <a:r>
              <a:rPr lang="en-US" dirty="0"/>
              <a:t>- The project is being tested for a week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0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315200" cy="1154097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Project</a:t>
            </a:r>
            <a:r>
              <a:rPr lang="en-US" spc="5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resources: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80920" cy="4392488"/>
          </a:xfrm>
        </p:spPr>
        <p:txBody>
          <a:bodyPr>
            <a:normAutofit/>
          </a:bodyPr>
          <a:lstStyle/>
          <a:p>
            <a:r>
              <a:rPr lang="en-US" dirty="0"/>
              <a:t>1- A team of electrical engineering. </a:t>
            </a:r>
          </a:p>
          <a:p>
            <a:r>
              <a:rPr lang="en-US" dirty="0"/>
              <a:t>2- A team of programing. </a:t>
            </a:r>
          </a:p>
          <a:p>
            <a:r>
              <a:rPr lang="en-US" dirty="0"/>
              <a:t>3- Device of receiver </a:t>
            </a:r>
          </a:p>
          <a:p>
            <a:r>
              <a:rPr lang="en-US" dirty="0"/>
              <a:t>Budget: </a:t>
            </a:r>
            <a:r>
              <a:rPr lang="en-US" dirty="0" smtClean="0"/>
              <a:t>414</a:t>
            </a:r>
            <a:r>
              <a:rPr lang="en-US" dirty="0" smtClean="0"/>
              <a:t>,000</a:t>
            </a:r>
            <a:r>
              <a:rPr lang="en-US" dirty="0"/>
              <a:t>$. </a:t>
            </a:r>
          </a:p>
          <a:p>
            <a:r>
              <a:rPr lang="en-US" dirty="0"/>
              <a:t>Staff:</a:t>
            </a:r>
          </a:p>
          <a:p>
            <a:r>
              <a:rPr lang="en-US" dirty="0"/>
              <a:t>- A team of electrical engineers. </a:t>
            </a:r>
          </a:p>
          <a:p>
            <a:r>
              <a:rPr lang="en-US" dirty="0"/>
              <a:t>- A team of programmers. </a:t>
            </a:r>
          </a:p>
          <a:p>
            <a:r>
              <a:rPr lang="en-US" dirty="0"/>
              <a:t>Vendor: Marketing companies, and internet markets (like Amazon, </a:t>
            </a:r>
          </a:p>
          <a:p>
            <a:r>
              <a:rPr lang="en-US" dirty="0"/>
              <a:t>and Google play) </a:t>
            </a:r>
          </a:p>
        </p:txBody>
      </p:sp>
    </p:spTree>
    <p:extLst>
      <p:ext uri="{BB962C8B-B14F-4D97-AF65-F5344CB8AC3E}">
        <p14:creationId xmlns:p14="http://schemas.microsoft.com/office/powerpoint/2010/main" val="145962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7315200" cy="1154097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060848"/>
            <a:ext cx="6897960" cy="1379247"/>
          </a:xfrm>
        </p:spPr>
        <p:txBody>
          <a:bodyPr/>
          <a:lstStyle/>
          <a:p>
            <a:r>
              <a:rPr lang="en-US" dirty="0" smtClean="0"/>
              <a:t>414</a:t>
            </a:r>
            <a:r>
              <a:rPr lang="en-US" dirty="0" smtClean="0"/>
              <a:t>,000 </a:t>
            </a:r>
            <a:r>
              <a:rPr lang="en-US" dirty="0"/>
              <a:t>$ (includes servers, project licenses, developers, designers, </a:t>
            </a:r>
          </a:p>
          <a:p>
            <a:r>
              <a:rPr lang="en-US" dirty="0"/>
              <a:t>training)</a:t>
            </a:r>
          </a:p>
        </p:txBody>
      </p:sp>
    </p:spTree>
    <p:extLst>
      <p:ext uri="{BB962C8B-B14F-4D97-AF65-F5344CB8AC3E}">
        <p14:creationId xmlns:p14="http://schemas.microsoft.com/office/powerpoint/2010/main" val="3752528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636912"/>
            <a:ext cx="5328592" cy="1584176"/>
          </a:xfrm>
        </p:spPr>
        <p:txBody>
          <a:bodyPr/>
          <a:lstStyle/>
          <a:p>
            <a:r>
              <a:rPr lang="en-US" sz="7200" b="1" dirty="0">
                <a:solidFill>
                  <a:prstClr val="black"/>
                </a:solidFill>
                <a:latin typeface="Calibri Light" panose="020F0302020204030204"/>
              </a:rPr>
              <a:t>Project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6479624"/>
            <a:ext cx="7344816" cy="45719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409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69</TotalTime>
  <Words>975</Words>
  <Application>Microsoft Office PowerPoint</Application>
  <PresentationFormat>On-screen Show (4:3)</PresentationFormat>
  <Paragraphs>130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Perspective</vt:lpstr>
      <vt:lpstr>Saving and Controlling Electricity</vt:lpstr>
      <vt:lpstr>Project Charter  </vt:lpstr>
      <vt:lpstr>Business case:</vt:lpstr>
      <vt:lpstr>Project scope</vt:lpstr>
      <vt:lpstr>Key deliverables of the project:</vt:lpstr>
      <vt:lpstr>Project milestones (Timeline of project):</vt:lpstr>
      <vt:lpstr>Project resources:</vt:lpstr>
      <vt:lpstr>Budget</vt:lpstr>
      <vt:lpstr>Project scope</vt:lpstr>
      <vt:lpstr>1-Project scope description: </vt:lpstr>
      <vt:lpstr>2-Project acceptance criteria: </vt:lpstr>
      <vt:lpstr>3-Project deliverables: </vt:lpstr>
      <vt:lpstr>5-Project constraints: </vt:lpstr>
      <vt:lpstr>6-Project assumptions: </vt:lpstr>
      <vt:lpstr>WBS</vt:lpstr>
      <vt:lpstr>Dictionary of WBS</vt:lpstr>
      <vt:lpstr>1.1 Starting</vt:lpstr>
      <vt:lpstr>PowerPoint Presentation</vt:lpstr>
      <vt:lpstr>PowerPoint Presentation</vt:lpstr>
      <vt:lpstr>PowerPoint Presentation</vt:lpstr>
      <vt:lpstr>1.2 Hardware and Software</vt:lpstr>
      <vt:lpstr>PowerPoint Presentation</vt:lpstr>
      <vt:lpstr>PowerPoint Presentation</vt:lpstr>
      <vt:lpstr>1.3 Finishing </vt:lpstr>
      <vt:lpstr>PowerPoint Presentation</vt:lpstr>
      <vt:lpstr>PowerPoint Presentation</vt:lpstr>
      <vt:lpstr>PowerPoint Presentation</vt:lpstr>
      <vt:lpstr>Network</vt:lpstr>
      <vt:lpstr>Resourse Constrained</vt:lpstr>
      <vt:lpstr>PowerPoint Presentation</vt:lpstr>
      <vt:lpstr>PowerPoint Presentation</vt:lpstr>
      <vt:lpstr>Budget Baseline</vt:lpstr>
      <vt:lpstr>PowerPoint Presentation</vt:lpstr>
      <vt:lpstr>PowerPoint Presentation</vt:lpstr>
      <vt:lpstr>Risks</vt:lpstr>
      <vt:lpstr>Negative risks:-</vt:lpstr>
      <vt:lpstr>Positive risk:-</vt:lpstr>
      <vt:lpstr>Team members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Saving and Controlling Electricity</dc:title>
  <dc:creator>ahmed orabi</dc:creator>
  <cp:lastModifiedBy>Abdo Maged</cp:lastModifiedBy>
  <cp:revision>7</cp:revision>
  <dcterms:created xsi:type="dcterms:W3CDTF">2022-01-02T19:18:29Z</dcterms:created>
  <dcterms:modified xsi:type="dcterms:W3CDTF">2022-01-03T07:26:43Z</dcterms:modified>
</cp:coreProperties>
</file>