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0" autoAdjust="0"/>
    <p:restoredTop sz="94660"/>
  </p:normalViewPr>
  <p:slideViewPr>
    <p:cSldViewPr snapToGrid="0">
      <p:cViewPr varScale="1">
        <p:scale>
          <a:sx n="89" d="100"/>
          <a:sy n="89" d="100"/>
        </p:scale>
        <p:origin x="5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B9F0-C48E-4CA9-B1A3-2DA5137EF6C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1FBC-7954-44C7-B608-312CFEE23FC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4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B9F0-C48E-4CA9-B1A3-2DA5137EF6C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1FBC-7954-44C7-B608-312CFEE2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6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B9F0-C48E-4CA9-B1A3-2DA5137EF6C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1FBC-7954-44C7-B608-312CFEE2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38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B9F0-C48E-4CA9-B1A3-2DA5137EF6C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1FBC-7954-44C7-B608-312CFEE23FC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1531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B9F0-C48E-4CA9-B1A3-2DA5137EF6C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1FBC-7954-44C7-B608-312CFEE2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B9F0-C48E-4CA9-B1A3-2DA5137EF6C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1FBC-7954-44C7-B608-312CFEE23F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7791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B9F0-C48E-4CA9-B1A3-2DA5137EF6C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1FBC-7954-44C7-B608-312CFEE2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96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B9F0-C48E-4CA9-B1A3-2DA5137EF6C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1FBC-7954-44C7-B608-312CFEE2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13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B9F0-C48E-4CA9-B1A3-2DA5137EF6C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1FBC-7954-44C7-B608-312CFEE2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5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B9F0-C48E-4CA9-B1A3-2DA5137EF6C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1FBC-7954-44C7-B608-312CFEE2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1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B9F0-C48E-4CA9-B1A3-2DA5137EF6C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1FBC-7954-44C7-B608-312CFEE2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5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B9F0-C48E-4CA9-B1A3-2DA5137EF6C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1FBC-7954-44C7-B608-312CFEE2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9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B9F0-C48E-4CA9-B1A3-2DA5137EF6C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1FBC-7954-44C7-B608-312CFEE2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B9F0-C48E-4CA9-B1A3-2DA5137EF6C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1FBC-7954-44C7-B608-312CFEE2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7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B9F0-C48E-4CA9-B1A3-2DA5137EF6C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1FBC-7954-44C7-B608-312CFEE2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5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B9F0-C48E-4CA9-B1A3-2DA5137EF6C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1FBC-7954-44C7-B608-312CFEE2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1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B9F0-C48E-4CA9-B1A3-2DA5137EF6C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1FBC-7954-44C7-B608-312CFEE2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685B9F0-C48E-4CA9-B1A3-2DA5137EF6C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CD81FBC-7954-44C7-B608-312CFEE2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68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Glove for Deaf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Abdallah Mahmoud </a:t>
            </a:r>
            <a:r>
              <a:rPr lang="en-US" dirty="0" smtClean="0">
                <a:solidFill>
                  <a:schemeClr val="tx1"/>
                </a:solidFill>
              </a:rPr>
              <a:t>Saad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Youssef Tamer </a:t>
            </a:r>
            <a:r>
              <a:rPr lang="en-US" dirty="0" err="1" smtClean="0">
                <a:solidFill>
                  <a:schemeClr val="tx1"/>
                </a:solidFill>
              </a:rPr>
              <a:t>Tobala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637771"/>
            <a:ext cx="4632017" cy="441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70809"/>
            <a:ext cx="8534400" cy="1507067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Usage Of Project: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77876"/>
            <a:ext cx="8534400" cy="4579281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Sign language is the primary way used to communicate to deaf people.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Uses different medium like hands, face, or eyes rather than vocals.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Sign language uses hand gestures and movements instead of spoken words.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Glove will be used to translate sign language for people unfamiliar with the language.</a:t>
            </a:r>
            <a:endParaRPr lang="en-US" sz="2400" dirty="0" smtClean="0">
              <a:solidFill>
                <a:schemeClr val="bg1"/>
              </a:solidFill>
              <a:effectLst/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2659744"/>
            <a:ext cx="4486542" cy="1507067"/>
          </a:xfrm>
        </p:spPr>
        <p:txBody>
          <a:bodyPr/>
          <a:lstStyle/>
          <a:p>
            <a:r>
              <a:rPr lang="en-US" dirty="0" smtClean="0"/>
              <a:t>Methodology: Flowchart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82" y="215238"/>
            <a:ext cx="5795681" cy="6396081"/>
          </a:xfrm>
        </p:spPr>
      </p:pic>
    </p:spTree>
    <p:extLst>
      <p:ext uri="{BB962C8B-B14F-4D97-AF65-F5344CB8AC3E}">
        <p14:creationId xmlns:p14="http://schemas.microsoft.com/office/powerpoint/2010/main" val="91148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10" y="163160"/>
            <a:ext cx="8534400" cy="1507067"/>
          </a:xfrm>
        </p:spPr>
        <p:txBody>
          <a:bodyPr/>
          <a:lstStyle/>
          <a:p>
            <a:r>
              <a:rPr lang="en-US" dirty="0" smtClean="0"/>
              <a:t>Methodology: 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41" y="2507524"/>
            <a:ext cx="10215423" cy="3094672"/>
          </a:xfrm>
        </p:spPr>
      </p:pic>
    </p:spTree>
    <p:extLst>
      <p:ext uri="{BB962C8B-B14F-4D97-AF65-F5344CB8AC3E}">
        <p14:creationId xmlns:p14="http://schemas.microsoft.com/office/powerpoint/2010/main" val="13589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50884"/>
            <a:ext cx="5887504" cy="1507067"/>
          </a:xfrm>
        </p:spPr>
        <p:txBody>
          <a:bodyPr/>
          <a:lstStyle/>
          <a:p>
            <a:r>
              <a:rPr lang="en-US" dirty="0" smtClean="0"/>
              <a:t>Methodology: Connection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667" y="361059"/>
            <a:ext cx="6126393" cy="6126393"/>
          </a:xfrm>
        </p:spPr>
      </p:pic>
    </p:spTree>
    <p:extLst>
      <p:ext uri="{BB962C8B-B14F-4D97-AF65-F5344CB8AC3E}">
        <p14:creationId xmlns:p14="http://schemas.microsoft.com/office/powerpoint/2010/main" val="213242086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79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Glove for Deaf</vt:lpstr>
      <vt:lpstr>Usage Of Project:</vt:lpstr>
      <vt:lpstr>Methodology: Flowchart</vt:lpstr>
      <vt:lpstr>Methodology: Block Diagram</vt:lpstr>
      <vt:lpstr>Methodology: Connection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2024-02-18T19:20:13Z</dcterms:created>
  <dcterms:modified xsi:type="dcterms:W3CDTF">2024-02-23T17:54:31Z</dcterms:modified>
</cp:coreProperties>
</file>