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8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343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1733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680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87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933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69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809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39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63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762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232-2CCD-4081-BEEC-E479AE1F741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EC92-612E-42CB-886C-71F28BCCB1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868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1157953" y="1179736"/>
            <a:ext cx="10767702" cy="4195502"/>
          </a:xfrm>
          <a:prstGeom prst="rightArrow">
            <a:avLst>
              <a:gd name="adj1" fmla="val 54528"/>
              <a:gd name="adj2" fmla="val 50000"/>
            </a:avLst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50848" y="2859432"/>
            <a:ext cx="5477853" cy="836109"/>
          </a:xfrm>
        </p:spPr>
        <p:txBody>
          <a:bodyPr>
            <a:noAutofit/>
          </a:bodyPr>
          <a:lstStyle/>
          <a:p>
            <a:r>
              <a:rPr lang="en-US" sz="8800" b="1" dirty="0"/>
              <a:t>Pharmacy system   </a:t>
            </a:r>
            <a:endParaRPr lang="ar-EG" sz="8800" b="1" dirty="0"/>
          </a:p>
        </p:txBody>
      </p:sp>
      <p:sp>
        <p:nvSpPr>
          <p:cNvPr id="14" name="Title 11"/>
          <p:cNvSpPr txBox="1">
            <a:spLocks/>
          </p:cNvSpPr>
          <p:nvPr/>
        </p:nvSpPr>
        <p:spPr>
          <a:xfrm>
            <a:off x="3187581" y="230188"/>
            <a:ext cx="788420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01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9698" y="504203"/>
            <a:ext cx="10143857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latin typeface="Andalus" panose="02020603050405020304" pitchFamily="18" charset="-78"/>
                <a:cs typeface="Andalus" panose="02020603050405020304" pitchFamily="18" charset="-78"/>
              </a:rPr>
              <a:t>Team Members</a:t>
            </a:r>
          </a:p>
          <a:p>
            <a:pPr algn="ctr"/>
            <a:r>
              <a:rPr lang="en-US" sz="4000" dirty="0" err="1">
                <a:latin typeface="Andalus" panose="02020603050405020304" pitchFamily="18" charset="-78"/>
                <a:cs typeface="Andalus" panose="02020603050405020304" pitchFamily="18" charset="-78"/>
              </a:rPr>
              <a:t>AbdelRahman</a:t>
            </a:r>
            <a:r>
              <a:rPr lang="en-US" sz="4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000" dirty="0" err="1">
                <a:latin typeface="Andalus" panose="02020603050405020304" pitchFamily="18" charset="-78"/>
                <a:cs typeface="Andalus" panose="02020603050405020304" pitchFamily="18" charset="-78"/>
              </a:rPr>
              <a:t>Abbass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3600" dirty="0"/>
              <a:t> 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AbdelRahman</a:t>
            </a: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Mohamed</a:t>
            </a:r>
          </a:p>
          <a:p>
            <a:pPr algn="l"/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Ehab</a:t>
            </a: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Ashraf</a:t>
            </a:r>
          </a:p>
          <a:p>
            <a:pPr algn="l"/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Aya</a:t>
            </a: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abdelNaby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l"/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Ayat</a:t>
            </a: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Ashraf</a:t>
            </a:r>
          </a:p>
          <a:p>
            <a:pPr algn="l"/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</a:t>
            </a:r>
            <a:r>
              <a:rPr lang="en-US" sz="3600" dirty="0" err="1">
                <a:latin typeface="Andalus" panose="02020603050405020304" pitchFamily="18" charset="-78"/>
                <a:cs typeface="Andalus" panose="02020603050405020304" pitchFamily="18" charset="-78"/>
              </a:rPr>
              <a:t>Ayat</a:t>
            </a: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Adel</a:t>
            </a:r>
            <a:r>
              <a:rPr lang="ar-EG" sz="3600" dirty="0">
                <a:latin typeface="Andalus" panose="02020603050405020304" pitchFamily="18" charset="-78"/>
                <a:cs typeface="Andalus" panose="02020603050405020304" pitchFamily="18" charset="-78"/>
              </a:rPr>
              <a:t>   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4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0" y="2213613"/>
            <a:ext cx="12192000" cy="304205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This Application Is designed to provide admin to control his system and edit the medicines’ and agent’ data 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9779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" t="8422" b="-8422"/>
          <a:stretch/>
        </p:blipFill>
        <p:spPr>
          <a:xfrm>
            <a:off x="2615280" y="1358782"/>
            <a:ext cx="6961440" cy="4261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75420" y="1204279"/>
            <a:ext cx="141433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Write the </a:t>
            </a:r>
          </a:p>
          <a:p>
            <a:pPr algn="l"/>
            <a:r>
              <a:rPr lang="en-US" dirty="0"/>
              <a:t>  user name</a:t>
            </a:r>
            <a:endParaRPr lang="ar-EG" dirty="0"/>
          </a:p>
        </p:txBody>
      </p:sp>
      <p:sp>
        <p:nvSpPr>
          <p:cNvPr id="8" name="Right Arrow 7"/>
          <p:cNvSpPr/>
          <p:nvPr/>
        </p:nvSpPr>
        <p:spPr>
          <a:xfrm rot="20215313" flipV="1">
            <a:off x="9299739" y="2257746"/>
            <a:ext cx="1717705" cy="141358"/>
          </a:xfrm>
          <a:prstGeom prst="rightArrow">
            <a:avLst>
              <a:gd name="adj1" fmla="val 50000"/>
              <a:gd name="adj2" fmla="val 59309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10630969" y="3452571"/>
            <a:ext cx="1358781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Write the  </a:t>
            </a:r>
          </a:p>
          <a:p>
            <a:pPr algn="l"/>
            <a:r>
              <a:rPr lang="en-US" dirty="0"/>
              <a:t>  password</a:t>
            </a:r>
          </a:p>
        </p:txBody>
      </p:sp>
      <p:sp>
        <p:nvSpPr>
          <p:cNvPr id="10" name="Right Arrow 9"/>
          <p:cNvSpPr/>
          <p:nvPr/>
        </p:nvSpPr>
        <p:spPr>
          <a:xfrm rot="536520">
            <a:off x="9357072" y="3452571"/>
            <a:ext cx="1221965" cy="1524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TextBox 10"/>
          <p:cNvSpPr txBox="1"/>
          <p:nvPr/>
        </p:nvSpPr>
        <p:spPr>
          <a:xfrm>
            <a:off x="7093009" y="5665862"/>
            <a:ext cx="11024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To log in</a:t>
            </a:r>
            <a:endParaRPr lang="ar-EG" b="1" dirty="0"/>
          </a:p>
        </p:txBody>
      </p:sp>
      <p:sp>
        <p:nvSpPr>
          <p:cNvPr id="12" name="Right Arrow 11"/>
          <p:cNvSpPr/>
          <p:nvPr/>
        </p:nvSpPr>
        <p:spPr>
          <a:xfrm rot="7023629">
            <a:off x="7362643" y="4991634"/>
            <a:ext cx="1273689" cy="1472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213644" y="152120"/>
            <a:ext cx="2691925" cy="6939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Log in Frame</a:t>
            </a:r>
            <a:endParaRPr lang="ar-EG" sz="3600" b="1" dirty="0"/>
          </a:p>
        </p:txBody>
      </p:sp>
    </p:spTree>
    <p:extLst>
      <p:ext uri="{BB962C8B-B14F-4D97-AF65-F5344CB8AC3E}">
        <p14:creationId xmlns:p14="http://schemas.microsoft.com/office/powerpoint/2010/main" val="21027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2187722" y="1025496"/>
            <a:ext cx="9101272" cy="486255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0733" y="137794"/>
            <a:ext cx="9144000" cy="1101346"/>
          </a:xfrm>
        </p:spPr>
        <p:txBody>
          <a:bodyPr>
            <a:normAutofit/>
          </a:bodyPr>
          <a:lstStyle/>
          <a:p>
            <a:r>
              <a:rPr lang="en-US" sz="4000" b="1" dirty="0"/>
              <a:t>The Main Frame </a:t>
            </a:r>
            <a:endParaRPr lang="ar-EG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4741" y="865635"/>
            <a:ext cx="1378720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2000" dirty="0"/>
              <a:t>     </a:t>
            </a:r>
            <a:r>
              <a:rPr lang="en-US" dirty="0"/>
              <a:t>Open         Product list </a:t>
            </a:r>
          </a:p>
          <a:p>
            <a:pPr algn="l"/>
            <a:r>
              <a:rPr lang="en-US" dirty="0"/>
              <a:t>    Frame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128187" y="2594100"/>
            <a:ext cx="1734796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  Open Receipt</a:t>
            </a:r>
          </a:p>
          <a:p>
            <a:pPr algn="l"/>
            <a:r>
              <a:rPr lang="en-US" dirty="0"/>
              <a:t>        Frame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128187" y="3989152"/>
            <a:ext cx="1363054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Open Agent </a:t>
            </a:r>
          </a:p>
          <a:p>
            <a:pPr algn="l"/>
            <a:r>
              <a:rPr lang="en-US" dirty="0"/>
              <a:t>    Frame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184268" y="5384204"/>
            <a:ext cx="1103476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Enter to</a:t>
            </a:r>
          </a:p>
          <a:p>
            <a:pPr algn="l"/>
            <a:r>
              <a:rPr lang="en-US" dirty="0"/>
              <a:t>    log out</a:t>
            </a:r>
            <a:endParaRPr lang="ar-EG" dirty="0"/>
          </a:p>
        </p:txBody>
      </p:sp>
      <p:sp>
        <p:nvSpPr>
          <p:cNvPr id="10" name="Right Arrow 9"/>
          <p:cNvSpPr/>
          <p:nvPr/>
        </p:nvSpPr>
        <p:spPr>
          <a:xfrm rot="1702292">
            <a:off x="1666969" y="1855090"/>
            <a:ext cx="557248" cy="1731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ight Arrow 10"/>
          <p:cNvSpPr/>
          <p:nvPr/>
        </p:nvSpPr>
        <p:spPr>
          <a:xfrm rot="913871">
            <a:off x="1862983" y="2745145"/>
            <a:ext cx="380203" cy="1794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ight Arrow 11"/>
          <p:cNvSpPr/>
          <p:nvPr/>
        </p:nvSpPr>
        <p:spPr>
          <a:xfrm rot="20282713">
            <a:off x="1485887" y="3940608"/>
            <a:ext cx="791056" cy="1483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ight Arrow 12"/>
          <p:cNvSpPr/>
          <p:nvPr/>
        </p:nvSpPr>
        <p:spPr>
          <a:xfrm rot="18867479">
            <a:off x="1097026" y="5137978"/>
            <a:ext cx="1349958" cy="1765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56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/>
          <a:stretch/>
        </p:blipFill>
        <p:spPr>
          <a:xfrm>
            <a:off x="840086" y="1430596"/>
            <a:ext cx="8447137" cy="440963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41950" y="166628"/>
            <a:ext cx="5751320" cy="824684"/>
          </a:xfrm>
        </p:spPr>
        <p:txBody>
          <a:bodyPr>
            <a:normAutofit/>
          </a:bodyPr>
          <a:lstStyle/>
          <a:p>
            <a:r>
              <a:rPr lang="en-US" sz="3600" b="1" dirty="0"/>
              <a:t>Product List Frame </a:t>
            </a:r>
            <a:endParaRPr lang="ar-EG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5731" y="1880075"/>
            <a:ext cx="6426437" cy="2495372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6" name="Right Arrow 5"/>
          <p:cNvSpPr/>
          <p:nvPr/>
        </p:nvSpPr>
        <p:spPr>
          <a:xfrm rot="20122685">
            <a:off x="8671255" y="1997241"/>
            <a:ext cx="1169946" cy="1623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9810237" y="1146711"/>
            <a:ext cx="1914593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 properties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2381043" y="4443814"/>
            <a:ext cx="6426437" cy="51461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9808700" y="4315626"/>
            <a:ext cx="1839218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The Operation </a:t>
            </a:r>
          </a:p>
          <a:p>
            <a:pPr algn="l"/>
            <a:r>
              <a:rPr lang="en-US" dirty="0"/>
              <a:t>       on data </a:t>
            </a:r>
            <a:endParaRPr lang="ar-EG" dirty="0"/>
          </a:p>
        </p:txBody>
      </p:sp>
      <p:sp>
        <p:nvSpPr>
          <p:cNvPr id="10" name="Right Arrow 9"/>
          <p:cNvSpPr/>
          <p:nvPr/>
        </p:nvSpPr>
        <p:spPr>
          <a:xfrm>
            <a:off x="8736207" y="4613762"/>
            <a:ext cx="1054924" cy="17471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ight Arrow 10"/>
          <p:cNvSpPr/>
          <p:nvPr/>
        </p:nvSpPr>
        <p:spPr>
          <a:xfrm>
            <a:off x="9287223" y="5588950"/>
            <a:ext cx="686505" cy="16237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10041308" y="5265784"/>
            <a:ext cx="1230595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Product data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42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918958" y="1312903"/>
            <a:ext cx="9096713" cy="494606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78441" y="53958"/>
            <a:ext cx="6315342" cy="612614"/>
          </a:xfrm>
        </p:spPr>
        <p:txBody>
          <a:bodyPr>
            <a:normAutofit/>
          </a:bodyPr>
          <a:lstStyle/>
          <a:p>
            <a:r>
              <a:rPr lang="en-US" sz="3600" b="1" dirty="0"/>
              <a:t>The Receipt Frame </a:t>
            </a:r>
            <a:endParaRPr lang="ar-EG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35484" y="598204"/>
            <a:ext cx="12615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To search</a:t>
            </a:r>
          </a:p>
          <a:p>
            <a:pPr algn="l"/>
            <a:r>
              <a:rPr lang="en-US" dirty="0"/>
              <a:t> a products </a:t>
            </a:r>
            <a:endParaRPr lang="ar-EG" dirty="0"/>
          </a:p>
        </p:txBody>
      </p:sp>
      <p:sp>
        <p:nvSpPr>
          <p:cNvPr id="8" name="Right Arrow 7"/>
          <p:cNvSpPr/>
          <p:nvPr/>
        </p:nvSpPr>
        <p:spPr>
          <a:xfrm rot="19794138">
            <a:off x="6096358" y="1501632"/>
            <a:ext cx="1354010" cy="17480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10331866" y="4324172"/>
            <a:ext cx="1632247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The Products</a:t>
            </a:r>
          </a:p>
          <a:p>
            <a:pPr algn="l"/>
            <a:r>
              <a:rPr lang="en-US" dirty="0"/>
              <a:t>     Receipt </a:t>
            </a:r>
            <a:endParaRPr lang="ar-EG" dirty="0"/>
          </a:p>
        </p:txBody>
      </p:sp>
      <p:sp>
        <p:nvSpPr>
          <p:cNvPr id="10" name="Right Arrow 9"/>
          <p:cNvSpPr/>
          <p:nvPr/>
        </p:nvSpPr>
        <p:spPr>
          <a:xfrm rot="21037218">
            <a:off x="8879678" y="4764277"/>
            <a:ext cx="1448512" cy="16394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TextBox 10"/>
          <p:cNvSpPr txBox="1"/>
          <p:nvPr/>
        </p:nvSpPr>
        <p:spPr>
          <a:xfrm>
            <a:off x="6143806" y="6397952"/>
            <a:ext cx="2127902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To Print the Receipt</a:t>
            </a:r>
            <a:endParaRPr lang="ar-EG" dirty="0"/>
          </a:p>
        </p:txBody>
      </p:sp>
      <p:sp>
        <p:nvSpPr>
          <p:cNvPr id="12" name="Right Arrow 11"/>
          <p:cNvSpPr/>
          <p:nvPr/>
        </p:nvSpPr>
        <p:spPr>
          <a:xfrm rot="2040464">
            <a:off x="6528868" y="6173601"/>
            <a:ext cx="488990" cy="17072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114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"/>
          <a:stretch/>
        </p:blipFill>
        <p:spPr>
          <a:xfrm>
            <a:off x="348952" y="1403872"/>
            <a:ext cx="9521440" cy="516734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26535" y="85895"/>
            <a:ext cx="8863499" cy="1655762"/>
          </a:xfrm>
        </p:spPr>
        <p:txBody>
          <a:bodyPr>
            <a:noAutofit/>
          </a:bodyPr>
          <a:lstStyle/>
          <a:p>
            <a:r>
              <a:rPr lang="en-US" sz="3600" b="1" dirty="0"/>
              <a:t>The Agent Frame </a:t>
            </a:r>
            <a:endParaRPr lang="ar-EG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40200" y="3943884"/>
            <a:ext cx="7161377" cy="41206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6" name="Right Arrow 5"/>
          <p:cNvSpPr/>
          <p:nvPr/>
        </p:nvSpPr>
        <p:spPr>
          <a:xfrm>
            <a:off x="9648957" y="3987545"/>
            <a:ext cx="442871" cy="16237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TextBox 6"/>
          <p:cNvSpPr txBox="1"/>
          <p:nvPr/>
        </p:nvSpPr>
        <p:spPr>
          <a:xfrm>
            <a:off x="10121070" y="3770927"/>
            <a:ext cx="1514028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Operation on </a:t>
            </a:r>
          </a:p>
          <a:p>
            <a:pPr algn="l"/>
            <a:r>
              <a:rPr lang="en-US" dirty="0"/>
              <a:t>  Agent data</a:t>
            </a:r>
            <a:endParaRPr lang="ar-EG" dirty="0"/>
          </a:p>
        </p:txBody>
      </p:sp>
      <p:sp>
        <p:nvSpPr>
          <p:cNvPr id="8" name="Right Arrow 7"/>
          <p:cNvSpPr/>
          <p:nvPr/>
        </p:nvSpPr>
        <p:spPr>
          <a:xfrm>
            <a:off x="9870392" y="5947872"/>
            <a:ext cx="400143" cy="188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10298038" y="5857210"/>
            <a:ext cx="1291127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Agent data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8092869" y="333683"/>
            <a:ext cx="1392964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To Enter Agent to this</a:t>
            </a:r>
          </a:p>
          <a:p>
            <a:pPr algn="l"/>
            <a:r>
              <a:rPr lang="en-US" dirty="0"/>
              <a:t>      Frame</a:t>
            </a:r>
            <a:endParaRPr lang="ar-EG" dirty="0"/>
          </a:p>
        </p:txBody>
      </p:sp>
      <p:sp>
        <p:nvSpPr>
          <p:cNvPr id="11" name="Right Arrow 10"/>
          <p:cNvSpPr/>
          <p:nvPr/>
        </p:nvSpPr>
        <p:spPr>
          <a:xfrm rot="19651651">
            <a:off x="7068217" y="1116872"/>
            <a:ext cx="1110955" cy="19171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1948441" y="1591831"/>
            <a:ext cx="7819402" cy="220222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15" name="Right Arrow 14"/>
          <p:cNvSpPr/>
          <p:nvPr/>
        </p:nvSpPr>
        <p:spPr>
          <a:xfrm>
            <a:off x="9804875" y="2276076"/>
            <a:ext cx="465660" cy="1982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TextBox 15"/>
          <p:cNvSpPr txBox="1"/>
          <p:nvPr/>
        </p:nvSpPr>
        <p:spPr>
          <a:xfrm>
            <a:off x="10270535" y="1998079"/>
            <a:ext cx="1511267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pPr algn="l"/>
            <a:r>
              <a:rPr lang="en-US" dirty="0"/>
              <a:t>       Agent </a:t>
            </a:r>
          </a:p>
          <a:p>
            <a:pPr algn="l"/>
            <a:r>
              <a:rPr lang="en-US" dirty="0"/>
              <a:t>     properties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332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2085174" y="1273323"/>
            <a:ext cx="8058685" cy="4042161"/>
          </a:xfrm>
          <a:prstGeom prst="rightArrow">
            <a:avLst/>
          </a:prstGeom>
          <a:gradFill flip="none" rotWithShape="1">
            <a:gsLst>
              <a:gs pos="17000">
                <a:schemeClr val="accent3">
                  <a:lumMod val="110000"/>
                  <a:satMod val="105000"/>
                  <a:tint val="67000"/>
                </a:schemeClr>
              </a:gs>
              <a:gs pos="23000">
                <a:schemeClr val="accent3">
                  <a:lumMod val="105000"/>
                  <a:satMod val="103000"/>
                  <a:tint val="73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dirty="0"/>
              <a:t>Thank you    </a:t>
            </a:r>
            <a:endParaRPr lang="ar-EG" sz="7200" dirty="0"/>
          </a:p>
        </p:txBody>
      </p:sp>
    </p:spTree>
    <p:extLst>
      <p:ext uri="{BB962C8B-B14F-4D97-AF65-F5344CB8AC3E}">
        <p14:creationId xmlns:p14="http://schemas.microsoft.com/office/powerpoint/2010/main" val="98617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Office Theme</vt:lpstr>
      <vt:lpstr>Pharmacy system   </vt:lpstr>
      <vt:lpstr>PowerPoint Presentation</vt:lpstr>
      <vt:lpstr>This Application Is designed to provide admin to control his system and edit the medicines’ and agent’ data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عباس محمد عباس محمود</dc:creator>
  <cp:lastModifiedBy>عبدالرحمن محمد احمد احمد</cp:lastModifiedBy>
  <cp:revision>32</cp:revision>
  <dcterms:created xsi:type="dcterms:W3CDTF">2022-01-02T12:29:45Z</dcterms:created>
  <dcterms:modified xsi:type="dcterms:W3CDTF">2022-01-03T20:45:47Z</dcterms:modified>
</cp:coreProperties>
</file>