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f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2BA266-21A3-8E16-6F1A-DEA707B65FB6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1120437" y="-58962"/>
            <a:ext cx="1071563" cy="1066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F00B92-A558-B8C0-DC9D-8F9507095279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0"/>
            <a:ext cx="1327872" cy="132787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408A-4EC8-E25C-2F77-F343F3EAF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84BD6-CAC8-85FA-CDED-8145C94CC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8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CF5-D840-AB97-20BF-F32267C0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8BB51-CD1E-878E-E1EF-CCADEA1C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4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AD05-1507-8F1B-1497-BE8C4322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2DD8-B770-91BD-A297-59E0D464AD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D29A5-B150-7A7B-421D-CC41E58A5F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8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05F9-9755-8FE2-FC55-AD76418D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252FC-3F1E-6A46-0860-5A4E8B1D4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78713-15D0-F73F-8C73-88819ACD42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FBFFF-9534-2A20-64D7-804133638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12F6A-C2DA-BB9E-FE04-05CCF8F9506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AC7C-B15D-D4F2-C289-9F45E430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1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94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A23C-C7F6-F912-2DF6-AF7F26CB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63E4F-F3D5-6A13-E65F-367735C63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923D3-A77A-C41F-2FA9-EAA42931B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0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E7FB-D90F-AD8E-E64C-8A9C50A0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1CDD1-A517-C690-7E3C-9A3E0E17AE3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E6818-39CB-211C-F40E-F966731DF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CD7B-6862-7811-3D9A-2E2ABC72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C0415-0C19-7310-85BD-A3945F44C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F1268-6661-B61E-7A1C-3700B00025F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5DB1F-D9BC-6A0C-C10F-1D3B32B43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F2B495-8A53-3662-55E7-85F9B13C9454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E3225-D808-D082-8C75-B7FB1CFBE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42D9A2-D952-19BA-2DC1-C416D191B178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897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ghr4 itc</dc:creator>
  <cp:lastModifiedBy>ghr4 itc</cp:lastModifiedBy>
  <cp:revision>1</cp:revision>
  <dcterms:created xsi:type="dcterms:W3CDTF">2024-10-18T09:26:46Z</dcterms:created>
  <dcterms:modified xsi:type="dcterms:W3CDTF">2024-10-18T09:30:15Z</dcterms:modified>
</cp:coreProperties>
</file>