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6F9DB-4C05-42C2-9E0A-61A4F25F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460D14B-2948-4CBF-B8DF-0E28F62C0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5F79F-30A0-461F-B109-25D9184F995D}" type="datetimeFigureOut">
              <a:rPr lang="fr-CM" smtClean="0"/>
              <a:t>05/10/2025</a:t>
            </a:fld>
            <a:endParaRPr lang="fr-CM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FF37DA-4E82-49E7-B406-EED6AB01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M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D41AFE9-6018-4494-A7F2-D31E870E1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2476-A7D6-4364-9A95-E2F287DAF689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1533660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F63E86D-BCCB-4DFE-A556-096D7B2C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M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A5503E-1723-4ACB-8A05-0ABDFF9C0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M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CD25DC-0310-43A1-9E15-54FC8B4FC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5F79F-30A0-461F-B109-25D9184F995D}" type="datetimeFigureOut">
              <a:rPr lang="fr-CM" smtClean="0"/>
              <a:t>05/10/2025</a:t>
            </a:fld>
            <a:endParaRPr lang="fr-CM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B9C254-B08A-4E1A-BCA1-FDD75EACBD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M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9C0154-C086-47EF-99D3-CCC5F0565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476-A7D6-4364-9A95-E2F287DAF689}" type="slidenum">
              <a:rPr lang="fr-CM" smtClean="0"/>
              <a:t>‹N°›</a:t>
            </a:fld>
            <a:endParaRPr lang="fr-CM"/>
          </a:p>
        </p:txBody>
      </p:sp>
    </p:spTree>
    <p:extLst>
      <p:ext uri="{BB962C8B-B14F-4D97-AF65-F5344CB8AC3E}">
        <p14:creationId xmlns:p14="http://schemas.microsoft.com/office/powerpoint/2010/main" val="383390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382859FD-2337-4F09-9EFC-256D0A87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FarmNavigator </a:t>
            </a:r>
            <a:endParaRPr lang="fr-CM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5A75F2E-0D30-4A57-AC2E-C702898923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D69961E6-F354-4E32-968A-0FEBA2A9A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THE PROBLEM : Agriculture needs data made simple and actionable</a:t>
            </a:r>
            <a:endParaRPr lang="fr-CM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23F508D-A4F2-4751-83C0-43EF9C4297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2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54B3A54B-D597-4ED0-8DE8-6BEBF0E37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OUR SOLUTION</a:t>
            </a:r>
            <a:endParaRPr lang="fr-CM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B5535AE-1FBE-4D6D-930F-3A84E111DC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5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03F544C1-046A-48F6-B147-FB58B035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Product OVERVIEW : a fun and educational way to understand sustainable farming </a:t>
            </a:r>
            <a:endParaRPr lang="fr-CM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2532632-15A6-40C9-B1DA-A0C8C349BBD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9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918D6825-6EEB-44FA-9BE1-449A3AA2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MARKET &amp; IMPACT</a:t>
            </a:r>
            <a:endParaRPr lang="fr-CM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236218C-7E47-4642-8AE1-A4FDA81BCC7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38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A93DDA32-6012-43BA-869F-90E931086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Validation &amp; Progress</a:t>
            </a:r>
            <a:endParaRPr lang="fr-CM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BE967B9-695C-4BA7-BAA0-7DE65E3722E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8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5DCC0F93-D44B-48AF-83FA-026E4D14F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Team &amp; vision</a:t>
            </a:r>
            <a:endParaRPr lang="fr-CM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57DE364-3087-4BFC-8EB5-A5F6691BBC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9781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Grand écran</PresentationFormat>
  <Paragraphs>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FarmNavigator </vt:lpstr>
      <vt:lpstr>THE PROBLEM : Agriculture needs data made simple and actionable</vt:lpstr>
      <vt:lpstr>OUR SOLUTION</vt:lpstr>
      <vt:lpstr>Product OVERVIEW : a fun and educational way to understand sustainable farming </vt:lpstr>
      <vt:lpstr>MARKET &amp; IMPACT</vt:lpstr>
      <vt:lpstr>Validation &amp; Progress</vt:lpstr>
      <vt:lpstr>Team &amp;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FarmNavigator </dc:title>
  <dc:creator>Abdourahim</dc:creator>
  <cp:lastModifiedBy>Abdourahim</cp:lastModifiedBy>
  <cp:revision>1</cp:revision>
  <dcterms:created xsi:type="dcterms:W3CDTF">2025-10-05T20:34:40Z</dcterms:created>
  <dcterms:modified xsi:type="dcterms:W3CDTF">2025-10-05T20:34:40Z</dcterms:modified>
</cp:coreProperties>
</file>