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8FDF9-2A01-4011-A790-FA641B6F8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FarmNavigator </a:t>
            </a:r>
            <a:endParaRPr lang="fr-CM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A7C140-17C2-48D2-A0D3-9801EEE87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/>
              <a:t>LEARN TO GROW SUSTAINABLY WITH NASA DATA</a:t>
            </a:r>
          </a:p>
          <a:p>
            <a:pPr algn="ctr"/>
            <a:r>
              <a:rPr lang="fr-FR" dirty="0"/>
              <a:t>TEAM </a:t>
            </a:r>
            <a:r>
              <a:rPr lang="fr-FR"/>
              <a:t>: GAIATECH</a:t>
            </a:r>
            <a:endParaRPr lang="fr-FR" dirty="0"/>
          </a:p>
          <a:p>
            <a:pPr algn="ctr"/>
            <a:r>
              <a:rPr lang="fr-FR" dirty="0"/>
              <a:t>CHALLENGE : NASA FARM NAVIGATORS</a:t>
            </a: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192982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F049C5E-DF84-4CFC-90BB-DC91B561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PROBLEM : Agriculture </a:t>
            </a:r>
            <a:r>
              <a:rPr lang="fr-FR" dirty="0" err="1"/>
              <a:t>needs</a:t>
            </a:r>
            <a:r>
              <a:rPr lang="fr-FR" dirty="0"/>
              <a:t> data made simple and </a:t>
            </a:r>
            <a:r>
              <a:rPr lang="fr-FR" dirty="0" err="1"/>
              <a:t>actionable</a:t>
            </a:r>
            <a:endParaRPr lang="fr-CM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9A5F33E-C333-4A8E-ADCC-096D3242C4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FARMERS AND STUDENTS STRUGGLE TO:</a:t>
            </a:r>
          </a:p>
          <a:p>
            <a:pPr marL="457200" indent="-457200">
              <a:buFont typeface="+mj-lt"/>
              <a:buAutoNum type="arabicPeriod"/>
            </a:pPr>
            <a:r>
              <a:rPr lang="fr-CM" dirty="0"/>
              <a:t>Use satellite data in real </a:t>
            </a:r>
            <a:r>
              <a:rPr lang="fr-CM" dirty="0" err="1"/>
              <a:t>farming</a:t>
            </a:r>
            <a:endParaRPr lang="fr-CM" dirty="0"/>
          </a:p>
          <a:p>
            <a:pPr marL="457200" indent="-457200">
              <a:buFont typeface="+mj-lt"/>
              <a:buAutoNum type="arabicPeriod"/>
            </a:pPr>
            <a:r>
              <a:rPr lang="fr-CM" dirty="0"/>
              <a:t>Manage water, </a:t>
            </a:r>
            <a:r>
              <a:rPr lang="fr-CM" dirty="0" err="1"/>
              <a:t>soil</a:t>
            </a:r>
            <a:r>
              <a:rPr lang="fr-CM" dirty="0"/>
              <a:t>, and </a:t>
            </a:r>
            <a:r>
              <a:rPr lang="fr-CM" dirty="0" err="1"/>
              <a:t>weather</a:t>
            </a:r>
            <a:r>
              <a:rPr lang="fr-CM" dirty="0"/>
              <a:t> challenges</a:t>
            </a:r>
          </a:p>
          <a:p>
            <a:pPr marL="457200" indent="-457200">
              <a:buFont typeface="+mj-lt"/>
              <a:buAutoNum type="arabicPeriod"/>
            </a:pPr>
            <a:r>
              <a:rPr lang="fr-CM" dirty="0" err="1"/>
              <a:t>Understand</a:t>
            </a:r>
            <a:r>
              <a:rPr lang="fr-CM" dirty="0"/>
              <a:t> the impact of </a:t>
            </a:r>
            <a:r>
              <a:rPr lang="fr-CM" dirty="0" err="1"/>
              <a:t>climate</a:t>
            </a:r>
            <a:r>
              <a:rPr lang="fr-CM" dirty="0"/>
              <a:t> on </a:t>
            </a:r>
            <a:r>
              <a:rPr lang="fr-CM" dirty="0" err="1"/>
              <a:t>crops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80D354D-3A43-4E4B-863C-99A99A5302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93788"/>
            <a:ext cx="4875213" cy="3253112"/>
          </a:xfrm>
        </p:spPr>
      </p:pic>
    </p:spTree>
    <p:extLst>
      <p:ext uri="{BB962C8B-B14F-4D97-AF65-F5344CB8AC3E}">
        <p14:creationId xmlns:p14="http://schemas.microsoft.com/office/powerpoint/2010/main" val="195454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A624D-7BB2-4878-9264-7F893BAB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SOLUTION</a:t>
            </a:r>
            <a:endParaRPr lang="fr-CM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11D3B-1466-4DE3-865C-78696E6986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FarmNavigator, an AI-</a:t>
            </a:r>
            <a:r>
              <a:rPr lang="fr-FR" dirty="0" err="1"/>
              <a:t>powered</a:t>
            </a:r>
            <a:r>
              <a:rPr lang="fr-FR" dirty="0"/>
              <a:t> simulator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lets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Manage </a:t>
            </a:r>
            <a:r>
              <a:rPr lang="fr-FR" dirty="0" err="1"/>
              <a:t>virtual</a:t>
            </a:r>
            <a:r>
              <a:rPr lang="fr-FR" dirty="0"/>
              <a:t> </a:t>
            </a:r>
            <a:r>
              <a:rPr lang="fr-FR" dirty="0" err="1"/>
              <a:t>crops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React</a:t>
            </a:r>
            <a:r>
              <a:rPr lang="fr-FR" dirty="0"/>
              <a:t> to real NASA </a:t>
            </a:r>
            <a:r>
              <a:rPr lang="fr-FR" dirty="0" err="1"/>
              <a:t>climate</a:t>
            </a:r>
            <a:r>
              <a:rPr lang="fr-FR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Learn</a:t>
            </a:r>
            <a:r>
              <a:rPr lang="fr-FR" dirty="0"/>
              <a:t> how </a:t>
            </a:r>
            <a:r>
              <a:rPr lang="fr-FR" dirty="0" err="1"/>
              <a:t>your</a:t>
            </a:r>
            <a:r>
              <a:rPr lang="fr-FR" dirty="0"/>
              <a:t> actions affect </a:t>
            </a:r>
            <a:r>
              <a:rPr lang="fr-FR" dirty="0" err="1"/>
              <a:t>yield</a:t>
            </a:r>
            <a:r>
              <a:rPr lang="fr-FR" dirty="0"/>
              <a:t>, water, and </a:t>
            </a:r>
            <a:r>
              <a:rPr lang="fr-FR" dirty="0" err="1"/>
              <a:t>sustainability</a:t>
            </a:r>
            <a:endParaRPr lang="fr-FR" dirty="0"/>
          </a:p>
          <a:p>
            <a:pPr marL="0" indent="0">
              <a:buNone/>
            </a:pPr>
            <a:r>
              <a:rPr lang="fr-FR" b="1" dirty="0" err="1"/>
              <a:t>Plav</a:t>
            </a:r>
            <a:r>
              <a:rPr lang="fr-FR" b="1" dirty="0"/>
              <a:t>. </a:t>
            </a:r>
            <a:r>
              <a:rPr lang="fr-FR" b="1" dirty="0" err="1"/>
              <a:t>Learn</a:t>
            </a:r>
            <a:r>
              <a:rPr lang="fr-FR" b="1" dirty="0"/>
              <a:t>. </a:t>
            </a:r>
            <a:r>
              <a:rPr lang="fr-FR" b="1" dirty="0" err="1"/>
              <a:t>Grow</a:t>
            </a:r>
            <a:r>
              <a:rPr lang="fr-FR" b="1" dirty="0"/>
              <a:t> </a:t>
            </a:r>
            <a:r>
              <a:rPr lang="fr-FR" b="1" dirty="0" err="1"/>
              <a:t>smarter</a:t>
            </a:r>
            <a:r>
              <a:rPr lang="fr-FR" b="1" dirty="0"/>
              <a:t> </a:t>
            </a:r>
            <a:endParaRPr lang="fr-CM" b="1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9C006BF-AF72-470F-986A-DBC6AA5A65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9486"/>
            <a:ext cx="5271655" cy="3389314"/>
          </a:xfrm>
        </p:spPr>
      </p:pic>
    </p:spTree>
    <p:extLst>
      <p:ext uri="{BB962C8B-B14F-4D97-AF65-F5344CB8AC3E}">
        <p14:creationId xmlns:p14="http://schemas.microsoft.com/office/powerpoint/2010/main" val="15222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06821-FBF4-4348-B995-C3BDFFAF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 OVERVIEW : a fun and </a:t>
            </a:r>
            <a:r>
              <a:rPr lang="fr-FR" dirty="0" err="1"/>
              <a:t>educational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sustainable</a:t>
            </a:r>
            <a:r>
              <a:rPr lang="fr-FR" dirty="0"/>
              <a:t> </a:t>
            </a:r>
            <a:r>
              <a:rPr lang="fr-FR" dirty="0" err="1"/>
              <a:t>farming</a:t>
            </a:r>
            <a:r>
              <a:rPr lang="fr-FR" dirty="0"/>
              <a:t> </a:t>
            </a:r>
            <a:endParaRPr lang="fr-CM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43325-3C90-4B80-9229-7B3E8C272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Built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Python + NASA POWER API</a:t>
            </a:r>
          </a:p>
          <a:p>
            <a:r>
              <a:rPr lang="fr-FR" dirty="0"/>
              <a:t>Real-time </a:t>
            </a:r>
            <a:r>
              <a:rPr lang="fr-FR" dirty="0" err="1"/>
              <a:t>weather</a:t>
            </a:r>
            <a:r>
              <a:rPr lang="fr-FR" dirty="0"/>
              <a:t> simulation</a:t>
            </a:r>
          </a:p>
          <a:p>
            <a:r>
              <a:rPr lang="fr-FR" dirty="0" err="1"/>
              <a:t>Crop</a:t>
            </a:r>
            <a:r>
              <a:rPr lang="fr-FR" dirty="0"/>
              <a:t> </a:t>
            </a:r>
            <a:r>
              <a:rPr lang="fr-FR" dirty="0" err="1"/>
              <a:t>growth</a:t>
            </a:r>
            <a:r>
              <a:rPr lang="fr-FR" dirty="0"/>
              <a:t> and </a:t>
            </a:r>
            <a:r>
              <a:rPr lang="fr-FR" dirty="0" err="1"/>
              <a:t>soil</a:t>
            </a:r>
            <a:r>
              <a:rPr lang="fr-FR" dirty="0"/>
              <a:t> </a:t>
            </a:r>
            <a:r>
              <a:rPr lang="fr-FR" dirty="0" err="1"/>
              <a:t>health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r>
              <a:rPr lang="fr-FR" dirty="0" err="1"/>
              <a:t>Fertilization</a:t>
            </a:r>
            <a:r>
              <a:rPr lang="fr-FR" dirty="0"/>
              <a:t>, irrigation, and drainage </a:t>
            </a:r>
            <a:r>
              <a:rPr lang="fr-FR" dirty="0" err="1"/>
              <a:t>tools</a:t>
            </a:r>
            <a:endParaRPr lang="fr-FR" dirty="0"/>
          </a:p>
          <a:p>
            <a:r>
              <a:rPr lang="fr-FR" dirty="0"/>
              <a:t>AI Advisor </a:t>
            </a:r>
            <a:r>
              <a:rPr lang="fr-FR" dirty="0" err="1"/>
              <a:t>giving</a:t>
            </a:r>
            <a:r>
              <a:rPr lang="fr-FR" dirty="0"/>
              <a:t> smart </a:t>
            </a:r>
            <a:r>
              <a:rPr lang="fr-FR" dirty="0" err="1"/>
              <a:t>farming</a:t>
            </a:r>
            <a:r>
              <a:rPr lang="fr-FR" dirty="0"/>
              <a:t> </a:t>
            </a:r>
            <a:r>
              <a:rPr lang="fr-FR" dirty="0" err="1"/>
              <a:t>tips</a:t>
            </a:r>
            <a:endParaRPr lang="fr-CM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486E5A0-DC38-491E-8082-E702DD2BF9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10690"/>
            <a:ext cx="5188527" cy="3269673"/>
          </a:xfrm>
        </p:spPr>
      </p:pic>
    </p:spTree>
    <p:extLst>
      <p:ext uri="{BB962C8B-B14F-4D97-AF65-F5344CB8AC3E}">
        <p14:creationId xmlns:p14="http://schemas.microsoft.com/office/powerpoint/2010/main" val="409554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38D01-BE12-40B4-9F6B-56C378FE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MARKET &amp; IMPACT</a:t>
            </a:r>
            <a:endParaRPr lang="fr-CM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08E90E-84BE-4C42-8130-E3FEBB8EB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/>
              <a:t>Education</a:t>
            </a:r>
            <a:r>
              <a:rPr lang="fr-FR" dirty="0"/>
              <a:t>: agricultural </a:t>
            </a:r>
            <a:r>
              <a:rPr lang="fr-FR" dirty="0" err="1"/>
              <a:t>schools</a:t>
            </a:r>
            <a:r>
              <a:rPr lang="fr-FR" dirty="0"/>
              <a:t> and training centers</a:t>
            </a:r>
          </a:p>
          <a:p>
            <a:r>
              <a:rPr lang="fr-FR" b="1" dirty="0"/>
              <a:t>Farmers</a:t>
            </a:r>
            <a:r>
              <a:rPr lang="fr-FR" dirty="0"/>
              <a:t>: test and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decisions</a:t>
            </a:r>
            <a:r>
              <a:rPr lang="fr-FR" dirty="0"/>
              <a:t> </a:t>
            </a:r>
            <a:r>
              <a:rPr lang="fr-FR" dirty="0" err="1"/>
              <a:t>safely</a:t>
            </a:r>
            <a:endParaRPr lang="fr-FR" dirty="0"/>
          </a:p>
          <a:p>
            <a:r>
              <a:rPr lang="fr-FR" b="1" dirty="0"/>
              <a:t>Public</a:t>
            </a:r>
            <a:r>
              <a:rPr lang="fr-FR" dirty="0"/>
              <a:t>: </a:t>
            </a:r>
            <a:r>
              <a:rPr lang="fr-FR" dirty="0" err="1"/>
              <a:t>awareness</a:t>
            </a:r>
            <a:r>
              <a:rPr lang="fr-FR" dirty="0"/>
              <a:t> of </a:t>
            </a:r>
            <a:r>
              <a:rPr lang="fr-FR" dirty="0" err="1"/>
              <a:t>sustainability</a:t>
            </a:r>
            <a:r>
              <a:rPr lang="fr-FR" dirty="0"/>
              <a:t> and NASA data use</a:t>
            </a:r>
          </a:p>
          <a:p>
            <a:pPr marL="0" indent="0">
              <a:buNone/>
            </a:pPr>
            <a:r>
              <a:rPr lang="fr-FR" dirty="0" err="1"/>
              <a:t>Empowering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generation</a:t>
            </a:r>
            <a:r>
              <a:rPr lang="fr-FR" dirty="0"/>
              <a:t> of </a:t>
            </a:r>
            <a:r>
              <a:rPr lang="fr-FR" b="1" dirty="0"/>
              <a:t>data-</a:t>
            </a:r>
            <a:r>
              <a:rPr lang="fr-FR" b="1" dirty="0" err="1"/>
              <a:t>driven</a:t>
            </a:r>
            <a:r>
              <a:rPr lang="fr-FR" b="1" dirty="0"/>
              <a:t> </a:t>
            </a:r>
            <a:r>
              <a:rPr lang="fr-FR" b="1" dirty="0" err="1"/>
              <a:t>farmers</a:t>
            </a:r>
            <a:endParaRPr lang="fr-CM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F672251-C90F-4243-B155-6CA1D23923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2754" y="2249488"/>
            <a:ext cx="4878389" cy="3541712"/>
          </a:xfrm>
        </p:spPr>
      </p:pic>
    </p:spTree>
    <p:extLst>
      <p:ext uri="{BB962C8B-B14F-4D97-AF65-F5344CB8AC3E}">
        <p14:creationId xmlns:p14="http://schemas.microsoft.com/office/powerpoint/2010/main" val="192727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1FB83-B590-4811-BD2F-218098C9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&amp; Progress</a:t>
            </a:r>
            <a:endParaRPr lang="fr-CM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18C5E9-1134-4D9A-9BFA-A0FE74A76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98999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Beta version 1.0.0 </a:t>
            </a:r>
            <a:r>
              <a:rPr lang="fr-FR" dirty="0" err="1"/>
              <a:t>ready</a:t>
            </a:r>
            <a:endParaRPr lang="fr-FR" dirty="0"/>
          </a:p>
          <a:p>
            <a:r>
              <a:rPr lang="fr-FR" dirty="0"/>
              <a:t>Integrated </a:t>
            </a:r>
            <a:r>
              <a:rPr lang="fr-FR" b="1" dirty="0"/>
              <a:t>NASA API POWER</a:t>
            </a:r>
          </a:p>
          <a:p>
            <a:r>
              <a:rPr lang="fr-FR" dirty="0"/>
              <a:t>Scientific modeling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/>
              <a:t>Scipy</a:t>
            </a:r>
            <a:endParaRPr lang="fr-FR" b="1" dirty="0"/>
          </a:p>
          <a:p>
            <a:r>
              <a:rPr lang="fr-FR" dirty="0"/>
              <a:t>AI advice </a:t>
            </a:r>
            <a:r>
              <a:rPr lang="fr-FR" dirty="0" err="1"/>
              <a:t>tested</a:t>
            </a:r>
            <a:r>
              <a:rPr lang="fr-FR" dirty="0"/>
              <a:t> in simulation</a:t>
            </a:r>
          </a:p>
          <a:p>
            <a:pPr marL="0" indent="0">
              <a:buNone/>
            </a:pPr>
            <a:r>
              <a:rPr lang="fr-FR" dirty="0"/>
              <a:t>Next </a:t>
            </a:r>
            <a:r>
              <a:rPr lang="fr-FR" dirty="0" err="1"/>
              <a:t>steps</a:t>
            </a:r>
            <a:r>
              <a:rPr lang="fr-FR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AppEARS</a:t>
            </a:r>
            <a:r>
              <a:rPr lang="fr-FR" dirty="0"/>
              <a:t> for </a:t>
            </a:r>
            <a:r>
              <a:rPr lang="fr-FR" dirty="0" err="1"/>
              <a:t>richer</a:t>
            </a:r>
            <a:r>
              <a:rPr lang="fr-FR" dirty="0"/>
              <a:t> NASA data</a:t>
            </a:r>
          </a:p>
          <a:p>
            <a:pPr marL="457200" indent="-457200">
              <a:buFont typeface="+mj-lt"/>
              <a:buAutoNum type="arabicPeriod"/>
            </a:pPr>
            <a:r>
              <a:rPr lang="fr-CM" dirty="0"/>
              <a:t>Mobile version</a:t>
            </a:r>
          </a:p>
          <a:p>
            <a:pPr marL="457200" indent="-457200">
              <a:buFont typeface="+mj-lt"/>
              <a:buAutoNum type="arabicPeriod"/>
            </a:pPr>
            <a:r>
              <a:rPr lang="fr-CM" dirty="0"/>
              <a:t>Global </a:t>
            </a:r>
            <a:r>
              <a:rPr lang="fr-CM" dirty="0" err="1"/>
              <a:t>crop</a:t>
            </a:r>
            <a:r>
              <a:rPr lang="fr-CM" dirty="0"/>
              <a:t> expansion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D513F92-D0A8-4CE5-A47A-1F0BE5854F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3927" y="2097088"/>
            <a:ext cx="4987637" cy="4142394"/>
          </a:xfrm>
        </p:spPr>
      </p:pic>
    </p:spTree>
    <p:extLst>
      <p:ext uri="{BB962C8B-B14F-4D97-AF65-F5344CB8AC3E}">
        <p14:creationId xmlns:p14="http://schemas.microsoft.com/office/powerpoint/2010/main" val="238948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11EC0-7B3F-4F01-86CE-12B8A076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Team &amp; vision</a:t>
            </a:r>
            <a:endParaRPr lang="fr-CM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D5BFEE-3704-4261-A934-64AE5988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918" y="2622776"/>
            <a:ext cx="3196899" cy="685800"/>
          </a:xfrm>
        </p:spPr>
        <p:txBody>
          <a:bodyPr/>
          <a:lstStyle/>
          <a:p>
            <a:r>
              <a:rPr lang="fr-FR" dirty="0"/>
              <a:t>NJIMONGBA FOCHIVE MAMA ABDOURAHIM</a:t>
            </a:r>
            <a:endParaRPr lang="fr-CM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7488EE2-0180-488F-B0EA-C8E867D43A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Développeur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Designer UI/UX</a:t>
            </a:r>
            <a:endParaRPr lang="fr-CM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6F6B1A6-77B5-4A0A-83E2-0252670AA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HADJA BEBBE HASSIMATOU BAH</a:t>
            </a:r>
            <a:endParaRPr lang="fr-CM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D371153-F8BC-4937-81A6-B0F832B40D8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Chef de Projet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Responsable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E7D0AAE-B038-48D2-915A-1B150959F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LEKANE KOUNLAG BRIAND DURRANDE</a:t>
            </a:r>
            <a:endParaRPr lang="fr-CM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6844F28-52EE-4594-9D84-3E9D740A4A4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Ingénieur 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Modélisation </a:t>
            </a:r>
            <a:r>
              <a:rPr lang="fr-FR" dirty="0" err="1"/>
              <a:t>rule-based</a:t>
            </a:r>
            <a:endParaRPr lang="fr-CM" dirty="0"/>
          </a:p>
        </p:txBody>
      </p:sp>
    </p:spTree>
    <p:extLst>
      <p:ext uri="{BB962C8B-B14F-4D97-AF65-F5344CB8AC3E}">
        <p14:creationId xmlns:p14="http://schemas.microsoft.com/office/powerpoint/2010/main" val="2201815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</TotalTime>
  <Words>229</Words>
  <Application>Microsoft Office PowerPoint</Application>
  <PresentationFormat>Grand écran</PresentationFormat>
  <Paragraphs>46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FarmNavigator </vt:lpstr>
      <vt:lpstr>THE PROBLEM : Agriculture needs data made simple and actionable</vt:lpstr>
      <vt:lpstr>OUR SOLUTION</vt:lpstr>
      <vt:lpstr>Product OVERVIEW : a fun and educational way to understand sustainable farming </vt:lpstr>
      <vt:lpstr>MARKET &amp; IMPACT</vt:lpstr>
      <vt:lpstr>Validation &amp; Progress</vt:lpstr>
      <vt:lpstr>Team &amp;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FarmNavigator </dc:title>
  <dc:creator>Abdourahim</dc:creator>
  <cp:lastModifiedBy>Abdourahim</cp:lastModifiedBy>
  <cp:revision>1</cp:revision>
  <dcterms:created xsi:type="dcterms:W3CDTF">2025-10-05T19:25:48Z</dcterms:created>
  <dcterms:modified xsi:type="dcterms:W3CDTF">2025-10-05T21:34:21Z</dcterms:modified>
</cp:coreProperties>
</file>