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 id="2147483675" r:id="rId2"/>
  </p:sldMasterIdLst>
  <p:notesMasterIdLst>
    <p:notesMasterId r:id="rId10"/>
  </p:notesMasterIdLst>
  <p:handoutMasterIdLst>
    <p:handoutMasterId r:id="rId11"/>
  </p:handoutMasterIdLst>
  <p:sldIdLst>
    <p:sldId id="301" r:id="rId3"/>
    <p:sldId id="369" r:id="rId4"/>
    <p:sldId id="389" r:id="rId5"/>
    <p:sldId id="390" r:id="rId6"/>
    <p:sldId id="413" r:id="rId7"/>
    <p:sldId id="391" r:id="rId8"/>
    <p:sldId id="412" r:id="rId9"/>
  </p:sldIdLst>
  <p:sldSz cx="9144000" cy="5143500" type="screen16x9"/>
  <p:notesSz cx="6858000" cy="9144000"/>
  <p:embeddedFontLst>
    <p:embeddedFont>
      <p:font typeface="Century Schoolbook" panose="02040604050505020304" pitchFamily="18" charset="0"/>
      <p:regular r:id="rId12"/>
      <p:bold r:id="rId13"/>
      <p:italic r:id="rId14"/>
      <p:boldItalic r:id="rId15"/>
    </p:embeddedFont>
    <p:embeddedFont>
      <p:font typeface="Corbel" panose="020B0503020204020204" pitchFamily="34" charset="0"/>
      <p:regular r:id="rId16"/>
      <p:bold r:id="rId17"/>
      <p:italic r:id="rId18"/>
      <p:boldItalic r:id="rId19"/>
    </p:embeddedFont>
    <p:embeddedFont>
      <p:font typeface="Fira Code" panose="020B0809050000020004" pitchFamily="49"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D8BD58-9CB3-4A9F-AF80-38FE7DF55D26}">
  <a:tblStyle styleId="{49D8BD58-9CB3-4A9F-AF80-38FE7DF55D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87" autoAdjust="0"/>
    <p:restoredTop sz="84932" autoAdjust="0"/>
  </p:normalViewPr>
  <p:slideViewPr>
    <p:cSldViewPr snapToGrid="0">
      <p:cViewPr varScale="1">
        <p:scale>
          <a:sx n="169" d="100"/>
          <a:sy n="169" d="100"/>
        </p:scale>
        <p:origin x="89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esselam FILALI" userId="d2d47bb14e0fe388" providerId="LiveId" clId="{FFD2166E-ADCE-466B-9969-85CF00F953BC}"/>
    <pc:docChg chg="delSld modSld">
      <pc:chgData name="Abdesselam FILALI" userId="d2d47bb14e0fe388" providerId="LiveId" clId="{FFD2166E-ADCE-466B-9969-85CF00F953BC}" dt="2025-06-30T23:49:31.669" v="20" actId="20577"/>
      <pc:docMkLst>
        <pc:docMk/>
      </pc:docMkLst>
      <pc:sldChg chg="del">
        <pc:chgData name="Abdesselam FILALI" userId="d2d47bb14e0fe388" providerId="LiveId" clId="{FFD2166E-ADCE-466B-9969-85CF00F953BC}" dt="2025-06-29T22:01:48.897" v="14" actId="47"/>
        <pc:sldMkLst>
          <pc:docMk/>
          <pc:sldMk cId="0" sldId="268"/>
        </pc:sldMkLst>
      </pc:sldChg>
      <pc:sldChg chg="modSp mod">
        <pc:chgData name="Abdesselam FILALI" userId="d2d47bb14e0fe388" providerId="LiveId" clId="{FFD2166E-ADCE-466B-9969-85CF00F953BC}" dt="2025-06-29T22:01:13.940" v="13" actId="6549"/>
        <pc:sldMkLst>
          <pc:docMk/>
          <pc:sldMk cId="1700009067" sldId="301"/>
        </pc:sldMkLst>
        <pc:spChg chg="mod">
          <ac:chgData name="Abdesselam FILALI" userId="d2d47bb14e0fe388" providerId="LiveId" clId="{FFD2166E-ADCE-466B-9969-85CF00F953BC}" dt="2025-06-29T22:01:13.940" v="13" actId="6549"/>
          <ac:spMkLst>
            <pc:docMk/>
            <pc:sldMk cId="1700009067" sldId="301"/>
            <ac:spMk id="2" creationId="{92679374-8EAE-4873-9BB6-F6C630302DA2}"/>
          </ac:spMkLst>
        </pc:spChg>
        <pc:spChg chg="mod">
          <ac:chgData name="Abdesselam FILALI" userId="d2d47bb14e0fe388" providerId="LiveId" clId="{FFD2166E-ADCE-466B-9969-85CF00F953BC}" dt="2025-06-29T22:00:56.966" v="9" actId="207"/>
          <ac:spMkLst>
            <pc:docMk/>
            <pc:sldMk cId="1700009067" sldId="301"/>
            <ac:spMk id="4" creationId="{A62BB7D9-AB8B-8569-E300-A78658C9CFC6}"/>
          </ac:spMkLst>
        </pc:spChg>
      </pc:sldChg>
      <pc:sldChg chg="del">
        <pc:chgData name="Abdesselam FILALI" userId="d2d47bb14e0fe388" providerId="LiveId" clId="{FFD2166E-ADCE-466B-9969-85CF00F953BC}" dt="2025-06-29T22:01:48.897" v="14" actId="47"/>
        <pc:sldMkLst>
          <pc:docMk/>
          <pc:sldMk cId="2594312840" sldId="325"/>
        </pc:sldMkLst>
      </pc:sldChg>
      <pc:sldChg chg="del">
        <pc:chgData name="Abdesselam FILALI" userId="d2d47bb14e0fe388" providerId="LiveId" clId="{FFD2166E-ADCE-466B-9969-85CF00F953BC}" dt="2025-06-29T22:01:48.897" v="14" actId="47"/>
        <pc:sldMkLst>
          <pc:docMk/>
          <pc:sldMk cId="471421820" sldId="326"/>
        </pc:sldMkLst>
      </pc:sldChg>
      <pc:sldChg chg="del">
        <pc:chgData name="Abdesselam FILALI" userId="d2d47bb14e0fe388" providerId="LiveId" clId="{FFD2166E-ADCE-466B-9969-85CF00F953BC}" dt="2025-06-29T22:01:48.897" v="14" actId="47"/>
        <pc:sldMkLst>
          <pc:docMk/>
          <pc:sldMk cId="731761466" sldId="327"/>
        </pc:sldMkLst>
      </pc:sldChg>
      <pc:sldChg chg="del">
        <pc:chgData name="Abdesselam FILALI" userId="d2d47bb14e0fe388" providerId="LiveId" clId="{FFD2166E-ADCE-466B-9969-85CF00F953BC}" dt="2025-06-29T22:01:48.897" v="14" actId="47"/>
        <pc:sldMkLst>
          <pc:docMk/>
          <pc:sldMk cId="3757912964" sldId="328"/>
        </pc:sldMkLst>
      </pc:sldChg>
      <pc:sldChg chg="del">
        <pc:chgData name="Abdesselam FILALI" userId="d2d47bb14e0fe388" providerId="LiveId" clId="{FFD2166E-ADCE-466B-9969-85CF00F953BC}" dt="2025-06-29T22:01:48.897" v="14" actId="47"/>
        <pc:sldMkLst>
          <pc:docMk/>
          <pc:sldMk cId="1266680981" sldId="329"/>
        </pc:sldMkLst>
      </pc:sldChg>
      <pc:sldChg chg="del">
        <pc:chgData name="Abdesselam FILALI" userId="d2d47bb14e0fe388" providerId="LiveId" clId="{FFD2166E-ADCE-466B-9969-85CF00F953BC}" dt="2025-06-29T22:01:48.897" v="14" actId="47"/>
        <pc:sldMkLst>
          <pc:docMk/>
          <pc:sldMk cId="409580425" sldId="330"/>
        </pc:sldMkLst>
      </pc:sldChg>
      <pc:sldChg chg="del">
        <pc:chgData name="Abdesselam FILALI" userId="d2d47bb14e0fe388" providerId="LiveId" clId="{FFD2166E-ADCE-466B-9969-85CF00F953BC}" dt="2025-06-29T22:01:48.897" v="14" actId="47"/>
        <pc:sldMkLst>
          <pc:docMk/>
          <pc:sldMk cId="3529572838" sldId="358"/>
        </pc:sldMkLst>
      </pc:sldChg>
      <pc:sldChg chg="del">
        <pc:chgData name="Abdesselam FILALI" userId="d2d47bb14e0fe388" providerId="LiveId" clId="{FFD2166E-ADCE-466B-9969-85CF00F953BC}" dt="2025-06-29T22:01:48.897" v="14" actId="47"/>
        <pc:sldMkLst>
          <pc:docMk/>
          <pc:sldMk cId="84751378" sldId="359"/>
        </pc:sldMkLst>
      </pc:sldChg>
      <pc:sldChg chg="del">
        <pc:chgData name="Abdesselam FILALI" userId="d2d47bb14e0fe388" providerId="LiveId" clId="{FFD2166E-ADCE-466B-9969-85CF00F953BC}" dt="2025-06-29T22:01:48.897" v="14" actId="47"/>
        <pc:sldMkLst>
          <pc:docMk/>
          <pc:sldMk cId="1908913007" sldId="360"/>
        </pc:sldMkLst>
      </pc:sldChg>
      <pc:sldChg chg="del">
        <pc:chgData name="Abdesselam FILALI" userId="d2d47bb14e0fe388" providerId="LiveId" clId="{FFD2166E-ADCE-466B-9969-85CF00F953BC}" dt="2025-06-29T22:01:48.897" v="14" actId="47"/>
        <pc:sldMkLst>
          <pc:docMk/>
          <pc:sldMk cId="2907626032" sldId="361"/>
        </pc:sldMkLst>
      </pc:sldChg>
      <pc:sldChg chg="del">
        <pc:chgData name="Abdesselam FILALI" userId="d2d47bb14e0fe388" providerId="LiveId" clId="{FFD2166E-ADCE-466B-9969-85CF00F953BC}" dt="2025-06-29T22:01:48.897" v="14" actId="47"/>
        <pc:sldMkLst>
          <pc:docMk/>
          <pc:sldMk cId="2893075253" sldId="362"/>
        </pc:sldMkLst>
      </pc:sldChg>
      <pc:sldChg chg="del">
        <pc:chgData name="Abdesselam FILALI" userId="d2d47bb14e0fe388" providerId="LiveId" clId="{FFD2166E-ADCE-466B-9969-85CF00F953BC}" dt="2025-06-29T22:01:48.897" v="14" actId="47"/>
        <pc:sldMkLst>
          <pc:docMk/>
          <pc:sldMk cId="1637748781" sldId="363"/>
        </pc:sldMkLst>
      </pc:sldChg>
      <pc:sldChg chg="del">
        <pc:chgData name="Abdesselam FILALI" userId="d2d47bb14e0fe388" providerId="LiveId" clId="{FFD2166E-ADCE-466B-9969-85CF00F953BC}" dt="2025-06-29T22:01:48.897" v="14" actId="47"/>
        <pc:sldMkLst>
          <pc:docMk/>
          <pc:sldMk cId="3055004906" sldId="364"/>
        </pc:sldMkLst>
      </pc:sldChg>
      <pc:sldChg chg="del">
        <pc:chgData name="Abdesselam FILALI" userId="d2d47bb14e0fe388" providerId="LiveId" clId="{FFD2166E-ADCE-466B-9969-85CF00F953BC}" dt="2025-06-29T22:01:48.897" v="14" actId="47"/>
        <pc:sldMkLst>
          <pc:docMk/>
          <pc:sldMk cId="3548218042" sldId="370"/>
        </pc:sldMkLst>
      </pc:sldChg>
      <pc:sldChg chg="del">
        <pc:chgData name="Abdesselam FILALI" userId="d2d47bb14e0fe388" providerId="LiveId" clId="{FFD2166E-ADCE-466B-9969-85CF00F953BC}" dt="2025-06-29T22:01:48.897" v="14" actId="47"/>
        <pc:sldMkLst>
          <pc:docMk/>
          <pc:sldMk cId="1669295788" sldId="372"/>
        </pc:sldMkLst>
      </pc:sldChg>
      <pc:sldChg chg="del">
        <pc:chgData name="Abdesselam FILALI" userId="d2d47bb14e0fe388" providerId="LiveId" clId="{FFD2166E-ADCE-466B-9969-85CF00F953BC}" dt="2025-06-29T22:01:48.897" v="14" actId="47"/>
        <pc:sldMkLst>
          <pc:docMk/>
          <pc:sldMk cId="2332618632" sldId="386"/>
        </pc:sldMkLst>
      </pc:sldChg>
      <pc:sldChg chg="del">
        <pc:chgData name="Abdesselam FILALI" userId="d2d47bb14e0fe388" providerId="LiveId" clId="{FFD2166E-ADCE-466B-9969-85CF00F953BC}" dt="2025-06-29T22:01:48.897" v="14" actId="47"/>
        <pc:sldMkLst>
          <pc:docMk/>
          <pc:sldMk cId="1707689632" sldId="387"/>
        </pc:sldMkLst>
      </pc:sldChg>
      <pc:sldChg chg="del">
        <pc:chgData name="Abdesselam FILALI" userId="d2d47bb14e0fe388" providerId="LiveId" clId="{FFD2166E-ADCE-466B-9969-85CF00F953BC}" dt="2025-06-29T22:01:48.897" v="14" actId="47"/>
        <pc:sldMkLst>
          <pc:docMk/>
          <pc:sldMk cId="2200241135" sldId="392"/>
        </pc:sldMkLst>
      </pc:sldChg>
      <pc:sldChg chg="del">
        <pc:chgData name="Abdesselam FILALI" userId="d2d47bb14e0fe388" providerId="LiveId" clId="{FFD2166E-ADCE-466B-9969-85CF00F953BC}" dt="2025-06-29T22:01:48.897" v="14" actId="47"/>
        <pc:sldMkLst>
          <pc:docMk/>
          <pc:sldMk cId="745902007" sldId="393"/>
        </pc:sldMkLst>
      </pc:sldChg>
      <pc:sldChg chg="del">
        <pc:chgData name="Abdesselam FILALI" userId="d2d47bb14e0fe388" providerId="LiveId" clId="{FFD2166E-ADCE-466B-9969-85CF00F953BC}" dt="2025-06-29T22:01:48.897" v="14" actId="47"/>
        <pc:sldMkLst>
          <pc:docMk/>
          <pc:sldMk cId="4174748182" sldId="402"/>
        </pc:sldMkLst>
      </pc:sldChg>
      <pc:sldChg chg="del">
        <pc:chgData name="Abdesselam FILALI" userId="d2d47bb14e0fe388" providerId="LiveId" clId="{FFD2166E-ADCE-466B-9969-85CF00F953BC}" dt="2025-06-29T22:01:48.897" v="14" actId="47"/>
        <pc:sldMkLst>
          <pc:docMk/>
          <pc:sldMk cId="2038980274" sldId="403"/>
        </pc:sldMkLst>
      </pc:sldChg>
      <pc:sldChg chg="del">
        <pc:chgData name="Abdesselam FILALI" userId="d2d47bb14e0fe388" providerId="LiveId" clId="{FFD2166E-ADCE-466B-9969-85CF00F953BC}" dt="2025-06-29T22:01:48.897" v="14" actId="47"/>
        <pc:sldMkLst>
          <pc:docMk/>
          <pc:sldMk cId="3961131085" sldId="404"/>
        </pc:sldMkLst>
      </pc:sldChg>
      <pc:sldChg chg="del">
        <pc:chgData name="Abdesselam FILALI" userId="d2d47bb14e0fe388" providerId="LiveId" clId="{FFD2166E-ADCE-466B-9969-85CF00F953BC}" dt="2025-06-29T22:01:48.897" v="14" actId="47"/>
        <pc:sldMkLst>
          <pc:docMk/>
          <pc:sldMk cId="1417194397" sldId="405"/>
        </pc:sldMkLst>
      </pc:sldChg>
      <pc:sldChg chg="del">
        <pc:chgData name="Abdesselam FILALI" userId="d2d47bb14e0fe388" providerId="LiveId" clId="{FFD2166E-ADCE-466B-9969-85CF00F953BC}" dt="2025-06-29T22:01:48.897" v="14" actId="47"/>
        <pc:sldMkLst>
          <pc:docMk/>
          <pc:sldMk cId="3969618979" sldId="406"/>
        </pc:sldMkLst>
      </pc:sldChg>
      <pc:sldChg chg="del">
        <pc:chgData name="Abdesselam FILALI" userId="d2d47bb14e0fe388" providerId="LiveId" clId="{FFD2166E-ADCE-466B-9969-85CF00F953BC}" dt="2025-06-29T22:01:48.897" v="14" actId="47"/>
        <pc:sldMkLst>
          <pc:docMk/>
          <pc:sldMk cId="3183604762" sldId="407"/>
        </pc:sldMkLst>
      </pc:sldChg>
      <pc:sldChg chg="del">
        <pc:chgData name="Abdesselam FILALI" userId="d2d47bb14e0fe388" providerId="LiveId" clId="{FFD2166E-ADCE-466B-9969-85CF00F953BC}" dt="2025-06-29T22:01:48.897" v="14" actId="47"/>
        <pc:sldMkLst>
          <pc:docMk/>
          <pc:sldMk cId="2530308670" sldId="408"/>
        </pc:sldMkLst>
      </pc:sldChg>
      <pc:sldChg chg="del">
        <pc:chgData name="Abdesselam FILALI" userId="d2d47bb14e0fe388" providerId="LiveId" clId="{FFD2166E-ADCE-466B-9969-85CF00F953BC}" dt="2025-06-29T22:01:48.897" v="14" actId="47"/>
        <pc:sldMkLst>
          <pc:docMk/>
          <pc:sldMk cId="4022447248" sldId="409"/>
        </pc:sldMkLst>
      </pc:sldChg>
      <pc:sldChg chg="del">
        <pc:chgData name="Abdesselam FILALI" userId="d2d47bb14e0fe388" providerId="LiveId" clId="{FFD2166E-ADCE-466B-9969-85CF00F953BC}" dt="2025-06-29T22:01:48.897" v="14" actId="47"/>
        <pc:sldMkLst>
          <pc:docMk/>
          <pc:sldMk cId="4001796525" sldId="410"/>
        </pc:sldMkLst>
      </pc:sldChg>
      <pc:sldChg chg="del">
        <pc:chgData name="Abdesselam FILALI" userId="d2d47bb14e0fe388" providerId="LiveId" clId="{FFD2166E-ADCE-466B-9969-85CF00F953BC}" dt="2025-06-29T22:01:48.897" v="14" actId="47"/>
        <pc:sldMkLst>
          <pc:docMk/>
          <pc:sldMk cId="2870658338" sldId="411"/>
        </pc:sldMkLst>
      </pc:sldChg>
      <pc:sldChg chg="modSp mod">
        <pc:chgData name="Abdesselam FILALI" userId="d2d47bb14e0fe388" providerId="LiveId" clId="{FFD2166E-ADCE-466B-9969-85CF00F953BC}" dt="2025-06-30T23:49:31.669" v="20" actId="20577"/>
        <pc:sldMkLst>
          <pc:docMk/>
          <pc:sldMk cId="820409940" sldId="412"/>
        </pc:sldMkLst>
        <pc:spChg chg="mod">
          <ac:chgData name="Abdesselam FILALI" userId="d2d47bb14e0fe388" providerId="LiveId" clId="{FFD2166E-ADCE-466B-9969-85CF00F953BC}" dt="2025-06-30T23:49:31.669" v="20" actId="20577"/>
          <ac:spMkLst>
            <pc:docMk/>
            <pc:sldMk cId="820409940" sldId="412"/>
            <ac:spMk id="2" creationId="{51725190-F3BE-4AFC-3350-A3A8B4D9D090}"/>
          </ac:spMkLst>
        </pc:spChg>
      </pc:sldChg>
    </pc:docChg>
  </pc:docChgLst>
  <pc:docChgLst>
    <pc:chgData name="Abdesselam FILALI" userId="d2d47bb14e0fe388" providerId="LiveId" clId="{E69AF561-3580-4DCD-9BFA-3EC2B000F20B}"/>
    <pc:docChg chg="undo custSel addSld delSld modSld sldOrd">
      <pc:chgData name="Abdesselam FILALI" userId="d2d47bb14e0fe388" providerId="LiveId" clId="{E69AF561-3580-4DCD-9BFA-3EC2B000F20B}" dt="2025-04-23T16:17:50.295" v="62" actId="1076"/>
      <pc:docMkLst>
        <pc:docMk/>
      </pc:docMkLst>
      <pc:sldChg chg="addSp delSp modSp mod">
        <pc:chgData name="Abdesselam FILALI" userId="d2d47bb14e0fe388" providerId="LiveId" clId="{E69AF561-3580-4DCD-9BFA-3EC2B000F20B}" dt="2025-04-23T16:17:50.295" v="62" actId="1076"/>
        <pc:sldMkLst>
          <pc:docMk/>
          <pc:sldMk cId="1700009067" sldId="301"/>
        </pc:sldMkLst>
      </pc:sldChg>
      <pc:sldChg chg="del">
        <pc:chgData name="Abdesselam FILALI" userId="d2d47bb14e0fe388" providerId="LiveId" clId="{E69AF561-3580-4DCD-9BFA-3EC2B000F20B}" dt="2025-04-23T10:10:46.804" v="34" actId="47"/>
        <pc:sldMkLst>
          <pc:docMk/>
          <pc:sldMk cId="1649502456" sldId="308"/>
        </pc:sldMkLst>
      </pc:sldChg>
      <pc:sldChg chg="modSp mod ord">
        <pc:chgData name="Abdesselam FILALI" userId="d2d47bb14e0fe388" providerId="LiveId" clId="{E69AF561-3580-4DCD-9BFA-3EC2B000F20B}" dt="2025-04-23T10:10:42.873" v="33"/>
        <pc:sldMkLst>
          <pc:docMk/>
          <pc:sldMk cId="2132005125" sldId="319"/>
        </pc:sldMkLst>
      </pc:sldChg>
      <pc:sldChg chg="modSp mod">
        <pc:chgData name="Abdesselam FILALI" userId="d2d47bb14e0fe388" providerId="LiveId" clId="{E69AF561-3580-4DCD-9BFA-3EC2B000F20B}" dt="2025-04-23T15:31:50.734" v="36" actId="1076"/>
        <pc:sldMkLst>
          <pc:docMk/>
          <pc:sldMk cId="731761466" sldId="327"/>
        </pc:sldMkLst>
      </pc:sldChg>
      <pc:sldChg chg="add">
        <pc:chgData name="Abdesselam FILALI" userId="d2d47bb14e0fe388" providerId="LiveId" clId="{E69AF561-3580-4DCD-9BFA-3EC2B000F20B}" dt="2025-04-23T10:10:21.103" v="24" actId="2890"/>
        <pc:sldMkLst>
          <pc:docMk/>
          <pc:sldMk cId="1564792976" sldId="366"/>
        </pc:sldMkLst>
      </pc:sldChg>
      <pc:sldChg chg="delSp modSp add del mod">
        <pc:chgData name="Abdesselam FILALI" userId="d2d47bb14e0fe388" providerId="LiveId" clId="{E69AF561-3580-4DCD-9BFA-3EC2B000F20B}" dt="2025-04-23T16:13:52.834" v="52" actId="2696"/>
        <pc:sldMkLst>
          <pc:docMk/>
          <pc:sldMk cId="1367872103" sldId="367"/>
        </pc:sldMkLst>
      </pc:sldChg>
      <pc:sldChg chg="modSp add mod ord">
        <pc:chgData name="Abdesselam FILALI" userId="d2d47bb14e0fe388" providerId="LiveId" clId="{E69AF561-3580-4DCD-9BFA-3EC2B000F20B}" dt="2025-04-23T16:02:38.921" v="48"/>
        <pc:sldMkLst>
          <pc:docMk/>
          <pc:sldMk cId="2424401667" sldId="368"/>
        </pc:sldMkLst>
      </pc:sldChg>
    </pc:docChg>
  </pc:docChgLst>
  <pc:docChgLst>
    <pc:chgData name="Abdesselam FILALI" userId="d2d47bb14e0fe388" providerId="LiveId" clId="{A13F04E4-79BE-4464-944B-4D1C8EE20641}"/>
    <pc:docChg chg="undo custSel addSld delSld modSld sldOrd">
      <pc:chgData name="Abdesselam FILALI" userId="d2d47bb14e0fe388" providerId="LiveId" clId="{A13F04E4-79BE-4464-944B-4D1C8EE20641}" dt="2025-05-27T14:26:33.678" v="655" actId="20577"/>
      <pc:docMkLst>
        <pc:docMk/>
      </pc:docMkLst>
      <pc:sldChg chg="del ord">
        <pc:chgData name="Abdesselam FILALI" userId="d2d47bb14e0fe388" providerId="LiveId" clId="{A13F04E4-79BE-4464-944B-4D1C8EE20641}" dt="2025-05-27T13:08:43.073" v="165" actId="47"/>
        <pc:sldMkLst>
          <pc:docMk/>
          <pc:sldMk cId="1803515258" sldId="270"/>
        </pc:sldMkLst>
      </pc:sldChg>
      <pc:sldChg chg="del ord">
        <pc:chgData name="Abdesselam FILALI" userId="d2d47bb14e0fe388" providerId="LiveId" clId="{A13F04E4-79BE-4464-944B-4D1C8EE20641}" dt="2025-05-27T13:08:43.629" v="166" actId="47"/>
        <pc:sldMkLst>
          <pc:docMk/>
          <pc:sldMk cId="4218375659" sldId="271"/>
        </pc:sldMkLst>
      </pc:sldChg>
      <pc:sldChg chg="modSp mod">
        <pc:chgData name="Abdesselam FILALI" userId="d2d47bb14e0fe388" providerId="LiveId" clId="{A13F04E4-79BE-4464-944B-4D1C8EE20641}" dt="2025-05-26T21:07:47.338" v="74" actId="20577"/>
        <pc:sldMkLst>
          <pc:docMk/>
          <pc:sldMk cId="1700009067" sldId="301"/>
        </pc:sldMkLst>
      </pc:sldChg>
      <pc:sldChg chg="del">
        <pc:chgData name="Abdesselam FILALI" userId="d2d47bb14e0fe388" providerId="LiveId" clId="{A13F04E4-79BE-4464-944B-4D1C8EE20641}" dt="2025-05-27T09:56:14.009" v="88" actId="47"/>
        <pc:sldMkLst>
          <pc:docMk/>
          <pc:sldMk cId="2768542275" sldId="318"/>
        </pc:sldMkLst>
      </pc:sldChg>
      <pc:sldChg chg="del">
        <pc:chgData name="Abdesselam FILALI" userId="d2d47bb14e0fe388" providerId="LiveId" clId="{A13F04E4-79BE-4464-944B-4D1C8EE20641}" dt="2025-05-27T09:42:43.029" v="75" actId="47"/>
        <pc:sldMkLst>
          <pc:docMk/>
          <pc:sldMk cId="1637836946" sldId="332"/>
        </pc:sldMkLst>
      </pc:sldChg>
      <pc:sldChg chg="del">
        <pc:chgData name="Abdesselam FILALI" userId="d2d47bb14e0fe388" providerId="LiveId" clId="{A13F04E4-79BE-4464-944B-4D1C8EE20641}" dt="2025-05-27T09:42:43.029" v="75" actId="47"/>
        <pc:sldMkLst>
          <pc:docMk/>
          <pc:sldMk cId="2551503704" sldId="352"/>
        </pc:sldMkLst>
      </pc:sldChg>
      <pc:sldChg chg="del">
        <pc:chgData name="Abdesselam FILALI" userId="d2d47bb14e0fe388" providerId="LiveId" clId="{A13F04E4-79BE-4464-944B-4D1C8EE20641}" dt="2025-05-27T09:42:43.029" v="75" actId="47"/>
        <pc:sldMkLst>
          <pc:docMk/>
          <pc:sldMk cId="3866623169" sldId="353"/>
        </pc:sldMkLst>
      </pc:sldChg>
      <pc:sldChg chg="del">
        <pc:chgData name="Abdesselam FILALI" userId="d2d47bb14e0fe388" providerId="LiveId" clId="{A13F04E4-79BE-4464-944B-4D1C8EE20641}" dt="2025-05-27T09:42:43.029" v="75" actId="47"/>
        <pc:sldMkLst>
          <pc:docMk/>
          <pc:sldMk cId="3667009348" sldId="354"/>
        </pc:sldMkLst>
      </pc:sldChg>
      <pc:sldChg chg="del">
        <pc:chgData name="Abdesselam FILALI" userId="d2d47bb14e0fe388" providerId="LiveId" clId="{A13F04E4-79BE-4464-944B-4D1C8EE20641}" dt="2025-05-27T09:42:43.029" v="75" actId="47"/>
        <pc:sldMkLst>
          <pc:docMk/>
          <pc:sldMk cId="1761452923" sldId="355"/>
        </pc:sldMkLst>
      </pc:sldChg>
      <pc:sldChg chg="del">
        <pc:chgData name="Abdesselam FILALI" userId="d2d47bb14e0fe388" providerId="LiveId" clId="{A13F04E4-79BE-4464-944B-4D1C8EE20641}" dt="2025-05-27T09:42:43.029" v="75" actId="47"/>
        <pc:sldMkLst>
          <pc:docMk/>
          <pc:sldMk cId="3954172068" sldId="356"/>
        </pc:sldMkLst>
      </pc:sldChg>
      <pc:sldChg chg="del">
        <pc:chgData name="Abdesselam FILALI" userId="d2d47bb14e0fe388" providerId="LiveId" clId="{A13F04E4-79BE-4464-944B-4D1C8EE20641}" dt="2025-05-27T09:42:43.029" v="75" actId="47"/>
        <pc:sldMkLst>
          <pc:docMk/>
          <pc:sldMk cId="1860001172" sldId="357"/>
        </pc:sldMkLst>
      </pc:sldChg>
      <pc:sldChg chg="modSp">
        <pc:chgData name="Abdesselam FILALI" userId="d2d47bb14e0fe388" providerId="LiveId" clId="{A13F04E4-79BE-4464-944B-4D1C8EE20641}" dt="2025-05-27T14:04:29.050" v="311"/>
        <pc:sldMkLst>
          <pc:docMk/>
          <pc:sldMk cId="3529572838" sldId="358"/>
        </pc:sldMkLst>
      </pc:sldChg>
      <pc:sldChg chg="modSp">
        <pc:chgData name="Abdesselam FILALI" userId="d2d47bb14e0fe388" providerId="LiveId" clId="{A13F04E4-79BE-4464-944B-4D1C8EE20641}" dt="2025-05-27T14:04:22.172" v="309"/>
        <pc:sldMkLst>
          <pc:docMk/>
          <pc:sldMk cId="84751378" sldId="359"/>
        </pc:sldMkLst>
      </pc:sldChg>
      <pc:sldChg chg="modSp">
        <pc:chgData name="Abdesselam FILALI" userId="d2d47bb14e0fe388" providerId="LiveId" clId="{A13F04E4-79BE-4464-944B-4D1C8EE20641}" dt="2025-05-27T14:04:19.338" v="308"/>
        <pc:sldMkLst>
          <pc:docMk/>
          <pc:sldMk cId="1908913007" sldId="360"/>
        </pc:sldMkLst>
      </pc:sldChg>
      <pc:sldChg chg="modSp">
        <pc:chgData name="Abdesselam FILALI" userId="d2d47bb14e0fe388" providerId="LiveId" clId="{A13F04E4-79BE-4464-944B-4D1C8EE20641}" dt="2025-05-27T14:04:12.841" v="306"/>
        <pc:sldMkLst>
          <pc:docMk/>
          <pc:sldMk cId="2907626032" sldId="361"/>
        </pc:sldMkLst>
      </pc:sldChg>
      <pc:sldChg chg="delSp modSp mod">
        <pc:chgData name="Abdesselam FILALI" userId="d2d47bb14e0fe388" providerId="LiveId" clId="{A13F04E4-79BE-4464-944B-4D1C8EE20641}" dt="2025-05-27T14:04:16.439" v="307"/>
        <pc:sldMkLst>
          <pc:docMk/>
          <pc:sldMk cId="2893075253" sldId="362"/>
        </pc:sldMkLst>
      </pc:sldChg>
      <pc:sldChg chg="modSp mod">
        <pc:chgData name="Abdesselam FILALI" userId="d2d47bb14e0fe388" providerId="LiveId" clId="{A13F04E4-79BE-4464-944B-4D1C8EE20641}" dt="2025-05-27T13:50:48.567" v="260" actId="20577"/>
        <pc:sldMkLst>
          <pc:docMk/>
          <pc:sldMk cId="1637748781" sldId="363"/>
        </pc:sldMkLst>
      </pc:sldChg>
      <pc:sldChg chg="delSp modSp mod">
        <pc:chgData name="Abdesselam FILALI" userId="d2d47bb14e0fe388" providerId="LiveId" clId="{A13F04E4-79BE-4464-944B-4D1C8EE20641}" dt="2025-05-27T14:03:19.261" v="295" actId="20577"/>
        <pc:sldMkLst>
          <pc:docMk/>
          <pc:sldMk cId="3055004906" sldId="364"/>
        </pc:sldMkLst>
      </pc:sldChg>
      <pc:sldChg chg="del">
        <pc:chgData name="Abdesselam FILALI" userId="d2d47bb14e0fe388" providerId="LiveId" clId="{A13F04E4-79BE-4464-944B-4D1C8EE20641}" dt="2025-05-27T09:42:43.029" v="75" actId="47"/>
        <pc:sldMkLst>
          <pc:docMk/>
          <pc:sldMk cId="2424401667" sldId="368"/>
        </pc:sldMkLst>
      </pc:sldChg>
      <pc:sldChg chg="modSp mod">
        <pc:chgData name="Abdesselam FILALI" userId="d2d47bb14e0fe388" providerId="LiveId" clId="{A13F04E4-79BE-4464-944B-4D1C8EE20641}" dt="2025-05-27T13:23:57.216" v="251" actId="20577"/>
        <pc:sldMkLst>
          <pc:docMk/>
          <pc:sldMk cId="1085829245" sldId="369"/>
        </pc:sldMkLst>
      </pc:sldChg>
      <pc:sldChg chg="modSp mod ord">
        <pc:chgData name="Abdesselam FILALI" userId="d2d47bb14e0fe388" providerId="LiveId" clId="{A13F04E4-79BE-4464-944B-4D1C8EE20641}" dt="2025-05-27T09:43:29.088" v="87" actId="20577"/>
        <pc:sldMkLst>
          <pc:docMk/>
          <pc:sldMk cId="3548218042" sldId="370"/>
        </pc:sldMkLst>
      </pc:sldChg>
      <pc:sldChg chg="ord">
        <pc:chgData name="Abdesselam FILALI" userId="d2d47bb14e0fe388" providerId="LiveId" clId="{A13F04E4-79BE-4464-944B-4D1C8EE20641}" dt="2025-05-27T09:43:21.460" v="77"/>
        <pc:sldMkLst>
          <pc:docMk/>
          <pc:sldMk cId="1669295788" sldId="372"/>
        </pc:sldMkLst>
      </pc:sldChg>
      <pc:sldChg chg="del ord">
        <pc:chgData name="Abdesselam FILALI" userId="d2d47bb14e0fe388" providerId="LiveId" clId="{A13F04E4-79BE-4464-944B-4D1C8EE20641}" dt="2025-05-27T13:06:38.283" v="142" actId="47"/>
        <pc:sldMkLst>
          <pc:docMk/>
          <pc:sldMk cId="926701563" sldId="373"/>
        </pc:sldMkLst>
      </pc:sldChg>
      <pc:sldChg chg="del ord">
        <pc:chgData name="Abdesselam FILALI" userId="d2d47bb14e0fe388" providerId="LiveId" clId="{A13F04E4-79BE-4464-944B-4D1C8EE20641}" dt="2025-05-27T13:08:03.126" v="144" actId="47"/>
        <pc:sldMkLst>
          <pc:docMk/>
          <pc:sldMk cId="1993284926" sldId="375"/>
        </pc:sldMkLst>
      </pc:sldChg>
      <pc:sldChg chg="del ord">
        <pc:chgData name="Abdesselam FILALI" userId="d2d47bb14e0fe388" providerId="LiveId" clId="{A13F04E4-79BE-4464-944B-4D1C8EE20641}" dt="2025-05-27T13:08:09.934" v="151" actId="47"/>
        <pc:sldMkLst>
          <pc:docMk/>
          <pc:sldMk cId="3535175355" sldId="376"/>
        </pc:sldMkLst>
      </pc:sldChg>
      <pc:sldChg chg="del ord">
        <pc:chgData name="Abdesselam FILALI" userId="d2d47bb14e0fe388" providerId="LiveId" clId="{A13F04E4-79BE-4464-944B-4D1C8EE20641}" dt="2025-05-27T13:08:13.806" v="155" actId="47"/>
        <pc:sldMkLst>
          <pc:docMk/>
          <pc:sldMk cId="662550514" sldId="377"/>
        </pc:sldMkLst>
      </pc:sldChg>
      <pc:sldChg chg="del ord">
        <pc:chgData name="Abdesselam FILALI" userId="d2d47bb14e0fe388" providerId="LiveId" clId="{A13F04E4-79BE-4464-944B-4D1C8EE20641}" dt="2025-05-27T13:08:10.530" v="152" actId="47"/>
        <pc:sldMkLst>
          <pc:docMk/>
          <pc:sldMk cId="3388195749" sldId="378"/>
        </pc:sldMkLst>
      </pc:sldChg>
      <pc:sldChg chg="del ord">
        <pc:chgData name="Abdesselam FILALI" userId="d2d47bb14e0fe388" providerId="LiveId" clId="{A13F04E4-79BE-4464-944B-4D1C8EE20641}" dt="2025-05-27T13:08:14.341" v="156" actId="47"/>
        <pc:sldMkLst>
          <pc:docMk/>
          <pc:sldMk cId="3233172729" sldId="379"/>
        </pc:sldMkLst>
      </pc:sldChg>
      <pc:sldChg chg="del ord">
        <pc:chgData name="Abdesselam FILALI" userId="d2d47bb14e0fe388" providerId="LiveId" clId="{A13F04E4-79BE-4464-944B-4D1C8EE20641}" dt="2025-05-27T13:08:15.256" v="157" actId="47"/>
        <pc:sldMkLst>
          <pc:docMk/>
          <pc:sldMk cId="4212777592" sldId="380"/>
        </pc:sldMkLst>
      </pc:sldChg>
      <pc:sldChg chg="del ord">
        <pc:chgData name="Abdesselam FILALI" userId="d2d47bb14e0fe388" providerId="LiveId" clId="{A13F04E4-79BE-4464-944B-4D1C8EE20641}" dt="2025-05-27T13:08:15.736" v="158" actId="47"/>
        <pc:sldMkLst>
          <pc:docMk/>
          <pc:sldMk cId="3728720259" sldId="381"/>
        </pc:sldMkLst>
      </pc:sldChg>
      <pc:sldChg chg="del ord">
        <pc:chgData name="Abdesselam FILALI" userId="d2d47bb14e0fe388" providerId="LiveId" clId="{A13F04E4-79BE-4464-944B-4D1C8EE20641}" dt="2025-05-27T13:08:16.934" v="159" actId="47"/>
        <pc:sldMkLst>
          <pc:docMk/>
          <pc:sldMk cId="2137885580" sldId="382"/>
        </pc:sldMkLst>
      </pc:sldChg>
      <pc:sldChg chg="del ord">
        <pc:chgData name="Abdesselam FILALI" userId="d2d47bb14e0fe388" providerId="LiveId" clId="{A13F04E4-79BE-4464-944B-4D1C8EE20641}" dt="2025-05-27T13:08:17.467" v="160" actId="47"/>
        <pc:sldMkLst>
          <pc:docMk/>
          <pc:sldMk cId="3251448902" sldId="383"/>
        </pc:sldMkLst>
      </pc:sldChg>
      <pc:sldChg chg="del ord">
        <pc:chgData name="Abdesselam FILALI" userId="d2d47bb14e0fe388" providerId="LiveId" clId="{A13F04E4-79BE-4464-944B-4D1C8EE20641}" dt="2025-05-27T13:08:18.321" v="161" actId="47"/>
        <pc:sldMkLst>
          <pc:docMk/>
          <pc:sldMk cId="2701349886" sldId="384"/>
        </pc:sldMkLst>
      </pc:sldChg>
      <pc:sldChg chg="del ord">
        <pc:chgData name="Abdesselam FILALI" userId="d2d47bb14e0fe388" providerId="LiveId" clId="{A13F04E4-79BE-4464-944B-4D1C8EE20641}" dt="2025-05-27T13:08:18.812" v="162" actId="47"/>
        <pc:sldMkLst>
          <pc:docMk/>
          <pc:sldMk cId="1927053619" sldId="385"/>
        </pc:sldMkLst>
      </pc:sldChg>
      <pc:sldChg chg="modSp mod ord">
        <pc:chgData name="Abdesselam FILALI" userId="d2d47bb14e0fe388" providerId="LiveId" clId="{A13F04E4-79BE-4464-944B-4D1C8EE20641}" dt="2025-05-27T10:04:19.659" v="89" actId="14100"/>
        <pc:sldMkLst>
          <pc:docMk/>
          <pc:sldMk cId="2332618632" sldId="386"/>
        </pc:sldMkLst>
      </pc:sldChg>
      <pc:sldChg chg="ord">
        <pc:chgData name="Abdesselam FILALI" userId="d2d47bb14e0fe388" providerId="LiveId" clId="{A13F04E4-79BE-4464-944B-4D1C8EE20641}" dt="2025-05-27T09:43:21.460" v="77"/>
        <pc:sldMkLst>
          <pc:docMk/>
          <pc:sldMk cId="1707689632" sldId="387"/>
        </pc:sldMkLst>
      </pc:sldChg>
      <pc:sldChg chg="del">
        <pc:chgData name="Abdesselam FILALI" userId="d2d47bb14e0fe388" providerId="LiveId" clId="{A13F04E4-79BE-4464-944B-4D1C8EE20641}" dt="2025-05-27T09:42:43.029" v="75" actId="47"/>
        <pc:sldMkLst>
          <pc:docMk/>
          <pc:sldMk cId="1286102130" sldId="388"/>
        </pc:sldMkLst>
      </pc:sldChg>
      <pc:sldChg chg="addSp delSp modSp">
        <pc:chgData name="Abdesselam FILALI" userId="d2d47bb14e0fe388" providerId="LiveId" clId="{A13F04E4-79BE-4464-944B-4D1C8EE20641}" dt="2025-05-27T14:24:52.016" v="593"/>
        <pc:sldMkLst>
          <pc:docMk/>
          <pc:sldMk cId="1009740394" sldId="389"/>
        </pc:sldMkLst>
      </pc:sldChg>
      <pc:sldChg chg="addSp delSp modSp mod">
        <pc:chgData name="Abdesselam FILALI" userId="d2d47bb14e0fe388" providerId="LiveId" clId="{A13F04E4-79BE-4464-944B-4D1C8EE20641}" dt="2025-05-27T14:24:48.632" v="590" actId="478"/>
        <pc:sldMkLst>
          <pc:docMk/>
          <pc:sldMk cId="766676478" sldId="390"/>
        </pc:sldMkLst>
      </pc:sldChg>
      <pc:sldChg chg="addSp modSp">
        <pc:chgData name="Abdesselam FILALI" userId="d2d47bb14e0fe388" providerId="LiveId" clId="{A13F04E4-79BE-4464-944B-4D1C8EE20641}" dt="2025-05-27T14:24:56.356" v="594"/>
        <pc:sldMkLst>
          <pc:docMk/>
          <pc:sldMk cId="3928894526" sldId="391"/>
        </pc:sldMkLst>
      </pc:sldChg>
      <pc:sldChg chg="ord">
        <pc:chgData name="Abdesselam FILALI" userId="d2d47bb14e0fe388" providerId="LiveId" clId="{A13F04E4-79BE-4464-944B-4D1C8EE20641}" dt="2025-05-27T09:43:21.460" v="77"/>
        <pc:sldMkLst>
          <pc:docMk/>
          <pc:sldMk cId="2200241135" sldId="392"/>
        </pc:sldMkLst>
      </pc:sldChg>
      <pc:sldChg chg="modSp">
        <pc:chgData name="Abdesselam FILALI" userId="d2d47bb14e0fe388" providerId="LiveId" clId="{A13F04E4-79BE-4464-944B-4D1C8EE20641}" dt="2025-05-27T14:04:25.409" v="310"/>
        <pc:sldMkLst>
          <pc:docMk/>
          <pc:sldMk cId="745902007" sldId="393"/>
        </pc:sldMkLst>
      </pc:sldChg>
      <pc:sldChg chg="del ord">
        <pc:chgData name="Abdesselam FILALI" userId="d2d47bb14e0fe388" providerId="LiveId" clId="{A13F04E4-79BE-4464-944B-4D1C8EE20641}" dt="2025-05-27T13:08:02.570" v="143" actId="47"/>
        <pc:sldMkLst>
          <pc:docMk/>
          <pc:sldMk cId="3565153014" sldId="394"/>
        </pc:sldMkLst>
      </pc:sldChg>
      <pc:sldChg chg="del ord">
        <pc:chgData name="Abdesselam FILALI" userId="d2d47bb14e0fe388" providerId="LiveId" clId="{A13F04E4-79BE-4464-944B-4D1C8EE20641}" dt="2025-05-27T13:06:33.459" v="141" actId="47"/>
        <pc:sldMkLst>
          <pc:docMk/>
          <pc:sldMk cId="472671001" sldId="395"/>
        </pc:sldMkLst>
      </pc:sldChg>
      <pc:sldChg chg="del ord">
        <pc:chgData name="Abdesselam FILALI" userId="d2d47bb14e0fe388" providerId="LiveId" clId="{A13F04E4-79BE-4464-944B-4D1C8EE20641}" dt="2025-05-27T13:08:04.543" v="145" actId="47"/>
        <pc:sldMkLst>
          <pc:docMk/>
          <pc:sldMk cId="106289984" sldId="396"/>
        </pc:sldMkLst>
      </pc:sldChg>
      <pc:sldChg chg="del ord">
        <pc:chgData name="Abdesselam FILALI" userId="d2d47bb14e0fe388" providerId="LiveId" clId="{A13F04E4-79BE-4464-944B-4D1C8EE20641}" dt="2025-05-27T13:08:06.089" v="146" actId="47"/>
        <pc:sldMkLst>
          <pc:docMk/>
          <pc:sldMk cId="3608195903" sldId="397"/>
        </pc:sldMkLst>
      </pc:sldChg>
      <pc:sldChg chg="del ord">
        <pc:chgData name="Abdesselam FILALI" userId="d2d47bb14e0fe388" providerId="LiveId" clId="{A13F04E4-79BE-4464-944B-4D1C8EE20641}" dt="2025-05-27T13:08:07.507" v="148" actId="47"/>
        <pc:sldMkLst>
          <pc:docMk/>
          <pc:sldMk cId="3491420087" sldId="398"/>
        </pc:sldMkLst>
      </pc:sldChg>
      <pc:sldChg chg="del ord">
        <pc:chgData name="Abdesselam FILALI" userId="d2d47bb14e0fe388" providerId="LiveId" clId="{A13F04E4-79BE-4464-944B-4D1C8EE20641}" dt="2025-05-27T13:08:06.868" v="147" actId="47"/>
        <pc:sldMkLst>
          <pc:docMk/>
          <pc:sldMk cId="4056461101" sldId="399"/>
        </pc:sldMkLst>
      </pc:sldChg>
      <pc:sldChg chg="del ord">
        <pc:chgData name="Abdesselam FILALI" userId="d2d47bb14e0fe388" providerId="LiveId" clId="{A13F04E4-79BE-4464-944B-4D1C8EE20641}" dt="2025-05-27T13:08:08.827" v="150" actId="47"/>
        <pc:sldMkLst>
          <pc:docMk/>
          <pc:sldMk cId="405481229" sldId="400"/>
        </pc:sldMkLst>
      </pc:sldChg>
      <pc:sldChg chg="del ord">
        <pc:chgData name="Abdesselam FILALI" userId="d2d47bb14e0fe388" providerId="LiveId" clId="{A13F04E4-79BE-4464-944B-4D1C8EE20641}" dt="2025-05-27T13:08:08.255" v="149" actId="47"/>
        <pc:sldMkLst>
          <pc:docMk/>
          <pc:sldMk cId="4292960074" sldId="401"/>
        </pc:sldMkLst>
      </pc:sldChg>
      <pc:sldChg chg="ord">
        <pc:chgData name="Abdesselam FILALI" userId="d2d47bb14e0fe388" providerId="LiveId" clId="{A13F04E4-79BE-4464-944B-4D1C8EE20641}" dt="2025-05-27T09:43:21.460" v="77"/>
        <pc:sldMkLst>
          <pc:docMk/>
          <pc:sldMk cId="4174748182" sldId="402"/>
        </pc:sldMkLst>
      </pc:sldChg>
      <pc:sldChg chg="ord">
        <pc:chgData name="Abdesselam FILALI" userId="d2d47bb14e0fe388" providerId="LiveId" clId="{A13F04E4-79BE-4464-944B-4D1C8EE20641}" dt="2025-05-27T09:43:21.460" v="77"/>
        <pc:sldMkLst>
          <pc:docMk/>
          <pc:sldMk cId="2038980274" sldId="403"/>
        </pc:sldMkLst>
      </pc:sldChg>
      <pc:sldChg chg="modSp add del mod">
        <pc:chgData name="Abdesselam FILALI" userId="d2d47bb14e0fe388" providerId="LiveId" clId="{A13F04E4-79BE-4464-944B-4D1C8EE20641}" dt="2025-05-27T13:08:26.264" v="163" actId="47"/>
        <pc:sldMkLst>
          <pc:docMk/>
          <pc:sldMk cId="3587503540" sldId="404"/>
        </pc:sldMkLst>
      </pc:sldChg>
      <pc:sldChg chg="addSp delSp modSp add mod">
        <pc:chgData name="Abdesselam FILALI" userId="d2d47bb14e0fe388" providerId="LiveId" clId="{A13F04E4-79BE-4464-944B-4D1C8EE20641}" dt="2025-05-27T13:13:31.445" v="230" actId="14100"/>
        <pc:sldMkLst>
          <pc:docMk/>
          <pc:sldMk cId="3961131085" sldId="404"/>
        </pc:sldMkLst>
      </pc:sldChg>
      <pc:sldChg chg="addSp delSp modSp add mod replId">
        <pc:chgData name="Abdesselam FILALI" userId="d2d47bb14e0fe388" providerId="LiveId" clId="{A13F04E4-79BE-4464-944B-4D1C8EE20641}" dt="2025-05-27T13:21:48.119" v="234" actId="1076"/>
        <pc:sldMkLst>
          <pc:docMk/>
          <pc:sldMk cId="1417194397" sldId="405"/>
        </pc:sldMkLst>
      </pc:sldChg>
      <pc:sldChg chg="add del replId">
        <pc:chgData name="Abdesselam FILALI" userId="d2d47bb14e0fe388" providerId="LiveId" clId="{A13F04E4-79BE-4464-944B-4D1C8EE20641}" dt="2025-05-27T13:08:26.950" v="164" actId="47"/>
        <pc:sldMkLst>
          <pc:docMk/>
          <pc:sldMk cId="1739907788" sldId="405"/>
        </pc:sldMkLst>
      </pc:sldChg>
      <pc:sldChg chg="add del">
        <pc:chgData name="Abdesselam FILALI" userId="d2d47bb14e0fe388" providerId="LiveId" clId="{A13F04E4-79BE-4464-944B-4D1C8EE20641}" dt="2025-05-27T13:51:12.481" v="262" actId="47"/>
        <pc:sldMkLst>
          <pc:docMk/>
          <pc:sldMk cId="1622957530" sldId="406"/>
        </pc:sldMkLst>
      </pc:sldChg>
      <pc:sldChg chg="modSp add del mod">
        <pc:chgData name="Abdesselam FILALI" userId="d2d47bb14e0fe388" providerId="LiveId" clId="{A13F04E4-79BE-4464-944B-4D1C8EE20641}" dt="2025-05-27T13:08:11.896" v="153" actId="47"/>
        <pc:sldMkLst>
          <pc:docMk/>
          <pc:sldMk cId="1670758935" sldId="406"/>
        </pc:sldMkLst>
      </pc:sldChg>
      <pc:sldChg chg="modSp add mod">
        <pc:chgData name="Abdesselam FILALI" userId="d2d47bb14e0fe388" providerId="LiveId" clId="{A13F04E4-79BE-4464-944B-4D1C8EE20641}" dt="2025-05-27T14:04:44.211" v="313" actId="1076"/>
        <pc:sldMkLst>
          <pc:docMk/>
          <pc:sldMk cId="3969618979" sldId="406"/>
        </pc:sldMkLst>
      </pc:sldChg>
      <pc:sldChg chg="add del replId">
        <pc:chgData name="Abdesselam FILALI" userId="d2d47bb14e0fe388" providerId="LiveId" clId="{A13F04E4-79BE-4464-944B-4D1C8EE20641}" dt="2025-05-27T13:08:12.672" v="154" actId="47"/>
        <pc:sldMkLst>
          <pc:docMk/>
          <pc:sldMk cId="876928663" sldId="407"/>
        </pc:sldMkLst>
      </pc:sldChg>
      <pc:sldChg chg="modSp add mod">
        <pc:chgData name="Abdesselam FILALI" userId="d2d47bb14e0fe388" providerId="LiveId" clId="{A13F04E4-79BE-4464-944B-4D1C8EE20641}" dt="2025-05-27T14:04:06.379" v="305"/>
        <pc:sldMkLst>
          <pc:docMk/>
          <pc:sldMk cId="3183604762" sldId="407"/>
        </pc:sldMkLst>
      </pc:sldChg>
      <pc:sldChg chg="modSp add mod">
        <pc:chgData name="Abdesselam FILALI" userId="d2d47bb14e0fe388" providerId="LiveId" clId="{A13F04E4-79BE-4464-944B-4D1C8EE20641}" dt="2025-05-27T14:03:42.882" v="297"/>
        <pc:sldMkLst>
          <pc:docMk/>
          <pc:sldMk cId="2530308670" sldId="408"/>
        </pc:sldMkLst>
      </pc:sldChg>
      <pc:sldChg chg="modSp add">
        <pc:chgData name="Abdesselam FILALI" userId="d2d47bb14e0fe388" providerId="LiveId" clId="{A13F04E4-79BE-4464-944B-4D1C8EE20641}" dt="2025-05-27T14:04:03.607" v="304"/>
        <pc:sldMkLst>
          <pc:docMk/>
          <pc:sldMk cId="4022447248" sldId="409"/>
        </pc:sldMkLst>
      </pc:sldChg>
      <pc:sldChg chg="modSp add mod ord">
        <pc:chgData name="Abdesselam FILALI" userId="d2d47bb14e0fe388" providerId="LiveId" clId="{A13F04E4-79BE-4464-944B-4D1C8EE20641}" dt="2025-05-27T14:11:27.225" v="508" actId="6549"/>
        <pc:sldMkLst>
          <pc:docMk/>
          <pc:sldMk cId="4001796525" sldId="410"/>
        </pc:sldMkLst>
      </pc:sldChg>
      <pc:sldChg chg="modSp add mod">
        <pc:chgData name="Abdesselam FILALI" userId="d2d47bb14e0fe388" providerId="LiveId" clId="{A13F04E4-79BE-4464-944B-4D1C8EE20641}" dt="2025-05-27T14:09:24.773" v="438" actId="14100"/>
        <pc:sldMkLst>
          <pc:docMk/>
          <pc:sldMk cId="2870658338" sldId="411"/>
        </pc:sldMkLst>
      </pc:sldChg>
      <pc:sldChg chg="modSp add mod ord">
        <pc:chgData name="Abdesselam FILALI" userId="d2d47bb14e0fe388" providerId="LiveId" clId="{A13F04E4-79BE-4464-944B-4D1C8EE20641}" dt="2025-05-27T14:26:33.678" v="655" actId="20577"/>
        <pc:sldMkLst>
          <pc:docMk/>
          <pc:sldMk cId="820409940" sldId="412"/>
        </pc:sldMkLst>
      </pc:sldChg>
      <pc:sldMasterChg chg="delSldLayout">
        <pc:chgData name="Abdesselam FILALI" userId="d2d47bb14e0fe388" providerId="LiveId" clId="{A13F04E4-79BE-4464-944B-4D1C8EE20641}" dt="2025-05-27T13:08:43.629" v="166" actId="47"/>
        <pc:sldMasterMkLst>
          <pc:docMk/>
          <pc:sldMasterMk cId="0" sldId="2147483672"/>
        </pc:sldMasterMkLst>
        <pc:sldLayoutChg chg="del">
          <pc:chgData name="Abdesselam FILALI" userId="d2d47bb14e0fe388" providerId="LiveId" clId="{A13F04E4-79BE-4464-944B-4D1C8EE20641}" dt="2025-05-27T13:08:43.629" v="166" actId="47"/>
          <pc:sldLayoutMkLst>
            <pc:docMk/>
            <pc:sldMasterMk cId="0" sldId="2147483672"/>
            <pc:sldLayoutMk cId="1759059824" sldId="2147483692"/>
          </pc:sldLayoutMkLst>
        </pc:sldLayoutChg>
      </pc:sldMasterChg>
    </pc:docChg>
  </pc:docChgLst>
  <pc:docChgLst>
    <pc:chgData name="Abdesselam FILALI" userId="d2d47bb14e0fe388" providerId="LiveId" clId="{1B32BFFA-4171-4522-BB0B-058F0A348085}"/>
    <pc:docChg chg="undo custSel addSld delSld modSld sldOrd">
      <pc:chgData name="Abdesselam FILALI" userId="d2d47bb14e0fe388" providerId="LiveId" clId="{1B32BFFA-4171-4522-BB0B-058F0A348085}" dt="2025-05-08T16:47:36.591" v="1038" actId="14100"/>
      <pc:docMkLst>
        <pc:docMk/>
      </pc:docMkLst>
      <pc:sldChg chg="del">
        <pc:chgData name="Abdesselam FILALI" userId="d2d47bb14e0fe388" providerId="LiveId" clId="{1B32BFFA-4171-4522-BB0B-058F0A348085}" dt="2025-04-30T21:14:53.723" v="80" actId="47"/>
        <pc:sldMkLst>
          <pc:docMk/>
          <pc:sldMk cId="0" sldId="257"/>
        </pc:sldMkLst>
      </pc:sldChg>
      <pc:sldChg chg="delSp add del mod">
        <pc:chgData name="Abdesselam FILALI" userId="d2d47bb14e0fe388" providerId="LiveId" clId="{1B32BFFA-4171-4522-BB0B-058F0A348085}" dt="2025-04-30T21:40:31.371" v="242" actId="47"/>
        <pc:sldMkLst>
          <pc:docMk/>
          <pc:sldMk cId="229976526" sldId="259"/>
        </pc:sldMkLst>
      </pc:sldChg>
      <pc:sldChg chg="delSp modSp add del mod">
        <pc:chgData name="Abdesselam FILALI" userId="d2d47bb14e0fe388" providerId="LiveId" clId="{1B32BFFA-4171-4522-BB0B-058F0A348085}" dt="2025-04-30T22:12:56.542" v="321" actId="47"/>
        <pc:sldMkLst>
          <pc:docMk/>
          <pc:sldMk cId="4151550089" sldId="260"/>
        </pc:sldMkLst>
      </pc:sldChg>
      <pc:sldChg chg="addSp delSp modSp add del mod">
        <pc:chgData name="Abdesselam FILALI" userId="d2d47bb14e0fe388" providerId="LiveId" clId="{1B32BFFA-4171-4522-BB0B-058F0A348085}" dt="2025-04-30T22:14:44.410" v="340" actId="47"/>
        <pc:sldMkLst>
          <pc:docMk/>
          <pc:sldMk cId="1990010031" sldId="261"/>
        </pc:sldMkLst>
      </pc:sldChg>
      <pc:sldChg chg="delSp add del mod">
        <pc:chgData name="Abdesselam FILALI" userId="d2d47bb14e0fe388" providerId="LiveId" clId="{1B32BFFA-4171-4522-BB0B-058F0A348085}" dt="2025-04-30T22:45:01.953" v="382" actId="47"/>
        <pc:sldMkLst>
          <pc:docMk/>
          <pc:sldMk cId="237385650" sldId="262"/>
        </pc:sldMkLst>
      </pc:sldChg>
      <pc:sldChg chg="delSp add del mod">
        <pc:chgData name="Abdesselam FILALI" userId="d2d47bb14e0fe388" providerId="LiveId" clId="{1B32BFFA-4171-4522-BB0B-058F0A348085}" dt="2025-04-30T22:46:26.914" v="404" actId="47"/>
        <pc:sldMkLst>
          <pc:docMk/>
          <pc:sldMk cId="2924762844" sldId="263"/>
        </pc:sldMkLst>
      </pc:sldChg>
      <pc:sldChg chg="delSp add del mod">
        <pc:chgData name="Abdesselam FILALI" userId="d2d47bb14e0fe388" providerId="LiveId" clId="{1B32BFFA-4171-4522-BB0B-058F0A348085}" dt="2025-04-30T23:20:46.243" v="480" actId="47"/>
        <pc:sldMkLst>
          <pc:docMk/>
          <pc:sldMk cId="2470647684" sldId="264"/>
        </pc:sldMkLst>
      </pc:sldChg>
      <pc:sldChg chg="add del">
        <pc:chgData name="Abdesselam FILALI" userId="d2d47bb14e0fe388" providerId="LiveId" clId="{1B32BFFA-4171-4522-BB0B-058F0A348085}" dt="2025-04-30T23:20:43.367" v="479" actId="47"/>
        <pc:sldMkLst>
          <pc:docMk/>
          <pc:sldMk cId="3024683753" sldId="265"/>
        </pc:sldMkLst>
      </pc:sldChg>
      <pc:sldChg chg="add del">
        <pc:chgData name="Abdesselam FILALI" userId="d2d47bb14e0fe388" providerId="LiveId" clId="{1B32BFFA-4171-4522-BB0B-058F0A348085}" dt="2025-04-30T23:22:15.053" v="500" actId="47"/>
        <pc:sldMkLst>
          <pc:docMk/>
          <pc:sldMk cId="122856722" sldId="266"/>
        </pc:sldMkLst>
      </pc:sldChg>
      <pc:sldChg chg="add del">
        <pc:chgData name="Abdesselam FILALI" userId="d2d47bb14e0fe388" providerId="LiveId" clId="{1B32BFFA-4171-4522-BB0B-058F0A348085}" dt="2025-04-30T23:22:47.085" v="506" actId="47"/>
        <pc:sldMkLst>
          <pc:docMk/>
          <pc:sldMk cId="3727947681" sldId="267"/>
        </pc:sldMkLst>
      </pc:sldChg>
      <pc:sldChg chg="modSp mod">
        <pc:chgData name="Abdesselam FILALI" userId="d2d47bb14e0fe388" providerId="LiveId" clId="{1B32BFFA-4171-4522-BB0B-058F0A348085}" dt="2025-04-30T21:19:09.558" v="123" actId="20577"/>
        <pc:sldMkLst>
          <pc:docMk/>
          <pc:sldMk cId="0" sldId="268"/>
        </pc:sldMkLst>
      </pc:sldChg>
      <pc:sldChg chg="add del">
        <pc:chgData name="Abdesselam FILALI" userId="d2d47bb14e0fe388" providerId="LiveId" clId="{1B32BFFA-4171-4522-BB0B-058F0A348085}" dt="2025-05-01T08:46:45.212" v="834" actId="47"/>
        <pc:sldMkLst>
          <pc:docMk/>
          <pc:sldMk cId="2158348197" sldId="269"/>
        </pc:sldMkLst>
      </pc:sldChg>
      <pc:sldChg chg="add">
        <pc:chgData name="Abdesselam FILALI" userId="d2d47bb14e0fe388" providerId="LiveId" clId="{1B32BFFA-4171-4522-BB0B-058F0A348085}" dt="2025-04-30T21:19:44.693" v="124"/>
        <pc:sldMkLst>
          <pc:docMk/>
          <pc:sldMk cId="1803515258" sldId="270"/>
        </pc:sldMkLst>
      </pc:sldChg>
      <pc:sldChg chg="add">
        <pc:chgData name="Abdesselam FILALI" userId="d2d47bb14e0fe388" providerId="LiveId" clId="{1B32BFFA-4171-4522-BB0B-058F0A348085}" dt="2025-04-30T21:19:44.693" v="124"/>
        <pc:sldMkLst>
          <pc:docMk/>
          <pc:sldMk cId="4218375659" sldId="271"/>
        </pc:sldMkLst>
      </pc:sldChg>
      <pc:sldChg chg="add del">
        <pc:chgData name="Abdesselam FILALI" userId="d2d47bb14e0fe388" providerId="LiveId" clId="{1B32BFFA-4171-4522-BB0B-058F0A348085}" dt="2025-05-01T08:17:33.382" v="767" actId="47"/>
        <pc:sldMkLst>
          <pc:docMk/>
          <pc:sldMk cId="3638135923" sldId="272"/>
        </pc:sldMkLst>
      </pc:sldChg>
      <pc:sldChg chg="add del">
        <pc:chgData name="Abdesselam FILALI" userId="d2d47bb14e0fe388" providerId="LiveId" clId="{1B32BFFA-4171-4522-BB0B-058F0A348085}" dt="2025-05-01T08:17:29.675" v="766" actId="47"/>
        <pc:sldMkLst>
          <pc:docMk/>
          <pc:sldMk cId="4044661824" sldId="273"/>
        </pc:sldMkLst>
      </pc:sldChg>
      <pc:sldChg chg="add del">
        <pc:chgData name="Abdesselam FILALI" userId="d2d47bb14e0fe388" providerId="LiveId" clId="{1B32BFFA-4171-4522-BB0B-058F0A348085}" dt="2025-04-30T23:02:29.505" v="435" actId="47"/>
        <pc:sldMkLst>
          <pc:docMk/>
          <pc:sldMk cId="2007942723" sldId="274"/>
        </pc:sldMkLst>
      </pc:sldChg>
      <pc:sldChg chg="delSp add del mod">
        <pc:chgData name="Abdesselam FILALI" userId="d2d47bb14e0fe388" providerId="LiveId" clId="{1B32BFFA-4171-4522-BB0B-058F0A348085}" dt="2025-04-30T23:03:25.648" v="447" actId="47"/>
        <pc:sldMkLst>
          <pc:docMk/>
          <pc:sldMk cId="401842236" sldId="275"/>
        </pc:sldMkLst>
      </pc:sldChg>
      <pc:sldChg chg="delSp add del mod">
        <pc:chgData name="Abdesselam FILALI" userId="d2d47bb14e0fe388" providerId="LiveId" clId="{1B32BFFA-4171-4522-BB0B-058F0A348085}" dt="2025-04-30T23:32:37.107" v="543" actId="47"/>
        <pc:sldMkLst>
          <pc:docMk/>
          <pc:sldMk cId="1822847075" sldId="276"/>
        </pc:sldMkLst>
      </pc:sldChg>
      <pc:sldChg chg="delSp add del mod ord">
        <pc:chgData name="Abdesselam FILALI" userId="d2d47bb14e0fe388" providerId="LiveId" clId="{1B32BFFA-4171-4522-BB0B-058F0A348085}" dt="2025-04-30T23:40:09.909" v="591" actId="47"/>
        <pc:sldMkLst>
          <pc:docMk/>
          <pc:sldMk cId="4125752946" sldId="277"/>
        </pc:sldMkLst>
      </pc:sldChg>
      <pc:sldChg chg="add del">
        <pc:chgData name="Abdesselam FILALI" userId="d2d47bb14e0fe388" providerId="LiveId" clId="{1B32BFFA-4171-4522-BB0B-058F0A348085}" dt="2025-04-30T23:40:15.815" v="592" actId="47"/>
        <pc:sldMkLst>
          <pc:docMk/>
          <pc:sldMk cId="3010046396" sldId="278"/>
        </pc:sldMkLst>
      </pc:sldChg>
      <pc:sldChg chg="modSp add del mod modNotes">
        <pc:chgData name="Abdesselam FILALI" userId="d2d47bb14e0fe388" providerId="LiveId" clId="{1B32BFFA-4171-4522-BB0B-058F0A348085}" dt="2025-04-30T21:35:24.382" v="170" actId="47"/>
        <pc:sldMkLst>
          <pc:docMk/>
          <pc:sldMk cId="3889302835" sldId="279"/>
        </pc:sldMkLst>
      </pc:sldChg>
      <pc:sldChg chg="modSp mod">
        <pc:chgData name="Abdesselam FILALI" userId="d2d47bb14e0fe388" providerId="LiveId" clId="{1B32BFFA-4171-4522-BB0B-058F0A348085}" dt="2025-05-02T16:23:15.262" v="859" actId="20577"/>
        <pc:sldMkLst>
          <pc:docMk/>
          <pc:sldMk cId="1700009067" sldId="301"/>
        </pc:sldMkLst>
      </pc:sldChg>
      <pc:sldChg chg="del">
        <pc:chgData name="Abdesselam FILALI" userId="d2d47bb14e0fe388" providerId="LiveId" clId="{1B32BFFA-4171-4522-BB0B-058F0A348085}" dt="2025-04-30T21:14:37.404" v="79" actId="47"/>
        <pc:sldMkLst>
          <pc:docMk/>
          <pc:sldMk cId="1974349494" sldId="302"/>
        </pc:sldMkLst>
      </pc:sldChg>
      <pc:sldChg chg="del">
        <pc:chgData name="Abdesselam FILALI" userId="d2d47bb14e0fe388" providerId="LiveId" clId="{1B32BFFA-4171-4522-BB0B-058F0A348085}" dt="2025-04-30T21:14:53.723" v="80" actId="47"/>
        <pc:sldMkLst>
          <pc:docMk/>
          <pc:sldMk cId="4122333318" sldId="305"/>
        </pc:sldMkLst>
      </pc:sldChg>
      <pc:sldChg chg="del">
        <pc:chgData name="Abdesselam FILALI" userId="d2d47bb14e0fe388" providerId="LiveId" clId="{1B32BFFA-4171-4522-BB0B-058F0A348085}" dt="2025-04-30T21:14:53.723" v="80" actId="47"/>
        <pc:sldMkLst>
          <pc:docMk/>
          <pc:sldMk cId="2621434582" sldId="306"/>
        </pc:sldMkLst>
      </pc:sldChg>
      <pc:sldChg chg="del">
        <pc:chgData name="Abdesselam FILALI" userId="d2d47bb14e0fe388" providerId="LiveId" clId="{1B32BFFA-4171-4522-BB0B-058F0A348085}" dt="2025-04-30T21:14:53.723" v="80" actId="47"/>
        <pc:sldMkLst>
          <pc:docMk/>
          <pc:sldMk cId="2595174691" sldId="310"/>
        </pc:sldMkLst>
      </pc:sldChg>
      <pc:sldChg chg="del">
        <pc:chgData name="Abdesselam FILALI" userId="d2d47bb14e0fe388" providerId="LiveId" clId="{1B32BFFA-4171-4522-BB0B-058F0A348085}" dt="2025-04-30T21:14:53.723" v="80" actId="47"/>
        <pc:sldMkLst>
          <pc:docMk/>
          <pc:sldMk cId="1962719057" sldId="311"/>
        </pc:sldMkLst>
      </pc:sldChg>
      <pc:sldChg chg="del">
        <pc:chgData name="Abdesselam FILALI" userId="d2d47bb14e0fe388" providerId="LiveId" clId="{1B32BFFA-4171-4522-BB0B-058F0A348085}" dt="2025-04-30T21:14:53.723" v="80" actId="47"/>
        <pc:sldMkLst>
          <pc:docMk/>
          <pc:sldMk cId="3207309" sldId="312"/>
        </pc:sldMkLst>
      </pc:sldChg>
      <pc:sldChg chg="del">
        <pc:chgData name="Abdesselam FILALI" userId="d2d47bb14e0fe388" providerId="LiveId" clId="{1B32BFFA-4171-4522-BB0B-058F0A348085}" dt="2025-04-30T21:14:53.723" v="80" actId="47"/>
        <pc:sldMkLst>
          <pc:docMk/>
          <pc:sldMk cId="1986864903" sldId="313"/>
        </pc:sldMkLst>
      </pc:sldChg>
      <pc:sldChg chg="del">
        <pc:chgData name="Abdesselam FILALI" userId="d2d47bb14e0fe388" providerId="LiveId" clId="{1B32BFFA-4171-4522-BB0B-058F0A348085}" dt="2025-04-30T21:14:53.723" v="80" actId="47"/>
        <pc:sldMkLst>
          <pc:docMk/>
          <pc:sldMk cId="1409347686" sldId="314"/>
        </pc:sldMkLst>
      </pc:sldChg>
      <pc:sldChg chg="del">
        <pc:chgData name="Abdesselam FILALI" userId="d2d47bb14e0fe388" providerId="LiveId" clId="{1B32BFFA-4171-4522-BB0B-058F0A348085}" dt="2025-04-30T21:14:53.723" v="80" actId="47"/>
        <pc:sldMkLst>
          <pc:docMk/>
          <pc:sldMk cId="2622953632" sldId="315"/>
        </pc:sldMkLst>
      </pc:sldChg>
      <pc:sldChg chg="del">
        <pc:chgData name="Abdesselam FILALI" userId="d2d47bb14e0fe388" providerId="LiveId" clId="{1B32BFFA-4171-4522-BB0B-058F0A348085}" dt="2025-04-30T21:14:53.723" v="80" actId="47"/>
        <pc:sldMkLst>
          <pc:docMk/>
          <pc:sldMk cId="3886384502" sldId="316"/>
        </pc:sldMkLst>
      </pc:sldChg>
      <pc:sldChg chg="del">
        <pc:chgData name="Abdesselam FILALI" userId="d2d47bb14e0fe388" providerId="LiveId" clId="{1B32BFFA-4171-4522-BB0B-058F0A348085}" dt="2025-04-30T21:14:53.723" v="80" actId="47"/>
        <pc:sldMkLst>
          <pc:docMk/>
          <pc:sldMk cId="3858380436" sldId="317"/>
        </pc:sldMkLst>
      </pc:sldChg>
      <pc:sldChg chg="del">
        <pc:chgData name="Abdesselam FILALI" userId="d2d47bb14e0fe388" providerId="LiveId" clId="{1B32BFFA-4171-4522-BB0B-058F0A348085}" dt="2025-04-30T21:14:37.404" v="79" actId="47"/>
        <pc:sldMkLst>
          <pc:docMk/>
          <pc:sldMk cId="2132005125" sldId="319"/>
        </pc:sldMkLst>
      </pc:sldChg>
      <pc:sldChg chg="del">
        <pc:chgData name="Abdesselam FILALI" userId="d2d47bb14e0fe388" providerId="LiveId" clId="{1B32BFFA-4171-4522-BB0B-058F0A348085}" dt="2025-04-30T21:14:53.723" v="80" actId="47"/>
        <pc:sldMkLst>
          <pc:docMk/>
          <pc:sldMk cId="4214531235" sldId="321"/>
        </pc:sldMkLst>
      </pc:sldChg>
      <pc:sldChg chg="del">
        <pc:chgData name="Abdesselam FILALI" userId="d2d47bb14e0fe388" providerId="LiveId" clId="{1B32BFFA-4171-4522-BB0B-058F0A348085}" dt="2025-04-30T21:14:53.723" v="80" actId="47"/>
        <pc:sldMkLst>
          <pc:docMk/>
          <pc:sldMk cId="701475548" sldId="322"/>
        </pc:sldMkLst>
      </pc:sldChg>
      <pc:sldChg chg="del">
        <pc:chgData name="Abdesselam FILALI" userId="d2d47bb14e0fe388" providerId="LiveId" clId="{1B32BFFA-4171-4522-BB0B-058F0A348085}" dt="2025-04-30T21:14:53.723" v="80" actId="47"/>
        <pc:sldMkLst>
          <pc:docMk/>
          <pc:sldMk cId="3451675084" sldId="323"/>
        </pc:sldMkLst>
      </pc:sldChg>
      <pc:sldChg chg="modSp mod">
        <pc:chgData name="Abdesselam FILALI" userId="d2d47bb14e0fe388" providerId="LiveId" clId="{1B32BFFA-4171-4522-BB0B-058F0A348085}" dt="2025-04-30T21:14:57.211" v="82" actId="20577"/>
        <pc:sldMkLst>
          <pc:docMk/>
          <pc:sldMk cId="1637836946" sldId="332"/>
        </pc:sldMkLst>
      </pc:sldChg>
      <pc:sldChg chg="del">
        <pc:chgData name="Abdesselam FILALI" userId="d2d47bb14e0fe388" providerId="LiveId" clId="{1B32BFFA-4171-4522-BB0B-058F0A348085}" dt="2025-04-30T21:14:53.723" v="80" actId="47"/>
        <pc:sldMkLst>
          <pc:docMk/>
          <pc:sldMk cId="2492383057" sldId="333"/>
        </pc:sldMkLst>
      </pc:sldChg>
      <pc:sldChg chg="del">
        <pc:chgData name="Abdesselam FILALI" userId="d2d47bb14e0fe388" providerId="LiveId" clId="{1B32BFFA-4171-4522-BB0B-058F0A348085}" dt="2025-04-30T21:14:37.404" v="79" actId="47"/>
        <pc:sldMkLst>
          <pc:docMk/>
          <pc:sldMk cId="2836475156" sldId="334"/>
        </pc:sldMkLst>
      </pc:sldChg>
      <pc:sldChg chg="del">
        <pc:chgData name="Abdesselam FILALI" userId="d2d47bb14e0fe388" providerId="LiveId" clId="{1B32BFFA-4171-4522-BB0B-058F0A348085}" dt="2025-04-30T21:14:37.404" v="79" actId="47"/>
        <pc:sldMkLst>
          <pc:docMk/>
          <pc:sldMk cId="1463502088" sldId="335"/>
        </pc:sldMkLst>
      </pc:sldChg>
      <pc:sldChg chg="del">
        <pc:chgData name="Abdesselam FILALI" userId="d2d47bb14e0fe388" providerId="LiveId" clId="{1B32BFFA-4171-4522-BB0B-058F0A348085}" dt="2025-04-30T21:14:37.404" v="79" actId="47"/>
        <pc:sldMkLst>
          <pc:docMk/>
          <pc:sldMk cId="1691001437" sldId="336"/>
        </pc:sldMkLst>
      </pc:sldChg>
      <pc:sldChg chg="del">
        <pc:chgData name="Abdesselam FILALI" userId="d2d47bb14e0fe388" providerId="LiveId" clId="{1B32BFFA-4171-4522-BB0B-058F0A348085}" dt="2025-04-30T21:14:37.404" v="79" actId="47"/>
        <pc:sldMkLst>
          <pc:docMk/>
          <pc:sldMk cId="3982075849" sldId="337"/>
        </pc:sldMkLst>
      </pc:sldChg>
      <pc:sldChg chg="del">
        <pc:chgData name="Abdesselam FILALI" userId="d2d47bb14e0fe388" providerId="LiveId" clId="{1B32BFFA-4171-4522-BB0B-058F0A348085}" dt="2025-04-30T21:14:37.404" v="79" actId="47"/>
        <pc:sldMkLst>
          <pc:docMk/>
          <pc:sldMk cId="4181399667" sldId="338"/>
        </pc:sldMkLst>
      </pc:sldChg>
      <pc:sldChg chg="del">
        <pc:chgData name="Abdesselam FILALI" userId="d2d47bb14e0fe388" providerId="LiveId" clId="{1B32BFFA-4171-4522-BB0B-058F0A348085}" dt="2025-04-30T21:14:37.404" v="79" actId="47"/>
        <pc:sldMkLst>
          <pc:docMk/>
          <pc:sldMk cId="3849901682" sldId="339"/>
        </pc:sldMkLst>
      </pc:sldChg>
      <pc:sldChg chg="del">
        <pc:chgData name="Abdesselam FILALI" userId="d2d47bb14e0fe388" providerId="LiveId" clId="{1B32BFFA-4171-4522-BB0B-058F0A348085}" dt="2025-04-30T21:14:37.404" v="79" actId="47"/>
        <pc:sldMkLst>
          <pc:docMk/>
          <pc:sldMk cId="541132627" sldId="340"/>
        </pc:sldMkLst>
      </pc:sldChg>
      <pc:sldChg chg="del">
        <pc:chgData name="Abdesselam FILALI" userId="d2d47bb14e0fe388" providerId="LiveId" clId="{1B32BFFA-4171-4522-BB0B-058F0A348085}" dt="2025-04-30T21:14:37.404" v="79" actId="47"/>
        <pc:sldMkLst>
          <pc:docMk/>
          <pc:sldMk cId="2378787595" sldId="341"/>
        </pc:sldMkLst>
      </pc:sldChg>
      <pc:sldChg chg="del">
        <pc:chgData name="Abdesselam FILALI" userId="d2d47bb14e0fe388" providerId="LiveId" clId="{1B32BFFA-4171-4522-BB0B-058F0A348085}" dt="2025-04-30T21:14:37.404" v="79" actId="47"/>
        <pc:sldMkLst>
          <pc:docMk/>
          <pc:sldMk cId="3239701876" sldId="342"/>
        </pc:sldMkLst>
      </pc:sldChg>
      <pc:sldChg chg="del">
        <pc:chgData name="Abdesselam FILALI" userId="d2d47bb14e0fe388" providerId="LiveId" clId="{1B32BFFA-4171-4522-BB0B-058F0A348085}" dt="2025-04-30T21:14:37.404" v="79" actId="47"/>
        <pc:sldMkLst>
          <pc:docMk/>
          <pc:sldMk cId="3309679432" sldId="344"/>
        </pc:sldMkLst>
      </pc:sldChg>
      <pc:sldChg chg="del">
        <pc:chgData name="Abdesselam FILALI" userId="d2d47bb14e0fe388" providerId="LiveId" clId="{1B32BFFA-4171-4522-BB0B-058F0A348085}" dt="2025-04-30T21:14:37.404" v="79" actId="47"/>
        <pc:sldMkLst>
          <pc:docMk/>
          <pc:sldMk cId="1865731344" sldId="345"/>
        </pc:sldMkLst>
      </pc:sldChg>
      <pc:sldChg chg="del">
        <pc:chgData name="Abdesselam FILALI" userId="d2d47bb14e0fe388" providerId="LiveId" clId="{1B32BFFA-4171-4522-BB0B-058F0A348085}" dt="2025-04-30T21:14:37.404" v="79" actId="47"/>
        <pc:sldMkLst>
          <pc:docMk/>
          <pc:sldMk cId="858823644" sldId="346"/>
        </pc:sldMkLst>
      </pc:sldChg>
      <pc:sldChg chg="del">
        <pc:chgData name="Abdesselam FILALI" userId="d2d47bb14e0fe388" providerId="LiveId" clId="{1B32BFFA-4171-4522-BB0B-058F0A348085}" dt="2025-04-30T21:14:37.404" v="79" actId="47"/>
        <pc:sldMkLst>
          <pc:docMk/>
          <pc:sldMk cId="599782267" sldId="347"/>
        </pc:sldMkLst>
      </pc:sldChg>
      <pc:sldChg chg="del">
        <pc:chgData name="Abdesselam FILALI" userId="d2d47bb14e0fe388" providerId="LiveId" clId="{1B32BFFA-4171-4522-BB0B-058F0A348085}" dt="2025-04-30T21:14:37.404" v="79" actId="47"/>
        <pc:sldMkLst>
          <pc:docMk/>
          <pc:sldMk cId="4002934517" sldId="348"/>
        </pc:sldMkLst>
      </pc:sldChg>
      <pc:sldChg chg="del">
        <pc:chgData name="Abdesselam FILALI" userId="d2d47bb14e0fe388" providerId="LiveId" clId="{1B32BFFA-4171-4522-BB0B-058F0A348085}" dt="2025-04-30T21:14:37.404" v="79" actId="47"/>
        <pc:sldMkLst>
          <pc:docMk/>
          <pc:sldMk cId="191051505" sldId="349"/>
        </pc:sldMkLst>
      </pc:sldChg>
      <pc:sldChg chg="del">
        <pc:chgData name="Abdesselam FILALI" userId="d2d47bb14e0fe388" providerId="LiveId" clId="{1B32BFFA-4171-4522-BB0B-058F0A348085}" dt="2025-04-30T21:14:37.404" v="79" actId="47"/>
        <pc:sldMkLst>
          <pc:docMk/>
          <pc:sldMk cId="1945946333" sldId="350"/>
        </pc:sldMkLst>
      </pc:sldChg>
      <pc:sldChg chg="del">
        <pc:chgData name="Abdesselam FILALI" userId="d2d47bb14e0fe388" providerId="LiveId" clId="{1B32BFFA-4171-4522-BB0B-058F0A348085}" dt="2025-04-30T21:14:37.404" v="79" actId="47"/>
        <pc:sldMkLst>
          <pc:docMk/>
          <pc:sldMk cId="2018756713" sldId="351"/>
        </pc:sldMkLst>
      </pc:sldChg>
      <pc:sldChg chg="modSp mod">
        <pc:chgData name="Abdesselam FILALI" userId="d2d47bb14e0fe388" providerId="LiveId" clId="{1B32BFFA-4171-4522-BB0B-058F0A348085}" dt="2025-05-01T07:06:31.212" v="668" actId="1076"/>
        <pc:sldMkLst>
          <pc:docMk/>
          <pc:sldMk cId="3529572838" sldId="358"/>
        </pc:sldMkLst>
      </pc:sldChg>
      <pc:sldChg chg="modSp mod">
        <pc:chgData name="Abdesselam FILALI" userId="d2d47bb14e0fe388" providerId="LiveId" clId="{1B32BFFA-4171-4522-BB0B-058F0A348085}" dt="2025-05-01T10:43:24.822" v="847" actId="20577"/>
        <pc:sldMkLst>
          <pc:docMk/>
          <pc:sldMk cId="2907626032" sldId="361"/>
        </pc:sldMkLst>
      </pc:sldChg>
      <pc:sldChg chg="modSp mod">
        <pc:chgData name="Abdesselam FILALI" userId="d2d47bb14e0fe388" providerId="LiveId" clId="{1B32BFFA-4171-4522-BB0B-058F0A348085}" dt="2025-05-01T10:40:37.889" v="846" actId="403"/>
        <pc:sldMkLst>
          <pc:docMk/>
          <pc:sldMk cId="2893075253" sldId="362"/>
        </pc:sldMkLst>
      </pc:sldChg>
      <pc:sldChg chg="del">
        <pc:chgData name="Abdesselam FILALI" userId="d2d47bb14e0fe388" providerId="LiveId" clId="{1B32BFFA-4171-4522-BB0B-058F0A348085}" dt="2025-04-30T21:14:37.404" v="79" actId="47"/>
        <pc:sldMkLst>
          <pc:docMk/>
          <pc:sldMk cId="1626974650" sldId="365"/>
        </pc:sldMkLst>
      </pc:sldChg>
      <pc:sldChg chg="del">
        <pc:chgData name="Abdesselam FILALI" userId="d2d47bb14e0fe388" providerId="LiveId" clId="{1B32BFFA-4171-4522-BB0B-058F0A348085}" dt="2025-04-30T21:14:53.723" v="80" actId="47"/>
        <pc:sldMkLst>
          <pc:docMk/>
          <pc:sldMk cId="1564792976" sldId="366"/>
        </pc:sldMkLst>
      </pc:sldChg>
      <pc:sldChg chg="addSp delSp modSp mod">
        <pc:chgData name="Abdesselam FILALI" userId="d2d47bb14e0fe388" providerId="LiveId" clId="{1B32BFFA-4171-4522-BB0B-058F0A348085}" dt="2025-05-01T06:59:33.202" v="630" actId="1076"/>
        <pc:sldMkLst>
          <pc:docMk/>
          <pc:sldMk cId="2424401667" sldId="368"/>
        </pc:sldMkLst>
      </pc:sldChg>
      <pc:sldChg chg="modSp add mod ord">
        <pc:chgData name="Abdesselam FILALI" userId="d2d47bb14e0fe388" providerId="LiveId" clId="{1B32BFFA-4171-4522-BB0B-058F0A348085}" dt="2025-04-30T21:15:47.949" v="102"/>
        <pc:sldMkLst>
          <pc:docMk/>
          <pc:sldMk cId="1085829245" sldId="369"/>
        </pc:sldMkLst>
      </pc:sldChg>
      <pc:sldChg chg="add del setBg">
        <pc:chgData name="Abdesselam FILALI" userId="d2d47bb14e0fe388" providerId="LiveId" clId="{1B32BFFA-4171-4522-BB0B-058F0A348085}" dt="2025-04-30T21:15:23.840" v="84"/>
        <pc:sldMkLst>
          <pc:docMk/>
          <pc:sldMk cId="3133603525" sldId="369"/>
        </pc:sldMkLst>
      </pc:sldChg>
      <pc:sldChg chg="modSp add mod ord">
        <pc:chgData name="Abdesselam FILALI" userId="d2d47bb14e0fe388" providerId="LiveId" clId="{1B32BFFA-4171-4522-BB0B-058F0A348085}" dt="2025-05-01T07:22:13.458" v="670"/>
        <pc:sldMkLst>
          <pc:docMk/>
          <pc:sldMk cId="3548218042" sldId="370"/>
        </pc:sldMkLst>
      </pc:sldChg>
      <pc:sldChg chg="add del">
        <pc:chgData name="Abdesselam FILALI" userId="d2d47bb14e0fe388" providerId="LiveId" clId="{1B32BFFA-4171-4522-BB0B-058F0A348085}" dt="2025-05-01T08:46:44.373" v="833" actId="47"/>
        <pc:sldMkLst>
          <pc:docMk/>
          <pc:sldMk cId="2467229018" sldId="371"/>
        </pc:sldMkLst>
      </pc:sldChg>
      <pc:sldChg chg="addSp delSp modSp add mod ord">
        <pc:chgData name="Abdesselam FILALI" userId="d2d47bb14e0fe388" providerId="LiveId" clId="{1B32BFFA-4171-4522-BB0B-058F0A348085}" dt="2025-04-30T21:40:19.167" v="241" actId="1076"/>
        <pc:sldMkLst>
          <pc:docMk/>
          <pc:sldMk cId="1669295788" sldId="372"/>
        </pc:sldMkLst>
      </pc:sldChg>
      <pc:sldChg chg="new del">
        <pc:chgData name="Abdesselam FILALI" userId="d2d47bb14e0fe388" providerId="LiveId" clId="{1B32BFFA-4171-4522-BB0B-058F0A348085}" dt="2025-04-30T21:34:18.624" v="150" actId="680"/>
        <pc:sldMkLst>
          <pc:docMk/>
          <pc:sldMk cId="455941423" sldId="373"/>
        </pc:sldMkLst>
      </pc:sldChg>
      <pc:sldChg chg="addSp delSp modSp add mod ord">
        <pc:chgData name="Abdesselam FILALI" userId="d2d47bb14e0fe388" providerId="LiveId" clId="{1B32BFFA-4171-4522-BB0B-058F0A348085}" dt="2025-05-08T15:32:45.693" v="906" actId="14100"/>
        <pc:sldMkLst>
          <pc:docMk/>
          <pc:sldMk cId="926701563" sldId="373"/>
        </pc:sldMkLst>
      </pc:sldChg>
      <pc:sldChg chg="add del ord">
        <pc:chgData name="Abdesselam FILALI" userId="d2d47bb14e0fe388" providerId="LiveId" clId="{1B32BFFA-4171-4522-BB0B-058F0A348085}" dt="2025-04-30T22:44:57.180" v="381" actId="47"/>
        <pc:sldMkLst>
          <pc:docMk/>
          <pc:sldMk cId="190252371" sldId="374"/>
        </pc:sldMkLst>
      </pc:sldChg>
      <pc:sldChg chg="addSp delSp modSp add mod">
        <pc:chgData name="Abdesselam FILALI" userId="d2d47bb14e0fe388" providerId="LiveId" clId="{1B32BFFA-4171-4522-BB0B-058F0A348085}" dt="2025-05-08T15:33:39.940" v="915" actId="14100"/>
        <pc:sldMkLst>
          <pc:docMk/>
          <pc:sldMk cId="1993284926" sldId="375"/>
        </pc:sldMkLst>
      </pc:sldChg>
      <pc:sldChg chg="addSp delSp modSp add mod ord">
        <pc:chgData name="Abdesselam FILALI" userId="d2d47bb14e0fe388" providerId="LiveId" clId="{1B32BFFA-4171-4522-BB0B-058F0A348085}" dt="2025-05-08T16:27:30.108" v="991" actId="14100"/>
        <pc:sldMkLst>
          <pc:docMk/>
          <pc:sldMk cId="3535175355" sldId="376"/>
        </pc:sldMkLst>
      </pc:sldChg>
      <pc:sldChg chg="addSp delSp modSp add mod">
        <pc:chgData name="Abdesselam FILALI" userId="d2d47bb14e0fe388" providerId="LiveId" clId="{1B32BFFA-4171-4522-BB0B-058F0A348085}" dt="2025-04-30T22:43:50.982" v="375" actId="1076"/>
        <pc:sldMkLst>
          <pc:docMk/>
          <pc:sldMk cId="662550514" sldId="377"/>
        </pc:sldMkLst>
      </pc:sldChg>
      <pc:sldChg chg="addSp delSp modSp add mod ord">
        <pc:chgData name="Abdesselam FILALI" userId="d2d47bb14e0fe388" providerId="LiveId" clId="{1B32BFFA-4171-4522-BB0B-058F0A348085}" dt="2025-04-30T22:45:25.897" v="391"/>
        <pc:sldMkLst>
          <pc:docMk/>
          <pc:sldMk cId="3388195749" sldId="378"/>
        </pc:sldMkLst>
      </pc:sldChg>
      <pc:sldChg chg="addSp delSp modSp add mod ord">
        <pc:chgData name="Abdesselam FILALI" userId="d2d47bb14e0fe388" providerId="LiveId" clId="{1B32BFFA-4171-4522-BB0B-058F0A348085}" dt="2025-04-30T23:00:23.932" v="408"/>
        <pc:sldMkLst>
          <pc:docMk/>
          <pc:sldMk cId="3233172729" sldId="379"/>
        </pc:sldMkLst>
      </pc:sldChg>
      <pc:sldChg chg="addSp delSp modSp add mod ord">
        <pc:chgData name="Abdesselam FILALI" userId="d2d47bb14e0fe388" providerId="LiveId" clId="{1B32BFFA-4171-4522-BB0B-058F0A348085}" dt="2025-04-30T23:02:24.247" v="434" actId="1076"/>
        <pc:sldMkLst>
          <pc:docMk/>
          <pc:sldMk cId="4212777592" sldId="380"/>
        </pc:sldMkLst>
      </pc:sldChg>
      <pc:sldChg chg="addSp delSp modSp add mod">
        <pc:chgData name="Abdesselam FILALI" userId="d2d47bb14e0fe388" providerId="LiveId" clId="{1B32BFFA-4171-4522-BB0B-058F0A348085}" dt="2025-04-30T23:03:22.495" v="446" actId="1076"/>
        <pc:sldMkLst>
          <pc:docMk/>
          <pc:sldMk cId="3728720259" sldId="381"/>
        </pc:sldMkLst>
      </pc:sldChg>
      <pc:sldChg chg="addSp delSp modSp add mod ord">
        <pc:chgData name="Abdesselam FILALI" userId="d2d47bb14e0fe388" providerId="LiveId" clId="{1B32BFFA-4171-4522-BB0B-058F0A348085}" dt="2025-04-30T23:19:31.390" v="471" actId="14100"/>
        <pc:sldMkLst>
          <pc:docMk/>
          <pc:sldMk cId="2137885580" sldId="382"/>
        </pc:sldMkLst>
      </pc:sldChg>
      <pc:sldChg chg="addSp delSp modSp add mod">
        <pc:chgData name="Abdesselam FILALI" userId="d2d47bb14e0fe388" providerId="LiveId" clId="{1B32BFFA-4171-4522-BB0B-058F0A348085}" dt="2025-04-30T23:20:06.018" v="476" actId="1076"/>
        <pc:sldMkLst>
          <pc:docMk/>
          <pc:sldMk cId="3251448902" sldId="383"/>
        </pc:sldMkLst>
      </pc:sldChg>
      <pc:sldChg chg="addSp delSp modSp add mod ord">
        <pc:chgData name="Abdesselam FILALI" userId="d2d47bb14e0fe388" providerId="LiveId" clId="{1B32BFFA-4171-4522-BB0B-058F0A348085}" dt="2025-04-30T23:22:09.481" v="499" actId="1076"/>
        <pc:sldMkLst>
          <pc:docMk/>
          <pc:sldMk cId="2701349886" sldId="384"/>
        </pc:sldMkLst>
      </pc:sldChg>
      <pc:sldChg chg="addSp delSp modSp add mod">
        <pc:chgData name="Abdesselam FILALI" userId="d2d47bb14e0fe388" providerId="LiveId" clId="{1B32BFFA-4171-4522-BB0B-058F0A348085}" dt="2025-04-30T23:22:43.116" v="505" actId="1076"/>
        <pc:sldMkLst>
          <pc:docMk/>
          <pc:sldMk cId="1927053619" sldId="385"/>
        </pc:sldMkLst>
      </pc:sldChg>
      <pc:sldChg chg="addSp delSp modSp add mod ord">
        <pc:chgData name="Abdesselam FILALI" userId="d2d47bb14e0fe388" providerId="LiveId" clId="{1B32BFFA-4171-4522-BB0B-058F0A348085}" dt="2025-05-01T08:27:32.659" v="775" actId="1076"/>
        <pc:sldMkLst>
          <pc:docMk/>
          <pc:sldMk cId="2332618632" sldId="386"/>
        </pc:sldMkLst>
      </pc:sldChg>
      <pc:sldChg chg="addSp delSp modSp add mod">
        <pc:chgData name="Abdesselam FILALI" userId="d2d47bb14e0fe388" providerId="LiveId" clId="{1B32BFFA-4171-4522-BB0B-058F0A348085}" dt="2025-04-30T23:40:01.650" v="590" actId="14100"/>
        <pc:sldMkLst>
          <pc:docMk/>
          <pc:sldMk cId="1707689632" sldId="387"/>
        </pc:sldMkLst>
      </pc:sldChg>
      <pc:sldChg chg="addSp delSp modSp add del mod">
        <pc:chgData name="Abdesselam FILALI" userId="d2d47bb14e0fe388" providerId="LiveId" clId="{1B32BFFA-4171-4522-BB0B-058F0A348085}" dt="2025-04-30T23:32:23.497" v="542" actId="47"/>
        <pc:sldMkLst>
          <pc:docMk/>
          <pc:sldMk cId="3633810622" sldId="387"/>
        </pc:sldMkLst>
      </pc:sldChg>
      <pc:sldChg chg="delSp modSp add mod">
        <pc:chgData name="Abdesselam FILALI" userId="d2d47bb14e0fe388" providerId="LiveId" clId="{1B32BFFA-4171-4522-BB0B-058F0A348085}" dt="2025-05-01T07:05:34.710" v="663" actId="478"/>
        <pc:sldMkLst>
          <pc:docMk/>
          <pc:sldMk cId="1286102130" sldId="388"/>
        </pc:sldMkLst>
      </pc:sldChg>
      <pc:sldChg chg="addSp delSp modSp add mod ord">
        <pc:chgData name="Abdesselam FILALI" userId="d2d47bb14e0fe388" providerId="LiveId" clId="{1B32BFFA-4171-4522-BB0B-058F0A348085}" dt="2025-05-01T07:28:34.327" v="744" actId="14100"/>
        <pc:sldMkLst>
          <pc:docMk/>
          <pc:sldMk cId="1009740394" sldId="389"/>
        </pc:sldMkLst>
      </pc:sldChg>
      <pc:sldChg chg="add">
        <pc:chgData name="Abdesselam FILALI" userId="d2d47bb14e0fe388" providerId="LiveId" clId="{1B32BFFA-4171-4522-BB0B-058F0A348085}" dt="2025-05-01T07:28:48.920" v="745" actId="2890"/>
        <pc:sldMkLst>
          <pc:docMk/>
          <pc:sldMk cId="766676478" sldId="390"/>
        </pc:sldMkLst>
      </pc:sldChg>
      <pc:sldChg chg="addSp delSp modSp add mod">
        <pc:chgData name="Abdesselam FILALI" userId="d2d47bb14e0fe388" providerId="LiveId" clId="{1B32BFFA-4171-4522-BB0B-058F0A348085}" dt="2025-05-01T07:32:25.644" v="765" actId="1076"/>
        <pc:sldMkLst>
          <pc:docMk/>
          <pc:sldMk cId="3928894526" sldId="391"/>
        </pc:sldMkLst>
      </pc:sldChg>
      <pc:sldChg chg="addSp delSp modSp add mod ord">
        <pc:chgData name="Abdesselam FILALI" userId="d2d47bb14e0fe388" providerId="LiveId" clId="{1B32BFFA-4171-4522-BB0B-058F0A348085}" dt="2025-05-01T08:46:20.843" v="832"/>
        <pc:sldMkLst>
          <pc:docMk/>
          <pc:sldMk cId="2200241135" sldId="392"/>
        </pc:sldMkLst>
      </pc:sldChg>
      <pc:sldChg chg="addSp delSp modSp add mod">
        <pc:chgData name="Abdesselam FILALI" userId="d2d47bb14e0fe388" providerId="LiveId" clId="{1B32BFFA-4171-4522-BB0B-058F0A348085}" dt="2025-05-01T10:54:47.559" v="858" actId="1076"/>
        <pc:sldMkLst>
          <pc:docMk/>
          <pc:sldMk cId="745902007" sldId="393"/>
        </pc:sldMkLst>
      </pc:sldChg>
      <pc:sldChg chg="delSp add mod">
        <pc:chgData name="Abdesselam FILALI" userId="d2d47bb14e0fe388" providerId="LiveId" clId="{1B32BFFA-4171-4522-BB0B-058F0A348085}" dt="2025-05-08T15:32:13.241" v="899" actId="478"/>
        <pc:sldMkLst>
          <pc:docMk/>
          <pc:sldMk cId="3565153014" sldId="394"/>
        </pc:sldMkLst>
      </pc:sldChg>
      <pc:sldChg chg="delSp modSp add mod">
        <pc:chgData name="Abdesselam FILALI" userId="d2d47bb14e0fe388" providerId="LiveId" clId="{1B32BFFA-4171-4522-BB0B-058F0A348085}" dt="2025-05-08T15:28:56.073" v="884" actId="14100"/>
        <pc:sldMkLst>
          <pc:docMk/>
          <pc:sldMk cId="472671001" sldId="395"/>
        </pc:sldMkLst>
      </pc:sldChg>
      <pc:sldChg chg="addSp delSp modSp add mod ord">
        <pc:chgData name="Abdesselam FILALI" userId="d2d47bb14e0fe388" providerId="LiveId" clId="{1B32BFFA-4171-4522-BB0B-058F0A348085}" dt="2025-05-08T15:43:38.730" v="942" actId="1036"/>
        <pc:sldMkLst>
          <pc:docMk/>
          <pc:sldMk cId="106289984" sldId="396"/>
        </pc:sldMkLst>
      </pc:sldChg>
      <pc:sldChg chg="addSp delSp modSp add mod">
        <pc:chgData name="Abdesselam FILALI" userId="d2d47bb14e0fe388" providerId="LiveId" clId="{1B32BFFA-4171-4522-BB0B-058F0A348085}" dt="2025-05-08T15:44:22.549" v="947" actId="1076"/>
        <pc:sldMkLst>
          <pc:docMk/>
          <pc:sldMk cId="3608195903" sldId="397"/>
        </pc:sldMkLst>
      </pc:sldChg>
      <pc:sldChg chg="addSp delSp modSp add mod ord">
        <pc:chgData name="Abdesselam FILALI" userId="d2d47bb14e0fe388" providerId="LiveId" clId="{1B32BFFA-4171-4522-BB0B-058F0A348085}" dt="2025-05-08T15:47:23.030" v="962"/>
        <pc:sldMkLst>
          <pc:docMk/>
          <pc:sldMk cId="3491420087" sldId="398"/>
        </pc:sldMkLst>
      </pc:sldChg>
      <pc:sldChg chg="addSp delSp modSp add mod replId">
        <pc:chgData name="Abdesselam FILALI" userId="d2d47bb14e0fe388" providerId="LiveId" clId="{1B32BFFA-4171-4522-BB0B-058F0A348085}" dt="2025-05-08T15:46:36.464" v="954" actId="14100"/>
        <pc:sldMkLst>
          <pc:docMk/>
          <pc:sldMk cId="4056461101" sldId="399"/>
        </pc:sldMkLst>
      </pc:sldChg>
      <pc:sldChg chg="addSp delSp modSp add mod ord">
        <pc:chgData name="Abdesselam FILALI" userId="d2d47bb14e0fe388" providerId="LiveId" clId="{1B32BFFA-4171-4522-BB0B-058F0A348085}" dt="2025-05-08T15:48:46.758" v="976" actId="1076"/>
        <pc:sldMkLst>
          <pc:docMk/>
          <pc:sldMk cId="405481229" sldId="400"/>
        </pc:sldMkLst>
      </pc:sldChg>
      <pc:sldChg chg="addSp delSp modSp add mod replId">
        <pc:chgData name="Abdesselam FILALI" userId="d2d47bb14e0fe388" providerId="LiveId" clId="{1B32BFFA-4171-4522-BB0B-058F0A348085}" dt="2025-05-08T15:48:09.619" v="969" actId="1076"/>
        <pc:sldMkLst>
          <pc:docMk/>
          <pc:sldMk cId="4292960074" sldId="401"/>
        </pc:sldMkLst>
      </pc:sldChg>
      <pc:sldChg chg="addSp delSp modSp add mod">
        <pc:chgData name="Abdesselam FILALI" userId="d2d47bb14e0fe388" providerId="LiveId" clId="{1B32BFFA-4171-4522-BB0B-058F0A348085}" dt="2025-05-08T16:46:59.980" v="1024" actId="1076"/>
        <pc:sldMkLst>
          <pc:docMk/>
          <pc:sldMk cId="4174748182" sldId="402"/>
        </pc:sldMkLst>
      </pc:sldChg>
      <pc:sldChg chg="addSp delSp modSp add mod replId">
        <pc:chgData name="Abdesselam FILALI" userId="d2d47bb14e0fe388" providerId="LiveId" clId="{1B32BFFA-4171-4522-BB0B-058F0A348085}" dt="2025-05-08T16:47:36.591" v="1038" actId="14100"/>
        <pc:sldMkLst>
          <pc:docMk/>
          <pc:sldMk cId="2038980274" sldId="403"/>
        </pc:sldMkLst>
      </pc:sldChg>
      <pc:sldMasterChg chg="delSldLayout">
        <pc:chgData name="Abdesselam FILALI" userId="d2d47bb14e0fe388" providerId="LiveId" clId="{1B32BFFA-4171-4522-BB0B-058F0A348085}" dt="2025-04-30T21:14:53.723" v="80" actId="47"/>
        <pc:sldMasterMkLst>
          <pc:docMk/>
          <pc:sldMasterMk cId="0" sldId="2147483672"/>
        </pc:sldMasterMkLst>
        <pc:sldLayoutChg chg="del">
          <pc:chgData name="Abdesselam FILALI" userId="d2d47bb14e0fe388" providerId="LiveId" clId="{1B32BFFA-4171-4522-BB0B-058F0A348085}" dt="2025-04-30T21:14:53.723" v="80" actId="47"/>
          <pc:sldLayoutMkLst>
            <pc:docMk/>
            <pc:sldMasterMk cId="0" sldId="2147483672"/>
            <pc:sldLayoutMk cId="0" sldId="2147483650"/>
          </pc:sldLayoutMkLst>
        </pc:sldLayoutChg>
        <pc:sldLayoutChg chg="del">
          <pc:chgData name="Abdesselam FILALI" userId="d2d47bb14e0fe388" providerId="LiveId" clId="{1B32BFFA-4171-4522-BB0B-058F0A348085}" dt="2025-04-30T21:14:53.723" v="80" actId="47"/>
          <pc:sldLayoutMkLst>
            <pc:docMk/>
            <pc:sldMasterMk cId="0" sldId="2147483672"/>
            <pc:sldLayoutMk cId="0" sldId="2147483653"/>
          </pc:sldLayoutMkLst>
        </pc:sldLayoutChg>
        <pc:sldLayoutChg chg="del">
          <pc:chgData name="Abdesselam FILALI" userId="d2d47bb14e0fe388" providerId="LiveId" clId="{1B32BFFA-4171-4522-BB0B-058F0A348085}" dt="2025-04-30T21:14:53.723" v="80" actId="47"/>
          <pc:sldLayoutMkLst>
            <pc:docMk/>
            <pc:sldMasterMk cId="0" sldId="2147483672"/>
            <pc:sldLayoutMk cId="0" sldId="214748366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DFE0483-CD63-58B8-2EEB-F7E358CB340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4329D3F-BFD7-AA12-82EB-000C9DD494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633D37-87F4-4CAF-BD89-FDCB480EEF6B}" type="datetimeFigureOut">
              <a:rPr lang="en-US" smtClean="0"/>
              <a:t>2025-07-01</a:t>
            </a:fld>
            <a:endParaRPr lang="en-US"/>
          </a:p>
        </p:txBody>
      </p:sp>
      <p:sp>
        <p:nvSpPr>
          <p:cNvPr id="4" name="Footer Placeholder 3">
            <a:extLst>
              <a:ext uri="{FF2B5EF4-FFF2-40B4-BE49-F238E27FC236}">
                <a16:creationId xmlns:a16="http://schemas.microsoft.com/office/drawing/2014/main" id="{BBEFB40F-4D39-C25C-5799-6035732EFD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CBE8D89-4D47-B36D-20FF-40DCE4F0A0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1B4654-07DD-4DB8-8955-F1A65F9AA34D}" type="slidenum">
              <a:rPr lang="en-US" smtClean="0"/>
              <a:t>‹#›</a:t>
            </a:fld>
            <a:endParaRPr lang="en-US"/>
          </a:p>
        </p:txBody>
      </p:sp>
    </p:spTree>
    <p:extLst>
      <p:ext uri="{BB962C8B-B14F-4D97-AF65-F5344CB8AC3E}">
        <p14:creationId xmlns:p14="http://schemas.microsoft.com/office/powerpoint/2010/main" val="1527411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marL="0" marR="0" lvl="0" indent="0" algn="r" defTabSz="457200" rtl="0" eaLnBrk="1" fontAlgn="auto" latinLnBrk="0" hangingPunct="1">
              <a:lnSpc>
                <a:spcPct val="100000"/>
              </a:lnSpc>
              <a:spcBef>
                <a:spcPts val="0"/>
              </a:spcBef>
              <a:spcAft>
                <a:spcPts val="0"/>
              </a:spcAft>
              <a:buClrTx/>
              <a:buSzTx/>
              <a:buFontTx/>
              <a:buNone/>
              <a:tabLst/>
              <a:defRPr/>
            </a:pPr>
            <a:fld id="{68B68C18-1BF1-F447-95ED-60EAAE35426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958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a:extLst>
            <a:ext uri="{FF2B5EF4-FFF2-40B4-BE49-F238E27FC236}">
              <a16:creationId xmlns:a16="http://schemas.microsoft.com/office/drawing/2014/main" id="{AB58D639-1BDA-76BC-0715-A01A0363F20F}"/>
            </a:ext>
          </a:extLst>
        </p:cNvPr>
        <p:cNvGrpSpPr/>
        <p:nvPr/>
      </p:nvGrpSpPr>
      <p:grpSpPr>
        <a:xfrm>
          <a:off x="0" y="0"/>
          <a:ext cx="0" cy="0"/>
          <a:chOff x="0" y="0"/>
          <a:chExt cx="0" cy="0"/>
        </a:xfrm>
      </p:grpSpPr>
      <p:sp>
        <p:nvSpPr>
          <p:cNvPr id="811" name="Google Shape;811;ge7b3cc9d39_0_10:notes">
            <a:extLst>
              <a:ext uri="{FF2B5EF4-FFF2-40B4-BE49-F238E27FC236}">
                <a16:creationId xmlns:a16="http://schemas.microsoft.com/office/drawing/2014/main" id="{278AF45F-2041-43EB-ABFB-90D2FF6FAF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e7b3cc9d39_0_10:notes">
            <a:extLst>
              <a:ext uri="{FF2B5EF4-FFF2-40B4-BE49-F238E27FC236}">
                <a16:creationId xmlns:a16="http://schemas.microsoft.com/office/drawing/2014/main" id="{8DC5B379-7C9F-CCDA-9CBF-62DD0054A2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411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47A636B4-553D-094D-F788-27AF6391E937}"/>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5DD66118-950F-6EDE-6A5C-2E33936F27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568CA15A-40D1-B182-EE6F-A831AC91A8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9616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F97CA48D-DA65-EB7F-1C31-14D0E932622E}"/>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D391675B-7DE2-7800-87E3-1B43DF0C6C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5D205D47-56C2-7001-8AA9-F8B6744DE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0741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F7F7BD95-CD55-6D7A-DB0B-05B1519D9024}"/>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A1526D51-4868-62A6-FD2E-955314E893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E88EFD3B-17F0-D962-7A50-32726F409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7345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02D54BE1-44E2-F33B-BAEA-993C7F5F919F}"/>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7B0D1990-3745-ACBE-69FE-FD9B105A24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1105AF06-B68F-A935-4DD1-227B7BF6B9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8008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a:extLst>
            <a:ext uri="{FF2B5EF4-FFF2-40B4-BE49-F238E27FC236}">
              <a16:creationId xmlns:a16="http://schemas.microsoft.com/office/drawing/2014/main" id="{72D025F8-C784-055C-429C-2306F6906AAB}"/>
            </a:ext>
          </a:extLst>
        </p:cNvPr>
        <p:cNvGrpSpPr/>
        <p:nvPr/>
      </p:nvGrpSpPr>
      <p:grpSpPr>
        <a:xfrm>
          <a:off x="0" y="0"/>
          <a:ext cx="0" cy="0"/>
          <a:chOff x="0" y="0"/>
          <a:chExt cx="0" cy="0"/>
        </a:xfrm>
      </p:grpSpPr>
      <p:sp>
        <p:nvSpPr>
          <p:cNvPr id="709" name="Google Shape;709;ge7f9c668d6_0_33:notes">
            <a:extLst>
              <a:ext uri="{FF2B5EF4-FFF2-40B4-BE49-F238E27FC236}">
                <a16:creationId xmlns:a16="http://schemas.microsoft.com/office/drawing/2014/main" id="{5094D008-E0EC-A5D6-51E4-5C3CD1CBB1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e7f9c668d6_0_33:notes">
            <a:extLst>
              <a:ext uri="{FF2B5EF4-FFF2-40B4-BE49-F238E27FC236}">
                <a16:creationId xmlns:a16="http://schemas.microsoft.com/office/drawing/2014/main" id="{FCC9B0E4-C9B3-72CF-BD9F-BC205FC5A2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1607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710125" y="542575"/>
            <a:ext cx="3861900" cy="14250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sous-titre uniquem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5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6 Image/ Puces d’icônes">
    <p:bg>
      <p:bgPr>
        <a:solidFill>
          <a:schemeClr val="bg2"/>
        </a:solidFill>
        <a:effectLst/>
      </p:bgPr>
    </p:bg>
    <p:spTree>
      <p:nvGrpSpPr>
        <p:cNvPr id="1" name=""/>
        <p:cNvGrpSpPr/>
        <p:nvPr/>
      </p:nvGrpSpPr>
      <p:grpSpPr>
        <a:xfrm>
          <a:off x="0" y="0"/>
          <a:ext cx="0" cy="0"/>
          <a:chOff x="0" y="0"/>
          <a:chExt cx="0" cy="0"/>
        </a:xfrm>
      </p:grpSpPr>
      <p:sp>
        <p:nvSpPr>
          <p:cNvPr id="9" name="Forme libre 6" title="Forme numéro de page">
            <a:extLst>
              <a:ext uri="{FF2B5EF4-FFF2-40B4-BE49-F238E27FC236}">
                <a16:creationId xmlns:a16="http://schemas.microsoft.com/office/drawing/2014/main" id="{4C028BF1-8F7F-4E8E-9D47-05D46323E336}"/>
              </a:ext>
            </a:extLst>
          </p:cNvPr>
          <p:cNvSpPr/>
          <p:nvPr userDrawn="1"/>
        </p:nvSpPr>
        <p:spPr bwMode="auto">
          <a:xfrm>
            <a:off x="8838008" y="403543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Espace réservé du contenu 2">
            <a:extLst>
              <a:ext uri="{FF2B5EF4-FFF2-40B4-BE49-F238E27FC236}">
                <a16:creationId xmlns:a16="http://schemas.microsoft.com/office/drawing/2014/main" id="{5D7203A2-76F7-4D98-BFEB-C48DDC3E5C6C}"/>
              </a:ext>
            </a:extLst>
          </p:cNvPr>
          <p:cNvSpPr>
            <a:spLocks noGrp="1"/>
          </p:cNvSpPr>
          <p:nvPr>
            <p:ph idx="1" hasCustomPrompt="1"/>
          </p:nvPr>
        </p:nvSpPr>
        <p:spPr>
          <a:xfrm>
            <a:off x="3871913"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1" name="Espace réservé du texte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5471686"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2" name="Espace réservé du texte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7071460"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7" name="Espace réservé du texte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3871913" y="2571750"/>
            <a:ext cx="1458000" cy="2025000"/>
          </a:xfrm>
          <a:solidFill>
            <a:schemeClr val="bg1"/>
          </a:solidFill>
        </p:spPr>
        <p:txBody>
          <a:bodyPr lIns="0" tIns="1332000" rIns="0" bIns="0" rtlCol="0"/>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6" name="Espace réservé du texte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5471517"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9" name="Espace réservé du texte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7071122"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3" name="Espace réservé d’image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4236413"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5" name="Espace réservé d’image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5836186"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7" name="Espace réservé d’image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7435960"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1" name="Espace réservé d’image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4236413"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3" name="Espace réservé d’image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5836186"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5" name="Espace réservé d’image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7435960"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Tree>
    <p:extLst>
      <p:ext uri="{BB962C8B-B14F-4D97-AF65-F5344CB8AC3E}">
        <p14:creationId xmlns:p14="http://schemas.microsoft.com/office/powerpoint/2010/main" val="3231627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 Photos moyennes avec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hasCustomPrompt="1"/>
          </p:nvPr>
        </p:nvSpPr>
        <p:spPr>
          <a:xfrm>
            <a:off x="571500" y="2123949"/>
            <a:ext cx="2875430" cy="1171979"/>
          </a:xfrm>
        </p:spPr>
        <p:txBody>
          <a:bodyPr rtlCol="0" anchor="b"/>
          <a:lstStyle>
            <a:lvl1pPr>
              <a:defRPr/>
            </a:lvl1pPr>
          </a:lstStyle>
          <a:p>
            <a:pPr rtl="0"/>
            <a:r>
              <a:rPr lang="fr-FR" noProof="0"/>
              <a:t>Cliquez pour modifier votre titre</a:t>
            </a:r>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3429838"/>
            <a:ext cx="2881913" cy="883797"/>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Espace réservé d’image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1818552" y="362143"/>
            <a:ext cx="1634861" cy="1634861"/>
          </a:xfrm>
          <a:prstGeom prst="ellipse">
            <a:avLst/>
          </a:prstGeom>
          <a:solidFill>
            <a:schemeClr val="bg1">
              <a:lumMod val="95000"/>
            </a:schemeClr>
          </a:solidFill>
        </p:spPr>
        <p:txBody>
          <a:bodyPr rtlCol="0" anchor="ctr"/>
          <a:lstStyle>
            <a:lvl1pPr marL="0" indent="0" algn="ctr">
              <a:buNone/>
              <a:defRPr i="1"/>
            </a:lvl1pPr>
          </a:lstStyle>
          <a:p>
            <a:pPr rtl="0"/>
            <a:r>
              <a:rPr lang="fr-FR" noProof="0"/>
              <a:t>Insérez une photo de portrait</a:t>
            </a:r>
          </a:p>
        </p:txBody>
      </p:sp>
      <p:sp>
        <p:nvSpPr>
          <p:cNvPr id="19" name="Espace réservé du contenu 2">
            <a:extLst>
              <a:ext uri="{FF2B5EF4-FFF2-40B4-BE49-F238E27FC236}">
                <a16:creationId xmlns:a16="http://schemas.microsoft.com/office/drawing/2014/main" id="{2BF5E186-AFA1-42AA-AE51-CF3AC059F0FB}"/>
              </a:ext>
            </a:extLst>
          </p:cNvPr>
          <p:cNvSpPr>
            <a:spLocks noGrp="1"/>
          </p:cNvSpPr>
          <p:nvPr>
            <p:ph idx="1" hasCustomPrompt="1"/>
          </p:nvPr>
        </p:nvSpPr>
        <p:spPr>
          <a:xfrm>
            <a:off x="3871913" y="419759"/>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2" name="Espace réservé du texte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5471686" y="419759"/>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3" name="Espace réservé du texte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7071460" y="419759"/>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4" name="Espace réservé du texte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3871913" y="2571750"/>
            <a:ext cx="1458000" cy="2025000"/>
          </a:xfrm>
          <a:solidFill>
            <a:schemeClr val="bg1"/>
          </a:solidFill>
        </p:spPr>
        <p:txBody>
          <a:bodyPr lIns="0" tIns="1944000" rIns="0" bIns="72000" rtlCol="0" anchor="ct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5" name="Espace réservé du texte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5471517" y="2571750"/>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6" name="Espace réservé du texte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7071122" y="2571750"/>
            <a:ext cx="1458000" cy="2025000"/>
          </a:xfrm>
          <a:solidFill>
            <a:schemeClr val="bg1"/>
          </a:solidFill>
        </p:spPr>
        <p:txBody>
          <a:bodyPr lIns="0" tIns="1944000" rIns="0" bIns="72000" rtlCol="0" anchor="ctr">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7" name="Espace réservé d’image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3925913" y="485541"/>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8" name="Espace réservé d’image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5525686" y="485541"/>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9" name="Espace réservé d’image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7125460" y="485541"/>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0" name="Espace réservé d’image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3925913" y="2637533"/>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1" name="Espace réservé d’image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5525686" y="2637533"/>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2" name="Espace réservé d’image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7125122" y="2637533"/>
            <a:ext cx="1350000" cy="1350000"/>
          </a:xfrm>
          <a:prstGeom prst="rect">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Tree>
    <p:extLst>
      <p:ext uri="{BB962C8B-B14F-4D97-AF65-F5344CB8AC3E}">
        <p14:creationId xmlns:p14="http://schemas.microsoft.com/office/powerpoint/2010/main" val="1229295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Ref idx="1001">
        <a:schemeClr val="bg2"/>
      </p:bgRef>
    </p:bg>
    <p:spTree>
      <p:nvGrpSpPr>
        <p:cNvPr id="1" name=""/>
        <p:cNvGrpSpPr/>
        <p:nvPr/>
      </p:nvGrpSpPr>
      <p:grpSpPr>
        <a:xfrm>
          <a:off x="0" y="0"/>
          <a:ext cx="0" cy="0"/>
          <a:chOff x="0" y="0"/>
          <a:chExt cx="0" cy="0"/>
        </a:xfrm>
      </p:grpSpPr>
      <p:sp>
        <p:nvSpPr>
          <p:cNvPr id="12" name="Forme libre 6" title="Forme numéro de page"/>
          <p:cNvSpPr/>
          <p:nvPr/>
        </p:nvSpPr>
        <p:spPr bwMode="auto">
          <a:xfrm>
            <a:off x="8838008" y="-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re 1"/>
          <p:cNvSpPr>
            <a:spLocks noGrp="1"/>
          </p:cNvSpPr>
          <p:nvPr>
            <p:ph type="ctrTitle"/>
          </p:nvPr>
        </p:nvSpPr>
        <p:spPr>
          <a:xfrm>
            <a:off x="4310743" y="948148"/>
            <a:ext cx="4252865" cy="3201724"/>
          </a:xfrm>
        </p:spPr>
        <p:txBody>
          <a:bodyPr rtlCol="0" anchor="ctr">
            <a:normAutofit/>
          </a:bodyPr>
          <a:lstStyle>
            <a:lvl1pPr algn="l">
              <a:lnSpc>
                <a:spcPct val="85000"/>
              </a:lnSpc>
              <a:defRPr sz="4500" cap="none" baseline="0">
                <a:solidFill>
                  <a:schemeClr val="tx2"/>
                </a:solidFill>
              </a:defRPr>
            </a:lvl1pPr>
          </a:lstStyle>
          <a:p>
            <a:pPr rtl="0"/>
            <a:r>
              <a:rPr lang="en-US" noProof="0"/>
              <a:t>Click to edit Master title style</a:t>
            </a:r>
            <a:endParaRPr lang="fr-FR" noProof="0"/>
          </a:p>
        </p:txBody>
      </p:sp>
      <p:sp>
        <p:nvSpPr>
          <p:cNvPr id="3" name="Sous-titre 2"/>
          <p:cNvSpPr>
            <a:spLocks noGrp="1"/>
          </p:cNvSpPr>
          <p:nvPr>
            <p:ph type="subTitle" idx="1"/>
          </p:nvPr>
        </p:nvSpPr>
        <p:spPr>
          <a:xfrm>
            <a:off x="500749" y="3113314"/>
            <a:ext cx="3475355" cy="1193386"/>
          </a:xfrm>
        </p:spPr>
        <p:txBody>
          <a:bodyPr rtlCol="0" anchor="b">
            <a:noAutofit/>
          </a:bodyPr>
          <a:lstStyle>
            <a:lvl1pPr marL="0" indent="0" algn="r">
              <a:lnSpc>
                <a:spcPct val="100000"/>
              </a:lnSpc>
              <a:spcBef>
                <a:spcPts val="0"/>
              </a:spcBef>
              <a:buNone/>
              <a:defRPr sz="1725"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en-US" noProof="0"/>
              <a:t>Click to edit Master subtitle style</a:t>
            </a:r>
            <a:endParaRPr lang="fr-FR" noProof="0"/>
          </a:p>
        </p:txBody>
      </p:sp>
    </p:spTree>
    <p:extLst>
      <p:ext uri="{BB962C8B-B14F-4D97-AF65-F5344CB8AC3E}">
        <p14:creationId xmlns:p14="http://schemas.microsoft.com/office/powerpoint/2010/main" val="14000228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2"/>
        </a:solidFill>
        <a:effectLst/>
      </p:bgPr>
    </p:bg>
    <p:spTree>
      <p:nvGrpSpPr>
        <p:cNvPr id="1" name=""/>
        <p:cNvGrpSpPr/>
        <p:nvPr/>
      </p:nvGrpSpPr>
      <p:grpSpPr>
        <a:xfrm>
          <a:off x="0" y="0"/>
          <a:ext cx="0" cy="0"/>
          <a:chOff x="0" y="0"/>
          <a:chExt cx="0" cy="0"/>
        </a:xfrm>
      </p:grpSpPr>
      <p:sp>
        <p:nvSpPr>
          <p:cNvPr id="7" name="Forme libre 6" title="Forme numéro de page"/>
          <p:cNvSpPr/>
          <p:nvPr/>
        </p:nvSpPr>
        <p:spPr bwMode="auto">
          <a:xfrm>
            <a:off x="8838008" y="104531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re 1"/>
          <p:cNvSpPr>
            <a:spLocks noGrp="1"/>
          </p:cNvSpPr>
          <p:nvPr>
            <p:ph type="title"/>
          </p:nvPr>
        </p:nvSpPr>
        <p:spPr>
          <a:xfrm>
            <a:off x="1460755" y="1928792"/>
            <a:ext cx="6222491" cy="2464615"/>
          </a:xfrm>
        </p:spPr>
        <p:txBody>
          <a:bodyPr rtlCol="0" anchor="t">
            <a:normAutofit/>
          </a:bodyPr>
          <a:lstStyle>
            <a:lvl1pPr>
              <a:lnSpc>
                <a:spcPct val="85000"/>
              </a:lnSpc>
              <a:defRPr sz="5775" cap="none" baseline="0">
                <a:solidFill>
                  <a:schemeClr val="tx1">
                    <a:lumMod val="85000"/>
                    <a:lumOff val="15000"/>
                  </a:schemeClr>
                </a:solidFill>
              </a:defRPr>
            </a:lvl1pPr>
          </a:lstStyle>
          <a:p>
            <a:pPr rtl="0"/>
            <a:r>
              <a:rPr lang="en-US" noProof="0"/>
              <a:t>Click to edit Master title style</a:t>
            </a:r>
            <a:endParaRPr lang="fr-FR" noProof="0"/>
          </a:p>
        </p:txBody>
      </p:sp>
      <p:sp>
        <p:nvSpPr>
          <p:cNvPr id="3" name="Espace réservé du texte 2"/>
          <p:cNvSpPr>
            <a:spLocks noGrp="1"/>
          </p:cNvSpPr>
          <p:nvPr>
            <p:ph type="body" idx="1" hasCustomPrompt="1"/>
          </p:nvPr>
        </p:nvSpPr>
        <p:spPr>
          <a:xfrm>
            <a:off x="1460755" y="1045311"/>
            <a:ext cx="6301072" cy="614363"/>
          </a:xfrm>
        </p:spPr>
        <p:txBody>
          <a:bodyPr rtlCol="0" anchor="ctr">
            <a:normAutofit/>
          </a:bodyPr>
          <a:lstStyle>
            <a:lvl1pPr marL="0" indent="0" algn="r">
              <a:lnSpc>
                <a:spcPct val="113000"/>
              </a:lnSpc>
              <a:spcBef>
                <a:spcPts val="0"/>
              </a:spcBef>
              <a:buNone/>
              <a:defRPr sz="1500" b="0" i="1" baseline="0">
                <a:solidFill>
                  <a:schemeClr val="tx1">
                    <a:lumMod val="85000"/>
                    <a:lumOff val="1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a:xfrm>
            <a:off x="6557216" y="4735830"/>
            <a:ext cx="1197467" cy="273844"/>
          </a:xfrm>
        </p:spPr>
        <p:txBody>
          <a:bodyPr rtlCol="0"/>
          <a:lstStyle>
            <a:lvl1pPr>
              <a:defRPr sz="900">
                <a:solidFill>
                  <a:schemeClr val="tx1">
                    <a:lumMod val="85000"/>
                    <a:lumOff val="15000"/>
                  </a:schemeClr>
                </a:solidFill>
              </a:defRPr>
            </a:lvl1pPr>
          </a:lstStyle>
          <a:p>
            <a:pPr rtl="0"/>
            <a:endParaRPr lang="fr-FR" noProof="0"/>
          </a:p>
        </p:txBody>
      </p:sp>
      <p:sp>
        <p:nvSpPr>
          <p:cNvPr id="5" name="Espace réservé du pied de page 4"/>
          <p:cNvSpPr>
            <a:spLocks noGrp="1"/>
          </p:cNvSpPr>
          <p:nvPr>
            <p:ph type="ftr" sz="quarter" idx="11"/>
          </p:nvPr>
        </p:nvSpPr>
        <p:spPr>
          <a:xfrm>
            <a:off x="1460755" y="4735830"/>
            <a:ext cx="4860170" cy="273844"/>
          </a:xfrm>
        </p:spPr>
        <p:txBody>
          <a:bodyPr rtlCol="0"/>
          <a:lstStyle>
            <a:lvl1pPr>
              <a:defRPr b="0">
                <a:solidFill>
                  <a:schemeClr val="tx1">
                    <a:lumMod val="85000"/>
                    <a:lumOff val="15000"/>
                  </a:schemeClr>
                </a:solidFill>
              </a:defRPr>
            </a:lvl1pPr>
          </a:lstStyle>
          <a:p>
            <a:pPr rtl="0"/>
            <a:r>
              <a:rPr lang="fr-FR" noProof="0"/>
              <a:t>1</a:t>
            </a:r>
          </a:p>
        </p:txBody>
      </p:sp>
      <p:sp>
        <p:nvSpPr>
          <p:cNvPr id="6" name="Espace réservé du numéro de diapositive 5"/>
          <p:cNvSpPr>
            <a:spLocks noGrp="1"/>
          </p:cNvSpPr>
          <p:nvPr>
            <p:ph type="sldNum" sz="quarter" idx="12"/>
          </p:nvPr>
        </p:nvSpPr>
        <p:spPr>
          <a:xfrm>
            <a:off x="8838008" y="1215570"/>
            <a:ext cx="305991" cy="273844"/>
          </a:xfrm>
        </p:spPr>
        <p:txBody>
          <a:bodyPr rtlCol="0"/>
          <a:lstStyle>
            <a:lvl1pPr>
              <a:defRPr>
                <a:solidFill>
                  <a:schemeClr val="bg2"/>
                </a:solidFill>
              </a:defRPr>
            </a:lvl1pPr>
          </a:lstStyle>
          <a:p>
            <a:pPr rtl="0"/>
            <a:fld id="{13D2E340-0663-474B-992C-9192B5C45E57}" type="slidenum">
              <a:rPr lang="fr-FR" noProof="0" smtClean="0"/>
              <a:t>‹#›</a:t>
            </a:fld>
            <a:endParaRPr lang="fr-FR" noProof="0"/>
          </a:p>
        </p:txBody>
      </p:sp>
      <p:cxnSp>
        <p:nvCxnSpPr>
          <p:cNvPr id="10" name="Connecteur droit 9" title="Ligne pleine horizontale"/>
          <p:cNvCxnSpPr/>
          <p:nvPr/>
        </p:nvCxnSpPr>
        <p:spPr>
          <a:xfrm flipH="1">
            <a:off x="1" y="4633625"/>
            <a:ext cx="7683245"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33794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Espace réservé du contenu 6">
            <a:extLst>
              <a:ext uri="{FF2B5EF4-FFF2-40B4-BE49-F238E27FC236}">
                <a16:creationId xmlns:a16="http://schemas.microsoft.com/office/drawing/2014/main" id="{FBC751F3-ABD6-4995-8494-4932D12ACE1B}"/>
              </a:ext>
            </a:extLst>
          </p:cNvPr>
          <p:cNvSpPr>
            <a:spLocks noGrp="1"/>
          </p:cNvSpPr>
          <p:nvPr>
            <p:ph sz="quarter" idx="19" hasCustomPrompt="1"/>
          </p:nvPr>
        </p:nvSpPr>
        <p:spPr>
          <a:xfrm>
            <a:off x="3994548" y="419759"/>
            <a:ext cx="4577953" cy="3893876"/>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3061222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solidFill>
                  <a:schemeClr val="bg1"/>
                </a:solidFill>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Espace réservé d’image 6">
            <a:extLst>
              <a:ext uri="{FF2B5EF4-FFF2-40B4-BE49-F238E27FC236}">
                <a16:creationId xmlns:a16="http://schemas.microsoft.com/office/drawing/2014/main" id="{1466EC8C-C8BE-4149-A684-18CFF4574C18}"/>
              </a:ext>
            </a:extLst>
          </p:cNvPr>
          <p:cNvSpPr>
            <a:spLocks noGrp="1"/>
          </p:cNvSpPr>
          <p:nvPr>
            <p:ph type="pic" sz="quarter" idx="19"/>
          </p:nvPr>
        </p:nvSpPr>
        <p:spPr>
          <a:xfrm>
            <a:off x="3973116" y="419759"/>
            <a:ext cx="4599384" cy="3893876"/>
          </a:xfrm>
        </p:spPr>
        <p:txBody>
          <a:bodyPr rtlCol="0" anchor="ctr"/>
          <a:lstStyle>
            <a:lvl1pPr marL="0" indent="0" algn="ctr">
              <a:buNone/>
              <a:defRPr/>
            </a:lvl1pPr>
          </a:lstStyle>
          <a:p>
            <a:pPr rtl="0"/>
            <a:r>
              <a:rPr lang="en-US" noProof="0"/>
              <a:t>Click icon to add picture</a:t>
            </a:r>
            <a:endParaRPr lang="fr-FR" noProof="0"/>
          </a:p>
        </p:txBody>
      </p:sp>
    </p:spTree>
    <p:extLst>
      <p:ext uri="{BB962C8B-B14F-4D97-AF65-F5344CB8AC3E}">
        <p14:creationId xmlns:p14="http://schemas.microsoft.com/office/powerpoint/2010/main" val="3829248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3956192"/>
          </a:xfrm>
        </p:spPr>
        <p:txBody>
          <a:bodyPr rtlCol="0" anchor="b"/>
          <a:lstStyle>
            <a:lvl1pPr>
              <a:defRPr>
                <a:solidFill>
                  <a:schemeClr val="bg1"/>
                </a:solidFill>
              </a:defRPr>
            </a:lvl1pPr>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lvl1pPr>
              <a:defRPr>
                <a:solidFill>
                  <a:schemeClr val="bg1"/>
                </a:solidFill>
              </a:defRPr>
            </a:lvl1pPr>
          </a:lstStyle>
          <a:p>
            <a:pPr rtl="0"/>
            <a:endParaRPr lang="fr-FR" noProof="0"/>
          </a:p>
        </p:txBody>
      </p:sp>
      <p:sp>
        <p:nvSpPr>
          <p:cNvPr id="5" name="Espace réservé du pied de page 4"/>
          <p:cNvSpPr>
            <a:spLocks noGrp="1"/>
          </p:cNvSpPr>
          <p:nvPr>
            <p:ph type="ftr" sz="quarter" idx="11"/>
          </p:nvPr>
        </p:nvSpPr>
        <p:spPr/>
        <p:txBody>
          <a:bodyPr rtlCol="0"/>
          <a:lstStyle>
            <a:lvl1pPr>
              <a:defRPr>
                <a:solidFill>
                  <a:schemeClr val="bg1"/>
                </a:solidFill>
              </a:defRPr>
            </a:lvl1pPr>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Espace réservé du contenu 2">
            <a:extLst>
              <a:ext uri="{FF2B5EF4-FFF2-40B4-BE49-F238E27FC236}">
                <a16:creationId xmlns:a16="http://schemas.microsoft.com/office/drawing/2014/main" id="{4889D34E-DF9E-41B7-A5EC-B9D63999B3D0}"/>
              </a:ext>
            </a:extLst>
          </p:cNvPr>
          <p:cNvSpPr>
            <a:spLocks noGrp="1"/>
          </p:cNvSpPr>
          <p:nvPr>
            <p:ph idx="1" hasCustomPrompt="1"/>
          </p:nvPr>
        </p:nvSpPr>
        <p:spPr>
          <a:xfrm>
            <a:off x="3886200" y="419759"/>
            <a:ext cx="4629150" cy="4212964"/>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Tree>
    <p:extLst>
      <p:ext uri="{BB962C8B-B14F-4D97-AF65-F5344CB8AC3E}">
        <p14:creationId xmlns:p14="http://schemas.microsoft.com/office/powerpoint/2010/main" val="833792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a:p>
        </p:txBody>
      </p:sp>
      <p:sp>
        <p:nvSpPr>
          <p:cNvPr id="3" name="Espace réservé du contenu 2"/>
          <p:cNvSpPr>
            <a:spLocks noGrp="1"/>
          </p:cNvSpPr>
          <p:nvPr>
            <p:ph sz="half" idx="1" hasCustomPrompt="1"/>
          </p:nvPr>
        </p:nvSpPr>
        <p:spPr>
          <a:xfrm>
            <a:off x="3886200" y="405471"/>
            <a:ext cx="4686300" cy="1866710"/>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3886200" y="2784350"/>
            <a:ext cx="4686300" cy="1861671"/>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endParaRPr lang="fr-FR" noProof="0"/>
          </a:p>
        </p:txBody>
      </p:sp>
      <p:sp>
        <p:nvSpPr>
          <p:cNvPr id="6" name="Espace réservé du pied de page 5"/>
          <p:cNvSpPr>
            <a:spLocks noGrp="1"/>
          </p:cNvSpPr>
          <p:nvPr>
            <p:ph type="ftr" sz="quarter" idx="11"/>
          </p:nvPr>
        </p:nvSpPr>
        <p:spPr/>
        <p:txBody>
          <a:bodyPr rtlCol="0"/>
          <a:lstStyle/>
          <a:p>
            <a:pPr rtl="0"/>
            <a:r>
              <a:rPr lang="fr-FR" noProof="0"/>
              <a:t>1</a:t>
            </a:r>
          </a:p>
        </p:txBody>
      </p:sp>
      <p:sp>
        <p:nvSpPr>
          <p:cNvPr id="7" name="Espace réservé du numéro de diapositive 6"/>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2853496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71500" y="418338"/>
            <a:ext cx="2873502" cy="3717036"/>
          </a:xfrm>
        </p:spPr>
        <p:txBody>
          <a:bodyPr rtlCol="0"/>
          <a:lstStyle/>
          <a:p>
            <a:pPr rtl="0"/>
            <a:r>
              <a:rPr lang="en-US" noProof="0"/>
              <a:t>Click to edit Master title style</a:t>
            </a:r>
            <a:endParaRPr lang="fr-FR" noProof="0"/>
          </a:p>
        </p:txBody>
      </p:sp>
      <p:sp>
        <p:nvSpPr>
          <p:cNvPr id="3" name="Espace réservé du texte 2"/>
          <p:cNvSpPr>
            <a:spLocks noGrp="1"/>
          </p:cNvSpPr>
          <p:nvPr>
            <p:ph type="body" idx="1" hasCustomPrompt="1"/>
          </p:nvPr>
        </p:nvSpPr>
        <p:spPr>
          <a:xfrm>
            <a:off x="3886200" y="418549"/>
            <a:ext cx="4684014" cy="685800"/>
          </a:xfrm>
        </p:spPr>
        <p:txBody>
          <a:bodyPr rtlCol="0" anchor="b">
            <a:normAutofit/>
          </a:bodyPr>
          <a:lstStyle>
            <a:lvl1pPr marL="0" indent="0">
              <a:lnSpc>
                <a:spcPct val="113000"/>
              </a:lnSpc>
              <a:spcBef>
                <a:spcPts val="0"/>
              </a:spcBef>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3886200" y="1145003"/>
            <a:ext cx="4684014" cy="1316736"/>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3886200" y="2775620"/>
            <a:ext cx="4686300" cy="685800"/>
          </a:xfrm>
        </p:spPr>
        <p:txBody>
          <a:bodyPr rtlCol="0" anchor="b">
            <a:normAutofit/>
          </a:bodyPr>
          <a:lstStyle>
            <a:lvl1pPr marL="0" indent="0">
              <a:buNone/>
              <a:defRPr sz="1800" b="0" i="1" baseline="0">
                <a:solidFill>
                  <a:schemeClr val="tx1">
                    <a:lumMod val="85000"/>
                    <a:lumOff val="1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3886200" y="3502074"/>
            <a:ext cx="4684014" cy="1316736"/>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endParaRPr lang="fr-FR" noProof="0"/>
          </a:p>
        </p:txBody>
      </p:sp>
      <p:sp>
        <p:nvSpPr>
          <p:cNvPr id="8" name="Espace réservé du pied de page 7"/>
          <p:cNvSpPr>
            <a:spLocks noGrp="1"/>
          </p:cNvSpPr>
          <p:nvPr>
            <p:ph type="ftr" sz="quarter" idx="11"/>
          </p:nvPr>
        </p:nvSpPr>
        <p:spPr/>
        <p:txBody>
          <a:bodyPr rtlCol="0"/>
          <a:lstStyle/>
          <a:p>
            <a:pPr rtl="0"/>
            <a:r>
              <a:rPr lang="fr-FR" noProof="0"/>
              <a:t>1</a:t>
            </a:r>
          </a:p>
        </p:txBody>
      </p:sp>
      <p:sp>
        <p:nvSpPr>
          <p:cNvPr id="9" name="Espace réservé du numéro de diapositive 8"/>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263664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83"/>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en-US" noProof="0"/>
              <a:t>Click to edit Master title style</a:t>
            </a:r>
            <a:endParaRPr lang="fr-FR" noProof="0"/>
          </a:p>
        </p:txBody>
      </p:sp>
      <p:sp>
        <p:nvSpPr>
          <p:cNvPr id="3" name="Espace réservé de la date 2"/>
          <p:cNvSpPr>
            <a:spLocks noGrp="1"/>
          </p:cNvSpPr>
          <p:nvPr>
            <p:ph type="dt" sz="half" idx="10"/>
          </p:nvPr>
        </p:nvSpPr>
        <p:spPr/>
        <p:txBody>
          <a:bodyPr rtlCol="0"/>
          <a:lstStyle/>
          <a:p>
            <a:pPr rtl="0"/>
            <a:endParaRPr lang="fr-FR" noProof="0"/>
          </a:p>
        </p:txBody>
      </p:sp>
      <p:sp>
        <p:nvSpPr>
          <p:cNvPr id="4" name="Espace réservé du pied de page 3"/>
          <p:cNvSpPr>
            <a:spLocks noGrp="1"/>
          </p:cNvSpPr>
          <p:nvPr>
            <p:ph type="ftr" sz="quarter" idx="11"/>
          </p:nvPr>
        </p:nvSpPr>
        <p:spPr/>
        <p:txBody>
          <a:bodyPr rtlCol="0"/>
          <a:lstStyle/>
          <a:p>
            <a:pPr rtl="0"/>
            <a:r>
              <a:rPr lang="fr-FR" noProof="0"/>
              <a:t>1</a:t>
            </a:r>
          </a:p>
        </p:txBody>
      </p:sp>
      <p:sp>
        <p:nvSpPr>
          <p:cNvPr id="5" name="Espace réservé du numéro de diapositive 4"/>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2590370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endParaRPr lang="fr-FR" noProof="0"/>
          </a:p>
        </p:txBody>
      </p:sp>
      <p:sp>
        <p:nvSpPr>
          <p:cNvPr id="3" name="Espace réservé du pied de page 2"/>
          <p:cNvSpPr>
            <a:spLocks noGrp="1"/>
          </p:cNvSpPr>
          <p:nvPr>
            <p:ph type="ftr" sz="quarter" idx="11"/>
          </p:nvPr>
        </p:nvSpPr>
        <p:spPr/>
        <p:txBody>
          <a:bodyPr rtlCol="0"/>
          <a:lstStyle/>
          <a:p>
            <a:pPr rtl="0"/>
            <a:r>
              <a:rPr lang="fr-FR" noProof="0"/>
              <a:t>1</a:t>
            </a:r>
          </a:p>
        </p:txBody>
      </p:sp>
      <p:sp>
        <p:nvSpPr>
          <p:cNvPr id="4" name="Espace réservé du numéro de diapositive 3"/>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Tree>
    <p:extLst>
      <p:ext uri="{BB962C8B-B14F-4D97-AF65-F5344CB8AC3E}">
        <p14:creationId xmlns:p14="http://schemas.microsoft.com/office/powerpoint/2010/main" val="112931266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4"/>
        <p:cNvGrpSpPr/>
        <p:nvPr/>
      </p:nvGrpSpPr>
      <p:grpSpPr>
        <a:xfrm>
          <a:off x="0" y="0"/>
          <a:ext cx="0" cy="0"/>
          <a:chOff x="0" y="0"/>
          <a:chExt cx="0" cy="0"/>
        </a:xfrm>
      </p:grpSpPr>
      <p:sp>
        <p:nvSpPr>
          <p:cNvPr id="255" name="Google Shape;255;p16"/>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6"/>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6"/>
          <p:cNvSpPr txBox="1">
            <a:spLocks noGrp="1"/>
          </p:cNvSpPr>
          <p:nvPr>
            <p:ph type="subTitle" idx="1"/>
          </p:nvPr>
        </p:nvSpPr>
        <p:spPr>
          <a:xfrm>
            <a:off x="5596231" y="1767554"/>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8" name="Google Shape;258;p16"/>
          <p:cNvSpPr txBox="1">
            <a:spLocks noGrp="1"/>
          </p:cNvSpPr>
          <p:nvPr>
            <p:ph type="subTitle" idx="2"/>
          </p:nvPr>
        </p:nvSpPr>
        <p:spPr>
          <a:xfrm>
            <a:off x="2494725" y="1767558"/>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59" name="Google Shape;259;p16"/>
          <p:cNvSpPr txBox="1">
            <a:spLocks noGrp="1"/>
          </p:cNvSpPr>
          <p:nvPr>
            <p:ph type="subTitle" idx="3"/>
          </p:nvPr>
        </p:nvSpPr>
        <p:spPr>
          <a:xfrm>
            <a:off x="24947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0" name="Google Shape;260;p16"/>
          <p:cNvSpPr txBox="1">
            <a:spLocks noGrp="1"/>
          </p:cNvSpPr>
          <p:nvPr>
            <p:ph type="subTitle" idx="4"/>
          </p:nvPr>
        </p:nvSpPr>
        <p:spPr>
          <a:xfrm>
            <a:off x="5596225" y="1389663"/>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1" name="Google Shape;261;p16"/>
          <p:cNvSpPr txBox="1">
            <a:spLocks noGrp="1"/>
          </p:cNvSpPr>
          <p:nvPr>
            <p:ph type="subTitle" idx="5"/>
          </p:nvPr>
        </p:nvSpPr>
        <p:spPr>
          <a:xfrm>
            <a:off x="6030031" y="3371329"/>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2" name="Google Shape;262;p16"/>
          <p:cNvSpPr txBox="1">
            <a:spLocks noGrp="1"/>
          </p:cNvSpPr>
          <p:nvPr>
            <p:ph type="subTitle" idx="6"/>
          </p:nvPr>
        </p:nvSpPr>
        <p:spPr>
          <a:xfrm>
            <a:off x="2928525" y="3371333"/>
            <a:ext cx="2330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3"/>
              </a:buClr>
              <a:buSzPts val="1400"/>
              <a:buNone/>
              <a:defRPr>
                <a:solidFill>
                  <a:schemeClr val="accent3"/>
                </a:solidFill>
              </a:defRPr>
            </a:lvl1pPr>
            <a:lvl2pPr lvl="1" rtl="0">
              <a:spcBef>
                <a:spcPts val="0"/>
              </a:spcBef>
              <a:spcAft>
                <a:spcPts val="0"/>
              </a:spcAft>
              <a:buClr>
                <a:schemeClr val="accent3"/>
              </a:buClr>
              <a:buSzPts val="1400"/>
              <a:buNone/>
              <a:defRPr>
                <a:solidFill>
                  <a:schemeClr val="accent3"/>
                </a:solidFill>
              </a:defRPr>
            </a:lvl2pPr>
            <a:lvl3pPr lvl="2" rtl="0">
              <a:spcBef>
                <a:spcPts val="0"/>
              </a:spcBef>
              <a:spcAft>
                <a:spcPts val="0"/>
              </a:spcAft>
              <a:buClr>
                <a:schemeClr val="accent3"/>
              </a:buClr>
              <a:buSzPts val="1400"/>
              <a:buNone/>
              <a:defRPr>
                <a:solidFill>
                  <a:schemeClr val="accent3"/>
                </a:solidFill>
              </a:defRPr>
            </a:lvl3pPr>
            <a:lvl4pPr lvl="3" rtl="0">
              <a:spcBef>
                <a:spcPts val="0"/>
              </a:spcBef>
              <a:spcAft>
                <a:spcPts val="0"/>
              </a:spcAft>
              <a:buClr>
                <a:schemeClr val="accent3"/>
              </a:buClr>
              <a:buSzPts val="1400"/>
              <a:buNone/>
              <a:defRPr>
                <a:solidFill>
                  <a:schemeClr val="accent3"/>
                </a:solidFill>
              </a:defRPr>
            </a:lvl4pPr>
            <a:lvl5pPr lvl="4" rtl="0">
              <a:spcBef>
                <a:spcPts val="0"/>
              </a:spcBef>
              <a:spcAft>
                <a:spcPts val="0"/>
              </a:spcAft>
              <a:buClr>
                <a:schemeClr val="accent3"/>
              </a:buClr>
              <a:buSzPts val="1400"/>
              <a:buNone/>
              <a:defRPr>
                <a:solidFill>
                  <a:schemeClr val="accent3"/>
                </a:solidFill>
              </a:defRPr>
            </a:lvl5pPr>
            <a:lvl6pPr lvl="5" rtl="0">
              <a:spcBef>
                <a:spcPts val="0"/>
              </a:spcBef>
              <a:spcAft>
                <a:spcPts val="0"/>
              </a:spcAft>
              <a:buClr>
                <a:schemeClr val="accent3"/>
              </a:buClr>
              <a:buSzPts val="1400"/>
              <a:buNone/>
              <a:defRPr>
                <a:solidFill>
                  <a:schemeClr val="accent3"/>
                </a:solidFill>
              </a:defRPr>
            </a:lvl6pPr>
            <a:lvl7pPr lvl="6" rtl="0">
              <a:spcBef>
                <a:spcPts val="0"/>
              </a:spcBef>
              <a:spcAft>
                <a:spcPts val="0"/>
              </a:spcAft>
              <a:buClr>
                <a:schemeClr val="accent3"/>
              </a:buClr>
              <a:buSzPts val="1400"/>
              <a:buNone/>
              <a:defRPr>
                <a:solidFill>
                  <a:schemeClr val="accent3"/>
                </a:solidFill>
              </a:defRPr>
            </a:lvl7pPr>
            <a:lvl8pPr lvl="7" rtl="0">
              <a:spcBef>
                <a:spcPts val="0"/>
              </a:spcBef>
              <a:spcAft>
                <a:spcPts val="0"/>
              </a:spcAft>
              <a:buClr>
                <a:schemeClr val="accent3"/>
              </a:buClr>
              <a:buSzPts val="1400"/>
              <a:buNone/>
              <a:defRPr>
                <a:solidFill>
                  <a:schemeClr val="accent3"/>
                </a:solidFill>
              </a:defRPr>
            </a:lvl8pPr>
            <a:lvl9pPr lvl="8" rtl="0">
              <a:spcBef>
                <a:spcPts val="0"/>
              </a:spcBef>
              <a:spcAft>
                <a:spcPts val="0"/>
              </a:spcAft>
              <a:buClr>
                <a:schemeClr val="accent3"/>
              </a:buClr>
              <a:buSzPts val="1400"/>
              <a:buNone/>
              <a:defRPr>
                <a:solidFill>
                  <a:schemeClr val="accent3"/>
                </a:solidFill>
              </a:defRPr>
            </a:lvl9pPr>
          </a:lstStyle>
          <a:p>
            <a:endParaRPr/>
          </a:p>
        </p:txBody>
      </p:sp>
      <p:sp>
        <p:nvSpPr>
          <p:cNvPr id="263" name="Google Shape;263;p16"/>
          <p:cNvSpPr txBox="1">
            <a:spLocks noGrp="1"/>
          </p:cNvSpPr>
          <p:nvPr>
            <p:ph type="subTitle" idx="7"/>
          </p:nvPr>
        </p:nvSpPr>
        <p:spPr>
          <a:xfrm>
            <a:off x="29285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l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64" name="Google Shape;264;p16"/>
          <p:cNvSpPr txBox="1">
            <a:spLocks noGrp="1"/>
          </p:cNvSpPr>
          <p:nvPr>
            <p:ph type="subTitle" idx="8"/>
          </p:nvPr>
        </p:nvSpPr>
        <p:spPr>
          <a:xfrm>
            <a:off x="6030025" y="2993438"/>
            <a:ext cx="2330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solidFill>
                  <a:schemeClr val="accent2"/>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279" name="Google Shape;279;p16"/>
          <p:cNvSpPr txBox="1">
            <a:spLocks noGrp="1"/>
          </p:cNvSpPr>
          <p:nvPr>
            <p:ph type="title"/>
          </p:nvPr>
        </p:nvSpPr>
        <p:spPr>
          <a:xfrm>
            <a:off x="1143250" y="582700"/>
            <a:ext cx="7290600" cy="541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
  <p:cSld name="CUSTOM_9">
    <p:spTree>
      <p:nvGrpSpPr>
        <p:cNvPr id="1" name="Shape 416"/>
        <p:cNvGrpSpPr/>
        <p:nvPr/>
      </p:nvGrpSpPr>
      <p:grpSpPr>
        <a:xfrm>
          <a:off x="0" y="0"/>
          <a:ext cx="0" cy="0"/>
          <a:chOff x="0" y="0"/>
          <a:chExt cx="0" cy="0"/>
        </a:xfrm>
      </p:grpSpPr>
      <p:sp>
        <p:nvSpPr>
          <p:cNvPr id="417" name="Google Shape;417;p23"/>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3"/>
          <p:cNvSpPr/>
          <p:nvPr/>
        </p:nvSpPr>
        <p:spPr>
          <a:xfrm>
            <a:off x="457200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3"/>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20" name="Google Shape;420;p23"/>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21" name="Google Shape;421;p23"/>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22" name="Google Shape;422;p23"/>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23" name="Google Shape;423;p23"/>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24" name="Google Shape;424;p23"/>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25" name="Google Shape;425;p23"/>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26" name="Google Shape;426;p23"/>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27" name="Google Shape;427;p23"/>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28" name="Google Shape;428;p23"/>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29" name="Google Shape;429;p23"/>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30" name="Google Shape;430;p23"/>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31" name="Google Shape;431;p23"/>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32" name="Google Shape;432;p23"/>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2">
    <p:spTree>
      <p:nvGrpSpPr>
        <p:cNvPr id="1" name="Shape 433"/>
        <p:cNvGrpSpPr/>
        <p:nvPr/>
      </p:nvGrpSpPr>
      <p:grpSpPr>
        <a:xfrm>
          <a:off x="0" y="0"/>
          <a:ext cx="0" cy="0"/>
          <a:chOff x="0" y="0"/>
          <a:chExt cx="0" cy="0"/>
        </a:xfrm>
      </p:grpSpPr>
      <p:sp>
        <p:nvSpPr>
          <p:cNvPr id="434" name="Google Shape;434;p24"/>
          <p:cNvSpPr/>
          <p:nvPr/>
        </p:nvSpPr>
        <p:spPr>
          <a:xfrm>
            <a:off x="0" y="542575"/>
            <a:ext cx="9144000" cy="4058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0" y="0"/>
            <a:ext cx="4572000" cy="62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txBox="1"/>
          <p:nvPr/>
        </p:nvSpPr>
        <p:spPr>
          <a:xfrm>
            <a:off x="710125" y="745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a:t>
            </a:r>
            <a:endParaRPr>
              <a:solidFill>
                <a:srgbClr val="707070"/>
              </a:solidFill>
              <a:latin typeface="Fira Code"/>
              <a:ea typeface="Fira Code"/>
              <a:cs typeface="Fira Code"/>
              <a:sym typeface="Fira Code"/>
            </a:endParaRPr>
          </a:p>
        </p:txBody>
      </p:sp>
      <p:sp>
        <p:nvSpPr>
          <p:cNvPr id="437" name="Google Shape;437;p24"/>
          <p:cNvSpPr txBox="1"/>
          <p:nvPr/>
        </p:nvSpPr>
        <p:spPr>
          <a:xfrm>
            <a:off x="710125" y="1009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2</a:t>
            </a:r>
            <a:endParaRPr>
              <a:solidFill>
                <a:srgbClr val="707070"/>
              </a:solidFill>
              <a:latin typeface="Fira Code"/>
              <a:ea typeface="Fira Code"/>
              <a:cs typeface="Fira Code"/>
              <a:sym typeface="Fira Code"/>
            </a:endParaRPr>
          </a:p>
        </p:txBody>
      </p:sp>
      <p:sp>
        <p:nvSpPr>
          <p:cNvPr id="438" name="Google Shape;438;p24"/>
          <p:cNvSpPr txBox="1"/>
          <p:nvPr/>
        </p:nvSpPr>
        <p:spPr>
          <a:xfrm>
            <a:off x="710125" y="1273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3</a:t>
            </a:r>
            <a:endParaRPr>
              <a:solidFill>
                <a:srgbClr val="707070"/>
              </a:solidFill>
              <a:latin typeface="Fira Code"/>
              <a:ea typeface="Fira Code"/>
              <a:cs typeface="Fira Code"/>
              <a:sym typeface="Fira Code"/>
            </a:endParaRPr>
          </a:p>
        </p:txBody>
      </p:sp>
      <p:sp>
        <p:nvSpPr>
          <p:cNvPr id="439" name="Google Shape;439;p24"/>
          <p:cNvSpPr txBox="1"/>
          <p:nvPr/>
        </p:nvSpPr>
        <p:spPr>
          <a:xfrm>
            <a:off x="710125" y="1537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4</a:t>
            </a:r>
            <a:endParaRPr>
              <a:solidFill>
                <a:srgbClr val="707070"/>
              </a:solidFill>
              <a:latin typeface="Fira Code"/>
              <a:ea typeface="Fira Code"/>
              <a:cs typeface="Fira Code"/>
              <a:sym typeface="Fira Code"/>
            </a:endParaRPr>
          </a:p>
        </p:txBody>
      </p:sp>
      <p:sp>
        <p:nvSpPr>
          <p:cNvPr id="440" name="Google Shape;440;p24"/>
          <p:cNvSpPr txBox="1"/>
          <p:nvPr/>
        </p:nvSpPr>
        <p:spPr>
          <a:xfrm>
            <a:off x="710125" y="18007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5</a:t>
            </a:r>
            <a:endParaRPr>
              <a:solidFill>
                <a:srgbClr val="707070"/>
              </a:solidFill>
              <a:latin typeface="Fira Code"/>
              <a:ea typeface="Fira Code"/>
              <a:cs typeface="Fira Code"/>
              <a:sym typeface="Fira Code"/>
            </a:endParaRPr>
          </a:p>
        </p:txBody>
      </p:sp>
      <p:sp>
        <p:nvSpPr>
          <p:cNvPr id="441" name="Google Shape;441;p24"/>
          <p:cNvSpPr txBox="1"/>
          <p:nvPr/>
        </p:nvSpPr>
        <p:spPr>
          <a:xfrm>
            <a:off x="710125" y="20644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6</a:t>
            </a:r>
            <a:endParaRPr>
              <a:solidFill>
                <a:srgbClr val="707070"/>
              </a:solidFill>
              <a:latin typeface="Fira Code"/>
              <a:ea typeface="Fira Code"/>
              <a:cs typeface="Fira Code"/>
              <a:sym typeface="Fira Code"/>
            </a:endParaRPr>
          </a:p>
        </p:txBody>
      </p:sp>
      <p:sp>
        <p:nvSpPr>
          <p:cNvPr id="442" name="Google Shape;442;p24"/>
          <p:cNvSpPr txBox="1"/>
          <p:nvPr/>
        </p:nvSpPr>
        <p:spPr>
          <a:xfrm>
            <a:off x="710125" y="23281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7</a:t>
            </a:r>
            <a:endParaRPr>
              <a:solidFill>
                <a:srgbClr val="707070"/>
              </a:solidFill>
              <a:latin typeface="Fira Code"/>
              <a:ea typeface="Fira Code"/>
              <a:cs typeface="Fira Code"/>
              <a:sym typeface="Fira Code"/>
            </a:endParaRPr>
          </a:p>
        </p:txBody>
      </p:sp>
      <p:sp>
        <p:nvSpPr>
          <p:cNvPr id="443" name="Google Shape;443;p24"/>
          <p:cNvSpPr txBox="1"/>
          <p:nvPr/>
        </p:nvSpPr>
        <p:spPr>
          <a:xfrm>
            <a:off x="710125" y="25918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8</a:t>
            </a:r>
            <a:endParaRPr>
              <a:solidFill>
                <a:srgbClr val="707070"/>
              </a:solidFill>
              <a:latin typeface="Fira Code"/>
              <a:ea typeface="Fira Code"/>
              <a:cs typeface="Fira Code"/>
              <a:sym typeface="Fira Code"/>
            </a:endParaRPr>
          </a:p>
        </p:txBody>
      </p:sp>
      <p:sp>
        <p:nvSpPr>
          <p:cNvPr id="444" name="Google Shape;444;p24"/>
          <p:cNvSpPr txBox="1"/>
          <p:nvPr/>
        </p:nvSpPr>
        <p:spPr>
          <a:xfrm>
            <a:off x="710125" y="28555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9</a:t>
            </a:r>
            <a:endParaRPr>
              <a:solidFill>
                <a:srgbClr val="707070"/>
              </a:solidFill>
              <a:latin typeface="Fira Code"/>
              <a:ea typeface="Fira Code"/>
              <a:cs typeface="Fira Code"/>
              <a:sym typeface="Fira Code"/>
            </a:endParaRPr>
          </a:p>
        </p:txBody>
      </p:sp>
      <p:sp>
        <p:nvSpPr>
          <p:cNvPr id="445" name="Google Shape;445;p24"/>
          <p:cNvSpPr txBox="1"/>
          <p:nvPr/>
        </p:nvSpPr>
        <p:spPr>
          <a:xfrm>
            <a:off x="710125" y="31192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10</a:t>
            </a:r>
            <a:endParaRPr>
              <a:solidFill>
                <a:srgbClr val="707070"/>
              </a:solidFill>
              <a:latin typeface="Fira Code"/>
              <a:ea typeface="Fira Code"/>
              <a:cs typeface="Fira Code"/>
              <a:sym typeface="Fira Code"/>
            </a:endParaRPr>
          </a:p>
        </p:txBody>
      </p:sp>
      <p:sp>
        <p:nvSpPr>
          <p:cNvPr id="446" name="Google Shape;446;p24"/>
          <p:cNvSpPr txBox="1"/>
          <p:nvPr/>
        </p:nvSpPr>
        <p:spPr>
          <a:xfrm>
            <a:off x="710125" y="33829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11</a:t>
            </a:r>
            <a:endParaRPr>
              <a:solidFill>
                <a:srgbClr val="707070"/>
              </a:solidFill>
              <a:latin typeface="Fira Code"/>
              <a:ea typeface="Fira Code"/>
              <a:cs typeface="Fira Code"/>
              <a:sym typeface="Fira Code"/>
            </a:endParaRPr>
          </a:p>
        </p:txBody>
      </p:sp>
      <p:sp>
        <p:nvSpPr>
          <p:cNvPr id="447" name="Google Shape;447;p24"/>
          <p:cNvSpPr txBox="1"/>
          <p:nvPr/>
        </p:nvSpPr>
        <p:spPr>
          <a:xfrm>
            <a:off x="710125" y="36466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12</a:t>
            </a:r>
            <a:endParaRPr>
              <a:solidFill>
                <a:srgbClr val="707070"/>
              </a:solidFill>
              <a:latin typeface="Fira Code"/>
              <a:ea typeface="Fira Code"/>
              <a:cs typeface="Fira Code"/>
              <a:sym typeface="Fira Code"/>
            </a:endParaRPr>
          </a:p>
        </p:txBody>
      </p:sp>
      <p:sp>
        <p:nvSpPr>
          <p:cNvPr id="448" name="Google Shape;448;p24"/>
          <p:cNvSpPr txBox="1"/>
          <p:nvPr/>
        </p:nvSpPr>
        <p:spPr>
          <a:xfrm>
            <a:off x="710125" y="39103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13</a:t>
            </a:r>
            <a:endParaRPr>
              <a:solidFill>
                <a:srgbClr val="707070"/>
              </a:solidFill>
              <a:latin typeface="Fira Code"/>
              <a:ea typeface="Fira Code"/>
              <a:cs typeface="Fira Code"/>
              <a:sym typeface="Fira Code"/>
            </a:endParaRPr>
          </a:p>
        </p:txBody>
      </p:sp>
      <p:sp>
        <p:nvSpPr>
          <p:cNvPr id="449" name="Google Shape;449;p24"/>
          <p:cNvSpPr txBox="1"/>
          <p:nvPr/>
        </p:nvSpPr>
        <p:spPr>
          <a:xfrm>
            <a:off x="710125" y="4174050"/>
            <a:ext cx="429000" cy="223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707070"/>
                </a:solidFill>
                <a:latin typeface="Fira Code"/>
                <a:ea typeface="Fira Code"/>
                <a:cs typeface="Fira Code"/>
                <a:sym typeface="Fira Code"/>
              </a:rPr>
              <a:t>14</a:t>
            </a:r>
            <a:endParaRPr>
              <a:solidFill>
                <a:srgbClr val="707070"/>
              </a:solidFill>
              <a:latin typeface="Fira Code"/>
              <a:ea typeface="Fira Code"/>
              <a:cs typeface="Fira Code"/>
              <a:sym typeface="Fira 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avec image">
    <p:bg>
      <p:bgRef idx="1001">
        <a:schemeClr val="bg2"/>
      </p:bgRef>
    </p:bg>
    <p:spTree>
      <p:nvGrpSpPr>
        <p:cNvPr id="1" name=""/>
        <p:cNvGrpSpPr/>
        <p:nvPr/>
      </p:nvGrpSpPr>
      <p:grpSpPr>
        <a:xfrm>
          <a:off x="0" y="0"/>
          <a:ext cx="0" cy="0"/>
          <a:chOff x="0" y="0"/>
          <a:chExt cx="0" cy="0"/>
        </a:xfrm>
      </p:grpSpPr>
      <p:sp>
        <p:nvSpPr>
          <p:cNvPr id="12" name="Forme libre 6" title="Forme numéro de page"/>
          <p:cNvSpPr/>
          <p:nvPr/>
        </p:nvSpPr>
        <p:spPr bwMode="auto">
          <a:xfrm>
            <a:off x="8838008" y="-1"/>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re 1"/>
          <p:cNvSpPr>
            <a:spLocks noGrp="1"/>
          </p:cNvSpPr>
          <p:nvPr>
            <p:ph type="ctrTitle"/>
          </p:nvPr>
        </p:nvSpPr>
        <p:spPr>
          <a:xfrm>
            <a:off x="3947656" y="948147"/>
            <a:ext cx="5093103" cy="3422291"/>
          </a:xfrm>
        </p:spPr>
        <p:txBody>
          <a:bodyPr rtlCol="0" anchor="ctr">
            <a:normAutofit/>
          </a:bodyPr>
          <a:lstStyle>
            <a:lvl1pPr algn="l">
              <a:lnSpc>
                <a:spcPct val="85000"/>
              </a:lnSpc>
              <a:defRPr sz="4500" cap="none" baseline="0">
                <a:solidFill>
                  <a:schemeClr val="tx2"/>
                </a:solidFill>
              </a:defRPr>
            </a:lvl1pPr>
          </a:lstStyle>
          <a:p>
            <a:pPr rtl="0"/>
            <a:r>
              <a:rPr lang="en-US" noProof="0"/>
              <a:t>Click to edit Master title style</a:t>
            </a:r>
            <a:endParaRPr lang="fr-FR" noProof="0"/>
          </a:p>
        </p:txBody>
      </p:sp>
      <p:sp>
        <p:nvSpPr>
          <p:cNvPr id="3" name="Sous-titre 2"/>
          <p:cNvSpPr>
            <a:spLocks noGrp="1"/>
          </p:cNvSpPr>
          <p:nvPr>
            <p:ph type="subTitle" idx="1"/>
          </p:nvPr>
        </p:nvSpPr>
        <p:spPr>
          <a:xfrm>
            <a:off x="486002" y="3113314"/>
            <a:ext cx="2999534" cy="1193386"/>
          </a:xfrm>
        </p:spPr>
        <p:txBody>
          <a:bodyPr rtlCol="0" anchor="b">
            <a:noAutofit/>
          </a:bodyPr>
          <a:lstStyle>
            <a:lvl1pPr marL="0" indent="0" algn="r">
              <a:lnSpc>
                <a:spcPct val="100000"/>
              </a:lnSpc>
              <a:spcBef>
                <a:spcPts val="0"/>
              </a:spcBef>
              <a:buNone/>
              <a:defRPr sz="1725" b="0" i="1"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en-US" noProof="0"/>
              <a:t>Click to edit Master subtitle style</a:t>
            </a:r>
            <a:endParaRPr lang="fr-FR" noProof="0"/>
          </a:p>
        </p:txBody>
      </p:sp>
      <p:cxnSp>
        <p:nvCxnSpPr>
          <p:cNvPr id="9" name="Connecteur droit 8" title="Ligne pleine verticale"/>
          <p:cNvCxnSpPr>
            <a:cxnSpLocks/>
          </p:cNvCxnSpPr>
          <p:nvPr userDrawn="1"/>
        </p:nvCxnSpPr>
        <p:spPr>
          <a:xfrm>
            <a:off x="3838622" y="836800"/>
            <a:ext cx="0" cy="3469901"/>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Espace réservé d’image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1049905" y="948148"/>
            <a:ext cx="1798346" cy="1798346"/>
          </a:xfrm>
          <a:prstGeom prst="ellipse">
            <a:avLst/>
          </a:prstGeom>
          <a:solidFill>
            <a:schemeClr val="bg1"/>
          </a:solidFill>
        </p:spPr>
        <p:txBody>
          <a:bodyPr rtlCol="0" anchor="ctr"/>
          <a:lstStyle>
            <a:lvl1pPr marL="0" indent="0" algn="ctr">
              <a:buNone/>
              <a:defRPr i="1"/>
            </a:lvl1pPr>
          </a:lstStyle>
          <a:p>
            <a:pPr rtl="0"/>
            <a:r>
              <a:rPr lang="fr-FR" noProof="0"/>
              <a:t>Insérez une photo de portrait</a:t>
            </a:r>
          </a:p>
        </p:txBody>
      </p:sp>
    </p:spTree>
    <p:extLst>
      <p:ext uri="{BB962C8B-B14F-4D97-AF65-F5344CB8AC3E}">
        <p14:creationId xmlns:p14="http://schemas.microsoft.com/office/powerpoint/2010/main" val="22696886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ous-titre et contenu">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10" name="Espace réservé du texte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571500" y="2171700"/>
            <a:ext cx="2881913" cy="2141935"/>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sp>
        <p:nvSpPr>
          <p:cNvPr id="3" name="Espace réservé du contenu 2"/>
          <p:cNvSpPr>
            <a:spLocks noGrp="1"/>
          </p:cNvSpPr>
          <p:nvPr>
            <p:ph idx="1" hasCustomPrompt="1"/>
          </p:nvPr>
        </p:nvSpPr>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11" name="Titre 1">
            <a:extLst>
              <a:ext uri="{FF2B5EF4-FFF2-40B4-BE49-F238E27FC236}">
                <a16:creationId xmlns:a16="http://schemas.microsoft.com/office/drawing/2014/main" id="{3837580B-9009-4524-B820-7ACB27BCBEB4}"/>
              </a:ext>
            </a:extLst>
          </p:cNvPr>
          <p:cNvSpPr>
            <a:spLocks noGrp="1"/>
          </p:cNvSpPr>
          <p:nvPr>
            <p:ph type="title"/>
          </p:nvPr>
        </p:nvSpPr>
        <p:spPr>
          <a:xfrm>
            <a:off x="571500" y="419758"/>
            <a:ext cx="2875430" cy="1666217"/>
          </a:xfrm>
        </p:spPr>
        <p:txBody>
          <a:bodyPr rtlCol="0" anchor="b"/>
          <a:lstStyle/>
          <a:p>
            <a:pPr rtl="0"/>
            <a:r>
              <a:rPr lang="en-US" noProof="0"/>
              <a:t>Click to edit Master title style</a:t>
            </a:r>
            <a:endParaRPr lang="fr-FR" noProof="0"/>
          </a:p>
        </p:txBody>
      </p:sp>
      <p:cxnSp>
        <p:nvCxnSpPr>
          <p:cNvPr id="12" name="Connecteur droit 11" title="Ligne pleine horizontale">
            <a:extLst>
              <a:ext uri="{FF2B5EF4-FFF2-40B4-BE49-F238E27FC236}">
                <a16:creationId xmlns:a16="http://schemas.microsoft.com/office/drawing/2014/main" id="{54F1A406-73A8-450C-B21C-AA9616F476CE}"/>
              </a:ext>
            </a:extLst>
          </p:cNvPr>
          <p:cNvCxnSpPr/>
          <p:nvPr userDrawn="1"/>
        </p:nvCxnSpPr>
        <p:spPr>
          <a:xfrm>
            <a:off x="0" y="4649798"/>
            <a:ext cx="337185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86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 Image/ Puces d’icônes légère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p>
            <a:pPr rtl="0"/>
            <a:r>
              <a:rPr lang="en-US" noProof="0"/>
              <a:t>Click to edit Master title style</a:t>
            </a:r>
            <a:endParaRPr lang="fr-FR" noProof="0"/>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Espace réservé du contenu 2">
            <a:extLst>
              <a:ext uri="{FF2B5EF4-FFF2-40B4-BE49-F238E27FC236}">
                <a16:creationId xmlns:a16="http://schemas.microsoft.com/office/drawing/2014/main" id="{0CF91DE7-F23F-444D-B56E-B059EC98D983}"/>
              </a:ext>
            </a:extLst>
          </p:cNvPr>
          <p:cNvSpPr>
            <a:spLocks noGrp="1"/>
          </p:cNvSpPr>
          <p:nvPr>
            <p:ph idx="1" hasCustomPrompt="1"/>
          </p:nvPr>
        </p:nvSpPr>
        <p:spPr>
          <a:xfrm>
            <a:off x="3871913"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19" name="Espace réservé du texte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5471686"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2" name="Espace réservé du texte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7071460" y="419759"/>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3" name="Espace réservé du texte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3871913" y="2571750"/>
            <a:ext cx="1458000" cy="2025000"/>
          </a:xfrm>
          <a:solidFill>
            <a:schemeClr val="bg1"/>
          </a:solidFill>
        </p:spPr>
        <p:txBody>
          <a:bodyPr lIns="0" tIns="1332000" rIns="0" bIns="0" rtlCol="0"/>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4" name="Espace réservé du texte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5471517"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5" name="Espace réservé du texte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7071122" y="2571750"/>
            <a:ext cx="1458000" cy="2025000"/>
          </a:xfrm>
          <a:solidFill>
            <a:schemeClr val="bg1"/>
          </a:solidFill>
        </p:spPr>
        <p:txBody>
          <a:bodyPr lIns="0" tIns="1332000" rIns="0" bIns="0" rtlCol="0">
            <a:normAutofit/>
          </a:bodyPr>
          <a:lstStyle>
            <a:lvl1pPr marL="0" indent="0" algn="ctr">
              <a:buNone/>
              <a:defRPr sz="1200">
                <a:solidFill>
                  <a:schemeClr val="tx1">
                    <a:lumMod val="85000"/>
                    <a:lumOff val="15000"/>
                  </a:schemeClr>
                </a:solidFill>
              </a:defRPr>
            </a:lvl1pPr>
          </a:lstStyle>
          <a:p>
            <a:pPr lvl="0" rtl="0"/>
            <a:r>
              <a:rPr lang="fr-FR" noProof="0"/>
              <a:t>Description de l’élément</a:t>
            </a:r>
          </a:p>
        </p:txBody>
      </p:sp>
      <p:sp>
        <p:nvSpPr>
          <p:cNvPr id="26" name="Espace réservé d’image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4236413"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7" name="Espace réservé d’image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5836186"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8" name="Espace réservé d’image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7435960" y="546750"/>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29" name="Espace réservé d’image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4236413"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0" name="Espace réservé d’image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5836186"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
        <p:nvSpPr>
          <p:cNvPr id="31" name="Espace réservé d’image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7435960" y="2698742"/>
            <a:ext cx="729000" cy="729000"/>
          </a:xfrm>
          <a:prstGeom prst="ellipse">
            <a:avLst/>
          </a:prstGeom>
          <a:solidFill>
            <a:schemeClr val="bg1">
              <a:lumMod val="95000"/>
            </a:schemeClr>
          </a:solidFill>
        </p:spPr>
        <p:txBody>
          <a:bodyPr rtlCol="0" anchor="ctr">
            <a:normAutofit/>
          </a:bodyPr>
          <a:lstStyle>
            <a:lvl1pPr marL="0" indent="0" algn="ctr">
              <a:buNone/>
              <a:defRPr sz="900" i="1">
                <a:solidFill>
                  <a:schemeClr val="tx1">
                    <a:lumMod val="85000"/>
                    <a:lumOff val="15000"/>
                  </a:schemeClr>
                </a:solidFill>
              </a:defRPr>
            </a:lvl1pPr>
          </a:lstStyle>
          <a:p>
            <a:pPr rtl="0"/>
            <a:r>
              <a:rPr lang="fr-FR" noProof="0"/>
              <a:t>Insérez une icône ou une image</a:t>
            </a:r>
          </a:p>
        </p:txBody>
      </p:sp>
    </p:spTree>
    <p:extLst>
      <p:ext uri="{BB962C8B-B14F-4D97-AF65-F5344CB8AC3E}">
        <p14:creationId xmlns:p14="http://schemas.microsoft.com/office/powerpoint/2010/main" val="148232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uces numérotées dans une lign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1" y="0"/>
            <a:ext cx="3672146"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050" noProof="0"/>
          </a:p>
        </p:txBody>
      </p:sp>
      <p:sp>
        <p:nvSpPr>
          <p:cNvPr id="2" name="Titre 1"/>
          <p:cNvSpPr>
            <a:spLocks noGrp="1"/>
          </p:cNvSpPr>
          <p:nvPr>
            <p:ph type="title"/>
          </p:nvPr>
        </p:nvSpPr>
        <p:spPr>
          <a:xfrm>
            <a:off x="571500" y="419758"/>
            <a:ext cx="2875430" cy="1666217"/>
          </a:xfrm>
        </p:spPr>
        <p:txBody>
          <a:bodyPr rtlCol="0" anchor="b"/>
          <a:lstStyle/>
          <a:p>
            <a:pPr rtl="0"/>
            <a:r>
              <a:rPr lang="en-US" noProof="0"/>
              <a:t>Click to edit Master title style</a:t>
            </a:r>
            <a:endParaRPr lang="fr-FR" noProof="0"/>
          </a:p>
        </p:txBody>
      </p:sp>
      <p:sp>
        <p:nvSpPr>
          <p:cNvPr id="3" name="Espace réservé du contenu 2"/>
          <p:cNvSpPr>
            <a:spLocks noGrp="1"/>
          </p:cNvSpPr>
          <p:nvPr>
            <p:ph idx="1" hasCustomPrompt="1"/>
          </p:nvPr>
        </p:nvSpPr>
        <p:spPr>
          <a:xfrm>
            <a:off x="3871913" y="1514475"/>
            <a:ext cx="1458000" cy="2025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rtlCol="0">
            <a:noAutofit/>
          </a:bodyPr>
          <a:lstStyle>
            <a:lvl1pPr marL="0" indent="0" algn="ctr">
              <a:buNone/>
              <a:defRPr sz="1200"/>
            </a:lvl1pPr>
          </a:lstStyle>
          <a:p>
            <a:pPr lvl="0" rtl="0"/>
            <a:r>
              <a:rPr lang="fr-FR" noProof="0"/>
              <a:t>Description de l’événement</a:t>
            </a:r>
          </a:p>
        </p:txBody>
      </p:sp>
      <p:sp>
        <p:nvSpPr>
          <p:cNvPr id="4" name="Espace réservé de la date 3"/>
          <p:cNvSpPr>
            <a:spLocks noGrp="1"/>
          </p:cNvSpPr>
          <p:nvPr>
            <p:ph type="dt" sz="half" idx="10"/>
          </p:nvPr>
        </p:nvSpPr>
        <p:spPr/>
        <p:txBody>
          <a:bodyPr rtlCol="0"/>
          <a:lstStyle/>
          <a:p>
            <a:pPr rtl="0"/>
            <a:endParaRPr lang="fr-FR" noProof="0"/>
          </a:p>
        </p:txBody>
      </p:sp>
      <p:sp>
        <p:nvSpPr>
          <p:cNvPr id="5" name="Espace réservé du pied de page 4"/>
          <p:cNvSpPr>
            <a:spLocks noGrp="1"/>
          </p:cNvSpPr>
          <p:nvPr>
            <p:ph type="ftr" sz="quarter" idx="11"/>
          </p:nvPr>
        </p:nvSpPr>
        <p:spPr/>
        <p:txBody>
          <a:bodyPr rtlCol="0"/>
          <a:lstStyle/>
          <a:p>
            <a:pPr rtl="0"/>
            <a:r>
              <a:rPr lang="fr-FR" noProof="0"/>
              <a:t>1</a:t>
            </a:r>
          </a:p>
        </p:txBody>
      </p:sp>
      <p:sp>
        <p:nvSpPr>
          <p:cNvPr id="6" name="Espace réservé du numéro de diapositive 5"/>
          <p:cNvSpPr>
            <a:spLocks noGrp="1"/>
          </p:cNvSpPr>
          <p:nvPr>
            <p:ph type="sldNum" sz="quarter" idx="12"/>
          </p:nvPr>
        </p:nvSpPr>
        <p:spPr/>
        <p:txBody>
          <a:bodyPr rtlCol="0"/>
          <a:lstStyle/>
          <a:p>
            <a:pPr rtl="0"/>
            <a:fld id="{13D2E340-0663-474B-992C-9192B5C45E57}" type="slidenum">
              <a:rPr lang="fr-FR" noProof="0" smtClean="0"/>
              <a:t>‹#›</a:t>
            </a:fld>
            <a:endParaRPr lang="fr-FR" noProof="0"/>
          </a:p>
        </p:txBody>
      </p:sp>
      <p:sp>
        <p:nvSpPr>
          <p:cNvPr id="9" name="Espace réservé du texte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5471855" y="1514475"/>
            <a:ext cx="1457325" cy="2025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rtlCol="0">
            <a:noAutofit/>
          </a:bodyPr>
          <a:lstStyle>
            <a:lvl1pPr marL="0" indent="0" algn="ctr">
              <a:buNone/>
              <a:defRPr sz="1200"/>
            </a:lvl1pPr>
          </a:lstStyle>
          <a:p>
            <a:pPr lvl="0" rtl="0"/>
            <a:r>
              <a:rPr lang="fr-FR" noProof="0"/>
              <a:t>Description de l’événement</a:t>
            </a:r>
          </a:p>
        </p:txBody>
      </p:sp>
      <p:sp>
        <p:nvSpPr>
          <p:cNvPr id="11" name="Espace réservé du texte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7071122" y="1514475"/>
            <a:ext cx="1457325" cy="2025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rtlCol="0">
            <a:noAutofit/>
          </a:bodyPr>
          <a:lstStyle>
            <a:lvl1pPr marL="0" indent="0" algn="ctr">
              <a:buNone/>
              <a:defRPr sz="1200"/>
            </a:lvl1pPr>
          </a:lstStyle>
          <a:p>
            <a:pPr lvl="0" rtl="0"/>
            <a:r>
              <a:rPr lang="fr-FR" noProof="0"/>
              <a:t>Description de l’événement</a:t>
            </a:r>
          </a:p>
        </p:txBody>
      </p:sp>
      <p:sp>
        <p:nvSpPr>
          <p:cNvPr id="13" name="Espace réservé du texte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4290413" y="1743075"/>
            <a:ext cx="621000" cy="621000"/>
          </a:xfrm>
          <a:prstGeom prst="ellipse">
            <a:avLst/>
          </a:prstGeom>
          <a:solidFill>
            <a:schemeClr val="tx1">
              <a:lumMod val="85000"/>
              <a:lumOff val="15000"/>
            </a:schemeClr>
          </a:solidFill>
        </p:spPr>
        <p:txBody>
          <a:bodyPr lIns="0" tIns="0" rIns="0" bIns="0" rtlCol="0" anchor="ctr">
            <a:noAutofit/>
          </a:bodyPr>
          <a:lstStyle>
            <a:lvl1pPr marL="0" indent="0" algn="ctr">
              <a:lnSpc>
                <a:spcPct val="100000"/>
              </a:lnSpc>
              <a:buNone/>
              <a:defRPr sz="1500" i="1">
                <a:solidFill>
                  <a:schemeClr val="bg1"/>
                </a:solidFill>
                <a:latin typeface="+mj-lt"/>
              </a:defRPr>
            </a:lvl1pPr>
          </a:lstStyle>
          <a:p>
            <a:pPr lvl="0" rtl="0"/>
            <a:r>
              <a:rPr lang="fr-FR" noProof="0"/>
              <a:t>1</a:t>
            </a:r>
          </a:p>
        </p:txBody>
      </p:sp>
      <p:sp>
        <p:nvSpPr>
          <p:cNvPr id="15" name="Espace réservé du texte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5890017" y="1743075"/>
            <a:ext cx="621000" cy="621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fr-FR" noProof="0"/>
              <a:t>2</a:t>
            </a:r>
          </a:p>
        </p:txBody>
      </p:sp>
      <p:sp>
        <p:nvSpPr>
          <p:cNvPr id="17" name="Espace réservé du texte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7489285" y="1743075"/>
            <a:ext cx="621000" cy="621000"/>
          </a:xfrm>
          <a:prstGeom prst="ellipse">
            <a:avLst/>
          </a:prstGeom>
          <a:solidFill>
            <a:schemeClr val="tx1">
              <a:lumMod val="85000"/>
              <a:lumOff val="15000"/>
            </a:schemeClr>
          </a:solidFill>
        </p:spPr>
        <p:txBody>
          <a:bodyPr lIns="0" tIns="0" rIns="0" bIns="0" rtlCol="0" anchor="ctr"/>
          <a:lstStyle>
            <a:lvl1pPr marL="0" indent="0" algn="ctr">
              <a:buNone/>
              <a:defRPr i="1">
                <a:solidFill>
                  <a:schemeClr val="bg1"/>
                </a:solidFill>
                <a:latin typeface="+mj-lt"/>
              </a:defRPr>
            </a:lvl1pPr>
          </a:lstStyle>
          <a:p>
            <a:pPr lvl="0" rtl="0"/>
            <a:r>
              <a:rPr lang="fr-FR" noProof="0"/>
              <a:t>3</a:t>
            </a:r>
          </a:p>
        </p:txBody>
      </p:sp>
      <p:sp>
        <p:nvSpPr>
          <p:cNvPr id="20" name="Espace réservé du texte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571500" y="2171700"/>
            <a:ext cx="2881913" cy="2141935"/>
          </a:xfrm>
        </p:spPr>
        <p:txBody>
          <a:bodyPr rtlCol="0"/>
          <a:lstStyle>
            <a:lvl1pPr marL="0" indent="0" algn="r">
              <a:buNone/>
              <a:defRPr/>
            </a:lvl1pPr>
            <a:lvl2pPr marL="301752" indent="0" algn="r">
              <a:buNone/>
              <a:defRPr/>
            </a:lvl2pPr>
            <a:lvl3pPr marL="644652" indent="0" algn="r">
              <a:buNone/>
              <a:defRPr/>
            </a:lvl3pPr>
            <a:lvl4pPr marL="987552" indent="0" algn="r">
              <a:buNone/>
              <a:defRPr/>
            </a:lvl4pPr>
            <a:lvl5pPr marL="1330452" indent="0" algn="r">
              <a:buNone/>
              <a:defRPr/>
            </a:lvl5pPr>
          </a:lstStyle>
          <a:p>
            <a:pPr lvl="0" rtl="0"/>
            <a:r>
              <a:rPr lang="fr-FR" noProof="0"/>
              <a:t>Placez votre sous-titre ici</a:t>
            </a:r>
          </a:p>
        </p:txBody>
      </p:sp>
      <p:cxnSp>
        <p:nvCxnSpPr>
          <p:cNvPr id="21" name="Connecteur droit 20" title="Ligne pleine horizontale">
            <a:extLst>
              <a:ext uri="{FF2B5EF4-FFF2-40B4-BE49-F238E27FC236}">
                <a16:creationId xmlns:a16="http://schemas.microsoft.com/office/drawing/2014/main" id="{D75086F1-E157-4A98-93DB-478F34A1158E}"/>
              </a:ext>
            </a:extLst>
          </p:cNvPr>
          <p:cNvCxnSpPr/>
          <p:nvPr userDrawn="1"/>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5823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theme" Target="../theme/theme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Fira Code"/>
              <a:buNone/>
              <a:defRPr sz="2800">
                <a:solidFill>
                  <a:schemeClr val="lt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marL="914400" lvl="1"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marL="1371600" lvl="2"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marL="1828800" lvl="3"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marL="2286000" lvl="4"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marL="2743200" lvl="5"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marL="3200400" lvl="6"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marL="3657600" lvl="7"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marL="4114800" lvl="8" indent="-317500">
              <a:lnSpc>
                <a:spcPct val="100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 id="2147483658" r:id="rId2"/>
    <p:sldLayoutId id="2147483662" r:id="rId3"/>
    <p:sldLayoutId id="2147483669" r:id="rId4"/>
    <p:sldLayoutId id="2147483670"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orme libre 6" title="Forme numéro de page"/>
          <p:cNvSpPr/>
          <p:nvPr/>
        </p:nvSpPr>
        <p:spPr bwMode="auto">
          <a:xfrm>
            <a:off x="8838008" y="4529505"/>
            <a:ext cx="305991" cy="614363"/>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Espace réservé du titre 1"/>
          <p:cNvSpPr>
            <a:spLocks noGrp="1"/>
          </p:cNvSpPr>
          <p:nvPr>
            <p:ph type="title"/>
          </p:nvPr>
        </p:nvSpPr>
        <p:spPr>
          <a:xfrm>
            <a:off x="571500" y="419759"/>
            <a:ext cx="2875430" cy="3714369"/>
          </a:xfrm>
          <a:prstGeom prst="rect">
            <a:avLst/>
          </a:prstGeom>
        </p:spPr>
        <p:txBody>
          <a:bodyPr vert="horz" lIns="91440" tIns="45720" rIns="91440" bIns="45720" rtlCol="0" anchor="t">
            <a:normAutofit/>
          </a:bodyPr>
          <a:lstStyle/>
          <a:p>
            <a:pPr rtl="0"/>
            <a:r>
              <a:rPr lang="fr-FR" noProof="0"/>
              <a:t>Modifiez le style du titre</a:t>
            </a:r>
          </a:p>
        </p:txBody>
      </p:sp>
      <p:sp>
        <p:nvSpPr>
          <p:cNvPr id="3" name="Espace réservé du texte 2"/>
          <p:cNvSpPr>
            <a:spLocks noGrp="1"/>
          </p:cNvSpPr>
          <p:nvPr>
            <p:ph type="body" idx="1"/>
          </p:nvPr>
        </p:nvSpPr>
        <p:spPr>
          <a:xfrm>
            <a:off x="3886200" y="426800"/>
            <a:ext cx="4686299" cy="4241367"/>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571501" y="4447545"/>
            <a:ext cx="2861142" cy="273844"/>
          </a:xfrm>
          <a:prstGeom prst="rect">
            <a:avLst/>
          </a:prstGeom>
        </p:spPr>
        <p:txBody>
          <a:bodyPr vert="horz" lIns="91440" tIns="45720" rIns="91440" bIns="45720" rtlCol="0" anchor="t"/>
          <a:lstStyle>
            <a:lvl1pPr algn="r">
              <a:defRPr sz="750" b="0" i="1" baseline="0">
                <a:solidFill>
                  <a:schemeClr val="tx1">
                    <a:lumMod val="85000"/>
                    <a:lumOff val="15000"/>
                  </a:schemeClr>
                </a:solidFill>
                <a:latin typeface="+mj-lt"/>
              </a:defRPr>
            </a:lvl1pPr>
          </a:lstStyle>
          <a:p>
            <a:pPr rtl="0"/>
            <a:endParaRPr lang="fr-FR" noProof="0"/>
          </a:p>
        </p:txBody>
      </p:sp>
      <p:sp>
        <p:nvSpPr>
          <p:cNvPr id="5" name="Espace réservé du pied de page 4"/>
          <p:cNvSpPr>
            <a:spLocks noGrp="1"/>
          </p:cNvSpPr>
          <p:nvPr>
            <p:ph type="ftr" sz="quarter" idx="3"/>
          </p:nvPr>
        </p:nvSpPr>
        <p:spPr>
          <a:xfrm>
            <a:off x="571501" y="4735830"/>
            <a:ext cx="2861142" cy="273844"/>
          </a:xfrm>
          <a:prstGeom prst="rect">
            <a:avLst/>
          </a:prstGeom>
        </p:spPr>
        <p:txBody>
          <a:bodyPr vert="horz" lIns="91440" tIns="45720" rIns="91440" bIns="45720" rtlCol="0" anchor="t"/>
          <a:lstStyle>
            <a:lvl1pPr algn="r">
              <a:defRPr sz="900" b="1" i="1" baseline="0">
                <a:solidFill>
                  <a:schemeClr val="tx1">
                    <a:lumMod val="85000"/>
                    <a:lumOff val="15000"/>
                  </a:schemeClr>
                </a:solidFill>
                <a:latin typeface="+mj-lt"/>
              </a:defRPr>
            </a:lvl1pPr>
          </a:lstStyle>
          <a:p>
            <a:pPr rtl="0"/>
            <a:r>
              <a:rPr lang="fr-FR" noProof="0"/>
              <a:t>1</a:t>
            </a:r>
          </a:p>
        </p:txBody>
      </p:sp>
      <p:sp>
        <p:nvSpPr>
          <p:cNvPr id="6" name="Espace réservé du numéro de diapositive 5"/>
          <p:cNvSpPr>
            <a:spLocks noGrp="1"/>
          </p:cNvSpPr>
          <p:nvPr>
            <p:ph type="sldNum" sz="quarter" idx="4"/>
          </p:nvPr>
        </p:nvSpPr>
        <p:spPr>
          <a:xfrm>
            <a:off x="8838008" y="4699764"/>
            <a:ext cx="305991" cy="273844"/>
          </a:xfrm>
          <a:prstGeom prst="rect">
            <a:avLst/>
          </a:prstGeom>
        </p:spPr>
        <p:txBody>
          <a:bodyPr vert="horz" lIns="91440" tIns="45720" rIns="91440" bIns="45720" rtlCol="0" anchor="ctr"/>
          <a:lstStyle>
            <a:lvl1pPr algn="r">
              <a:defRPr sz="900" b="0" i="1" baseline="0">
                <a:solidFill>
                  <a:schemeClr val="bg2"/>
                </a:solidFill>
                <a:latin typeface="+mj-lt"/>
              </a:defRPr>
            </a:lvl1pPr>
          </a:lstStyle>
          <a:p>
            <a:pPr rtl="0"/>
            <a:fld id="{13D2E340-0663-474B-992C-9192B5C45E57}" type="slidenum">
              <a:rPr lang="fr-FR" noProof="0" smtClean="0"/>
              <a:t>‹#›</a:t>
            </a:fld>
            <a:endParaRPr lang="fr-FR" noProof="0"/>
          </a:p>
        </p:txBody>
      </p:sp>
      <p:cxnSp>
        <p:nvCxnSpPr>
          <p:cNvPr id="10" name="Connecteur droit 9" title="Ligne pleine horizontale"/>
          <p:cNvCxnSpPr/>
          <p:nvPr/>
        </p:nvCxnSpPr>
        <p:spPr>
          <a:xfrm>
            <a:off x="0" y="4649798"/>
            <a:ext cx="337185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179692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dt="0"/>
  <p:txStyles>
    <p:titleStyle>
      <a:lvl1pPr algn="r" defTabSz="685800" rtl="0" eaLnBrk="1" latinLnBrk="0" hangingPunct="1">
        <a:lnSpc>
          <a:spcPct val="90000"/>
        </a:lnSpc>
        <a:spcBef>
          <a:spcPct val="0"/>
        </a:spcBef>
        <a:buNone/>
        <a:defRPr sz="3750" b="0" i="1" u="none" kern="1200" baseline="0">
          <a:solidFill>
            <a:schemeClr val="tx1">
              <a:lumMod val="85000"/>
              <a:lumOff val="15000"/>
            </a:schemeClr>
          </a:solidFill>
          <a:latin typeface="+mj-lt"/>
          <a:ea typeface="+mj-ea"/>
          <a:cs typeface="+mj-cs"/>
        </a:defRPr>
      </a:lvl1pPr>
    </p:titleStyle>
    <p:bodyStyle>
      <a:lvl1pPr marL="212598" indent="-212598" algn="l" defTabSz="685800" rtl="0" eaLnBrk="1" latinLnBrk="0" hangingPunct="1">
        <a:lnSpc>
          <a:spcPct val="112000"/>
        </a:lnSpc>
        <a:spcBef>
          <a:spcPts val="675"/>
        </a:spcBef>
        <a:buFont typeface="Arial" panose="020B0604020202020204" pitchFamily="34" charset="0"/>
        <a:buChar char="•"/>
        <a:defRPr sz="1500" kern="1200" baseline="0">
          <a:solidFill>
            <a:schemeClr val="tx1">
              <a:lumMod val="85000"/>
              <a:lumOff val="15000"/>
            </a:schemeClr>
          </a:solidFill>
          <a:latin typeface="+mn-lt"/>
          <a:ea typeface="+mn-ea"/>
          <a:cs typeface="+mn-cs"/>
        </a:defRPr>
      </a:lvl1pPr>
      <a:lvl2pPr marL="514350" indent="-212598" algn="l" defTabSz="685800" rtl="0" eaLnBrk="1" latinLnBrk="0" hangingPunct="1">
        <a:lnSpc>
          <a:spcPct val="112000"/>
        </a:lnSpc>
        <a:spcBef>
          <a:spcPts val="675"/>
        </a:spcBef>
        <a:buFont typeface="Corbel" panose="020B0503020204020204" pitchFamily="34" charset="0"/>
        <a:buChar char="–"/>
        <a:defRPr sz="1350" kern="1200" baseline="0">
          <a:solidFill>
            <a:schemeClr val="tx1">
              <a:lumMod val="85000"/>
              <a:lumOff val="15000"/>
            </a:schemeClr>
          </a:solidFill>
          <a:latin typeface="+mn-lt"/>
          <a:ea typeface="+mn-ea"/>
          <a:cs typeface="+mn-cs"/>
        </a:defRPr>
      </a:lvl2pPr>
      <a:lvl3pPr marL="857250" indent="-212598" algn="l" defTabSz="685800" rtl="0" eaLnBrk="1" latinLnBrk="0" hangingPunct="1">
        <a:lnSpc>
          <a:spcPct val="112000"/>
        </a:lnSpc>
        <a:spcBef>
          <a:spcPts val="675"/>
        </a:spcBef>
        <a:buFont typeface="Arial" panose="020B0604020202020204" pitchFamily="34" charset="0"/>
        <a:buChar char="•"/>
        <a:defRPr sz="1200" kern="1200" baseline="0">
          <a:solidFill>
            <a:schemeClr val="tx1">
              <a:lumMod val="85000"/>
              <a:lumOff val="15000"/>
            </a:schemeClr>
          </a:solidFill>
          <a:latin typeface="+mn-lt"/>
          <a:ea typeface="+mn-ea"/>
          <a:cs typeface="+mn-cs"/>
        </a:defRPr>
      </a:lvl3pPr>
      <a:lvl4pPr marL="1200150" indent="-212598" algn="l" defTabSz="685800" rtl="0" eaLnBrk="1" latinLnBrk="0" hangingPunct="1">
        <a:lnSpc>
          <a:spcPct val="112000"/>
        </a:lnSpc>
        <a:spcBef>
          <a:spcPts val="675"/>
        </a:spcBef>
        <a:buFont typeface="Corbel" panose="020B0503020204020204" pitchFamily="34" charset="0"/>
        <a:buChar char="–"/>
        <a:defRPr sz="1050" kern="1200" baseline="0">
          <a:solidFill>
            <a:schemeClr val="tx1">
              <a:lumMod val="85000"/>
              <a:lumOff val="15000"/>
            </a:schemeClr>
          </a:solidFill>
          <a:latin typeface="+mn-lt"/>
          <a:ea typeface="+mn-ea"/>
          <a:cs typeface="+mn-cs"/>
        </a:defRPr>
      </a:lvl4pPr>
      <a:lvl5pPr marL="1543050" indent="-212598" algn="l" defTabSz="685800" rtl="0" eaLnBrk="1" latinLnBrk="0" hangingPunct="1">
        <a:lnSpc>
          <a:spcPct val="112000"/>
        </a:lnSpc>
        <a:spcBef>
          <a:spcPts val="6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5pPr>
      <a:lvl6pPr marL="18859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6pPr>
      <a:lvl7pPr marL="2228850" indent="-212598" algn="l" defTabSz="685800" rtl="0" eaLnBrk="1" latinLnBrk="0" hangingPunct="1">
        <a:lnSpc>
          <a:spcPct val="112000"/>
        </a:lnSpc>
        <a:spcBef>
          <a:spcPts val="975"/>
        </a:spcBef>
        <a:buFont typeface="Arial" panose="020B0604020202020204" pitchFamily="34" charset="0"/>
        <a:buChar char="•"/>
        <a:defRPr sz="1050" i="1" kern="1200">
          <a:solidFill>
            <a:schemeClr val="tx1">
              <a:lumMod val="85000"/>
              <a:lumOff val="15000"/>
            </a:schemeClr>
          </a:solidFill>
          <a:latin typeface="+mn-lt"/>
          <a:ea typeface="+mn-ea"/>
          <a:cs typeface="+mn-cs"/>
        </a:defRPr>
      </a:lvl7pPr>
      <a:lvl8pPr marL="2571750" indent="-212598" algn="l" defTabSz="685800" rtl="0" eaLnBrk="1" latinLnBrk="0" hangingPunct="1">
        <a:lnSpc>
          <a:spcPct val="112000"/>
        </a:lnSpc>
        <a:spcBef>
          <a:spcPts val="975"/>
        </a:spcBef>
        <a:buFont typeface="Corbel" panose="020B0503020204020204" pitchFamily="34" charset="0"/>
        <a:buChar char="–"/>
        <a:defRPr sz="1050" kern="1200">
          <a:solidFill>
            <a:schemeClr val="tx1">
              <a:lumMod val="85000"/>
              <a:lumOff val="15000"/>
            </a:schemeClr>
          </a:solidFill>
          <a:latin typeface="+mn-lt"/>
          <a:ea typeface="+mn-ea"/>
          <a:cs typeface="+mn-cs"/>
        </a:defRPr>
      </a:lvl8pPr>
      <a:lvl9pPr marL="2914650" indent="-212598" algn="l" defTabSz="685800" rtl="0" eaLnBrk="1" latinLnBrk="0" hangingPunct="1">
        <a:lnSpc>
          <a:spcPct val="112000"/>
        </a:lnSpc>
        <a:spcBef>
          <a:spcPts val="975"/>
        </a:spcBef>
        <a:buFont typeface="Arial" panose="020B0604020202020204" pitchFamily="34" charset="0"/>
        <a:buChar char="•"/>
        <a:defRPr sz="1050" i="1" kern="1200" baseline="0">
          <a:solidFill>
            <a:schemeClr val="tx1">
              <a:lumMod val="85000"/>
              <a:lumOff val="1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python/pandas/default.asp"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python/pandas/default.asp"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w3schools.com/python/pandas/default.asp"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w3schools.com/python/pandas/default.as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hyperlink" Target="https://www.w3schools.com/python/pandas/default.asp"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679374-8EAE-4873-9BB6-F6C630302DA2}"/>
              </a:ext>
            </a:extLst>
          </p:cNvPr>
          <p:cNvSpPr>
            <a:spLocks noGrp="1"/>
          </p:cNvSpPr>
          <p:nvPr>
            <p:ph type="ctrTitle"/>
          </p:nvPr>
        </p:nvSpPr>
        <p:spPr>
          <a:xfrm>
            <a:off x="3889022" y="970887"/>
            <a:ext cx="5254978" cy="3335813"/>
          </a:xfrm>
        </p:spPr>
        <p:txBody>
          <a:bodyPr rtlCol="0">
            <a:normAutofit fontScale="90000"/>
          </a:bodyPr>
          <a:lstStyle/>
          <a:p>
            <a:pPr algn="r"/>
            <a:r>
              <a:rPr lang="en-US" noProof="0" dirty="0"/>
              <a:t>Python for Beginners</a:t>
            </a:r>
            <a:br>
              <a:rPr lang="en-US" noProof="0" dirty="0"/>
            </a:br>
            <a:r>
              <a:rPr lang="en-US" noProof="0" dirty="0"/>
              <a:t>with applications</a:t>
            </a:r>
            <a:br>
              <a:rPr lang="en-US" noProof="0" dirty="0"/>
            </a:br>
            <a:br>
              <a:rPr lang="en-US" noProof="0" dirty="0"/>
            </a:br>
            <a:r>
              <a:rPr lang="en-US" sz="2700" b="1" dirty="0"/>
              <a:t>Lesson 8:</a:t>
            </a:r>
            <a:br>
              <a:rPr lang="en-US" sz="2700" b="1" dirty="0"/>
            </a:br>
            <a:br>
              <a:rPr lang="en-US" sz="2700" b="1" dirty="0"/>
            </a:br>
            <a:r>
              <a:rPr lang="en-US" sz="2800" dirty="0"/>
              <a:t>Introduction to Pandas library</a:t>
            </a:r>
            <a:br>
              <a:rPr lang="en-US" sz="4400" noProof="0" dirty="0"/>
            </a:br>
            <a:br>
              <a:rPr lang="fr-FR" sz="2700" dirty="0"/>
            </a:br>
            <a:endParaRPr lang="en-US" sz="2700" dirty="0"/>
          </a:p>
        </p:txBody>
      </p:sp>
      <p:sp>
        <p:nvSpPr>
          <p:cNvPr id="3" name="Sous-titre 2">
            <a:extLst>
              <a:ext uri="{FF2B5EF4-FFF2-40B4-BE49-F238E27FC236}">
                <a16:creationId xmlns:a16="http://schemas.microsoft.com/office/drawing/2014/main" id="{7E42C4E3-AFAF-4630-AF6D-21FB3C29CF71}"/>
              </a:ext>
            </a:extLst>
          </p:cNvPr>
          <p:cNvSpPr>
            <a:spLocks noGrp="1"/>
          </p:cNvSpPr>
          <p:nvPr>
            <p:ph type="subTitle" idx="1"/>
          </p:nvPr>
        </p:nvSpPr>
        <p:spPr>
          <a:xfrm>
            <a:off x="75502" y="2711364"/>
            <a:ext cx="3672409" cy="1595337"/>
          </a:xfrm>
        </p:spPr>
        <p:txBody>
          <a:bodyPr rtlCol="0"/>
          <a:lstStyle/>
          <a:p>
            <a:r>
              <a:rPr lang="en-US" dirty="0">
                <a:latin typeface="+mj-lt"/>
              </a:rPr>
              <a:t>Write code from scratch in a clear &amp; concise way, with a complete basic course.</a:t>
            </a:r>
          </a:p>
          <a:p>
            <a:endParaRPr lang="en-US" dirty="0">
              <a:latin typeface="+mj-lt"/>
            </a:endParaRPr>
          </a:p>
          <a:p>
            <a:r>
              <a:rPr lang="en-US" dirty="0">
                <a:latin typeface="+mj-lt"/>
              </a:rPr>
              <a:t>From beginners to intermediate.</a:t>
            </a:r>
          </a:p>
        </p:txBody>
      </p:sp>
      <p:sp>
        <p:nvSpPr>
          <p:cNvPr id="4" name="Titre 1">
            <a:extLst>
              <a:ext uri="{FF2B5EF4-FFF2-40B4-BE49-F238E27FC236}">
                <a16:creationId xmlns:a16="http://schemas.microsoft.com/office/drawing/2014/main" id="{A62BB7D9-AB8B-8569-E300-A78658C9CFC6}"/>
              </a:ext>
            </a:extLst>
          </p:cNvPr>
          <p:cNvSpPr txBox="1">
            <a:spLocks/>
          </p:cNvSpPr>
          <p:nvPr/>
        </p:nvSpPr>
        <p:spPr>
          <a:xfrm>
            <a:off x="360576" y="4601649"/>
            <a:ext cx="8203032" cy="479284"/>
          </a:xfrm>
          <a:prstGeom prst="rect">
            <a:avLst/>
          </a:prstGeom>
        </p:spPr>
        <p:txBody>
          <a:bodyPr vert="horz" lIns="68580" tIns="34290" rIns="68580" bIns="34290" rtlCol="0" anchor="ctr">
            <a:normAutofit fontScale="97500"/>
          </a:bodyPr>
          <a:lstStyle>
            <a:lvl1pPr algn="l" defTabSz="914400" rtl="0" eaLnBrk="1" latinLnBrk="0" hangingPunct="1">
              <a:lnSpc>
                <a:spcPct val="85000"/>
              </a:lnSpc>
              <a:spcBef>
                <a:spcPct val="0"/>
              </a:spcBef>
              <a:buNone/>
              <a:defRPr sz="6000" b="0" i="1" u="none" kern="1200" cap="none" baseline="0">
                <a:solidFill>
                  <a:schemeClr val="tx2"/>
                </a:solidFill>
                <a:latin typeface="+mj-lt"/>
                <a:ea typeface="+mj-ea"/>
                <a:cs typeface="+mj-cs"/>
              </a:defRPr>
            </a:lvl1pPr>
          </a:lstStyle>
          <a:p>
            <a:pPr algn="r" defTabSz="685800">
              <a:buClrTx/>
            </a:pPr>
            <a:r>
              <a:rPr lang="pt-BR" sz="2400" dirty="0">
                <a:solidFill>
                  <a:srgbClr val="F5F5F5"/>
                </a:solidFill>
                <a:latin typeface="Century Schoolbook" panose="02040604050505020304"/>
              </a:rPr>
              <a:t>Abdesselam Filali  </a:t>
            </a:r>
            <a:r>
              <a:rPr lang="pt-BR" sz="2400" dirty="0">
                <a:solidFill>
                  <a:srgbClr val="FFC000"/>
                </a:solidFill>
                <a:latin typeface="Century Schoolbook" panose="02040604050505020304"/>
              </a:rPr>
              <a:t>2025-07-01</a:t>
            </a:r>
            <a:r>
              <a:rPr lang="pt-BR" sz="2400" dirty="0">
                <a:solidFill>
                  <a:srgbClr val="F5F5F5"/>
                </a:solidFill>
                <a:latin typeface="Century Schoolbook" panose="02040604050505020304"/>
              </a:rPr>
              <a:t>   </a:t>
            </a:r>
            <a:r>
              <a:rPr lang="pt-BR" sz="2400" dirty="0">
                <a:solidFill>
                  <a:srgbClr val="FFC000"/>
                </a:solidFill>
                <a:latin typeface="Century Schoolbook" panose="02040604050505020304"/>
              </a:rPr>
              <a:t>17h00</a:t>
            </a:r>
            <a:r>
              <a:rPr lang="pt-BR" sz="2400" dirty="0">
                <a:solidFill>
                  <a:srgbClr val="F5F5F5"/>
                </a:solidFill>
                <a:latin typeface="Century Schoolbook" panose="02040604050505020304"/>
              </a:rPr>
              <a:t>   Algiers time</a:t>
            </a:r>
          </a:p>
        </p:txBody>
      </p:sp>
      <p:pic>
        <p:nvPicPr>
          <p:cNvPr id="18" name="Graphic 17">
            <a:extLst>
              <a:ext uri="{FF2B5EF4-FFF2-40B4-BE49-F238E27FC236}">
                <a16:creationId xmlns:a16="http://schemas.microsoft.com/office/drawing/2014/main" id="{9AC51027-5C1A-3141-DD9D-057A5D3CA2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62057" y="836799"/>
            <a:ext cx="1707937" cy="1874565"/>
          </a:xfrm>
          <a:prstGeom prst="rect">
            <a:avLst/>
          </a:prstGeom>
        </p:spPr>
      </p:pic>
    </p:spTree>
    <p:extLst>
      <p:ext uri="{BB962C8B-B14F-4D97-AF65-F5344CB8AC3E}">
        <p14:creationId xmlns:p14="http://schemas.microsoft.com/office/powerpoint/2010/main" val="170000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3">
          <a:extLst>
            <a:ext uri="{FF2B5EF4-FFF2-40B4-BE49-F238E27FC236}">
              <a16:creationId xmlns:a16="http://schemas.microsoft.com/office/drawing/2014/main" id="{17EAD027-1877-197D-8A37-4994D4AF6555}"/>
            </a:ext>
          </a:extLst>
        </p:cNvPr>
        <p:cNvGrpSpPr/>
        <p:nvPr/>
      </p:nvGrpSpPr>
      <p:grpSpPr>
        <a:xfrm>
          <a:off x="0" y="0"/>
          <a:ext cx="0" cy="0"/>
          <a:chOff x="0" y="0"/>
          <a:chExt cx="0" cy="0"/>
        </a:xfrm>
      </p:grpSpPr>
      <p:sp>
        <p:nvSpPr>
          <p:cNvPr id="814" name="Google Shape;814;p39">
            <a:extLst>
              <a:ext uri="{FF2B5EF4-FFF2-40B4-BE49-F238E27FC236}">
                <a16:creationId xmlns:a16="http://schemas.microsoft.com/office/drawing/2014/main" id="{731622F5-BECF-01E7-4BC2-93E36686F745}"/>
              </a:ext>
            </a:extLst>
          </p:cNvPr>
          <p:cNvSpPr txBox="1">
            <a:spLocks noGrp="1"/>
          </p:cNvSpPr>
          <p:nvPr>
            <p:ph type="title"/>
          </p:nvPr>
        </p:nvSpPr>
        <p:spPr>
          <a:xfrm>
            <a:off x="36357" y="465572"/>
            <a:ext cx="5646893" cy="189662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br>
              <a:rPr lang="en" dirty="0"/>
            </a:br>
            <a:br>
              <a:rPr lang="en" dirty="0"/>
            </a:br>
            <a:r>
              <a:rPr lang="en" dirty="0"/>
              <a:t>Introduction to Pandas library</a:t>
            </a:r>
            <a:endParaRPr dirty="0">
              <a:solidFill>
                <a:schemeClr val="accent1"/>
              </a:solidFill>
            </a:endParaRPr>
          </a:p>
        </p:txBody>
      </p:sp>
    </p:spTree>
    <p:extLst>
      <p:ext uri="{BB962C8B-B14F-4D97-AF65-F5344CB8AC3E}">
        <p14:creationId xmlns:p14="http://schemas.microsoft.com/office/powerpoint/2010/main" val="1085829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4F92CF08-3B1A-28CB-AD5C-8D13FAFC13C5}"/>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A7674BE9-D1F0-D482-BBCB-8F856C7F844D}"/>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Library</a:t>
            </a:r>
            <a:endParaRPr dirty="0">
              <a:solidFill>
                <a:schemeClr val="accent2"/>
              </a:solidFill>
            </a:endParaRPr>
          </a:p>
        </p:txBody>
      </p:sp>
      <p:sp>
        <p:nvSpPr>
          <p:cNvPr id="14" name="Google Shape;474;p28">
            <a:extLst>
              <a:ext uri="{FF2B5EF4-FFF2-40B4-BE49-F238E27FC236}">
                <a16:creationId xmlns:a16="http://schemas.microsoft.com/office/drawing/2014/main" id="{A3DE7612-817E-1198-50BC-32D030D9976A}"/>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Exceptions and error handling</a:t>
            </a:r>
          </a:p>
        </p:txBody>
      </p:sp>
      <p:sp>
        <p:nvSpPr>
          <p:cNvPr id="2" name="Google Shape;720;p36">
            <a:extLst>
              <a:ext uri="{FF2B5EF4-FFF2-40B4-BE49-F238E27FC236}">
                <a16:creationId xmlns:a16="http://schemas.microsoft.com/office/drawing/2014/main" id="{66D0171D-2347-6B07-2932-51A8D2141F62}"/>
              </a:ext>
            </a:extLst>
          </p:cNvPr>
          <p:cNvSpPr txBox="1">
            <a:spLocks noGrp="1"/>
          </p:cNvSpPr>
          <p:nvPr>
            <p:ph type="title"/>
          </p:nvPr>
        </p:nvSpPr>
        <p:spPr>
          <a:xfrm>
            <a:off x="152400" y="609600"/>
            <a:ext cx="8650187"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What is Pandas?</a:t>
            </a:r>
            <a:br>
              <a:rPr lang="en-US" sz="900" dirty="0">
                <a:solidFill>
                  <a:schemeClr val="accent2"/>
                </a:solidFill>
              </a:rPr>
            </a:br>
            <a:r>
              <a:rPr lang="en-US" sz="1400" dirty="0">
                <a:solidFill>
                  <a:schemeClr val="accent3"/>
                </a:solidFill>
              </a:rPr>
              <a:t>pandas is a fast, powerful, flexible and easy to use open source data analysis and manipulation tool,</a:t>
            </a:r>
            <a:br>
              <a:rPr lang="en-US" sz="1400" dirty="0">
                <a:solidFill>
                  <a:schemeClr val="accent3"/>
                </a:solidFill>
              </a:rPr>
            </a:br>
            <a:r>
              <a:rPr lang="en-US" sz="1400" dirty="0">
                <a:solidFill>
                  <a:schemeClr val="accent3"/>
                </a:solidFill>
              </a:rPr>
              <a:t>built on top of the Python programming language.</a:t>
            </a:r>
            <a:br>
              <a:rPr lang="en-US" sz="1400" dirty="0">
                <a:solidFill>
                  <a:schemeClr val="accent3"/>
                </a:solidFill>
              </a:rPr>
            </a:br>
            <a:br>
              <a:rPr lang="en-US" sz="1400" dirty="0">
                <a:solidFill>
                  <a:schemeClr val="accent3"/>
                </a:solidFill>
              </a:rPr>
            </a:br>
            <a:r>
              <a:rPr lang="en-US" sz="1400" b="1" dirty="0">
                <a:solidFill>
                  <a:schemeClr val="accent2"/>
                </a:solidFill>
              </a:rPr>
              <a:t>Why use pandas?</a:t>
            </a:r>
            <a:br>
              <a:rPr lang="en-US" sz="1400" b="1" dirty="0">
                <a:solidFill>
                  <a:schemeClr val="accent2"/>
                </a:solidFill>
              </a:rPr>
            </a:br>
            <a:r>
              <a:rPr lang="en-US" sz="1400" dirty="0">
                <a:solidFill>
                  <a:schemeClr val="accent3"/>
                </a:solidFill>
              </a:rPr>
              <a:t>Pandas allows us to analyze big data and make conclusions based on statistical theories.</a:t>
            </a:r>
            <a:br>
              <a:rPr lang="en-US" sz="1400" dirty="0">
                <a:solidFill>
                  <a:schemeClr val="accent3"/>
                </a:solidFill>
              </a:rPr>
            </a:br>
            <a:r>
              <a:rPr lang="en-US" sz="1400" dirty="0">
                <a:solidFill>
                  <a:schemeClr val="accent3"/>
                </a:solidFill>
              </a:rPr>
              <a:t>Pandas can clean messy data sets and make them readable and relevant.</a:t>
            </a:r>
            <a:br>
              <a:rPr lang="en-US" sz="1400" dirty="0">
                <a:solidFill>
                  <a:schemeClr val="accent3"/>
                </a:solidFill>
              </a:rPr>
            </a:br>
            <a:r>
              <a:rPr lang="en-US" sz="1400" dirty="0">
                <a:solidFill>
                  <a:schemeClr val="accent3"/>
                </a:solidFill>
              </a:rPr>
              <a:t>Relevant data is very important in data science.</a:t>
            </a: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3AE0C5C4-85AF-9D03-C2CA-2935EBED2409}"/>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hlinkClick r:id="rId3">
                  <a:extLst>
                    <a:ext uri="{A12FA001-AC4F-418D-AE19-62706E023703}">
                      <ahyp:hlinkClr xmlns:ahyp="http://schemas.microsoft.com/office/drawing/2018/hyperlinkcolor" val="tx"/>
                    </a:ext>
                  </a:extLst>
                </a:hlinkClick>
              </a:rPr>
              <a:t>https://www.w3schools.com/python/pandas/default.asp</a:t>
            </a:r>
            <a:endParaRPr lang="en-US" dirty="0">
              <a:solidFill>
                <a:schemeClr val="accent2"/>
              </a:solidFill>
            </a:endParaRPr>
          </a:p>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2B32F085-DD66-C19D-B0AB-BABDF60F4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74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9A2F44CB-DAB5-7CFD-06C9-9934041A4FA8}"/>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6CA74D5A-8ED4-09CF-6AC4-09B36EF57214}"/>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Library</a:t>
            </a:r>
            <a:endParaRPr dirty="0">
              <a:solidFill>
                <a:schemeClr val="accent2"/>
              </a:solidFill>
            </a:endParaRPr>
          </a:p>
        </p:txBody>
      </p:sp>
      <p:sp>
        <p:nvSpPr>
          <p:cNvPr id="14" name="Google Shape;474;p28">
            <a:extLst>
              <a:ext uri="{FF2B5EF4-FFF2-40B4-BE49-F238E27FC236}">
                <a16:creationId xmlns:a16="http://schemas.microsoft.com/office/drawing/2014/main" id="{1A79314B-0949-8206-8F22-7D91DBCDF981}"/>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Exceptions and error handling</a:t>
            </a:r>
          </a:p>
        </p:txBody>
      </p:sp>
      <p:sp>
        <p:nvSpPr>
          <p:cNvPr id="2" name="Google Shape;720;p36">
            <a:extLst>
              <a:ext uri="{FF2B5EF4-FFF2-40B4-BE49-F238E27FC236}">
                <a16:creationId xmlns:a16="http://schemas.microsoft.com/office/drawing/2014/main" id="{2952C956-6CA3-FB6C-293C-4B657AB98F29}"/>
              </a:ext>
            </a:extLst>
          </p:cNvPr>
          <p:cNvSpPr txBox="1">
            <a:spLocks noGrp="1"/>
          </p:cNvSpPr>
          <p:nvPr>
            <p:ph type="title"/>
          </p:nvPr>
        </p:nvSpPr>
        <p:spPr>
          <a:xfrm>
            <a:off x="220133" y="708598"/>
            <a:ext cx="8582454" cy="3098202"/>
          </a:xfrm>
          <a:prstGeom prst="rect">
            <a:avLst/>
          </a:prstGeom>
        </p:spPr>
        <p:txBody>
          <a:bodyPr spcFirstLastPara="1" wrap="square" lIns="91425" tIns="91425" rIns="91425" bIns="91425" anchor="t" anchorCtr="0">
            <a:noAutofit/>
          </a:bodyPr>
          <a:lstStyle/>
          <a:p>
            <a:r>
              <a:rPr lang="en-US" sz="1400" b="1" dirty="0">
                <a:solidFill>
                  <a:schemeClr val="accent2"/>
                </a:solidFill>
              </a:rPr>
              <a:t>What Can Pandas Do?</a:t>
            </a:r>
            <a:br>
              <a:rPr lang="en-US" sz="1400" b="1" dirty="0">
                <a:solidFill>
                  <a:schemeClr val="accent2"/>
                </a:solidFill>
              </a:rPr>
            </a:br>
            <a:br>
              <a:rPr lang="en-US" sz="500" dirty="0">
                <a:solidFill>
                  <a:schemeClr val="accent2"/>
                </a:solidFill>
              </a:rPr>
            </a:br>
            <a:r>
              <a:rPr lang="en-US" sz="1400" dirty="0">
                <a:solidFill>
                  <a:schemeClr val="accent3"/>
                </a:solidFill>
              </a:rPr>
              <a:t>Pandas gives you answers about the data. Like:</a:t>
            </a:r>
            <a:br>
              <a:rPr lang="en-US" sz="1400" dirty="0">
                <a:solidFill>
                  <a:schemeClr val="accent3"/>
                </a:solidFill>
              </a:rPr>
            </a:br>
            <a:r>
              <a:rPr lang="en-US" sz="1400" dirty="0">
                <a:solidFill>
                  <a:schemeClr val="accent3"/>
                </a:solidFill>
              </a:rPr>
              <a:t>	Is there a correlation between two or more columns?</a:t>
            </a:r>
            <a:br>
              <a:rPr lang="en-US" sz="1400" dirty="0">
                <a:solidFill>
                  <a:schemeClr val="accent3"/>
                </a:solidFill>
              </a:rPr>
            </a:br>
            <a:r>
              <a:rPr lang="en-US" sz="1400" dirty="0">
                <a:solidFill>
                  <a:schemeClr val="accent3"/>
                </a:solidFill>
              </a:rPr>
              <a:t>	What is average value?</a:t>
            </a:r>
            <a:br>
              <a:rPr lang="en-US" sz="1400" dirty="0">
                <a:solidFill>
                  <a:schemeClr val="accent3"/>
                </a:solidFill>
              </a:rPr>
            </a:br>
            <a:r>
              <a:rPr lang="en-US" sz="1400" dirty="0">
                <a:solidFill>
                  <a:schemeClr val="accent3"/>
                </a:solidFill>
              </a:rPr>
              <a:t>	Max value?</a:t>
            </a:r>
            <a:br>
              <a:rPr lang="en-US" sz="1400" dirty="0">
                <a:solidFill>
                  <a:schemeClr val="accent3"/>
                </a:solidFill>
              </a:rPr>
            </a:br>
            <a:r>
              <a:rPr lang="en-US" sz="1400" dirty="0">
                <a:solidFill>
                  <a:schemeClr val="accent3"/>
                </a:solidFill>
              </a:rPr>
              <a:t>	Min value?</a:t>
            </a:r>
            <a:br>
              <a:rPr lang="en-US" sz="1400" dirty="0">
                <a:solidFill>
                  <a:schemeClr val="accent3"/>
                </a:solidFill>
              </a:rPr>
            </a:br>
            <a:br>
              <a:rPr lang="en-US" sz="1400" dirty="0">
                <a:solidFill>
                  <a:schemeClr val="accent3"/>
                </a:solidFill>
              </a:rPr>
            </a:br>
            <a:r>
              <a:rPr lang="en-US" sz="1400" dirty="0">
                <a:solidFill>
                  <a:schemeClr val="accent3"/>
                </a:solidFill>
              </a:rPr>
              <a:t>Pandas are also able to delete rows that are not relevant, or contains wrong values, like empty or NULL values. This is called cleaning the data.</a:t>
            </a: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13879B00-24A3-68F9-9A64-98D39368C681}"/>
              </a:ext>
            </a:extLst>
          </p:cNvPr>
          <p:cNvSpPr txBox="1">
            <a:spLocks/>
          </p:cNvSpPr>
          <p:nvPr/>
        </p:nvSpPr>
        <p:spPr>
          <a:xfrm>
            <a:off x="2991" y="4615031"/>
            <a:ext cx="9087222"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hlinkClick r:id="rId3">
                  <a:extLst>
                    <a:ext uri="{A12FA001-AC4F-418D-AE19-62706E023703}">
                      <ahyp:hlinkClr xmlns:ahyp="http://schemas.microsoft.com/office/drawing/2018/hyperlinkcolor" val="tx"/>
                    </a:ext>
                  </a:extLst>
                </a:hlinkClick>
              </a:rPr>
              <a:t>https://www.w3schools.com/python/pandas/default.asp</a:t>
            </a:r>
            <a:endParaRPr lang="en-US" dirty="0">
              <a:solidFill>
                <a:schemeClr val="accent2"/>
              </a:solidFill>
            </a:endParaRPr>
          </a:p>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B1DCB07D-54A0-E792-3B79-801D5E6CF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7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84194B26-9729-595E-3F3D-A98B9B492315}"/>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E25B6685-A156-9B46-2712-1A1F5ECC35BE}"/>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Library</a:t>
            </a:r>
            <a:endParaRPr dirty="0">
              <a:solidFill>
                <a:schemeClr val="accent2"/>
              </a:solidFill>
            </a:endParaRPr>
          </a:p>
        </p:txBody>
      </p:sp>
      <p:sp>
        <p:nvSpPr>
          <p:cNvPr id="14" name="Google Shape;474;p28">
            <a:extLst>
              <a:ext uri="{FF2B5EF4-FFF2-40B4-BE49-F238E27FC236}">
                <a16:creationId xmlns:a16="http://schemas.microsoft.com/office/drawing/2014/main" id="{9D4DA170-F7D9-FA99-72AF-AA3429CB1A82}"/>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Exceptions and error handling</a:t>
            </a:r>
          </a:p>
        </p:txBody>
      </p:sp>
      <p:sp>
        <p:nvSpPr>
          <p:cNvPr id="2" name="Google Shape;720;p36">
            <a:extLst>
              <a:ext uri="{FF2B5EF4-FFF2-40B4-BE49-F238E27FC236}">
                <a16:creationId xmlns:a16="http://schemas.microsoft.com/office/drawing/2014/main" id="{3BEBD5DA-351C-71C2-87DE-A2DF9DD25CE8}"/>
              </a:ext>
            </a:extLst>
          </p:cNvPr>
          <p:cNvSpPr txBox="1">
            <a:spLocks noGrp="1"/>
          </p:cNvSpPr>
          <p:nvPr>
            <p:ph type="title"/>
          </p:nvPr>
        </p:nvSpPr>
        <p:spPr>
          <a:xfrm>
            <a:off x="152400" y="609600"/>
            <a:ext cx="8650187" cy="3776133"/>
          </a:xfrm>
          <a:prstGeom prst="rect">
            <a:avLst/>
          </a:prstGeom>
        </p:spPr>
        <p:txBody>
          <a:bodyPr spcFirstLastPara="1" wrap="square" lIns="91425" tIns="91425" rIns="91425" bIns="91425" anchor="t" anchorCtr="0">
            <a:noAutofit/>
          </a:bodyPr>
          <a:lstStyle/>
          <a:p>
            <a:r>
              <a:rPr lang="en-US" sz="1400" b="1" dirty="0">
                <a:solidFill>
                  <a:schemeClr val="accent2"/>
                </a:solidFill>
              </a:rPr>
              <a:t>installation</a:t>
            </a:r>
            <a:br>
              <a:rPr lang="en-US" sz="1400" b="1" dirty="0">
                <a:solidFill>
                  <a:schemeClr val="accent2"/>
                </a:solidFill>
              </a:rPr>
            </a:br>
            <a:r>
              <a:rPr lang="en-US" sz="1400" dirty="0">
                <a:solidFill>
                  <a:schemeClr val="tx2"/>
                </a:solidFill>
              </a:rPr>
              <a:t>pip install pandas</a:t>
            </a:r>
            <a:br>
              <a:rPr lang="en-US" sz="1400" dirty="0">
                <a:solidFill>
                  <a:schemeClr val="tx2"/>
                </a:solidFill>
              </a:rPr>
            </a:br>
            <a:br>
              <a:rPr lang="en-US" sz="1400" dirty="0">
                <a:solidFill>
                  <a:schemeClr val="tx2"/>
                </a:solidFill>
              </a:rPr>
            </a:br>
            <a:r>
              <a:rPr lang="en-US" sz="1400" b="1" dirty="0">
                <a:solidFill>
                  <a:schemeClr val="accent2"/>
                </a:solidFill>
              </a:rPr>
              <a:t>importing</a:t>
            </a:r>
            <a:br>
              <a:rPr lang="en-US" sz="1400" b="1" dirty="0">
                <a:solidFill>
                  <a:schemeClr val="accent2"/>
                </a:solidFill>
              </a:rPr>
            </a:br>
            <a:r>
              <a:rPr lang="en-US" sz="1400" dirty="0">
                <a:solidFill>
                  <a:schemeClr val="tx2"/>
                </a:solidFill>
              </a:rPr>
              <a:t>import pandas as pd</a:t>
            </a:r>
            <a:br>
              <a:rPr lang="en-US" sz="1400" dirty="0">
                <a:solidFill>
                  <a:schemeClr val="accent3"/>
                </a:solidFill>
              </a:rPr>
            </a:br>
            <a:br>
              <a:rPr lang="en-US" sz="1400">
                <a:solidFill>
                  <a:schemeClr val="accent3"/>
                </a:solidFill>
              </a:rPr>
            </a:br>
            <a:br>
              <a:rPr lang="en-US" sz="1400" b="1" dirty="0">
                <a:solidFill>
                  <a:schemeClr val="accent2"/>
                </a:solidFill>
              </a:rPr>
            </a:br>
            <a:br>
              <a:rPr lang="en-US" sz="1400" dirty="0">
                <a:solidFill>
                  <a:schemeClr val="accent3"/>
                </a:solidFill>
              </a:rPr>
            </a:br>
            <a:br>
              <a:rPr lang="en-US" sz="1400" dirty="0">
                <a:solidFill>
                  <a:schemeClr val="accent3"/>
                </a:solidFill>
              </a:rPr>
            </a:br>
            <a:br>
              <a:rPr lang="en-US" sz="1400" b="1" dirty="0">
                <a:solidFill>
                  <a:schemeClr val="accent2"/>
                </a:solidFill>
              </a:rPr>
            </a:br>
            <a:br>
              <a:rPr lang="en-US" sz="1400" b="1" dirty="0">
                <a:solidFill>
                  <a:schemeClr val="accent2"/>
                </a:solidFill>
              </a:rPr>
            </a:br>
            <a:br>
              <a:rPr lang="en-US"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3B561E7A-043E-F8B2-849E-302A84E98426}"/>
              </a:ext>
            </a:extLst>
          </p:cNvPr>
          <p:cNvSpPr txBox="1">
            <a:spLocks/>
          </p:cNvSpPr>
          <p:nvPr/>
        </p:nvSpPr>
        <p:spPr>
          <a:xfrm>
            <a:off x="152400" y="4615031"/>
            <a:ext cx="8937813"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hlinkClick r:id="rId3">
                  <a:extLst>
                    <a:ext uri="{A12FA001-AC4F-418D-AE19-62706E023703}">
                      <ahyp:hlinkClr xmlns:ahyp="http://schemas.microsoft.com/office/drawing/2018/hyperlinkcolor" val="tx"/>
                    </a:ext>
                  </a:extLst>
                </a:hlinkClick>
              </a:rPr>
              <a:t>https://www.w3schools.com/python/pandas/default.asp</a:t>
            </a:r>
            <a:endParaRPr lang="en-US" dirty="0">
              <a:solidFill>
                <a:schemeClr val="accent2"/>
              </a:solidFill>
            </a:endParaRPr>
          </a:p>
          <a:p>
            <a:pPr marL="0" indent="0">
              <a:buClr>
                <a:schemeClr val="accent3"/>
              </a:buClr>
              <a:buNone/>
            </a:pPr>
            <a:r>
              <a:rPr lang="en-US" dirty="0">
                <a:solidFill>
                  <a:schemeClr val="accent2"/>
                </a:solidFill>
              </a:rPr>
              <a:t>https://pandas.pydata.org/</a:t>
            </a:r>
          </a:p>
        </p:txBody>
      </p:sp>
      <p:pic>
        <p:nvPicPr>
          <p:cNvPr id="3" name="Picture 2" descr="pandas (software) - Wikipedia">
            <a:extLst>
              <a:ext uri="{FF2B5EF4-FFF2-40B4-BE49-F238E27FC236}">
                <a16:creationId xmlns:a16="http://schemas.microsoft.com/office/drawing/2014/main" id="{BBD2113E-67F1-F18C-AB9D-CE7316228E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95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F6155DF1-DCA7-A267-521F-FBCD09EF5537}"/>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73B95493-431C-280D-B4CC-291470F5650C}"/>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Library</a:t>
            </a:r>
            <a:endParaRPr dirty="0">
              <a:solidFill>
                <a:schemeClr val="accent2"/>
              </a:solidFill>
            </a:endParaRPr>
          </a:p>
        </p:txBody>
      </p:sp>
      <p:sp>
        <p:nvSpPr>
          <p:cNvPr id="14" name="Google Shape;474;p28">
            <a:extLst>
              <a:ext uri="{FF2B5EF4-FFF2-40B4-BE49-F238E27FC236}">
                <a16:creationId xmlns:a16="http://schemas.microsoft.com/office/drawing/2014/main" id="{8CBCB2DE-364E-063B-58A2-BB30E71A613B}"/>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Exceptions and error handling</a:t>
            </a:r>
          </a:p>
        </p:txBody>
      </p:sp>
      <p:sp>
        <p:nvSpPr>
          <p:cNvPr id="7" name="Google Shape;474;p28">
            <a:extLst>
              <a:ext uri="{FF2B5EF4-FFF2-40B4-BE49-F238E27FC236}">
                <a16:creationId xmlns:a16="http://schemas.microsoft.com/office/drawing/2014/main" id="{A051196B-C1E5-3326-0F09-43B590B0981C}"/>
              </a:ext>
            </a:extLst>
          </p:cNvPr>
          <p:cNvSpPr txBox="1">
            <a:spLocks/>
          </p:cNvSpPr>
          <p:nvPr/>
        </p:nvSpPr>
        <p:spPr>
          <a:xfrm>
            <a:off x="1272343" y="4615031"/>
            <a:ext cx="7817870"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hlinkClick r:id="rId3">
                  <a:extLst>
                    <a:ext uri="{A12FA001-AC4F-418D-AE19-62706E023703}">
                      <ahyp:hlinkClr xmlns:ahyp="http://schemas.microsoft.com/office/drawing/2018/hyperlinkcolor" val="tx"/>
                    </a:ext>
                  </a:extLst>
                </a:hlinkClick>
              </a:rPr>
              <a:t>https://www.w3schools.com/python/pandas/default.asp</a:t>
            </a:r>
            <a:endParaRPr lang="en-US" dirty="0">
              <a:solidFill>
                <a:schemeClr val="accent2"/>
              </a:solidFill>
            </a:endParaRPr>
          </a:p>
          <a:p>
            <a:pPr marL="0" indent="0">
              <a:buClr>
                <a:schemeClr val="accent3"/>
              </a:buClr>
              <a:buNone/>
            </a:pPr>
            <a:r>
              <a:rPr lang="en-US" dirty="0">
                <a:solidFill>
                  <a:schemeClr val="accent2"/>
                </a:solidFill>
              </a:rPr>
              <a:t>https://pandas.pydata.org/</a:t>
            </a:r>
          </a:p>
        </p:txBody>
      </p:sp>
      <p:pic>
        <p:nvPicPr>
          <p:cNvPr id="11" name="Picture 10">
            <a:extLst>
              <a:ext uri="{FF2B5EF4-FFF2-40B4-BE49-F238E27FC236}">
                <a16:creationId xmlns:a16="http://schemas.microsoft.com/office/drawing/2014/main" id="{8620860B-C030-C8EC-A01F-8DF6031B8524}"/>
              </a:ext>
            </a:extLst>
          </p:cNvPr>
          <p:cNvPicPr>
            <a:picLocks noChangeAspect="1"/>
          </p:cNvPicPr>
          <p:nvPr/>
        </p:nvPicPr>
        <p:blipFill>
          <a:blip r:embed="rId4"/>
          <a:stretch>
            <a:fillRect/>
          </a:stretch>
        </p:blipFill>
        <p:spPr>
          <a:xfrm>
            <a:off x="1118795" y="557518"/>
            <a:ext cx="6766559" cy="4028463"/>
          </a:xfrm>
          <a:prstGeom prst="rect">
            <a:avLst/>
          </a:prstGeom>
        </p:spPr>
      </p:pic>
      <p:pic>
        <p:nvPicPr>
          <p:cNvPr id="2" name="Picture 2" descr="pandas (software) - Wikipedia">
            <a:extLst>
              <a:ext uri="{FF2B5EF4-FFF2-40B4-BE49-F238E27FC236}">
                <a16:creationId xmlns:a16="http://schemas.microsoft.com/office/drawing/2014/main" id="{3F719588-03E0-DFEC-758D-37E1BDEAB9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89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1">
          <a:extLst>
            <a:ext uri="{FF2B5EF4-FFF2-40B4-BE49-F238E27FC236}">
              <a16:creationId xmlns:a16="http://schemas.microsoft.com/office/drawing/2014/main" id="{2C26A18C-6101-D49B-F6DD-AAD64D65D138}"/>
            </a:ext>
          </a:extLst>
        </p:cNvPr>
        <p:cNvGrpSpPr/>
        <p:nvPr/>
      </p:nvGrpSpPr>
      <p:grpSpPr>
        <a:xfrm>
          <a:off x="0" y="0"/>
          <a:ext cx="0" cy="0"/>
          <a:chOff x="0" y="0"/>
          <a:chExt cx="0" cy="0"/>
        </a:xfrm>
      </p:grpSpPr>
      <p:sp>
        <p:nvSpPr>
          <p:cNvPr id="777" name="Google Shape;777;p36">
            <a:extLst>
              <a:ext uri="{FF2B5EF4-FFF2-40B4-BE49-F238E27FC236}">
                <a16:creationId xmlns:a16="http://schemas.microsoft.com/office/drawing/2014/main" id="{D77F0C80-9961-876D-1BCB-47B3BCCBFBA2}"/>
              </a:ext>
            </a:extLst>
          </p:cNvPr>
          <p:cNvSpPr txBox="1">
            <a:spLocks noGrp="1"/>
          </p:cNvSpPr>
          <p:nvPr>
            <p:ph type="subTitle" idx="2"/>
          </p:nvPr>
        </p:nvSpPr>
        <p:spPr>
          <a:xfrm>
            <a:off x="4572000" y="91525"/>
            <a:ext cx="4572000" cy="35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Pandas Library</a:t>
            </a:r>
            <a:endParaRPr dirty="0">
              <a:solidFill>
                <a:schemeClr val="accent2"/>
              </a:solidFill>
            </a:endParaRPr>
          </a:p>
        </p:txBody>
      </p:sp>
      <p:sp>
        <p:nvSpPr>
          <p:cNvPr id="14" name="Google Shape;474;p28">
            <a:extLst>
              <a:ext uri="{FF2B5EF4-FFF2-40B4-BE49-F238E27FC236}">
                <a16:creationId xmlns:a16="http://schemas.microsoft.com/office/drawing/2014/main" id="{F045E8F3-6358-E603-3BE3-774C05417759}"/>
              </a:ext>
            </a:extLst>
          </p:cNvPr>
          <p:cNvSpPr txBox="1">
            <a:spLocks/>
          </p:cNvSpPr>
          <p:nvPr/>
        </p:nvSpPr>
        <p:spPr>
          <a:xfrm>
            <a:off x="-5975" y="91525"/>
            <a:ext cx="4019710" cy="35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lgn="ctr">
              <a:buClr>
                <a:schemeClr val="accent3"/>
              </a:buClr>
              <a:buNone/>
            </a:pPr>
            <a:r>
              <a:rPr lang="en-US" dirty="0">
                <a:solidFill>
                  <a:schemeClr val="accent2"/>
                </a:solidFill>
              </a:rPr>
              <a:t>Exceptions and error handling</a:t>
            </a:r>
          </a:p>
        </p:txBody>
      </p:sp>
      <p:sp>
        <p:nvSpPr>
          <p:cNvPr id="2" name="Google Shape;720;p36">
            <a:extLst>
              <a:ext uri="{FF2B5EF4-FFF2-40B4-BE49-F238E27FC236}">
                <a16:creationId xmlns:a16="http://schemas.microsoft.com/office/drawing/2014/main" id="{51725190-F3BE-4AFC-3350-A3A8B4D9D090}"/>
              </a:ext>
            </a:extLst>
          </p:cNvPr>
          <p:cNvSpPr txBox="1">
            <a:spLocks noGrp="1"/>
          </p:cNvSpPr>
          <p:nvPr>
            <p:ph type="title"/>
          </p:nvPr>
        </p:nvSpPr>
        <p:spPr>
          <a:xfrm>
            <a:off x="984717" y="708598"/>
            <a:ext cx="7817870" cy="3098202"/>
          </a:xfrm>
          <a:prstGeom prst="rect">
            <a:avLst/>
          </a:prstGeom>
        </p:spPr>
        <p:txBody>
          <a:bodyPr spcFirstLastPara="1" wrap="square" lIns="91425" tIns="91425" rIns="91425" bIns="91425" anchor="t" anchorCtr="0">
            <a:noAutofit/>
          </a:bodyPr>
          <a:lstStyle/>
          <a:p>
            <a:r>
              <a:rPr lang="en-US" sz="1400" b="1" dirty="0">
                <a:solidFill>
                  <a:schemeClr val="accent2"/>
                </a:solidFill>
              </a:rPr>
              <a:t>Import pandas</a:t>
            </a:r>
            <a:br>
              <a:rPr lang="en-US" sz="500" dirty="0">
                <a:solidFill>
                  <a:schemeClr val="accent2"/>
                </a:solidFill>
              </a:rPr>
            </a:br>
            <a:r>
              <a:rPr lang="en-US" sz="500" dirty="0">
                <a:solidFill>
                  <a:schemeClr val="accent2"/>
                </a:solidFill>
              </a:rPr>
              <a:t>	</a:t>
            </a:r>
            <a:r>
              <a:rPr lang="fr-FR" sz="1400" dirty="0"/>
              <a:t>import pandas as </a:t>
            </a:r>
            <a:r>
              <a:rPr lang="fr-FR" sz="1400" dirty="0" err="1"/>
              <a:t>pd</a:t>
            </a:r>
            <a:br>
              <a:rPr lang="fr-FR" sz="1400" dirty="0"/>
            </a:br>
            <a:br>
              <a:rPr lang="fr-FR" sz="1400" dirty="0"/>
            </a:br>
            <a:r>
              <a:rPr lang="fr-FR" sz="1400" dirty="0" err="1">
                <a:solidFill>
                  <a:schemeClr val="accent3"/>
                </a:solidFill>
              </a:rPr>
              <a:t>example</a:t>
            </a:r>
            <a:r>
              <a:rPr lang="fr-FR" sz="1400" dirty="0">
                <a:solidFill>
                  <a:schemeClr val="accent3"/>
                </a:solidFill>
              </a:rPr>
              <a:t>:</a:t>
            </a:r>
            <a:br>
              <a:rPr lang="fr-FR" sz="1400" dirty="0"/>
            </a:br>
            <a:br>
              <a:rPr lang="en-US" sz="1400" dirty="0">
                <a:solidFill>
                  <a:schemeClr val="accent3"/>
                </a:solidFill>
              </a:rPr>
            </a:br>
            <a:r>
              <a:rPr lang="en-US" sz="1400" dirty="0">
                <a:solidFill>
                  <a:schemeClr val="accent3"/>
                </a:solidFill>
              </a:rPr>
              <a:t>	</a:t>
            </a:r>
            <a:r>
              <a:rPr lang="en-US" sz="1400" dirty="0"/>
              <a:t>import pandas</a:t>
            </a:r>
            <a:br>
              <a:rPr lang="en-US" sz="1400" dirty="0"/>
            </a:br>
            <a:r>
              <a:rPr lang="en-US" sz="1400" dirty="0"/>
              <a:t>	</a:t>
            </a:r>
            <a:r>
              <a:rPr lang="en-US" sz="1400" dirty="0" err="1"/>
              <a:t>mydataset</a:t>
            </a:r>
            <a:r>
              <a:rPr lang="en-US" sz="1400" dirty="0"/>
              <a:t> = {</a:t>
            </a:r>
            <a:br>
              <a:rPr lang="en-US" sz="1400" dirty="0"/>
            </a:br>
            <a:r>
              <a:rPr lang="en-US" sz="1400" dirty="0"/>
              <a:t>	  'cars': ["BMW", "Volvo", "Ford"],</a:t>
            </a:r>
            <a:br>
              <a:rPr lang="en-US" sz="1400" dirty="0"/>
            </a:br>
            <a:r>
              <a:rPr lang="en-US" sz="1400" dirty="0"/>
              <a:t>	  'passings': [3, 7, 2]</a:t>
            </a:r>
            <a:br>
              <a:rPr lang="en-US" sz="1400" dirty="0"/>
            </a:br>
            <a:r>
              <a:rPr lang="en-US" sz="1400" dirty="0"/>
              <a:t>	}</a:t>
            </a:r>
            <a:br>
              <a:rPr lang="en-US" sz="1400" dirty="0"/>
            </a:br>
            <a:r>
              <a:rPr lang="en-US" sz="1400" dirty="0"/>
              <a:t>	</a:t>
            </a:r>
            <a:r>
              <a:rPr lang="en-US" sz="1400" dirty="0" err="1"/>
              <a:t>myvar</a:t>
            </a:r>
            <a:r>
              <a:rPr lang="en-US" sz="1400" dirty="0"/>
              <a:t> = </a:t>
            </a:r>
            <a:r>
              <a:rPr lang="en-US" sz="1400" dirty="0" err="1"/>
              <a:t>pandas.DataFrame</a:t>
            </a:r>
            <a:r>
              <a:rPr lang="en-US" sz="1400" dirty="0"/>
              <a:t>(</a:t>
            </a:r>
            <a:r>
              <a:rPr lang="en-US" sz="1400" dirty="0" err="1"/>
              <a:t>mydataset</a:t>
            </a:r>
            <a:r>
              <a:rPr lang="en-US" sz="1400" dirty="0"/>
              <a:t>)</a:t>
            </a:r>
            <a:br>
              <a:rPr lang="en-US" sz="1400" dirty="0"/>
            </a:br>
            <a:r>
              <a:rPr lang="en-US" sz="1400" dirty="0"/>
              <a:t>	print(</a:t>
            </a:r>
            <a:r>
              <a:rPr lang="en-US" sz="1400" dirty="0" err="1"/>
              <a:t>myvar</a:t>
            </a:r>
            <a:r>
              <a:rPr lang="en-US" sz="1400" dirty="0"/>
              <a:t>)</a:t>
            </a:r>
            <a:br>
              <a:rPr lang="en-US" sz="1400" dirty="0">
                <a:solidFill>
                  <a:schemeClr val="accent3"/>
                </a:solidFill>
              </a:rPr>
            </a:br>
            <a:br>
              <a:rPr lang="en-US" sz="1400" dirty="0">
                <a:solidFill>
                  <a:schemeClr val="accent3"/>
                </a:solidFill>
              </a:rPr>
            </a:br>
            <a:r>
              <a:rPr lang="fr-FR" sz="1400" dirty="0">
                <a:solidFill>
                  <a:schemeClr val="accent3"/>
                </a:solidFill>
              </a:rPr>
              <a:t>pandas as </a:t>
            </a:r>
            <a:r>
              <a:rPr lang="fr-FR" sz="1400" dirty="0" err="1">
                <a:solidFill>
                  <a:schemeClr val="accent3"/>
                </a:solidFill>
              </a:rPr>
              <a:t>pd</a:t>
            </a:r>
            <a:r>
              <a:rPr lang="fr-FR" sz="1400" dirty="0">
                <a:solidFill>
                  <a:schemeClr val="accent3"/>
                </a:solidFill>
              </a:rPr>
              <a:t> </a:t>
            </a:r>
            <a:r>
              <a:rPr lang="fr-FR" sz="1400" dirty="0"/>
              <a:t>import pandas as </a:t>
            </a:r>
            <a:r>
              <a:rPr lang="fr-FR" sz="1400" dirty="0" err="1"/>
              <a:t>pd</a:t>
            </a:r>
            <a:br>
              <a:rPr lang="fr-FR" sz="1400" dirty="0">
                <a:solidFill>
                  <a:schemeClr val="accent3"/>
                </a:solidFill>
              </a:rPr>
            </a:br>
            <a:br>
              <a:rPr lang="fr-FR" sz="1400" dirty="0">
                <a:solidFill>
                  <a:schemeClr val="accent3"/>
                </a:solidFill>
              </a:rPr>
            </a:br>
            <a:r>
              <a:rPr lang="fr-FR" sz="1400" dirty="0">
                <a:solidFill>
                  <a:schemeClr val="accent3"/>
                </a:solidFill>
              </a:rPr>
              <a:t>Checking pandas version   </a:t>
            </a:r>
            <a:r>
              <a:rPr lang="fr-FR" sz="1200" dirty="0" err="1"/>
              <a:t>print</a:t>
            </a:r>
            <a:r>
              <a:rPr lang="fr-FR" sz="1200" dirty="0"/>
              <a:t>(</a:t>
            </a:r>
            <a:r>
              <a:rPr lang="fr-FR" sz="1200" dirty="0" err="1"/>
              <a:t>pd</a:t>
            </a:r>
            <a:r>
              <a:rPr lang="fr-FR" sz="1200" dirty="0"/>
              <a:t>.__version__)</a:t>
            </a:r>
            <a:br>
              <a:rPr lang="fr-FR" sz="1400" dirty="0">
                <a:solidFill>
                  <a:schemeClr val="accent3"/>
                </a:solidFill>
              </a:rPr>
            </a:br>
            <a:br>
              <a:rPr lang="fr-FR" sz="1400" dirty="0">
                <a:solidFill>
                  <a:schemeClr val="accent3"/>
                </a:solidFill>
              </a:rPr>
            </a:br>
            <a:endParaRPr lang="en-US" sz="1400" b="1" dirty="0">
              <a:solidFill>
                <a:schemeClr val="accent3"/>
              </a:solidFill>
            </a:endParaRPr>
          </a:p>
        </p:txBody>
      </p:sp>
      <p:sp>
        <p:nvSpPr>
          <p:cNvPr id="7" name="Google Shape;474;p28">
            <a:extLst>
              <a:ext uri="{FF2B5EF4-FFF2-40B4-BE49-F238E27FC236}">
                <a16:creationId xmlns:a16="http://schemas.microsoft.com/office/drawing/2014/main" id="{F607D31E-E558-D046-86A9-451D48F3CC6C}"/>
              </a:ext>
            </a:extLst>
          </p:cNvPr>
          <p:cNvSpPr txBox="1">
            <a:spLocks/>
          </p:cNvSpPr>
          <p:nvPr/>
        </p:nvSpPr>
        <p:spPr>
          <a:xfrm>
            <a:off x="1272343" y="4615031"/>
            <a:ext cx="7817870" cy="4369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1pPr>
            <a:lvl2pPr marL="914400" marR="0" lvl="1"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2pPr>
            <a:lvl3pPr marL="1371600" marR="0" lvl="2"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3pPr>
            <a:lvl4pPr marL="1828800" marR="0" lvl="3"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4pPr>
            <a:lvl5pPr marL="2286000" marR="0" lvl="4"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5pPr>
            <a:lvl6pPr marL="2743200" marR="0" lvl="5"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6pPr>
            <a:lvl7pPr marL="3200400" marR="0" lvl="6"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7pPr>
            <a:lvl8pPr marL="3657600" marR="0" lvl="7"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8pPr>
            <a:lvl9pPr marL="4114800" marR="0" lvl="8" indent="-317500" algn="l" rtl="0">
              <a:lnSpc>
                <a:spcPct val="100000"/>
              </a:lnSpc>
              <a:spcBef>
                <a:spcPts val="0"/>
              </a:spcBef>
              <a:spcAft>
                <a:spcPts val="0"/>
              </a:spcAft>
              <a:buClr>
                <a:schemeClr val="dk2"/>
              </a:buClr>
              <a:buSzPts val="1400"/>
              <a:buFont typeface="Fira Code"/>
              <a:buChar char="■"/>
              <a:defRPr sz="1400" b="0" i="0" u="none" strike="noStrike" cap="none">
                <a:solidFill>
                  <a:schemeClr val="dk2"/>
                </a:solidFill>
                <a:latin typeface="Fira Code"/>
                <a:ea typeface="Fira Code"/>
                <a:cs typeface="Fira Code"/>
                <a:sym typeface="Fira Code"/>
              </a:defRPr>
            </a:lvl9pPr>
          </a:lstStyle>
          <a:p>
            <a:pPr marL="0" indent="0">
              <a:buClr>
                <a:schemeClr val="accent3"/>
              </a:buClr>
              <a:buNone/>
            </a:pPr>
            <a:r>
              <a:rPr lang="en-US" dirty="0">
                <a:solidFill>
                  <a:schemeClr val="accent2"/>
                </a:solidFill>
                <a:hlinkClick r:id="rId3">
                  <a:extLst>
                    <a:ext uri="{A12FA001-AC4F-418D-AE19-62706E023703}">
                      <ahyp:hlinkClr xmlns:ahyp="http://schemas.microsoft.com/office/drawing/2018/hyperlinkcolor" val="tx"/>
                    </a:ext>
                  </a:extLst>
                </a:hlinkClick>
              </a:rPr>
              <a:t>https://www.w3schools.com/python/pandas/default.asp</a:t>
            </a:r>
            <a:endParaRPr lang="en-US" dirty="0">
              <a:solidFill>
                <a:schemeClr val="accent2"/>
              </a:solidFill>
            </a:endParaRPr>
          </a:p>
          <a:p>
            <a:pPr marL="0" indent="0">
              <a:buClr>
                <a:schemeClr val="accent3"/>
              </a:buClr>
              <a:buNone/>
            </a:pPr>
            <a:r>
              <a:rPr lang="en-US" dirty="0">
                <a:solidFill>
                  <a:schemeClr val="accent2"/>
                </a:solidFill>
              </a:rPr>
              <a:t>https://pandas.pydata.org/</a:t>
            </a:r>
          </a:p>
        </p:txBody>
      </p:sp>
      <p:pic>
        <p:nvPicPr>
          <p:cNvPr id="1026" name="Picture 2" descr="pandas (software) - Wikipedia">
            <a:extLst>
              <a:ext uri="{FF2B5EF4-FFF2-40B4-BE49-F238E27FC236}">
                <a16:creationId xmlns:a16="http://schemas.microsoft.com/office/drawing/2014/main" id="{3F90B6E5-F29A-2D28-082C-B2576FC16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83685" y="4615030"/>
            <a:ext cx="1357324" cy="52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09940"/>
      </p:ext>
    </p:extLst>
  </p:cSld>
  <p:clrMapOvr>
    <a:masterClrMapping/>
  </p:clrMapOvr>
</p:sld>
</file>

<file path=ppt/theme/theme1.xml><?xml version="1.0" encoding="utf-8"?>
<a:theme xmlns:a="http://schemas.openxmlformats.org/drawingml/2006/main"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r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208694_TF45175639_Win32" id="{D77B1837-5AF3-4EC5-B413-94F4F26E8BA8}" vid="{D82ED25A-05CE-4C23-BFD4-9EA37D694051}"/>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4689</TotalTime>
  <Words>479</Words>
  <Application>Microsoft Office PowerPoint</Application>
  <PresentationFormat>On-screen Show (16:9)</PresentationFormat>
  <Paragraphs>31</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Fira Code</vt:lpstr>
      <vt:lpstr>Century Schoolbook</vt:lpstr>
      <vt:lpstr>Calibri</vt:lpstr>
      <vt:lpstr>Arial</vt:lpstr>
      <vt:lpstr>Corbel</vt:lpstr>
      <vt:lpstr>Programming Language Workshop for Beginners by Slidesgo</vt:lpstr>
      <vt:lpstr>Titres</vt:lpstr>
      <vt:lpstr>Python for Beginners with applications  Lesson 8:  Introduction to Pandas library  </vt:lpstr>
      <vt:lpstr>3.  Introduction to Pandas library</vt:lpstr>
      <vt:lpstr>What is Pandas? pandas is a fast, powerful, flexible and easy to use open source data analysis and manipulation tool, built on top of the Python programming language.  Why use pandas? Pandas allows us to analyze big data and make conclusions based on statistical theories. Pandas can clean messy data sets and make them readable and relevant. Relevant data is very important in data science.     </vt:lpstr>
      <vt:lpstr>What Can Pandas Do?  Pandas gives you answers about the data. Like:  Is there a correlation between two or more columns?  What is average value?  Max value?  Min value?  Pandas are also able to delete rows that are not relevant, or contains wrong values, like empty or NULL values. This is called cleaning the data.    </vt:lpstr>
      <vt:lpstr>installation pip install pandas  importing import pandas as pd        </vt:lpstr>
      <vt:lpstr>PowerPoint Presentation</vt:lpstr>
      <vt:lpstr>Import pandas  import pandas as pd  example:   import pandas  mydataset = {    'cars': ["BMW", "Volvo", "Ford"],    'passings': [3, 7, 2]  }  myvar = pandas.DataFrame(mydataset)  print(myvar)  pandas as pd import pandas as pd  Checking pandas version   print(pd.__version__)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Abdesselam FILALI</cp:lastModifiedBy>
  <cp:revision>15</cp:revision>
  <dcterms:modified xsi:type="dcterms:W3CDTF">2025-07-01T10:57:40Z</dcterms:modified>
</cp:coreProperties>
</file>