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675" r:id="rId2"/>
  </p:sldMasterIdLst>
  <p:notesMasterIdLst>
    <p:notesMasterId r:id="rId22"/>
  </p:notesMasterIdLst>
  <p:handoutMasterIdLst>
    <p:handoutMasterId r:id="rId23"/>
  </p:handoutMasterIdLst>
  <p:sldIdLst>
    <p:sldId id="301" r:id="rId3"/>
    <p:sldId id="417" r:id="rId4"/>
    <p:sldId id="389" r:id="rId5"/>
    <p:sldId id="420" r:id="rId6"/>
    <p:sldId id="421" r:id="rId7"/>
    <p:sldId id="369" r:id="rId8"/>
    <p:sldId id="418" r:id="rId9"/>
    <p:sldId id="390" r:id="rId10"/>
    <p:sldId id="413" r:id="rId11"/>
    <p:sldId id="391" r:id="rId12"/>
    <p:sldId id="414" r:id="rId13"/>
    <p:sldId id="415" r:id="rId14"/>
    <p:sldId id="416" r:id="rId15"/>
    <p:sldId id="422" r:id="rId16"/>
    <p:sldId id="423" r:id="rId17"/>
    <p:sldId id="424" r:id="rId18"/>
    <p:sldId id="425" r:id="rId19"/>
    <p:sldId id="426" r:id="rId20"/>
    <p:sldId id="427" r:id="rId21"/>
  </p:sldIdLst>
  <p:sldSz cx="9144000" cy="5143500" type="screen16x9"/>
  <p:notesSz cx="6858000" cy="9144000"/>
  <p:embeddedFontLst>
    <p:embeddedFont>
      <p:font typeface="Century Schoolbook" panose="02040604050505020304" pitchFamily="18" charset="0"/>
      <p:regular r:id="rId24"/>
      <p:bold r:id="rId25"/>
      <p:italic r:id="rId26"/>
      <p:boldItalic r:id="rId27"/>
    </p:embeddedFont>
    <p:embeddedFont>
      <p:font typeface="Corbel" panose="020B0503020204020204" pitchFamily="34" charset="0"/>
      <p:regular r:id="rId28"/>
      <p:bold r:id="rId29"/>
      <p:italic r:id="rId30"/>
      <p:boldItalic r:id="rId31"/>
    </p:embeddedFont>
    <p:embeddedFont>
      <p:font typeface="Fira Code" panose="020B0809050000020004" pitchFamily="49"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D8BD58-9CB3-4A9F-AF80-38FE7DF55D26}">
  <a:tblStyle styleId="{49D8BD58-9CB3-4A9F-AF80-38FE7DF55D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7" autoAdjust="0"/>
    <p:restoredTop sz="84932" autoAdjust="0"/>
  </p:normalViewPr>
  <p:slideViewPr>
    <p:cSldViewPr snapToGrid="0">
      <p:cViewPr varScale="1">
        <p:scale>
          <a:sx n="169" d="100"/>
          <a:sy n="169" d="100"/>
        </p:scale>
        <p:origin x="8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sselam FILALI" userId="d2d47bb14e0fe388" providerId="LiveId" clId="{FFD2166E-ADCE-466B-9969-85CF00F953BC}"/>
    <pc:docChg chg="delSld modSld">
      <pc:chgData name="Abdesselam FILALI" userId="d2d47bb14e0fe388" providerId="LiveId" clId="{FFD2166E-ADCE-466B-9969-85CF00F953BC}" dt="2025-06-30T23:49:31.669" v="20" actId="20577"/>
      <pc:docMkLst>
        <pc:docMk/>
      </pc:docMkLst>
      <pc:sldChg chg="del">
        <pc:chgData name="Abdesselam FILALI" userId="d2d47bb14e0fe388" providerId="LiveId" clId="{FFD2166E-ADCE-466B-9969-85CF00F953BC}" dt="2025-06-29T22:01:48.897" v="14" actId="47"/>
        <pc:sldMkLst>
          <pc:docMk/>
          <pc:sldMk cId="0" sldId="268"/>
        </pc:sldMkLst>
      </pc:sldChg>
      <pc:sldChg chg="modSp mod">
        <pc:chgData name="Abdesselam FILALI" userId="d2d47bb14e0fe388" providerId="LiveId" clId="{FFD2166E-ADCE-466B-9969-85CF00F953BC}" dt="2025-06-29T22:01:13.940" v="13" actId="6549"/>
        <pc:sldMkLst>
          <pc:docMk/>
          <pc:sldMk cId="1700009067" sldId="301"/>
        </pc:sldMkLst>
        <pc:spChg chg="mod">
          <ac:chgData name="Abdesselam FILALI" userId="d2d47bb14e0fe388" providerId="LiveId" clId="{FFD2166E-ADCE-466B-9969-85CF00F953BC}" dt="2025-06-29T22:01:13.940" v="13" actId="6549"/>
          <ac:spMkLst>
            <pc:docMk/>
            <pc:sldMk cId="1700009067" sldId="301"/>
            <ac:spMk id="2" creationId="{92679374-8EAE-4873-9BB6-F6C630302DA2}"/>
          </ac:spMkLst>
        </pc:spChg>
        <pc:spChg chg="mod">
          <ac:chgData name="Abdesselam FILALI" userId="d2d47bb14e0fe388" providerId="LiveId" clId="{FFD2166E-ADCE-466B-9969-85CF00F953BC}" dt="2025-06-29T22:00:56.966" v="9" actId="207"/>
          <ac:spMkLst>
            <pc:docMk/>
            <pc:sldMk cId="1700009067" sldId="301"/>
            <ac:spMk id="4" creationId="{A62BB7D9-AB8B-8569-E300-A78658C9CFC6}"/>
          </ac:spMkLst>
        </pc:spChg>
      </pc:sldChg>
      <pc:sldChg chg="del">
        <pc:chgData name="Abdesselam FILALI" userId="d2d47bb14e0fe388" providerId="LiveId" clId="{FFD2166E-ADCE-466B-9969-85CF00F953BC}" dt="2025-06-29T22:01:48.897" v="14" actId="47"/>
        <pc:sldMkLst>
          <pc:docMk/>
          <pc:sldMk cId="2594312840" sldId="325"/>
        </pc:sldMkLst>
      </pc:sldChg>
      <pc:sldChg chg="del">
        <pc:chgData name="Abdesselam FILALI" userId="d2d47bb14e0fe388" providerId="LiveId" clId="{FFD2166E-ADCE-466B-9969-85CF00F953BC}" dt="2025-06-29T22:01:48.897" v="14" actId="47"/>
        <pc:sldMkLst>
          <pc:docMk/>
          <pc:sldMk cId="471421820" sldId="326"/>
        </pc:sldMkLst>
      </pc:sldChg>
      <pc:sldChg chg="del">
        <pc:chgData name="Abdesselam FILALI" userId="d2d47bb14e0fe388" providerId="LiveId" clId="{FFD2166E-ADCE-466B-9969-85CF00F953BC}" dt="2025-06-29T22:01:48.897" v="14" actId="47"/>
        <pc:sldMkLst>
          <pc:docMk/>
          <pc:sldMk cId="731761466" sldId="327"/>
        </pc:sldMkLst>
      </pc:sldChg>
      <pc:sldChg chg="del">
        <pc:chgData name="Abdesselam FILALI" userId="d2d47bb14e0fe388" providerId="LiveId" clId="{FFD2166E-ADCE-466B-9969-85CF00F953BC}" dt="2025-06-29T22:01:48.897" v="14" actId="47"/>
        <pc:sldMkLst>
          <pc:docMk/>
          <pc:sldMk cId="3757912964" sldId="328"/>
        </pc:sldMkLst>
      </pc:sldChg>
      <pc:sldChg chg="del">
        <pc:chgData name="Abdesselam FILALI" userId="d2d47bb14e0fe388" providerId="LiveId" clId="{FFD2166E-ADCE-466B-9969-85CF00F953BC}" dt="2025-06-29T22:01:48.897" v="14" actId="47"/>
        <pc:sldMkLst>
          <pc:docMk/>
          <pc:sldMk cId="1266680981" sldId="329"/>
        </pc:sldMkLst>
      </pc:sldChg>
      <pc:sldChg chg="del">
        <pc:chgData name="Abdesselam FILALI" userId="d2d47bb14e0fe388" providerId="LiveId" clId="{FFD2166E-ADCE-466B-9969-85CF00F953BC}" dt="2025-06-29T22:01:48.897" v="14" actId="47"/>
        <pc:sldMkLst>
          <pc:docMk/>
          <pc:sldMk cId="409580425" sldId="330"/>
        </pc:sldMkLst>
      </pc:sldChg>
      <pc:sldChg chg="del">
        <pc:chgData name="Abdesselam FILALI" userId="d2d47bb14e0fe388" providerId="LiveId" clId="{FFD2166E-ADCE-466B-9969-85CF00F953BC}" dt="2025-06-29T22:01:48.897" v="14" actId="47"/>
        <pc:sldMkLst>
          <pc:docMk/>
          <pc:sldMk cId="3529572838" sldId="358"/>
        </pc:sldMkLst>
      </pc:sldChg>
      <pc:sldChg chg="del">
        <pc:chgData name="Abdesselam FILALI" userId="d2d47bb14e0fe388" providerId="LiveId" clId="{FFD2166E-ADCE-466B-9969-85CF00F953BC}" dt="2025-06-29T22:01:48.897" v="14" actId="47"/>
        <pc:sldMkLst>
          <pc:docMk/>
          <pc:sldMk cId="84751378" sldId="359"/>
        </pc:sldMkLst>
      </pc:sldChg>
      <pc:sldChg chg="del">
        <pc:chgData name="Abdesselam FILALI" userId="d2d47bb14e0fe388" providerId="LiveId" clId="{FFD2166E-ADCE-466B-9969-85CF00F953BC}" dt="2025-06-29T22:01:48.897" v="14" actId="47"/>
        <pc:sldMkLst>
          <pc:docMk/>
          <pc:sldMk cId="1908913007" sldId="360"/>
        </pc:sldMkLst>
      </pc:sldChg>
      <pc:sldChg chg="del">
        <pc:chgData name="Abdesselam FILALI" userId="d2d47bb14e0fe388" providerId="LiveId" clId="{FFD2166E-ADCE-466B-9969-85CF00F953BC}" dt="2025-06-29T22:01:48.897" v="14" actId="47"/>
        <pc:sldMkLst>
          <pc:docMk/>
          <pc:sldMk cId="2907626032" sldId="361"/>
        </pc:sldMkLst>
      </pc:sldChg>
      <pc:sldChg chg="del">
        <pc:chgData name="Abdesselam FILALI" userId="d2d47bb14e0fe388" providerId="LiveId" clId="{FFD2166E-ADCE-466B-9969-85CF00F953BC}" dt="2025-06-29T22:01:48.897" v="14" actId="47"/>
        <pc:sldMkLst>
          <pc:docMk/>
          <pc:sldMk cId="2893075253" sldId="362"/>
        </pc:sldMkLst>
      </pc:sldChg>
      <pc:sldChg chg="del">
        <pc:chgData name="Abdesselam FILALI" userId="d2d47bb14e0fe388" providerId="LiveId" clId="{FFD2166E-ADCE-466B-9969-85CF00F953BC}" dt="2025-06-29T22:01:48.897" v="14" actId="47"/>
        <pc:sldMkLst>
          <pc:docMk/>
          <pc:sldMk cId="1637748781" sldId="363"/>
        </pc:sldMkLst>
      </pc:sldChg>
      <pc:sldChg chg="del">
        <pc:chgData name="Abdesselam FILALI" userId="d2d47bb14e0fe388" providerId="LiveId" clId="{FFD2166E-ADCE-466B-9969-85CF00F953BC}" dt="2025-06-29T22:01:48.897" v="14" actId="47"/>
        <pc:sldMkLst>
          <pc:docMk/>
          <pc:sldMk cId="3055004906" sldId="364"/>
        </pc:sldMkLst>
      </pc:sldChg>
      <pc:sldChg chg="del">
        <pc:chgData name="Abdesselam FILALI" userId="d2d47bb14e0fe388" providerId="LiveId" clId="{FFD2166E-ADCE-466B-9969-85CF00F953BC}" dt="2025-06-29T22:01:48.897" v="14" actId="47"/>
        <pc:sldMkLst>
          <pc:docMk/>
          <pc:sldMk cId="3548218042" sldId="370"/>
        </pc:sldMkLst>
      </pc:sldChg>
      <pc:sldChg chg="del">
        <pc:chgData name="Abdesselam FILALI" userId="d2d47bb14e0fe388" providerId="LiveId" clId="{FFD2166E-ADCE-466B-9969-85CF00F953BC}" dt="2025-06-29T22:01:48.897" v="14" actId="47"/>
        <pc:sldMkLst>
          <pc:docMk/>
          <pc:sldMk cId="1669295788" sldId="372"/>
        </pc:sldMkLst>
      </pc:sldChg>
      <pc:sldChg chg="del">
        <pc:chgData name="Abdesselam FILALI" userId="d2d47bb14e0fe388" providerId="LiveId" clId="{FFD2166E-ADCE-466B-9969-85CF00F953BC}" dt="2025-06-29T22:01:48.897" v="14" actId="47"/>
        <pc:sldMkLst>
          <pc:docMk/>
          <pc:sldMk cId="2332618632" sldId="386"/>
        </pc:sldMkLst>
      </pc:sldChg>
      <pc:sldChg chg="del">
        <pc:chgData name="Abdesselam FILALI" userId="d2d47bb14e0fe388" providerId="LiveId" clId="{FFD2166E-ADCE-466B-9969-85CF00F953BC}" dt="2025-06-29T22:01:48.897" v="14" actId="47"/>
        <pc:sldMkLst>
          <pc:docMk/>
          <pc:sldMk cId="1707689632" sldId="387"/>
        </pc:sldMkLst>
      </pc:sldChg>
      <pc:sldChg chg="del">
        <pc:chgData name="Abdesselam FILALI" userId="d2d47bb14e0fe388" providerId="LiveId" clId="{FFD2166E-ADCE-466B-9969-85CF00F953BC}" dt="2025-06-29T22:01:48.897" v="14" actId="47"/>
        <pc:sldMkLst>
          <pc:docMk/>
          <pc:sldMk cId="2200241135" sldId="392"/>
        </pc:sldMkLst>
      </pc:sldChg>
      <pc:sldChg chg="del">
        <pc:chgData name="Abdesselam FILALI" userId="d2d47bb14e0fe388" providerId="LiveId" clId="{FFD2166E-ADCE-466B-9969-85CF00F953BC}" dt="2025-06-29T22:01:48.897" v="14" actId="47"/>
        <pc:sldMkLst>
          <pc:docMk/>
          <pc:sldMk cId="745902007" sldId="393"/>
        </pc:sldMkLst>
      </pc:sldChg>
      <pc:sldChg chg="del">
        <pc:chgData name="Abdesselam FILALI" userId="d2d47bb14e0fe388" providerId="LiveId" clId="{FFD2166E-ADCE-466B-9969-85CF00F953BC}" dt="2025-06-29T22:01:48.897" v="14" actId="47"/>
        <pc:sldMkLst>
          <pc:docMk/>
          <pc:sldMk cId="4174748182" sldId="402"/>
        </pc:sldMkLst>
      </pc:sldChg>
      <pc:sldChg chg="del">
        <pc:chgData name="Abdesselam FILALI" userId="d2d47bb14e0fe388" providerId="LiveId" clId="{FFD2166E-ADCE-466B-9969-85CF00F953BC}" dt="2025-06-29T22:01:48.897" v="14" actId="47"/>
        <pc:sldMkLst>
          <pc:docMk/>
          <pc:sldMk cId="2038980274" sldId="403"/>
        </pc:sldMkLst>
      </pc:sldChg>
      <pc:sldChg chg="del">
        <pc:chgData name="Abdesselam FILALI" userId="d2d47bb14e0fe388" providerId="LiveId" clId="{FFD2166E-ADCE-466B-9969-85CF00F953BC}" dt="2025-06-29T22:01:48.897" v="14" actId="47"/>
        <pc:sldMkLst>
          <pc:docMk/>
          <pc:sldMk cId="3961131085" sldId="404"/>
        </pc:sldMkLst>
      </pc:sldChg>
      <pc:sldChg chg="del">
        <pc:chgData name="Abdesselam FILALI" userId="d2d47bb14e0fe388" providerId="LiveId" clId="{FFD2166E-ADCE-466B-9969-85CF00F953BC}" dt="2025-06-29T22:01:48.897" v="14" actId="47"/>
        <pc:sldMkLst>
          <pc:docMk/>
          <pc:sldMk cId="1417194397" sldId="405"/>
        </pc:sldMkLst>
      </pc:sldChg>
      <pc:sldChg chg="del">
        <pc:chgData name="Abdesselam FILALI" userId="d2d47bb14e0fe388" providerId="LiveId" clId="{FFD2166E-ADCE-466B-9969-85CF00F953BC}" dt="2025-06-29T22:01:48.897" v="14" actId="47"/>
        <pc:sldMkLst>
          <pc:docMk/>
          <pc:sldMk cId="3969618979" sldId="406"/>
        </pc:sldMkLst>
      </pc:sldChg>
      <pc:sldChg chg="del">
        <pc:chgData name="Abdesselam FILALI" userId="d2d47bb14e0fe388" providerId="LiveId" clId="{FFD2166E-ADCE-466B-9969-85CF00F953BC}" dt="2025-06-29T22:01:48.897" v="14" actId="47"/>
        <pc:sldMkLst>
          <pc:docMk/>
          <pc:sldMk cId="3183604762" sldId="407"/>
        </pc:sldMkLst>
      </pc:sldChg>
      <pc:sldChg chg="del">
        <pc:chgData name="Abdesselam FILALI" userId="d2d47bb14e0fe388" providerId="LiveId" clId="{FFD2166E-ADCE-466B-9969-85CF00F953BC}" dt="2025-06-29T22:01:48.897" v="14" actId="47"/>
        <pc:sldMkLst>
          <pc:docMk/>
          <pc:sldMk cId="2530308670" sldId="408"/>
        </pc:sldMkLst>
      </pc:sldChg>
      <pc:sldChg chg="del">
        <pc:chgData name="Abdesselam FILALI" userId="d2d47bb14e0fe388" providerId="LiveId" clId="{FFD2166E-ADCE-466B-9969-85CF00F953BC}" dt="2025-06-29T22:01:48.897" v="14" actId="47"/>
        <pc:sldMkLst>
          <pc:docMk/>
          <pc:sldMk cId="4022447248" sldId="409"/>
        </pc:sldMkLst>
      </pc:sldChg>
      <pc:sldChg chg="del">
        <pc:chgData name="Abdesselam FILALI" userId="d2d47bb14e0fe388" providerId="LiveId" clId="{FFD2166E-ADCE-466B-9969-85CF00F953BC}" dt="2025-06-29T22:01:48.897" v="14" actId="47"/>
        <pc:sldMkLst>
          <pc:docMk/>
          <pc:sldMk cId="4001796525" sldId="410"/>
        </pc:sldMkLst>
      </pc:sldChg>
      <pc:sldChg chg="del">
        <pc:chgData name="Abdesselam FILALI" userId="d2d47bb14e0fe388" providerId="LiveId" clId="{FFD2166E-ADCE-466B-9969-85CF00F953BC}" dt="2025-06-29T22:01:48.897" v="14" actId="47"/>
        <pc:sldMkLst>
          <pc:docMk/>
          <pc:sldMk cId="2870658338" sldId="411"/>
        </pc:sldMkLst>
      </pc:sldChg>
      <pc:sldChg chg="modSp mod">
        <pc:chgData name="Abdesselam FILALI" userId="d2d47bb14e0fe388" providerId="LiveId" clId="{FFD2166E-ADCE-466B-9969-85CF00F953BC}" dt="2025-06-30T23:49:31.669" v="20" actId="20577"/>
        <pc:sldMkLst>
          <pc:docMk/>
          <pc:sldMk cId="820409940" sldId="412"/>
        </pc:sldMkLst>
        <pc:spChg chg="mod">
          <ac:chgData name="Abdesselam FILALI" userId="d2d47bb14e0fe388" providerId="LiveId" clId="{FFD2166E-ADCE-466B-9969-85CF00F953BC}" dt="2025-06-30T23:49:31.669" v="20" actId="20577"/>
          <ac:spMkLst>
            <pc:docMk/>
            <pc:sldMk cId="820409940" sldId="412"/>
            <ac:spMk id="2" creationId="{51725190-F3BE-4AFC-3350-A3A8B4D9D090}"/>
          </ac:spMkLst>
        </pc:spChg>
      </pc:sldChg>
    </pc:docChg>
  </pc:docChgLst>
  <pc:docChgLst>
    <pc:chgData name="Abdesselam FILALI" userId="d2d47bb14e0fe388" providerId="LiveId" clId="{E69AF561-3580-4DCD-9BFA-3EC2B000F20B}"/>
    <pc:docChg chg="undo custSel addSld delSld modSld sldOrd">
      <pc:chgData name="Abdesselam FILALI" userId="d2d47bb14e0fe388" providerId="LiveId" clId="{E69AF561-3580-4DCD-9BFA-3EC2B000F20B}" dt="2025-04-23T16:17:50.295" v="62" actId="1076"/>
      <pc:docMkLst>
        <pc:docMk/>
      </pc:docMkLst>
      <pc:sldChg chg="addSp delSp modSp mod">
        <pc:chgData name="Abdesselam FILALI" userId="d2d47bb14e0fe388" providerId="LiveId" clId="{E69AF561-3580-4DCD-9BFA-3EC2B000F20B}" dt="2025-04-23T16:17:50.295" v="62" actId="1076"/>
        <pc:sldMkLst>
          <pc:docMk/>
          <pc:sldMk cId="1700009067" sldId="301"/>
        </pc:sldMkLst>
      </pc:sldChg>
      <pc:sldChg chg="del">
        <pc:chgData name="Abdesselam FILALI" userId="d2d47bb14e0fe388" providerId="LiveId" clId="{E69AF561-3580-4DCD-9BFA-3EC2B000F20B}" dt="2025-04-23T10:10:46.804" v="34" actId="47"/>
        <pc:sldMkLst>
          <pc:docMk/>
          <pc:sldMk cId="1649502456" sldId="308"/>
        </pc:sldMkLst>
      </pc:sldChg>
      <pc:sldChg chg="modSp mod ord">
        <pc:chgData name="Abdesselam FILALI" userId="d2d47bb14e0fe388" providerId="LiveId" clId="{E69AF561-3580-4DCD-9BFA-3EC2B000F20B}" dt="2025-04-23T10:10:42.873" v="33"/>
        <pc:sldMkLst>
          <pc:docMk/>
          <pc:sldMk cId="2132005125" sldId="319"/>
        </pc:sldMkLst>
      </pc:sldChg>
      <pc:sldChg chg="modSp mod">
        <pc:chgData name="Abdesselam FILALI" userId="d2d47bb14e0fe388" providerId="LiveId" clId="{E69AF561-3580-4DCD-9BFA-3EC2B000F20B}" dt="2025-04-23T15:31:50.734" v="36" actId="1076"/>
        <pc:sldMkLst>
          <pc:docMk/>
          <pc:sldMk cId="731761466" sldId="327"/>
        </pc:sldMkLst>
      </pc:sldChg>
      <pc:sldChg chg="add">
        <pc:chgData name="Abdesselam FILALI" userId="d2d47bb14e0fe388" providerId="LiveId" clId="{E69AF561-3580-4DCD-9BFA-3EC2B000F20B}" dt="2025-04-23T10:10:21.103" v="24" actId="2890"/>
        <pc:sldMkLst>
          <pc:docMk/>
          <pc:sldMk cId="1564792976" sldId="366"/>
        </pc:sldMkLst>
      </pc:sldChg>
      <pc:sldChg chg="delSp modSp add del mod">
        <pc:chgData name="Abdesselam FILALI" userId="d2d47bb14e0fe388" providerId="LiveId" clId="{E69AF561-3580-4DCD-9BFA-3EC2B000F20B}" dt="2025-04-23T16:13:52.834" v="52" actId="2696"/>
        <pc:sldMkLst>
          <pc:docMk/>
          <pc:sldMk cId="1367872103" sldId="367"/>
        </pc:sldMkLst>
      </pc:sldChg>
      <pc:sldChg chg="modSp add mod ord">
        <pc:chgData name="Abdesselam FILALI" userId="d2d47bb14e0fe388" providerId="LiveId" clId="{E69AF561-3580-4DCD-9BFA-3EC2B000F20B}" dt="2025-04-23T16:02:38.921" v="48"/>
        <pc:sldMkLst>
          <pc:docMk/>
          <pc:sldMk cId="2424401667" sldId="368"/>
        </pc:sldMkLst>
      </pc:sldChg>
    </pc:docChg>
  </pc:docChgLst>
  <pc:docChgLst>
    <pc:chgData name="Abdesselam FILALI" userId="d2d47bb14e0fe388" providerId="LiveId" clId="{A13F04E4-79BE-4464-944B-4D1C8EE20641}"/>
    <pc:docChg chg="undo custSel addSld delSld modSld sldOrd">
      <pc:chgData name="Abdesselam FILALI" userId="d2d47bb14e0fe388" providerId="LiveId" clId="{A13F04E4-79BE-4464-944B-4D1C8EE20641}" dt="2025-05-27T14:26:33.678" v="655" actId="20577"/>
      <pc:docMkLst>
        <pc:docMk/>
      </pc:docMkLst>
      <pc:sldChg chg="del ord">
        <pc:chgData name="Abdesselam FILALI" userId="d2d47bb14e0fe388" providerId="LiveId" clId="{A13F04E4-79BE-4464-944B-4D1C8EE20641}" dt="2025-05-27T13:08:43.073" v="165" actId="47"/>
        <pc:sldMkLst>
          <pc:docMk/>
          <pc:sldMk cId="1803515258" sldId="270"/>
        </pc:sldMkLst>
      </pc:sldChg>
      <pc:sldChg chg="del ord">
        <pc:chgData name="Abdesselam FILALI" userId="d2d47bb14e0fe388" providerId="LiveId" clId="{A13F04E4-79BE-4464-944B-4D1C8EE20641}" dt="2025-05-27T13:08:43.629" v="166" actId="47"/>
        <pc:sldMkLst>
          <pc:docMk/>
          <pc:sldMk cId="4218375659" sldId="271"/>
        </pc:sldMkLst>
      </pc:sldChg>
      <pc:sldChg chg="modSp mod">
        <pc:chgData name="Abdesselam FILALI" userId="d2d47bb14e0fe388" providerId="LiveId" clId="{A13F04E4-79BE-4464-944B-4D1C8EE20641}" dt="2025-05-26T21:07:47.338" v="74" actId="20577"/>
        <pc:sldMkLst>
          <pc:docMk/>
          <pc:sldMk cId="1700009067" sldId="301"/>
        </pc:sldMkLst>
      </pc:sldChg>
      <pc:sldChg chg="del">
        <pc:chgData name="Abdesselam FILALI" userId="d2d47bb14e0fe388" providerId="LiveId" clId="{A13F04E4-79BE-4464-944B-4D1C8EE20641}" dt="2025-05-27T09:56:14.009" v="88" actId="47"/>
        <pc:sldMkLst>
          <pc:docMk/>
          <pc:sldMk cId="2768542275" sldId="318"/>
        </pc:sldMkLst>
      </pc:sldChg>
      <pc:sldChg chg="del">
        <pc:chgData name="Abdesselam FILALI" userId="d2d47bb14e0fe388" providerId="LiveId" clId="{A13F04E4-79BE-4464-944B-4D1C8EE20641}" dt="2025-05-27T09:42:43.029" v="75" actId="47"/>
        <pc:sldMkLst>
          <pc:docMk/>
          <pc:sldMk cId="1637836946" sldId="332"/>
        </pc:sldMkLst>
      </pc:sldChg>
      <pc:sldChg chg="del">
        <pc:chgData name="Abdesselam FILALI" userId="d2d47bb14e0fe388" providerId="LiveId" clId="{A13F04E4-79BE-4464-944B-4D1C8EE20641}" dt="2025-05-27T09:42:43.029" v="75" actId="47"/>
        <pc:sldMkLst>
          <pc:docMk/>
          <pc:sldMk cId="2551503704" sldId="352"/>
        </pc:sldMkLst>
      </pc:sldChg>
      <pc:sldChg chg="del">
        <pc:chgData name="Abdesselam FILALI" userId="d2d47bb14e0fe388" providerId="LiveId" clId="{A13F04E4-79BE-4464-944B-4D1C8EE20641}" dt="2025-05-27T09:42:43.029" v="75" actId="47"/>
        <pc:sldMkLst>
          <pc:docMk/>
          <pc:sldMk cId="3866623169" sldId="353"/>
        </pc:sldMkLst>
      </pc:sldChg>
      <pc:sldChg chg="del">
        <pc:chgData name="Abdesselam FILALI" userId="d2d47bb14e0fe388" providerId="LiveId" clId="{A13F04E4-79BE-4464-944B-4D1C8EE20641}" dt="2025-05-27T09:42:43.029" v="75" actId="47"/>
        <pc:sldMkLst>
          <pc:docMk/>
          <pc:sldMk cId="3667009348" sldId="354"/>
        </pc:sldMkLst>
      </pc:sldChg>
      <pc:sldChg chg="del">
        <pc:chgData name="Abdesselam FILALI" userId="d2d47bb14e0fe388" providerId="LiveId" clId="{A13F04E4-79BE-4464-944B-4D1C8EE20641}" dt="2025-05-27T09:42:43.029" v="75" actId="47"/>
        <pc:sldMkLst>
          <pc:docMk/>
          <pc:sldMk cId="1761452923" sldId="355"/>
        </pc:sldMkLst>
      </pc:sldChg>
      <pc:sldChg chg="del">
        <pc:chgData name="Abdesselam FILALI" userId="d2d47bb14e0fe388" providerId="LiveId" clId="{A13F04E4-79BE-4464-944B-4D1C8EE20641}" dt="2025-05-27T09:42:43.029" v="75" actId="47"/>
        <pc:sldMkLst>
          <pc:docMk/>
          <pc:sldMk cId="3954172068" sldId="356"/>
        </pc:sldMkLst>
      </pc:sldChg>
      <pc:sldChg chg="del">
        <pc:chgData name="Abdesselam FILALI" userId="d2d47bb14e0fe388" providerId="LiveId" clId="{A13F04E4-79BE-4464-944B-4D1C8EE20641}" dt="2025-05-27T09:42:43.029" v="75" actId="47"/>
        <pc:sldMkLst>
          <pc:docMk/>
          <pc:sldMk cId="1860001172" sldId="357"/>
        </pc:sldMkLst>
      </pc:sldChg>
      <pc:sldChg chg="modSp">
        <pc:chgData name="Abdesselam FILALI" userId="d2d47bb14e0fe388" providerId="LiveId" clId="{A13F04E4-79BE-4464-944B-4D1C8EE20641}" dt="2025-05-27T14:04:29.050" v="311"/>
        <pc:sldMkLst>
          <pc:docMk/>
          <pc:sldMk cId="3529572838" sldId="358"/>
        </pc:sldMkLst>
      </pc:sldChg>
      <pc:sldChg chg="modSp">
        <pc:chgData name="Abdesselam FILALI" userId="d2d47bb14e0fe388" providerId="LiveId" clId="{A13F04E4-79BE-4464-944B-4D1C8EE20641}" dt="2025-05-27T14:04:22.172" v="309"/>
        <pc:sldMkLst>
          <pc:docMk/>
          <pc:sldMk cId="84751378" sldId="359"/>
        </pc:sldMkLst>
      </pc:sldChg>
      <pc:sldChg chg="modSp">
        <pc:chgData name="Abdesselam FILALI" userId="d2d47bb14e0fe388" providerId="LiveId" clId="{A13F04E4-79BE-4464-944B-4D1C8EE20641}" dt="2025-05-27T14:04:19.338" v="308"/>
        <pc:sldMkLst>
          <pc:docMk/>
          <pc:sldMk cId="1908913007" sldId="360"/>
        </pc:sldMkLst>
      </pc:sldChg>
      <pc:sldChg chg="modSp">
        <pc:chgData name="Abdesselam FILALI" userId="d2d47bb14e0fe388" providerId="LiveId" clId="{A13F04E4-79BE-4464-944B-4D1C8EE20641}" dt="2025-05-27T14:04:12.841" v="306"/>
        <pc:sldMkLst>
          <pc:docMk/>
          <pc:sldMk cId="2907626032" sldId="361"/>
        </pc:sldMkLst>
      </pc:sldChg>
      <pc:sldChg chg="delSp modSp mod">
        <pc:chgData name="Abdesselam FILALI" userId="d2d47bb14e0fe388" providerId="LiveId" clId="{A13F04E4-79BE-4464-944B-4D1C8EE20641}" dt="2025-05-27T14:04:16.439" v="307"/>
        <pc:sldMkLst>
          <pc:docMk/>
          <pc:sldMk cId="2893075253" sldId="362"/>
        </pc:sldMkLst>
      </pc:sldChg>
      <pc:sldChg chg="modSp mod">
        <pc:chgData name="Abdesselam FILALI" userId="d2d47bb14e0fe388" providerId="LiveId" clId="{A13F04E4-79BE-4464-944B-4D1C8EE20641}" dt="2025-05-27T13:50:48.567" v="260" actId="20577"/>
        <pc:sldMkLst>
          <pc:docMk/>
          <pc:sldMk cId="1637748781" sldId="363"/>
        </pc:sldMkLst>
      </pc:sldChg>
      <pc:sldChg chg="delSp modSp mod">
        <pc:chgData name="Abdesselam FILALI" userId="d2d47bb14e0fe388" providerId="LiveId" clId="{A13F04E4-79BE-4464-944B-4D1C8EE20641}" dt="2025-05-27T14:03:19.261" v="295" actId="20577"/>
        <pc:sldMkLst>
          <pc:docMk/>
          <pc:sldMk cId="3055004906" sldId="364"/>
        </pc:sldMkLst>
      </pc:sldChg>
      <pc:sldChg chg="del">
        <pc:chgData name="Abdesselam FILALI" userId="d2d47bb14e0fe388" providerId="LiveId" clId="{A13F04E4-79BE-4464-944B-4D1C8EE20641}" dt="2025-05-27T09:42:43.029" v="75" actId="47"/>
        <pc:sldMkLst>
          <pc:docMk/>
          <pc:sldMk cId="2424401667" sldId="368"/>
        </pc:sldMkLst>
      </pc:sldChg>
      <pc:sldChg chg="modSp mod">
        <pc:chgData name="Abdesselam FILALI" userId="d2d47bb14e0fe388" providerId="LiveId" clId="{A13F04E4-79BE-4464-944B-4D1C8EE20641}" dt="2025-05-27T13:23:57.216" v="251" actId="20577"/>
        <pc:sldMkLst>
          <pc:docMk/>
          <pc:sldMk cId="1085829245" sldId="369"/>
        </pc:sldMkLst>
      </pc:sldChg>
      <pc:sldChg chg="modSp mod ord">
        <pc:chgData name="Abdesselam FILALI" userId="d2d47bb14e0fe388" providerId="LiveId" clId="{A13F04E4-79BE-4464-944B-4D1C8EE20641}" dt="2025-05-27T09:43:29.088" v="87" actId="20577"/>
        <pc:sldMkLst>
          <pc:docMk/>
          <pc:sldMk cId="3548218042" sldId="370"/>
        </pc:sldMkLst>
      </pc:sldChg>
      <pc:sldChg chg="ord">
        <pc:chgData name="Abdesselam FILALI" userId="d2d47bb14e0fe388" providerId="LiveId" clId="{A13F04E4-79BE-4464-944B-4D1C8EE20641}" dt="2025-05-27T09:43:21.460" v="77"/>
        <pc:sldMkLst>
          <pc:docMk/>
          <pc:sldMk cId="1669295788" sldId="372"/>
        </pc:sldMkLst>
      </pc:sldChg>
      <pc:sldChg chg="del ord">
        <pc:chgData name="Abdesselam FILALI" userId="d2d47bb14e0fe388" providerId="LiveId" clId="{A13F04E4-79BE-4464-944B-4D1C8EE20641}" dt="2025-05-27T13:06:38.283" v="142" actId="47"/>
        <pc:sldMkLst>
          <pc:docMk/>
          <pc:sldMk cId="926701563" sldId="373"/>
        </pc:sldMkLst>
      </pc:sldChg>
      <pc:sldChg chg="del ord">
        <pc:chgData name="Abdesselam FILALI" userId="d2d47bb14e0fe388" providerId="LiveId" clId="{A13F04E4-79BE-4464-944B-4D1C8EE20641}" dt="2025-05-27T13:08:03.126" v="144" actId="47"/>
        <pc:sldMkLst>
          <pc:docMk/>
          <pc:sldMk cId="1993284926" sldId="375"/>
        </pc:sldMkLst>
      </pc:sldChg>
      <pc:sldChg chg="del ord">
        <pc:chgData name="Abdesselam FILALI" userId="d2d47bb14e0fe388" providerId="LiveId" clId="{A13F04E4-79BE-4464-944B-4D1C8EE20641}" dt="2025-05-27T13:08:09.934" v="151" actId="47"/>
        <pc:sldMkLst>
          <pc:docMk/>
          <pc:sldMk cId="3535175355" sldId="376"/>
        </pc:sldMkLst>
      </pc:sldChg>
      <pc:sldChg chg="del ord">
        <pc:chgData name="Abdesselam FILALI" userId="d2d47bb14e0fe388" providerId="LiveId" clId="{A13F04E4-79BE-4464-944B-4D1C8EE20641}" dt="2025-05-27T13:08:13.806" v="155" actId="47"/>
        <pc:sldMkLst>
          <pc:docMk/>
          <pc:sldMk cId="662550514" sldId="377"/>
        </pc:sldMkLst>
      </pc:sldChg>
      <pc:sldChg chg="del ord">
        <pc:chgData name="Abdesselam FILALI" userId="d2d47bb14e0fe388" providerId="LiveId" clId="{A13F04E4-79BE-4464-944B-4D1C8EE20641}" dt="2025-05-27T13:08:10.530" v="152" actId="47"/>
        <pc:sldMkLst>
          <pc:docMk/>
          <pc:sldMk cId="3388195749" sldId="378"/>
        </pc:sldMkLst>
      </pc:sldChg>
      <pc:sldChg chg="del ord">
        <pc:chgData name="Abdesselam FILALI" userId="d2d47bb14e0fe388" providerId="LiveId" clId="{A13F04E4-79BE-4464-944B-4D1C8EE20641}" dt="2025-05-27T13:08:14.341" v="156" actId="47"/>
        <pc:sldMkLst>
          <pc:docMk/>
          <pc:sldMk cId="3233172729" sldId="379"/>
        </pc:sldMkLst>
      </pc:sldChg>
      <pc:sldChg chg="del ord">
        <pc:chgData name="Abdesselam FILALI" userId="d2d47bb14e0fe388" providerId="LiveId" clId="{A13F04E4-79BE-4464-944B-4D1C8EE20641}" dt="2025-05-27T13:08:15.256" v="157" actId="47"/>
        <pc:sldMkLst>
          <pc:docMk/>
          <pc:sldMk cId="4212777592" sldId="380"/>
        </pc:sldMkLst>
      </pc:sldChg>
      <pc:sldChg chg="del ord">
        <pc:chgData name="Abdesselam FILALI" userId="d2d47bb14e0fe388" providerId="LiveId" clId="{A13F04E4-79BE-4464-944B-4D1C8EE20641}" dt="2025-05-27T13:08:15.736" v="158" actId="47"/>
        <pc:sldMkLst>
          <pc:docMk/>
          <pc:sldMk cId="3728720259" sldId="381"/>
        </pc:sldMkLst>
      </pc:sldChg>
      <pc:sldChg chg="del ord">
        <pc:chgData name="Abdesselam FILALI" userId="d2d47bb14e0fe388" providerId="LiveId" clId="{A13F04E4-79BE-4464-944B-4D1C8EE20641}" dt="2025-05-27T13:08:16.934" v="159" actId="47"/>
        <pc:sldMkLst>
          <pc:docMk/>
          <pc:sldMk cId="2137885580" sldId="382"/>
        </pc:sldMkLst>
      </pc:sldChg>
      <pc:sldChg chg="del ord">
        <pc:chgData name="Abdesselam FILALI" userId="d2d47bb14e0fe388" providerId="LiveId" clId="{A13F04E4-79BE-4464-944B-4D1C8EE20641}" dt="2025-05-27T13:08:17.467" v="160" actId="47"/>
        <pc:sldMkLst>
          <pc:docMk/>
          <pc:sldMk cId="3251448902" sldId="383"/>
        </pc:sldMkLst>
      </pc:sldChg>
      <pc:sldChg chg="del ord">
        <pc:chgData name="Abdesselam FILALI" userId="d2d47bb14e0fe388" providerId="LiveId" clId="{A13F04E4-79BE-4464-944B-4D1C8EE20641}" dt="2025-05-27T13:08:18.321" v="161" actId="47"/>
        <pc:sldMkLst>
          <pc:docMk/>
          <pc:sldMk cId="2701349886" sldId="384"/>
        </pc:sldMkLst>
      </pc:sldChg>
      <pc:sldChg chg="del ord">
        <pc:chgData name="Abdesselam FILALI" userId="d2d47bb14e0fe388" providerId="LiveId" clId="{A13F04E4-79BE-4464-944B-4D1C8EE20641}" dt="2025-05-27T13:08:18.812" v="162" actId="47"/>
        <pc:sldMkLst>
          <pc:docMk/>
          <pc:sldMk cId="1927053619" sldId="385"/>
        </pc:sldMkLst>
      </pc:sldChg>
      <pc:sldChg chg="modSp mod ord">
        <pc:chgData name="Abdesselam FILALI" userId="d2d47bb14e0fe388" providerId="LiveId" clId="{A13F04E4-79BE-4464-944B-4D1C8EE20641}" dt="2025-05-27T10:04:19.659" v="89" actId="14100"/>
        <pc:sldMkLst>
          <pc:docMk/>
          <pc:sldMk cId="2332618632" sldId="386"/>
        </pc:sldMkLst>
      </pc:sldChg>
      <pc:sldChg chg="ord">
        <pc:chgData name="Abdesselam FILALI" userId="d2d47bb14e0fe388" providerId="LiveId" clId="{A13F04E4-79BE-4464-944B-4D1C8EE20641}" dt="2025-05-27T09:43:21.460" v="77"/>
        <pc:sldMkLst>
          <pc:docMk/>
          <pc:sldMk cId="1707689632" sldId="387"/>
        </pc:sldMkLst>
      </pc:sldChg>
      <pc:sldChg chg="del">
        <pc:chgData name="Abdesselam FILALI" userId="d2d47bb14e0fe388" providerId="LiveId" clId="{A13F04E4-79BE-4464-944B-4D1C8EE20641}" dt="2025-05-27T09:42:43.029" v="75" actId="47"/>
        <pc:sldMkLst>
          <pc:docMk/>
          <pc:sldMk cId="1286102130" sldId="388"/>
        </pc:sldMkLst>
      </pc:sldChg>
      <pc:sldChg chg="addSp delSp modSp">
        <pc:chgData name="Abdesselam FILALI" userId="d2d47bb14e0fe388" providerId="LiveId" clId="{A13F04E4-79BE-4464-944B-4D1C8EE20641}" dt="2025-05-27T14:24:52.016" v="593"/>
        <pc:sldMkLst>
          <pc:docMk/>
          <pc:sldMk cId="1009740394" sldId="389"/>
        </pc:sldMkLst>
      </pc:sldChg>
      <pc:sldChg chg="addSp delSp modSp mod">
        <pc:chgData name="Abdesselam FILALI" userId="d2d47bb14e0fe388" providerId="LiveId" clId="{A13F04E4-79BE-4464-944B-4D1C8EE20641}" dt="2025-05-27T14:24:48.632" v="590" actId="478"/>
        <pc:sldMkLst>
          <pc:docMk/>
          <pc:sldMk cId="766676478" sldId="390"/>
        </pc:sldMkLst>
      </pc:sldChg>
      <pc:sldChg chg="addSp modSp">
        <pc:chgData name="Abdesselam FILALI" userId="d2d47bb14e0fe388" providerId="LiveId" clId="{A13F04E4-79BE-4464-944B-4D1C8EE20641}" dt="2025-05-27T14:24:56.356" v="594"/>
        <pc:sldMkLst>
          <pc:docMk/>
          <pc:sldMk cId="3928894526" sldId="391"/>
        </pc:sldMkLst>
      </pc:sldChg>
      <pc:sldChg chg="ord">
        <pc:chgData name="Abdesselam FILALI" userId="d2d47bb14e0fe388" providerId="LiveId" clId="{A13F04E4-79BE-4464-944B-4D1C8EE20641}" dt="2025-05-27T09:43:21.460" v="77"/>
        <pc:sldMkLst>
          <pc:docMk/>
          <pc:sldMk cId="2200241135" sldId="392"/>
        </pc:sldMkLst>
      </pc:sldChg>
      <pc:sldChg chg="modSp">
        <pc:chgData name="Abdesselam FILALI" userId="d2d47bb14e0fe388" providerId="LiveId" clId="{A13F04E4-79BE-4464-944B-4D1C8EE20641}" dt="2025-05-27T14:04:25.409" v="310"/>
        <pc:sldMkLst>
          <pc:docMk/>
          <pc:sldMk cId="745902007" sldId="393"/>
        </pc:sldMkLst>
      </pc:sldChg>
      <pc:sldChg chg="del ord">
        <pc:chgData name="Abdesselam FILALI" userId="d2d47bb14e0fe388" providerId="LiveId" clId="{A13F04E4-79BE-4464-944B-4D1C8EE20641}" dt="2025-05-27T13:08:02.570" v="143" actId="47"/>
        <pc:sldMkLst>
          <pc:docMk/>
          <pc:sldMk cId="3565153014" sldId="394"/>
        </pc:sldMkLst>
      </pc:sldChg>
      <pc:sldChg chg="del ord">
        <pc:chgData name="Abdesselam FILALI" userId="d2d47bb14e0fe388" providerId="LiveId" clId="{A13F04E4-79BE-4464-944B-4D1C8EE20641}" dt="2025-05-27T13:06:33.459" v="141" actId="47"/>
        <pc:sldMkLst>
          <pc:docMk/>
          <pc:sldMk cId="472671001" sldId="395"/>
        </pc:sldMkLst>
      </pc:sldChg>
      <pc:sldChg chg="del ord">
        <pc:chgData name="Abdesselam FILALI" userId="d2d47bb14e0fe388" providerId="LiveId" clId="{A13F04E4-79BE-4464-944B-4D1C8EE20641}" dt="2025-05-27T13:08:04.543" v="145" actId="47"/>
        <pc:sldMkLst>
          <pc:docMk/>
          <pc:sldMk cId="106289984" sldId="396"/>
        </pc:sldMkLst>
      </pc:sldChg>
      <pc:sldChg chg="del ord">
        <pc:chgData name="Abdesselam FILALI" userId="d2d47bb14e0fe388" providerId="LiveId" clId="{A13F04E4-79BE-4464-944B-4D1C8EE20641}" dt="2025-05-27T13:08:06.089" v="146" actId="47"/>
        <pc:sldMkLst>
          <pc:docMk/>
          <pc:sldMk cId="3608195903" sldId="397"/>
        </pc:sldMkLst>
      </pc:sldChg>
      <pc:sldChg chg="del ord">
        <pc:chgData name="Abdesselam FILALI" userId="d2d47bb14e0fe388" providerId="LiveId" clId="{A13F04E4-79BE-4464-944B-4D1C8EE20641}" dt="2025-05-27T13:08:07.507" v="148" actId="47"/>
        <pc:sldMkLst>
          <pc:docMk/>
          <pc:sldMk cId="3491420087" sldId="398"/>
        </pc:sldMkLst>
      </pc:sldChg>
      <pc:sldChg chg="del ord">
        <pc:chgData name="Abdesselam FILALI" userId="d2d47bb14e0fe388" providerId="LiveId" clId="{A13F04E4-79BE-4464-944B-4D1C8EE20641}" dt="2025-05-27T13:08:06.868" v="147" actId="47"/>
        <pc:sldMkLst>
          <pc:docMk/>
          <pc:sldMk cId="4056461101" sldId="399"/>
        </pc:sldMkLst>
      </pc:sldChg>
      <pc:sldChg chg="del ord">
        <pc:chgData name="Abdesselam FILALI" userId="d2d47bb14e0fe388" providerId="LiveId" clId="{A13F04E4-79BE-4464-944B-4D1C8EE20641}" dt="2025-05-27T13:08:08.827" v="150" actId="47"/>
        <pc:sldMkLst>
          <pc:docMk/>
          <pc:sldMk cId="405481229" sldId="400"/>
        </pc:sldMkLst>
      </pc:sldChg>
      <pc:sldChg chg="del ord">
        <pc:chgData name="Abdesselam FILALI" userId="d2d47bb14e0fe388" providerId="LiveId" clId="{A13F04E4-79BE-4464-944B-4D1C8EE20641}" dt="2025-05-27T13:08:08.255" v="149" actId="47"/>
        <pc:sldMkLst>
          <pc:docMk/>
          <pc:sldMk cId="4292960074" sldId="401"/>
        </pc:sldMkLst>
      </pc:sldChg>
      <pc:sldChg chg="ord">
        <pc:chgData name="Abdesselam FILALI" userId="d2d47bb14e0fe388" providerId="LiveId" clId="{A13F04E4-79BE-4464-944B-4D1C8EE20641}" dt="2025-05-27T09:43:21.460" v="77"/>
        <pc:sldMkLst>
          <pc:docMk/>
          <pc:sldMk cId="4174748182" sldId="402"/>
        </pc:sldMkLst>
      </pc:sldChg>
      <pc:sldChg chg="ord">
        <pc:chgData name="Abdesselam FILALI" userId="d2d47bb14e0fe388" providerId="LiveId" clId="{A13F04E4-79BE-4464-944B-4D1C8EE20641}" dt="2025-05-27T09:43:21.460" v="77"/>
        <pc:sldMkLst>
          <pc:docMk/>
          <pc:sldMk cId="2038980274" sldId="403"/>
        </pc:sldMkLst>
      </pc:sldChg>
      <pc:sldChg chg="modSp add del mod">
        <pc:chgData name="Abdesselam FILALI" userId="d2d47bb14e0fe388" providerId="LiveId" clId="{A13F04E4-79BE-4464-944B-4D1C8EE20641}" dt="2025-05-27T13:08:26.264" v="163" actId="47"/>
        <pc:sldMkLst>
          <pc:docMk/>
          <pc:sldMk cId="3587503540" sldId="404"/>
        </pc:sldMkLst>
      </pc:sldChg>
      <pc:sldChg chg="addSp delSp modSp add mod">
        <pc:chgData name="Abdesselam FILALI" userId="d2d47bb14e0fe388" providerId="LiveId" clId="{A13F04E4-79BE-4464-944B-4D1C8EE20641}" dt="2025-05-27T13:13:31.445" v="230" actId="14100"/>
        <pc:sldMkLst>
          <pc:docMk/>
          <pc:sldMk cId="3961131085" sldId="404"/>
        </pc:sldMkLst>
      </pc:sldChg>
      <pc:sldChg chg="addSp delSp modSp add mod replId">
        <pc:chgData name="Abdesselam FILALI" userId="d2d47bb14e0fe388" providerId="LiveId" clId="{A13F04E4-79BE-4464-944B-4D1C8EE20641}" dt="2025-05-27T13:21:48.119" v="234" actId="1076"/>
        <pc:sldMkLst>
          <pc:docMk/>
          <pc:sldMk cId="1417194397" sldId="405"/>
        </pc:sldMkLst>
      </pc:sldChg>
      <pc:sldChg chg="add del replId">
        <pc:chgData name="Abdesselam FILALI" userId="d2d47bb14e0fe388" providerId="LiveId" clId="{A13F04E4-79BE-4464-944B-4D1C8EE20641}" dt="2025-05-27T13:08:26.950" v="164" actId="47"/>
        <pc:sldMkLst>
          <pc:docMk/>
          <pc:sldMk cId="1739907788" sldId="405"/>
        </pc:sldMkLst>
      </pc:sldChg>
      <pc:sldChg chg="add del">
        <pc:chgData name="Abdesselam FILALI" userId="d2d47bb14e0fe388" providerId="LiveId" clId="{A13F04E4-79BE-4464-944B-4D1C8EE20641}" dt="2025-05-27T13:51:12.481" v="262" actId="47"/>
        <pc:sldMkLst>
          <pc:docMk/>
          <pc:sldMk cId="1622957530" sldId="406"/>
        </pc:sldMkLst>
      </pc:sldChg>
      <pc:sldChg chg="modSp add del mod">
        <pc:chgData name="Abdesselam FILALI" userId="d2d47bb14e0fe388" providerId="LiveId" clId="{A13F04E4-79BE-4464-944B-4D1C8EE20641}" dt="2025-05-27T13:08:11.896" v="153" actId="47"/>
        <pc:sldMkLst>
          <pc:docMk/>
          <pc:sldMk cId="1670758935" sldId="406"/>
        </pc:sldMkLst>
      </pc:sldChg>
      <pc:sldChg chg="modSp add mod">
        <pc:chgData name="Abdesselam FILALI" userId="d2d47bb14e0fe388" providerId="LiveId" clId="{A13F04E4-79BE-4464-944B-4D1C8EE20641}" dt="2025-05-27T14:04:44.211" v="313" actId="1076"/>
        <pc:sldMkLst>
          <pc:docMk/>
          <pc:sldMk cId="3969618979" sldId="406"/>
        </pc:sldMkLst>
      </pc:sldChg>
      <pc:sldChg chg="add del replId">
        <pc:chgData name="Abdesselam FILALI" userId="d2d47bb14e0fe388" providerId="LiveId" clId="{A13F04E4-79BE-4464-944B-4D1C8EE20641}" dt="2025-05-27T13:08:12.672" v="154" actId="47"/>
        <pc:sldMkLst>
          <pc:docMk/>
          <pc:sldMk cId="876928663" sldId="407"/>
        </pc:sldMkLst>
      </pc:sldChg>
      <pc:sldChg chg="modSp add mod">
        <pc:chgData name="Abdesselam FILALI" userId="d2d47bb14e0fe388" providerId="LiveId" clId="{A13F04E4-79BE-4464-944B-4D1C8EE20641}" dt="2025-05-27T14:04:06.379" v="305"/>
        <pc:sldMkLst>
          <pc:docMk/>
          <pc:sldMk cId="3183604762" sldId="407"/>
        </pc:sldMkLst>
      </pc:sldChg>
      <pc:sldChg chg="modSp add mod">
        <pc:chgData name="Abdesselam FILALI" userId="d2d47bb14e0fe388" providerId="LiveId" clId="{A13F04E4-79BE-4464-944B-4D1C8EE20641}" dt="2025-05-27T14:03:42.882" v="297"/>
        <pc:sldMkLst>
          <pc:docMk/>
          <pc:sldMk cId="2530308670" sldId="408"/>
        </pc:sldMkLst>
      </pc:sldChg>
      <pc:sldChg chg="modSp add">
        <pc:chgData name="Abdesselam FILALI" userId="d2d47bb14e0fe388" providerId="LiveId" clId="{A13F04E4-79BE-4464-944B-4D1C8EE20641}" dt="2025-05-27T14:04:03.607" v="304"/>
        <pc:sldMkLst>
          <pc:docMk/>
          <pc:sldMk cId="4022447248" sldId="409"/>
        </pc:sldMkLst>
      </pc:sldChg>
      <pc:sldChg chg="modSp add mod ord">
        <pc:chgData name="Abdesselam FILALI" userId="d2d47bb14e0fe388" providerId="LiveId" clId="{A13F04E4-79BE-4464-944B-4D1C8EE20641}" dt="2025-05-27T14:11:27.225" v="508" actId="6549"/>
        <pc:sldMkLst>
          <pc:docMk/>
          <pc:sldMk cId="4001796525" sldId="410"/>
        </pc:sldMkLst>
      </pc:sldChg>
      <pc:sldChg chg="modSp add mod">
        <pc:chgData name="Abdesselam FILALI" userId="d2d47bb14e0fe388" providerId="LiveId" clId="{A13F04E4-79BE-4464-944B-4D1C8EE20641}" dt="2025-05-27T14:09:24.773" v="438" actId="14100"/>
        <pc:sldMkLst>
          <pc:docMk/>
          <pc:sldMk cId="2870658338" sldId="411"/>
        </pc:sldMkLst>
      </pc:sldChg>
      <pc:sldChg chg="modSp add mod ord">
        <pc:chgData name="Abdesselam FILALI" userId="d2d47bb14e0fe388" providerId="LiveId" clId="{A13F04E4-79BE-4464-944B-4D1C8EE20641}" dt="2025-05-27T14:26:33.678" v="655" actId="20577"/>
        <pc:sldMkLst>
          <pc:docMk/>
          <pc:sldMk cId="820409940" sldId="412"/>
        </pc:sldMkLst>
      </pc:sldChg>
      <pc:sldMasterChg chg="delSldLayout">
        <pc:chgData name="Abdesselam FILALI" userId="d2d47bb14e0fe388" providerId="LiveId" clId="{A13F04E4-79BE-4464-944B-4D1C8EE20641}" dt="2025-05-27T13:08:43.629" v="166" actId="47"/>
        <pc:sldMasterMkLst>
          <pc:docMk/>
          <pc:sldMasterMk cId="0" sldId="2147483672"/>
        </pc:sldMasterMkLst>
        <pc:sldLayoutChg chg="del">
          <pc:chgData name="Abdesselam FILALI" userId="d2d47bb14e0fe388" providerId="LiveId" clId="{A13F04E4-79BE-4464-944B-4D1C8EE20641}" dt="2025-05-27T13:08:43.629" v="166" actId="47"/>
          <pc:sldLayoutMkLst>
            <pc:docMk/>
            <pc:sldMasterMk cId="0" sldId="2147483672"/>
            <pc:sldLayoutMk cId="1759059824" sldId="2147483692"/>
          </pc:sldLayoutMkLst>
        </pc:sldLayoutChg>
      </pc:sldMasterChg>
    </pc:docChg>
  </pc:docChgLst>
  <pc:docChgLst>
    <pc:chgData name="Abdesselam FILALI" userId="d2d47bb14e0fe388" providerId="LiveId" clId="{1B32BFFA-4171-4522-BB0B-058F0A348085}"/>
    <pc:docChg chg="undo custSel addSld delSld modSld sldOrd">
      <pc:chgData name="Abdesselam FILALI" userId="d2d47bb14e0fe388" providerId="LiveId" clId="{1B32BFFA-4171-4522-BB0B-058F0A348085}" dt="2025-05-08T16:47:36.591" v="1038" actId="14100"/>
      <pc:docMkLst>
        <pc:docMk/>
      </pc:docMkLst>
      <pc:sldChg chg="del">
        <pc:chgData name="Abdesselam FILALI" userId="d2d47bb14e0fe388" providerId="LiveId" clId="{1B32BFFA-4171-4522-BB0B-058F0A348085}" dt="2025-04-30T21:14:53.723" v="80" actId="47"/>
        <pc:sldMkLst>
          <pc:docMk/>
          <pc:sldMk cId="0" sldId="257"/>
        </pc:sldMkLst>
      </pc:sldChg>
      <pc:sldChg chg="delSp add del mod">
        <pc:chgData name="Abdesselam FILALI" userId="d2d47bb14e0fe388" providerId="LiveId" clId="{1B32BFFA-4171-4522-BB0B-058F0A348085}" dt="2025-04-30T21:40:31.371" v="242" actId="47"/>
        <pc:sldMkLst>
          <pc:docMk/>
          <pc:sldMk cId="229976526" sldId="259"/>
        </pc:sldMkLst>
      </pc:sldChg>
      <pc:sldChg chg="delSp modSp add del mod">
        <pc:chgData name="Abdesselam FILALI" userId="d2d47bb14e0fe388" providerId="LiveId" clId="{1B32BFFA-4171-4522-BB0B-058F0A348085}" dt="2025-04-30T22:12:56.542" v="321" actId="47"/>
        <pc:sldMkLst>
          <pc:docMk/>
          <pc:sldMk cId="4151550089" sldId="260"/>
        </pc:sldMkLst>
      </pc:sldChg>
      <pc:sldChg chg="addSp delSp modSp add del mod">
        <pc:chgData name="Abdesselam FILALI" userId="d2d47bb14e0fe388" providerId="LiveId" clId="{1B32BFFA-4171-4522-BB0B-058F0A348085}" dt="2025-04-30T22:14:44.410" v="340" actId="47"/>
        <pc:sldMkLst>
          <pc:docMk/>
          <pc:sldMk cId="1990010031" sldId="261"/>
        </pc:sldMkLst>
      </pc:sldChg>
      <pc:sldChg chg="delSp add del mod">
        <pc:chgData name="Abdesselam FILALI" userId="d2d47bb14e0fe388" providerId="LiveId" clId="{1B32BFFA-4171-4522-BB0B-058F0A348085}" dt="2025-04-30T22:45:01.953" v="382" actId="47"/>
        <pc:sldMkLst>
          <pc:docMk/>
          <pc:sldMk cId="237385650" sldId="262"/>
        </pc:sldMkLst>
      </pc:sldChg>
      <pc:sldChg chg="delSp add del mod">
        <pc:chgData name="Abdesselam FILALI" userId="d2d47bb14e0fe388" providerId="LiveId" clId="{1B32BFFA-4171-4522-BB0B-058F0A348085}" dt="2025-04-30T22:46:26.914" v="404" actId="47"/>
        <pc:sldMkLst>
          <pc:docMk/>
          <pc:sldMk cId="2924762844" sldId="263"/>
        </pc:sldMkLst>
      </pc:sldChg>
      <pc:sldChg chg="delSp add del mod">
        <pc:chgData name="Abdesselam FILALI" userId="d2d47bb14e0fe388" providerId="LiveId" clId="{1B32BFFA-4171-4522-BB0B-058F0A348085}" dt="2025-04-30T23:20:46.243" v="480" actId="47"/>
        <pc:sldMkLst>
          <pc:docMk/>
          <pc:sldMk cId="2470647684" sldId="264"/>
        </pc:sldMkLst>
      </pc:sldChg>
      <pc:sldChg chg="add del">
        <pc:chgData name="Abdesselam FILALI" userId="d2d47bb14e0fe388" providerId="LiveId" clId="{1B32BFFA-4171-4522-BB0B-058F0A348085}" dt="2025-04-30T23:20:43.367" v="479" actId="47"/>
        <pc:sldMkLst>
          <pc:docMk/>
          <pc:sldMk cId="3024683753" sldId="265"/>
        </pc:sldMkLst>
      </pc:sldChg>
      <pc:sldChg chg="add del">
        <pc:chgData name="Abdesselam FILALI" userId="d2d47bb14e0fe388" providerId="LiveId" clId="{1B32BFFA-4171-4522-BB0B-058F0A348085}" dt="2025-04-30T23:22:15.053" v="500" actId="47"/>
        <pc:sldMkLst>
          <pc:docMk/>
          <pc:sldMk cId="122856722" sldId="266"/>
        </pc:sldMkLst>
      </pc:sldChg>
      <pc:sldChg chg="add del">
        <pc:chgData name="Abdesselam FILALI" userId="d2d47bb14e0fe388" providerId="LiveId" clId="{1B32BFFA-4171-4522-BB0B-058F0A348085}" dt="2025-04-30T23:22:47.085" v="506" actId="47"/>
        <pc:sldMkLst>
          <pc:docMk/>
          <pc:sldMk cId="3727947681" sldId="267"/>
        </pc:sldMkLst>
      </pc:sldChg>
      <pc:sldChg chg="modSp mod">
        <pc:chgData name="Abdesselam FILALI" userId="d2d47bb14e0fe388" providerId="LiveId" clId="{1B32BFFA-4171-4522-BB0B-058F0A348085}" dt="2025-04-30T21:19:09.558" v="123" actId="20577"/>
        <pc:sldMkLst>
          <pc:docMk/>
          <pc:sldMk cId="0" sldId="268"/>
        </pc:sldMkLst>
      </pc:sldChg>
      <pc:sldChg chg="add del">
        <pc:chgData name="Abdesselam FILALI" userId="d2d47bb14e0fe388" providerId="LiveId" clId="{1B32BFFA-4171-4522-BB0B-058F0A348085}" dt="2025-05-01T08:46:45.212" v="834" actId="47"/>
        <pc:sldMkLst>
          <pc:docMk/>
          <pc:sldMk cId="2158348197" sldId="269"/>
        </pc:sldMkLst>
      </pc:sldChg>
      <pc:sldChg chg="add">
        <pc:chgData name="Abdesselam FILALI" userId="d2d47bb14e0fe388" providerId="LiveId" clId="{1B32BFFA-4171-4522-BB0B-058F0A348085}" dt="2025-04-30T21:19:44.693" v="124"/>
        <pc:sldMkLst>
          <pc:docMk/>
          <pc:sldMk cId="1803515258" sldId="270"/>
        </pc:sldMkLst>
      </pc:sldChg>
      <pc:sldChg chg="add">
        <pc:chgData name="Abdesselam FILALI" userId="d2d47bb14e0fe388" providerId="LiveId" clId="{1B32BFFA-4171-4522-BB0B-058F0A348085}" dt="2025-04-30T21:19:44.693" v="124"/>
        <pc:sldMkLst>
          <pc:docMk/>
          <pc:sldMk cId="4218375659" sldId="271"/>
        </pc:sldMkLst>
      </pc:sldChg>
      <pc:sldChg chg="add del">
        <pc:chgData name="Abdesselam FILALI" userId="d2d47bb14e0fe388" providerId="LiveId" clId="{1B32BFFA-4171-4522-BB0B-058F0A348085}" dt="2025-05-01T08:17:33.382" v="767" actId="47"/>
        <pc:sldMkLst>
          <pc:docMk/>
          <pc:sldMk cId="3638135923" sldId="272"/>
        </pc:sldMkLst>
      </pc:sldChg>
      <pc:sldChg chg="add del">
        <pc:chgData name="Abdesselam FILALI" userId="d2d47bb14e0fe388" providerId="LiveId" clId="{1B32BFFA-4171-4522-BB0B-058F0A348085}" dt="2025-05-01T08:17:29.675" v="766" actId="47"/>
        <pc:sldMkLst>
          <pc:docMk/>
          <pc:sldMk cId="4044661824" sldId="273"/>
        </pc:sldMkLst>
      </pc:sldChg>
      <pc:sldChg chg="add del">
        <pc:chgData name="Abdesselam FILALI" userId="d2d47bb14e0fe388" providerId="LiveId" clId="{1B32BFFA-4171-4522-BB0B-058F0A348085}" dt="2025-04-30T23:02:29.505" v="435" actId="47"/>
        <pc:sldMkLst>
          <pc:docMk/>
          <pc:sldMk cId="2007942723" sldId="274"/>
        </pc:sldMkLst>
      </pc:sldChg>
      <pc:sldChg chg="delSp add del mod">
        <pc:chgData name="Abdesselam FILALI" userId="d2d47bb14e0fe388" providerId="LiveId" clId="{1B32BFFA-4171-4522-BB0B-058F0A348085}" dt="2025-04-30T23:03:25.648" v="447" actId="47"/>
        <pc:sldMkLst>
          <pc:docMk/>
          <pc:sldMk cId="401842236" sldId="275"/>
        </pc:sldMkLst>
      </pc:sldChg>
      <pc:sldChg chg="delSp add del mod">
        <pc:chgData name="Abdesselam FILALI" userId="d2d47bb14e0fe388" providerId="LiveId" clId="{1B32BFFA-4171-4522-BB0B-058F0A348085}" dt="2025-04-30T23:32:37.107" v="543" actId="47"/>
        <pc:sldMkLst>
          <pc:docMk/>
          <pc:sldMk cId="1822847075" sldId="276"/>
        </pc:sldMkLst>
      </pc:sldChg>
      <pc:sldChg chg="delSp add del mod ord">
        <pc:chgData name="Abdesselam FILALI" userId="d2d47bb14e0fe388" providerId="LiveId" clId="{1B32BFFA-4171-4522-BB0B-058F0A348085}" dt="2025-04-30T23:40:09.909" v="591" actId="47"/>
        <pc:sldMkLst>
          <pc:docMk/>
          <pc:sldMk cId="4125752946" sldId="277"/>
        </pc:sldMkLst>
      </pc:sldChg>
      <pc:sldChg chg="add del">
        <pc:chgData name="Abdesselam FILALI" userId="d2d47bb14e0fe388" providerId="LiveId" clId="{1B32BFFA-4171-4522-BB0B-058F0A348085}" dt="2025-04-30T23:40:15.815" v="592" actId="47"/>
        <pc:sldMkLst>
          <pc:docMk/>
          <pc:sldMk cId="3010046396" sldId="278"/>
        </pc:sldMkLst>
      </pc:sldChg>
      <pc:sldChg chg="modSp add del mod modNotes">
        <pc:chgData name="Abdesselam FILALI" userId="d2d47bb14e0fe388" providerId="LiveId" clId="{1B32BFFA-4171-4522-BB0B-058F0A348085}" dt="2025-04-30T21:35:24.382" v="170" actId="47"/>
        <pc:sldMkLst>
          <pc:docMk/>
          <pc:sldMk cId="3889302835" sldId="279"/>
        </pc:sldMkLst>
      </pc:sldChg>
      <pc:sldChg chg="modSp mod">
        <pc:chgData name="Abdesselam FILALI" userId="d2d47bb14e0fe388" providerId="LiveId" clId="{1B32BFFA-4171-4522-BB0B-058F0A348085}" dt="2025-05-02T16:23:15.262" v="859" actId="20577"/>
        <pc:sldMkLst>
          <pc:docMk/>
          <pc:sldMk cId="1700009067" sldId="301"/>
        </pc:sldMkLst>
      </pc:sldChg>
      <pc:sldChg chg="del">
        <pc:chgData name="Abdesselam FILALI" userId="d2d47bb14e0fe388" providerId="LiveId" clId="{1B32BFFA-4171-4522-BB0B-058F0A348085}" dt="2025-04-30T21:14:37.404" v="79" actId="47"/>
        <pc:sldMkLst>
          <pc:docMk/>
          <pc:sldMk cId="1974349494" sldId="302"/>
        </pc:sldMkLst>
      </pc:sldChg>
      <pc:sldChg chg="del">
        <pc:chgData name="Abdesselam FILALI" userId="d2d47bb14e0fe388" providerId="LiveId" clId="{1B32BFFA-4171-4522-BB0B-058F0A348085}" dt="2025-04-30T21:14:53.723" v="80" actId="47"/>
        <pc:sldMkLst>
          <pc:docMk/>
          <pc:sldMk cId="4122333318" sldId="305"/>
        </pc:sldMkLst>
      </pc:sldChg>
      <pc:sldChg chg="del">
        <pc:chgData name="Abdesselam FILALI" userId="d2d47bb14e0fe388" providerId="LiveId" clId="{1B32BFFA-4171-4522-BB0B-058F0A348085}" dt="2025-04-30T21:14:53.723" v="80" actId="47"/>
        <pc:sldMkLst>
          <pc:docMk/>
          <pc:sldMk cId="2621434582" sldId="306"/>
        </pc:sldMkLst>
      </pc:sldChg>
      <pc:sldChg chg="del">
        <pc:chgData name="Abdesselam FILALI" userId="d2d47bb14e0fe388" providerId="LiveId" clId="{1B32BFFA-4171-4522-BB0B-058F0A348085}" dt="2025-04-30T21:14:53.723" v="80" actId="47"/>
        <pc:sldMkLst>
          <pc:docMk/>
          <pc:sldMk cId="2595174691" sldId="310"/>
        </pc:sldMkLst>
      </pc:sldChg>
      <pc:sldChg chg="del">
        <pc:chgData name="Abdesselam FILALI" userId="d2d47bb14e0fe388" providerId="LiveId" clId="{1B32BFFA-4171-4522-BB0B-058F0A348085}" dt="2025-04-30T21:14:53.723" v="80" actId="47"/>
        <pc:sldMkLst>
          <pc:docMk/>
          <pc:sldMk cId="1962719057" sldId="311"/>
        </pc:sldMkLst>
      </pc:sldChg>
      <pc:sldChg chg="del">
        <pc:chgData name="Abdesselam FILALI" userId="d2d47bb14e0fe388" providerId="LiveId" clId="{1B32BFFA-4171-4522-BB0B-058F0A348085}" dt="2025-04-30T21:14:53.723" v="80" actId="47"/>
        <pc:sldMkLst>
          <pc:docMk/>
          <pc:sldMk cId="3207309" sldId="312"/>
        </pc:sldMkLst>
      </pc:sldChg>
      <pc:sldChg chg="del">
        <pc:chgData name="Abdesselam FILALI" userId="d2d47bb14e0fe388" providerId="LiveId" clId="{1B32BFFA-4171-4522-BB0B-058F0A348085}" dt="2025-04-30T21:14:53.723" v="80" actId="47"/>
        <pc:sldMkLst>
          <pc:docMk/>
          <pc:sldMk cId="1986864903" sldId="313"/>
        </pc:sldMkLst>
      </pc:sldChg>
      <pc:sldChg chg="del">
        <pc:chgData name="Abdesselam FILALI" userId="d2d47bb14e0fe388" providerId="LiveId" clId="{1B32BFFA-4171-4522-BB0B-058F0A348085}" dt="2025-04-30T21:14:53.723" v="80" actId="47"/>
        <pc:sldMkLst>
          <pc:docMk/>
          <pc:sldMk cId="1409347686" sldId="314"/>
        </pc:sldMkLst>
      </pc:sldChg>
      <pc:sldChg chg="del">
        <pc:chgData name="Abdesselam FILALI" userId="d2d47bb14e0fe388" providerId="LiveId" clId="{1B32BFFA-4171-4522-BB0B-058F0A348085}" dt="2025-04-30T21:14:53.723" v="80" actId="47"/>
        <pc:sldMkLst>
          <pc:docMk/>
          <pc:sldMk cId="2622953632" sldId="315"/>
        </pc:sldMkLst>
      </pc:sldChg>
      <pc:sldChg chg="del">
        <pc:chgData name="Abdesselam FILALI" userId="d2d47bb14e0fe388" providerId="LiveId" clId="{1B32BFFA-4171-4522-BB0B-058F0A348085}" dt="2025-04-30T21:14:53.723" v="80" actId="47"/>
        <pc:sldMkLst>
          <pc:docMk/>
          <pc:sldMk cId="3886384502" sldId="316"/>
        </pc:sldMkLst>
      </pc:sldChg>
      <pc:sldChg chg="del">
        <pc:chgData name="Abdesselam FILALI" userId="d2d47bb14e0fe388" providerId="LiveId" clId="{1B32BFFA-4171-4522-BB0B-058F0A348085}" dt="2025-04-30T21:14:53.723" v="80" actId="47"/>
        <pc:sldMkLst>
          <pc:docMk/>
          <pc:sldMk cId="3858380436" sldId="317"/>
        </pc:sldMkLst>
      </pc:sldChg>
      <pc:sldChg chg="del">
        <pc:chgData name="Abdesselam FILALI" userId="d2d47bb14e0fe388" providerId="LiveId" clId="{1B32BFFA-4171-4522-BB0B-058F0A348085}" dt="2025-04-30T21:14:37.404" v="79" actId="47"/>
        <pc:sldMkLst>
          <pc:docMk/>
          <pc:sldMk cId="2132005125" sldId="319"/>
        </pc:sldMkLst>
      </pc:sldChg>
      <pc:sldChg chg="del">
        <pc:chgData name="Abdesselam FILALI" userId="d2d47bb14e0fe388" providerId="LiveId" clId="{1B32BFFA-4171-4522-BB0B-058F0A348085}" dt="2025-04-30T21:14:53.723" v="80" actId="47"/>
        <pc:sldMkLst>
          <pc:docMk/>
          <pc:sldMk cId="4214531235" sldId="321"/>
        </pc:sldMkLst>
      </pc:sldChg>
      <pc:sldChg chg="del">
        <pc:chgData name="Abdesselam FILALI" userId="d2d47bb14e0fe388" providerId="LiveId" clId="{1B32BFFA-4171-4522-BB0B-058F0A348085}" dt="2025-04-30T21:14:53.723" v="80" actId="47"/>
        <pc:sldMkLst>
          <pc:docMk/>
          <pc:sldMk cId="701475548" sldId="322"/>
        </pc:sldMkLst>
      </pc:sldChg>
      <pc:sldChg chg="del">
        <pc:chgData name="Abdesselam FILALI" userId="d2d47bb14e0fe388" providerId="LiveId" clId="{1B32BFFA-4171-4522-BB0B-058F0A348085}" dt="2025-04-30T21:14:53.723" v="80" actId="47"/>
        <pc:sldMkLst>
          <pc:docMk/>
          <pc:sldMk cId="3451675084" sldId="323"/>
        </pc:sldMkLst>
      </pc:sldChg>
      <pc:sldChg chg="modSp mod">
        <pc:chgData name="Abdesselam FILALI" userId="d2d47bb14e0fe388" providerId="LiveId" clId="{1B32BFFA-4171-4522-BB0B-058F0A348085}" dt="2025-04-30T21:14:57.211" v="82" actId="20577"/>
        <pc:sldMkLst>
          <pc:docMk/>
          <pc:sldMk cId="1637836946" sldId="332"/>
        </pc:sldMkLst>
      </pc:sldChg>
      <pc:sldChg chg="del">
        <pc:chgData name="Abdesselam FILALI" userId="d2d47bb14e0fe388" providerId="LiveId" clId="{1B32BFFA-4171-4522-BB0B-058F0A348085}" dt="2025-04-30T21:14:53.723" v="80" actId="47"/>
        <pc:sldMkLst>
          <pc:docMk/>
          <pc:sldMk cId="2492383057" sldId="333"/>
        </pc:sldMkLst>
      </pc:sldChg>
      <pc:sldChg chg="del">
        <pc:chgData name="Abdesselam FILALI" userId="d2d47bb14e0fe388" providerId="LiveId" clId="{1B32BFFA-4171-4522-BB0B-058F0A348085}" dt="2025-04-30T21:14:37.404" v="79" actId="47"/>
        <pc:sldMkLst>
          <pc:docMk/>
          <pc:sldMk cId="2836475156" sldId="334"/>
        </pc:sldMkLst>
      </pc:sldChg>
      <pc:sldChg chg="del">
        <pc:chgData name="Abdesselam FILALI" userId="d2d47bb14e0fe388" providerId="LiveId" clId="{1B32BFFA-4171-4522-BB0B-058F0A348085}" dt="2025-04-30T21:14:37.404" v="79" actId="47"/>
        <pc:sldMkLst>
          <pc:docMk/>
          <pc:sldMk cId="1463502088" sldId="335"/>
        </pc:sldMkLst>
      </pc:sldChg>
      <pc:sldChg chg="del">
        <pc:chgData name="Abdesselam FILALI" userId="d2d47bb14e0fe388" providerId="LiveId" clId="{1B32BFFA-4171-4522-BB0B-058F0A348085}" dt="2025-04-30T21:14:37.404" v="79" actId="47"/>
        <pc:sldMkLst>
          <pc:docMk/>
          <pc:sldMk cId="1691001437" sldId="336"/>
        </pc:sldMkLst>
      </pc:sldChg>
      <pc:sldChg chg="del">
        <pc:chgData name="Abdesselam FILALI" userId="d2d47bb14e0fe388" providerId="LiveId" clId="{1B32BFFA-4171-4522-BB0B-058F0A348085}" dt="2025-04-30T21:14:37.404" v="79" actId="47"/>
        <pc:sldMkLst>
          <pc:docMk/>
          <pc:sldMk cId="3982075849" sldId="337"/>
        </pc:sldMkLst>
      </pc:sldChg>
      <pc:sldChg chg="del">
        <pc:chgData name="Abdesselam FILALI" userId="d2d47bb14e0fe388" providerId="LiveId" clId="{1B32BFFA-4171-4522-BB0B-058F0A348085}" dt="2025-04-30T21:14:37.404" v="79" actId="47"/>
        <pc:sldMkLst>
          <pc:docMk/>
          <pc:sldMk cId="4181399667" sldId="338"/>
        </pc:sldMkLst>
      </pc:sldChg>
      <pc:sldChg chg="del">
        <pc:chgData name="Abdesselam FILALI" userId="d2d47bb14e0fe388" providerId="LiveId" clId="{1B32BFFA-4171-4522-BB0B-058F0A348085}" dt="2025-04-30T21:14:37.404" v="79" actId="47"/>
        <pc:sldMkLst>
          <pc:docMk/>
          <pc:sldMk cId="3849901682" sldId="339"/>
        </pc:sldMkLst>
      </pc:sldChg>
      <pc:sldChg chg="del">
        <pc:chgData name="Abdesselam FILALI" userId="d2d47bb14e0fe388" providerId="LiveId" clId="{1B32BFFA-4171-4522-BB0B-058F0A348085}" dt="2025-04-30T21:14:37.404" v="79" actId="47"/>
        <pc:sldMkLst>
          <pc:docMk/>
          <pc:sldMk cId="541132627" sldId="340"/>
        </pc:sldMkLst>
      </pc:sldChg>
      <pc:sldChg chg="del">
        <pc:chgData name="Abdesselam FILALI" userId="d2d47bb14e0fe388" providerId="LiveId" clId="{1B32BFFA-4171-4522-BB0B-058F0A348085}" dt="2025-04-30T21:14:37.404" v="79" actId="47"/>
        <pc:sldMkLst>
          <pc:docMk/>
          <pc:sldMk cId="2378787595" sldId="341"/>
        </pc:sldMkLst>
      </pc:sldChg>
      <pc:sldChg chg="del">
        <pc:chgData name="Abdesselam FILALI" userId="d2d47bb14e0fe388" providerId="LiveId" clId="{1B32BFFA-4171-4522-BB0B-058F0A348085}" dt="2025-04-30T21:14:37.404" v="79" actId="47"/>
        <pc:sldMkLst>
          <pc:docMk/>
          <pc:sldMk cId="3239701876" sldId="342"/>
        </pc:sldMkLst>
      </pc:sldChg>
      <pc:sldChg chg="del">
        <pc:chgData name="Abdesselam FILALI" userId="d2d47bb14e0fe388" providerId="LiveId" clId="{1B32BFFA-4171-4522-BB0B-058F0A348085}" dt="2025-04-30T21:14:37.404" v="79" actId="47"/>
        <pc:sldMkLst>
          <pc:docMk/>
          <pc:sldMk cId="3309679432" sldId="344"/>
        </pc:sldMkLst>
      </pc:sldChg>
      <pc:sldChg chg="del">
        <pc:chgData name="Abdesselam FILALI" userId="d2d47bb14e0fe388" providerId="LiveId" clId="{1B32BFFA-4171-4522-BB0B-058F0A348085}" dt="2025-04-30T21:14:37.404" v="79" actId="47"/>
        <pc:sldMkLst>
          <pc:docMk/>
          <pc:sldMk cId="1865731344" sldId="345"/>
        </pc:sldMkLst>
      </pc:sldChg>
      <pc:sldChg chg="del">
        <pc:chgData name="Abdesselam FILALI" userId="d2d47bb14e0fe388" providerId="LiveId" clId="{1B32BFFA-4171-4522-BB0B-058F0A348085}" dt="2025-04-30T21:14:37.404" v="79" actId="47"/>
        <pc:sldMkLst>
          <pc:docMk/>
          <pc:sldMk cId="858823644" sldId="346"/>
        </pc:sldMkLst>
      </pc:sldChg>
      <pc:sldChg chg="del">
        <pc:chgData name="Abdesselam FILALI" userId="d2d47bb14e0fe388" providerId="LiveId" clId="{1B32BFFA-4171-4522-BB0B-058F0A348085}" dt="2025-04-30T21:14:37.404" v="79" actId="47"/>
        <pc:sldMkLst>
          <pc:docMk/>
          <pc:sldMk cId="599782267" sldId="347"/>
        </pc:sldMkLst>
      </pc:sldChg>
      <pc:sldChg chg="del">
        <pc:chgData name="Abdesselam FILALI" userId="d2d47bb14e0fe388" providerId="LiveId" clId="{1B32BFFA-4171-4522-BB0B-058F0A348085}" dt="2025-04-30T21:14:37.404" v="79" actId="47"/>
        <pc:sldMkLst>
          <pc:docMk/>
          <pc:sldMk cId="4002934517" sldId="348"/>
        </pc:sldMkLst>
      </pc:sldChg>
      <pc:sldChg chg="del">
        <pc:chgData name="Abdesselam FILALI" userId="d2d47bb14e0fe388" providerId="LiveId" clId="{1B32BFFA-4171-4522-BB0B-058F0A348085}" dt="2025-04-30T21:14:37.404" v="79" actId="47"/>
        <pc:sldMkLst>
          <pc:docMk/>
          <pc:sldMk cId="191051505" sldId="349"/>
        </pc:sldMkLst>
      </pc:sldChg>
      <pc:sldChg chg="del">
        <pc:chgData name="Abdesselam FILALI" userId="d2d47bb14e0fe388" providerId="LiveId" clId="{1B32BFFA-4171-4522-BB0B-058F0A348085}" dt="2025-04-30T21:14:37.404" v="79" actId="47"/>
        <pc:sldMkLst>
          <pc:docMk/>
          <pc:sldMk cId="1945946333" sldId="350"/>
        </pc:sldMkLst>
      </pc:sldChg>
      <pc:sldChg chg="del">
        <pc:chgData name="Abdesselam FILALI" userId="d2d47bb14e0fe388" providerId="LiveId" clId="{1B32BFFA-4171-4522-BB0B-058F0A348085}" dt="2025-04-30T21:14:37.404" v="79" actId="47"/>
        <pc:sldMkLst>
          <pc:docMk/>
          <pc:sldMk cId="2018756713" sldId="351"/>
        </pc:sldMkLst>
      </pc:sldChg>
      <pc:sldChg chg="modSp mod">
        <pc:chgData name="Abdesselam FILALI" userId="d2d47bb14e0fe388" providerId="LiveId" clId="{1B32BFFA-4171-4522-BB0B-058F0A348085}" dt="2025-05-01T07:06:31.212" v="668" actId="1076"/>
        <pc:sldMkLst>
          <pc:docMk/>
          <pc:sldMk cId="3529572838" sldId="358"/>
        </pc:sldMkLst>
      </pc:sldChg>
      <pc:sldChg chg="modSp mod">
        <pc:chgData name="Abdesselam FILALI" userId="d2d47bb14e0fe388" providerId="LiveId" clId="{1B32BFFA-4171-4522-BB0B-058F0A348085}" dt="2025-05-01T10:43:24.822" v="847" actId="20577"/>
        <pc:sldMkLst>
          <pc:docMk/>
          <pc:sldMk cId="2907626032" sldId="361"/>
        </pc:sldMkLst>
      </pc:sldChg>
      <pc:sldChg chg="modSp mod">
        <pc:chgData name="Abdesselam FILALI" userId="d2d47bb14e0fe388" providerId="LiveId" clId="{1B32BFFA-4171-4522-BB0B-058F0A348085}" dt="2025-05-01T10:40:37.889" v="846" actId="403"/>
        <pc:sldMkLst>
          <pc:docMk/>
          <pc:sldMk cId="2893075253" sldId="362"/>
        </pc:sldMkLst>
      </pc:sldChg>
      <pc:sldChg chg="del">
        <pc:chgData name="Abdesselam FILALI" userId="d2d47bb14e0fe388" providerId="LiveId" clId="{1B32BFFA-4171-4522-BB0B-058F0A348085}" dt="2025-04-30T21:14:37.404" v="79" actId="47"/>
        <pc:sldMkLst>
          <pc:docMk/>
          <pc:sldMk cId="1626974650" sldId="365"/>
        </pc:sldMkLst>
      </pc:sldChg>
      <pc:sldChg chg="del">
        <pc:chgData name="Abdesselam FILALI" userId="d2d47bb14e0fe388" providerId="LiveId" clId="{1B32BFFA-4171-4522-BB0B-058F0A348085}" dt="2025-04-30T21:14:53.723" v="80" actId="47"/>
        <pc:sldMkLst>
          <pc:docMk/>
          <pc:sldMk cId="1564792976" sldId="366"/>
        </pc:sldMkLst>
      </pc:sldChg>
      <pc:sldChg chg="addSp delSp modSp mod">
        <pc:chgData name="Abdesselam FILALI" userId="d2d47bb14e0fe388" providerId="LiveId" clId="{1B32BFFA-4171-4522-BB0B-058F0A348085}" dt="2025-05-01T06:59:33.202" v="630" actId="1076"/>
        <pc:sldMkLst>
          <pc:docMk/>
          <pc:sldMk cId="2424401667" sldId="368"/>
        </pc:sldMkLst>
      </pc:sldChg>
      <pc:sldChg chg="modSp add mod ord">
        <pc:chgData name="Abdesselam FILALI" userId="d2d47bb14e0fe388" providerId="LiveId" clId="{1B32BFFA-4171-4522-BB0B-058F0A348085}" dt="2025-04-30T21:15:47.949" v="102"/>
        <pc:sldMkLst>
          <pc:docMk/>
          <pc:sldMk cId="1085829245" sldId="369"/>
        </pc:sldMkLst>
      </pc:sldChg>
      <pc:sldChg chg="add del setBg">
        <pc:chgData name="Abdesselam FILALI" userId="d2d47bb14e0fe388" providerId="LiveId" clId="{1B32BFFA-4171-4522-BB0B-058F0A348085}" dt="2025-04-30T21:15:23.840" v="84"/>
        <pc:sldMkLst>
          <pc:docMk/>
          <pc:sldMk cId="3133603525" sldId="369"/>
        </pc:sldMkLst>
      </pc:sldChg>
      <pc:sldChg chg="modSp add mod ord">
        <pc:chgData name="Abdesselam FILALI" userId="d2d47bb14e0fe388" providerId="LiveId" clId="{1B32BFFA-4171-4522-BB0B-058F0A348085}" dt="2025-05-01T07:22:13.458" v="670"/>
        <pc:sldMkLst>
          <pc:docMk/>
          <pc:sldMk cId="3548218042" sldId="370"/>
        </pc:sldMkLst>
      </pc:sldChg>
      <pc:sldChg chg="add del">
        <pc:chgData name="Abdesselam FILALI" userId="d2d47bb14e0fe388" providerId="LiveId" clId="{1B32BFFA-4171-4522-BB0B-058F0A348085}" dt="2025-05-01T08:46:44.373" v="833" actId="47"/>
        <pc:sldMkLst>
          <pc:docMk/>
          <pc:sldMk cId="2467229018" sldId="371"/>
        </pc:sldMkLst>
      </pc:sldChg>
      <pc:sldChg chg="addSp delSp modSp add mod ord">
        <pc:chgData name="Abdesselam FILALI" userId="d2d47bb14e0fe388" providerId="LiveId" clId="{1B32BFFA-4171-4522-BB0B-058F0A348085}" dt="2025-04-30T21:40:19.167" v="241" actId="1076"/>
        <pc:sldMkLst>
          <pc:docMk/>
          <pc:sldMk cId="1669295788" sldId="372"/>
        </pc:sldMkLst>
      </pc:sldChg>
      <pc:sldChg chg="new del">
        <pc:chgData name="Abdesselam FILALI" userId="d2d47bb14e0fe388" providerId="LiveId" clId="{1B32BFFA-4171-4522-BB0B-058F0A348085}" dt="2025-04-30T21:34:18.624" v="150" actId="680"/>
        <pc:sldMkLst>
          <pc:docMk/>
          <pc:sldMk cId="455941423" sldId="373"/>
        </pc:sldMkLst>
      </pc:sldChg>
      <pc:sldChg chg="addSp delSp modSp add mod ord">
        <pc:chgData name="Abdesselam FILALI" userId="d2d47bb14e0fe388" providerId="LiveId" clId="{1B32BFFA-4171-4522-BB0B-058F0A348085}" dt="2025-05-08T15:32:45.693" v="906" actId="14100"/>
        <pc:sldMkLst>
          <pc:docMk/>
          <pc:sldMk cId="926701563" sldId="373"/>
        </pc:sldMkLst>
      </pc:sldChg>
      <pc:sldChg chg="add del ord">
        <pc:chgData name="Abdesselam FILALI" userId="d2d47bb14e0fe388" providerId="LiveId" clId="{1B32BFFA-4171-4522-BB0B-058F0A348085}" dt="2025-04-30T22:44:57.180" v="381" actId="47"/>
        <pc:sldMkLst>
          <pc:docMk/>
          <pc:sldMk cId="190252371" sldId="374"/>
        </pc:sldMkLst>
      </pc:sldChg>
      <pc:sldChg chg="addSp delSp modSp add mod">
        <pc:chgData name="Abdesselam FILALI" userId="d2d47bb14e0fe388" providerId="LiveId" clId="{1B32BFFA-4171-4522-BB0B-058F0A348085}" dt="2025-05-08T15:33:39.940" v="915" actId="14100"/>
        <pc:sldMkLst>
          <pc:docMk/>
          <pc:sldMk cId="1993284926" sldId="375"/>
        </pc:sldMkLst>
      </pc:sldChg>
      <pc:sldChg chg="addSp delSp modSp add mod ord">
        <pc:chgData name="Abdesselam FILALI" userId="d2d47bb14e0fe388" providerId="LiveId" clId="{1B32BFFA-4171-4522-BB0B-058F0A348085}" dt="2025-05-08T16:27:30.108" v="991" actId="14100"/>
        <pc:sldMkLst>
          <pc:docMk/>
          <pc:sldMk cId="3535175355" sldId="376"/>
        </pc:sldMkLst>
      </pc:sldChg>
      <pc:sldChg chg="addSp delSp modSp add mod">
        <pc:chgData name="Abdesselam FILALI" userId="d2d47bb14e0fe388" providerId="LiveId" clId="{1B32BFFA-4171-4522-BB0B-058F0A348085}" dt="2025-04-30T22:43:50.982" v="375" actId="1076"/>
        <pc:sldMkLst>
          <pc:docMk/>
          <pc:sldMk cId="662550514" sldId="377"/>
        </pc:sldMkLst>
      </pc:sldChg>
      <pc:sldChg chg="addSp delSp modSp add mod ord">
        <pc:chgData name="Abdesselam FILALI" userId="d2d47bb14e0fe388" providerId="LiveId" clId="{1B32BFFA-4171-4522-BB0B-058F0A348085}" dt="2025-04-30T22:45:25.897" v="391"/>
        <pc:sldMkLst>
          <pc:docMk/>
          <pc:sldMk cId="3388195749" sldId="378"/>
        </pc:sldMkLst>
      </pc:sldChg>
      <pc:sldChg chg="addSp delSp modSp add mod ord">
        <pc:chgData name="Abdesselam FILALI" userId="d2d47bb14e0fe388" providerId="LiveId" clId="{1B32BFFA-4171-4522-BB0B-058F0A348085}" dt="2025-04-30T23:00:23.932" v="408"/>
        <pc:sldMkLst>
          <pc:docMk/>
          <pc:sldMk cId="3233172729" sldId="379"/>
        </pc:sldMkLst>
      </pc:sldChg>
      <pc:sldChg chg="addSp delSp modSp add mod ord">
        <pc:chgData name="Abdesselam FILALI" userId="d2d47bb14e0fe388" providerId="LiveId" clId="{1B32BFFA-4171-4522-BB0B-058F0A348085}" dt="2025-04-30T23:02:24.247" v="434" actId="1076"/>
        <pc:sldMkLst>
          <pc:docMk/>
          <pc:sldMk cId="4212777592" sldId="380"/>
        </pc:sldMkLst>
      </pc:sldChg>
      <pc:sldChg chg="addSp delSp modSp add mod">
        <pc:chgData name="Abdesselam FILALI" userId="d2d47bb14e0fe388" providerId="LiveId" clId="{1B32BFFA-4171-4522-BB0B-058F0A348085}" dt="2025-04-30T23:03:22.495" v="446" actId="1076"/>
        <pc:sldMkLst>
          <pc:docMk/>
          <pc:sldMk cId="3728720259" sldId="381"/>
        </pc:sldMkLst>
      </pc:sldChg>
      <pc:sldChg chg="addSp delSp modSp add mod ord">
        <pc:chgData name="Abdesselam FILALI" userId="d2d47bb14e0fe388" providerId="LiveId" clId="{1B32BFFA-4171-4522-BB0B-058F0A348085}" dt="2025-04-30T23:19:31.390" v="471" actId="14100"/>
        <pc:sldMkLst>
          <pc:docMk/>
          <pc:sldMk cId="2137885580" sldId="382"/>
        </pc:sldMkLst>
      </pc:sldChg>
      <pc:sldChg chg="addSp delSp modSp add mod">
        <pc:chgData name="Abdesselam FILALI" userId="d2d47bb14e0fe388" providerId="LiveId" clId="{1B32BFFA-4171-4522-BB0B-058F0A348085}" dt="2025-04-30T23:20:06.018" v="476" actId="1076"/>
        <pc:sldMkLst>
          <pc:docMk/>
          <pc:sldMk cId="3251448902" sldId="383"/>
        </pc:sldMkLst>
      </pc:sldChg>
      <pc:sldChg chg="addSp delSp modSp add mod ord">
        <pc:chgData name="Abdesselam FILALI" userId="d2d47bb14e0fe388" providerId="LiveId" clId="{1B32BFFA-4171-4522-BB0B-058F0A348085}" dt="2025-04-30T23:22:09.481" v="499" actId="1076"/>
        <pc:sldMkLst>
          <pc:docMk/>
          <pc:sldMk cId="2701349886" sldId="384"/>
        </pc:sldMkLst>
      </pc:sldChg>
      <pc:sldChg chg="addSp delSp modSp add mod">
        <pc:chgData name="Abdesselam FILALI" userId="d2d47bb14e0fe388" providerId="LiveId" clId="{1B32BFFA-4171-4522-BB0B-058F0A348085}" dt="2025-04-30T23:22:43.116" v="505" actId="1076"/>
        <pc:sldMkLst>
          <pc:docMk/>
          <pc:sldMk cId="1927053619" sldId="385"/>
        </pc:sldMkLst>
      </pc:sldChg>
      <pc:sldChg chg="addSp delSp modSp add mod ord">
        <pc:chgData name="Abdesselam FILALI" userId="d2d47bb14e0fe388" providerId="LiveId" clId="{1B32BFFA-4171-4522-BB0B-058F0A348085}" dt="2025-05-01T08:27:32.659" v="775" actId="1076"/>
        <pc:sldMkLst>
          <pc:docMk/>
          <pc:sldMk cId="2332618632" sldId="386"/>
        </pc:sldMkLst>
      </pc:sldChg>
      <pc:sldChg chg="addSp delSp modSp add mod">
        <pc:chgData name="Abdesselam FILALI" userId="d2d47bb14e0fe388" providerId="LiveId" clId="{1B32BFFA-4171-4522-BB0B-058F0A348085}" dt="2025-04-30T23:40:01.650" v="590" actId="14100"/>
        <pc:sldMkLst>
          <pc:docMk/>
          <pc:sldMk cId="1707689632" sldId="387"/>
        </pc:sldMkLst>
      </pc:sldChg>
      <pc:sldChg chg="addSp delSp modSp add del mod">
        <pc:chgData name="Abdesselam FILALI" userId="d2d47bb14e0fe388" providerId="LiveId" clId="{1B32BFFA-4171-4522-BB0B-058F0A348085}" dt="2025-04-30T23:32:23.497" v="542" actId="47"/>
        <pc:sldMkLst>
          <pc:docMk/>
          <pc:sldMk cId="3633810622" sldId="387"/>
        </pc:sldMkLst>
      </pc:sldChg>
      <pc:sldChg chg="delSp modSp add mod">
        <pc:chgData name="Abdesselam FILALI" userId="d2d47bb14e0fe388" providerId="LiveId" clId="{1B32BFFA-4171-4522-BB0B-058F0A348085}" dt="2025-05-01T07:05:34.710" v="663" actId="478"/>
        <pc:sldMkLst>
          <pc:docMk/>
          <pc:sldMk cId="1286102130" sldId="388"/>
        </pc:sldMkLst>
      </pc:sldChg>
      <pc:sldChg chg="addSp delSp modSp add mod ord">
        <pc:chgData name="Abdesselam FILALI" userId="d2d47bb14e0fe388" providerId="LiveId" clId="{1B32BFFA-4171-4522-BB0B-058F0A348085}" dt="2025-05-01T07:28:34.327" v="744" actId="14100"/>
        <pc:sldMkLst>
          <pc:docMk/>
          <pc:sldMk cId="1009740394" sldId="389"/>
        </pc:sldMkLst>
      </pc:sldChg>
      <pc:sldChg chg="add">
        <pc:chgData name="Abdesselam FILALI" userId="d2d47bb14e0fe388" providerId="LiveId" clId="{1B32BFFA-4171-4522-BB0B-058F0A348085}" dt="2025-05-01T07:28:48.920" v="745" actId="2890"/>
        <pc:sldMkLst>
          <pc:docMk/>
          <pc:sldMk cId="766676478" sldId="390"/>
        </pc:sldMkLst>
      </pc:sldChg>
      <pc:sldChg chg="addSp delSp modSp add mod">
        <pc:chgData name="Abdesselam FILALI" userId="d2d47bb14e0fe388" providerId="LiveId" clId="{1B32BFFA-4171-4522-BB0B-058F0A348085}" dt="2025-05-01T07:32:25.644" v="765" actId="1076"/>
        <pc:sldMkLst>
          <pc:docMk/>
          <pc:sldMk cId="3928894526" sldId="391"/>
        </pc:sldMkLst>
      </pc:sldChg>
      <pc:sldChg chg="addSp delSp modSp add mod ord">
        <pc:chgData name="Abdesselam FILALI" userId="d2d47bb14e0fe388" providerId="LiveId" clId="{1B32BFFA-4171-4522-BB0B-058F0A348085}" dt="2025-05-01T08:46:20.843" v="832"/>
        <pc:sldMkLst>
          <pc:docMk/>
          <pc:sldMk cId="2200241135" sldId="392"/>
        </pc:sldMkLst>
      </pc:sldChg>
      <pc:sldChg chg="addSp delSp modSp add mod">
        <pc:chgData name="Abdesselam FILALI" userId="d2d47bb14e0fe388" providerId="LiveId" clId="{1B32BFFA-4171-4522-BB0B-058F0A348085}" dt="2025-05-01T10:54:47.559" v="858" actId="1076"/>
        <pc:sldMkLst>
          <pc:docMk/>
          <pc:sldMk cId="745902007" sldId="393"/>
        </pc:sldMkLst>
      </pc:sldChg>
      <pc:sldChg chg="delSp add mod">
        <pc:chgData name="Abdesselam FILALI" userId="d2d47bb14e0fe388" providerId="LiveId" clId="{1B32BFFA-4171-4522-BB0B-058F0A348085}" dt="2025-05-08T15:32:13.241" v="899" actId="478"/>
        <pc:sldMkLst>
          <pc:docMk/>
          <pc:sldMk cId="3565153014" sldId="394"/>
        </pc:sldMkLst>
      </pc:sldChg>
      <pc:sldChg chg="delSp modSp add mod">
        <pc:chgData name="Abdesselam FILALI" userId="d2d47bb14e0fe388" providerId="LiveId" clId="{1B32BFFA-4171-4522-BB0B-058F0A348085}" dt="2025-05-08T15:28:56.073" v="884" actId="14100"/>
        <pc:sldMkLst>
          <pc:docMk/>
          <pc:sldMk cId="472671001" sldId="395"/>
        </pc:sldMkLst>
      </pc:sldChg>
      <pc:sldChg chg="addSp delSp modSp add mod ord">
        <pc:chgData name="Abdesselam FILALI" userId="d2d47bb14e0fe388" providerId="LiveId" clId="{1B32BFFA-4171-4522-BB0B-058F0A348085}" dt="2025-05-08T15:43:38.730" v="942" actId="1036"/>
        <pc:sldMkLst>
          <pc:docMk/>
          <pc:sldMk cId="106289984" sldId="396"/>
        </pc:sldMkLst>
      </pc:sldChg>
      <pc:sldChg chg="addSp delSp modSp add mod">
        <pc:chgData name="Abdesselam FILALI" userId="d2d47bb14e0fe388" providerId="LiveId" clId="{1B32BFFA-4171-4522-BB0B-058F0A348085}" dt="2025-05-08T15:44:22.549" v="947" actId="1076"/>
        <pc:sldMkLst>
          <pc:docMk/>
          <pc:sldMk cId="3608195903" sldId="397"/>
        </pc:sldMkLst>
      </pc:sldChg>
      <pc:sldChg chg="addSp delSp modSp add mod ord">
        <pc:chgData name="Abdesselam FILALI" userId="d2d47bb14e0fe388" providerId="LiveId" clId="{1B32BFFA-4171-4522-BB0B-058F0A348085}" dt="2025-05-08T15:47:23.030" v="962"/>
        <pc:sldMkLst>
          <pc:docMk/>
          <pc:sldMk cId="3491420087" sldId="398"/>
        </pc:sldMkLst>
      </pc:sldChg>
      <pc:sldChg chg="addSp delSp modSp add mod replId">
        <pc:chgData name="Abdesselam FILALI" userId="d2d47bb14e0fe388" providerId="LiveId" clId="{1B32BFFA-4171-4522-BB0B-058F0A348085}" dt="2025-05-08T15:46:36.464" v="954" actId="14100"/>
        <pc:sldMkLst>
          <pc:docMk/>
          <pc:sldMk cId="4056461101" sldId="399"/>
        </pc:sldMkLst>
      </pc:sldChg>
      <pc:sldChg chg="addSp delSp modSp add mod ord">
        <pc:chgData name="Abdesselam FILALI" userId="d2d47bb14e0fe388" providerId="LiveId" clId="{1B32BFFA-4171-4522-BB0B-058F0A348085}" dt="2025-05-08T15:48:46.758" v="976" actId="1076"/>
        <pc:sldMkLst>
          <pc:docMk/>
          <pc:sldMk cId="405481229" sldId="400"/>
        </pc:sldMkLst>
      </pc:sldChg>
      <pc:sldChg chg="addSp delSp modSp add mod replId">
        <pc:chgData name="Abdesselam FILALI" userId="d2d47bb14e0fe388" providerId="LiveId" clId="{1B32BFFA-4171-4522-BB0B-058F0A348085}" dt="2025-05-08T15:48:09.619" v="969" actId="1076"/>
        <pc:sldMkLst>
          <pc:docMk/>
          <pc:sldMk cId="4292960074" sldId="401"/>
        </pc:sldMkLst>
      </pc:sldChg>
      <pc:sldChg chg="addSp delSp modSp add mod">
        <pc:chgData name="Abdesselam FILALI" userId="d2d47bb14e0fe388" providerId="LiveId" clId="{1B32BFFA-4171-4522-BB0B-058F0A348085}" dt="2025-05-08T16:46:59.980" v="1024" actId="1076"/>
        <pc:sldMkLst>
          <pc:docMk/>
          <pc:sldMk cId="4174748182" sldId="402"/>
        </pc:sldMkLst>
      </pc:sldChg>
      <pc:sldChg chg="addSp delSp modSp add mod replId">
        <pc:chgData name="Abdesselam FILALI" userId="d2d47bb14e0fe388" providerId="LiveId" clId="{1B32BFFA-4171-4522-BB0B-058F0A348085}" dt="2025-05-08T16:47:36.591" v="1038" actId="14100"/>
        <pc:sldMkLst>
          <pc:docMk/>
          <pc:sldMk cId="2038980274" sldId="403"/>
        </pc:sldMkLst>
      </pc:sldChg>
      <pc:sldMasterChg chg="delSldLayout">
        <pc:chgData name="Abdesselam FILALI" userId="d2d47bb14e0fe388" providerId="LiveId" clId="{1B32BFFA-4171-4522-BB0B-058F0A348085}" dt="2025-04-30T21:14:53.723" v="80" actId="47"/>
        <pc:sldMasterMkLst>
          <pc:docMk/>
          <pc:sldMasterMk cId="0" sldId="2147483672"/>
        </pc:sldMasterMkLst>
        <pc:sldLayoutChg chg="del">
          <pc:chgData name="Abdesselam FILALI" userId="d2d47bb14e0fe388" providerId="LiveId" clId="{1B32BFFA-4171-4522-BB0B-058F0A348085}" dt="2025-04-30T21:14:53.723" v="80" actId="47"/>
          <pc:sldLayoutMkLst>
            <pc:docMk/>
            <pc:sldMasterMk cId="0" sldId="2147483672"/>
            <pc:sldLayoutMk cId="0" sldId="2147483650"/>
          </pc:sldLayoutMkLst>
        </pc:sldLayoutChg>
        <pc:sldLayoutChg chg="del">
          <pc:chgData name="Abdesselam FILALI" userId="d2d47bb14e0fe388" providerId="LiveId" clId="{1B32BFFA-4171-4522-BB0B-058F0A348085}" dt="2025-04-30T21:14:53.723" v="80" actId="47"/>
          <pc:sldLayoutMkLst>
            <pc:docMk/>
            <pc:sldMasterMk cId="0" sldId="2147483672"/>
            <pc:sldLayoutMk cId="0" sldId="2147483653"/>
          </pc:sldLayoutMkLst>
        </pc:sldLayoutChg>
        <pc:sldLayoutChg chg="del">
          <pc:chgData name="Abdesselam FILALI" userId="d2d47bb14e0fe388" providerId="LiveId" clId="{1B32BFFA-4171-4522-BB0B-058F0A348085}" dt="2025-04-30T21:14:53.723" v="80" actId="47"/>
          <pc:sldLayoutMkLst>
            <pc:docMk/>
            <pc:sldMasterMk cId="0" sldId="2147483672"/>
            <pc:sldLayoutMk cId="0" sldId="214748366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FE0483-CD63-58B8-2EEB-F7E358CB34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329D3F-BFD7-AA12-82EB-000C9DD49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633D37-87F4-4CAF-BD89-FDCB480EEF6B}" type="datetimeFigureOut">
              <a:rPr lang="en-US" smtClean="0"/>
              <a:t>2025-07-01</a:t>
            </a:fld>
            <a:endParaRPr lang="en-US"/>
          </a:p>
        </p:txBody>
      </p:sp>
      <p:sp>
        <p:nvSpPr>
          <p:cNvPr id="4" name="Footer Placeholder 3">
            <a:extLst>
              <a:ext uri="{FF2B5EF4-FFF2-40B4-BE49-F238E27FC236}">
                <a16:creationId xmlns:a16="http://schemas.microsoft.com/office/drawing/2014/main" id="{BBEFB40F-4D39-C25C-5799-6035732EF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BE8D89-4D47-B36D-20FF-40DCE4F0A0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1B4654-07DD-4DB8-8955-F1A65F9AA34D}" type="slidenum">
              <a:rPr lang="en-US" smtClean="0"/>
              <a:t>‹#›</a:t>
            </a:fld>
            <a:endParaRPr lang="en-US"/>
          </a:p>
        </p:txBody>
      </p:sp>
    </p:spTree>
    <p:extLst>
      <p:ext uri="{BB962C8B-B14F-4D97-AF65-F5344CB8AC3E}">
        <p14:creationId xmlns:p14="http://schemas.microsoft.com/office/powerpoint/2010/main" val="1527411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68B68C18-1BF1-F447-95ED-60EAAE35426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958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02D54BE1-44E2-F33B-BAEA-993C7F5F919F}"/>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7B0D1990-3745-ACBE-69FE-FD9B105A24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1105AF06-B68F-A935-4DD1-227B7BF6B9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8008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727D6D1D-C5DA-09AA-D83B-2F3422E2CEAF}"/>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BAD0FCA0-B0D1-84AA-1D6A-1E23248AF5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702A913B-A985-4C0D-1430-DA9A8871C1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2117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17668730-CA0D-9108-AAC4-8391454E19B4}"/>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6270010D-486A-4D42-ED19-C8FC574F59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5B258449-559F-D98E-7649-049401BCFB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0173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8D14F780-9827-CABA-55AF-324EC7B85BE1}"/>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BE36E51D-472F-8CA5-C6D8-AF028264E9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6BAEB47F-FDD3-0907-9A88-C6C67AC93B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3257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2DC83DFC-BB3F-4DD5-4371-40368D428999}"/>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AD1F7883-52BC-CDCA-E10F-33B57D35C8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735A144F-6EE1-680B-FE4C-623FCBF585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5982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737071BB-8D3B-6478-B6B1-460B7048AF09}"/>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093E70B8-FC1F-B824-E3BC-A7F6F0709B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9C5E7640-187F-54D6-8341-73F5641F42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69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78095397-4355-D693-0949-336981889392}"/>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72225A4C-348E-297B-50C4-58EBB38D4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7076CCC2-4CFE-650B-AA30-9CBE73B2C0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0792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4DA3A8CF-44DA-838E-0A33-FC5287C7D806}"/>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07E93C6C-F630-FDD6-1D88-8C44D8381F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90ADABE1-AD15-A1C4-75BE-815799752F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7840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60744C9F-D337-B8F1-0334-83DE3E9C974A}"/>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DED21D28-F162-8E2E-DA59-0AE117EAF4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66764B47-E084-2BBB-361F-DF6C325C40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4742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35C40BA9-82B1-A2AD-682F-B5EBFFCC591A}"/>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063836D4-C152-C76A-34F9-21D022E5DC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8ACDBBA4-0854-73A4-6F64-F0F0EC6661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633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a:extLst>
            <a:ext uri="{FF2B5EF4-FFF2-40B4-BE49-F238E27FC236}">
              <a16:creationId xmlns:a16="http://schemas.microsoft.com/office/drawing/2014/main" id="{BE6190AE-3F8F-9F58-FB61-612AD8C318ED}"/>
            </a:ext>
          </a:extLst>
        </p:cNvPr>
        <p:cNvGrpSpPr/>
        <p:nvPr/>
      </p:nvGrpSpPr>
      <p:grpSpPr>
        <a:xfrm>
          <a:off x="0" y="0"/>
          <a:ext cx="0" cy="0"/>
          <a:chOff x="0" y="0"/>
          <a:chExt cx="0" cy="0"/>
        </a:xfrm>
      </p:grpSpPr>
      <p:sp>
        <p:nvSpPr>
          <p:cNvPr id="811" name="Google Shape;811;ge7b3cc9d39_0_10:notes">
            <a:extLst>
              <a:ext uri="{FF2B5EF4-FFF2-40B4-BE49-F238E27FC236}">
                <a16:creationId xmlns:a16="http://schemas.microsoft.com/office/drawing/2014/main" id="{3D45D272-E4A8-4BE7-81DC-8D4121D8F9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e7b3cc9d39_0_10:notes">
            <a:extLst>
              <a:ext uri="{FF2B5EF4-FFF2-40B4-BE49-F238E27FC236}">
                <a16:creationId xmlns:a16="http://schemas.microsoft.com/office/drawing/2014/main" id="{569AB16B-2F08-6D23-E8DF-22A34E896A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374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47A636B4-553D-094D-F788-27AF6391E937}"/>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5DD66118-950F-6EDE-6A5C-2E33936F27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568CA15A-40D1-B182-EE6F-A831AC91A8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961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94D8ABC1-6733-BD3D-9601-A94E0D4C37F3}"/>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11ED9E73-34F0-2C30-DED4-5BA2C8F1E2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E35A14EE-4392-131D-9742-C4EDE53B56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843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2E8CD3F5-2663-B4EE-7A65-56115D23F2A6}"/>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748A75B6-9FEB-9AE6-501B-F3FE913112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D3E048A9-CEA2-937D-9D1E-3B27FF5788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908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a:extLst>
            <a:ext uri="{FF2B5EF4-FFF2-40B4-BE49-F238E27FC236}">
              <a16:creationId xmlns:a16="http://schemas.microsoft.com/office/drawing/2014/main" id="{AB58D639-1BDA-76BC-0715-A01A0363F20F}"/>
            </a:ext>
          </a:extLst>
        </p:cNvPr>
        <p:cNvGrpSpPr/>
        <p:nvPr/>
      </p:nvGrpSpPr>
      <p:grpSpPr>
        <a:xfrm>
          <a:off x="0" y="0"/>
          <a:ext cx="0" cy="0"/>
          <a:chOff x="0" y="0"/>
          <a:chExt cx="0" cy="0"/>
        </a:xfrm>
      </p:grpSpPr>
      <p:sp>
        <p:nvSpPr>
          <p:cNvPr id="811" name="Google Shape;811;ge7b3cc9d39_0_10:notes">
            <a:extLst>
              <a:ext uri="{FF2B5EF4-FFF2-40B4-BE49-F238E27FC236}">
                <a16:creationId xmlns:a16="http://schemas.microsoft.com/office/drawing/2014/main" id="{278AF45F-2041-43EB-ABFB-90D2FF6FAF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e7b3cc9d39_0_10:notes">
            <a:extLst>
              <a:ext uri="{FF2B5EF4-FFF2-40B4-BE49-F238E27FC236}">
                <a16:creationId xmlns:a16="http://schemas.microsoft.com/office/drawing/2014/main" id="{8DC5B379-7C9F-CCDA-9CBF-62DD0054A2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411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D06D0624-DF41-C84F-107E-0A7D43F53181}"/>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8B2D259D-5487-3233-175E-C0286DD19A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BD12BCF4-543F-6ED6-4579-A2289AF701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057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F97CA48D-DA65-EB7F-1C31-14D0E932622E}"/>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D391675B-7DE2-7800-87E3-1B43DF0C6C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5D205D47-56C2-7001-8AA9-F8B6744DE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741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F7F7BD95-CD55-6D7A-DB0B-05B1519D9024}"/>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A1526D51-4868-62A6-FD2E-955314E893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E88EFD3B-17F0-D962-7A50-32726F409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73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sous-titre uniquem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6 Image/ Puces d’icônes">
    <p:bg>
      <p:bgPr>
        <a:solidFill>
          <a:schemeClr val="bg2"/>
        </a:solidFill>
        <a:effectLst/>
      </p:bgPr>
    </p:bg>
    <p:spTree>
      <p:nvGrpSpPr>
        <p:cNvPr id="1" name=""/>
        <p:cNvGrpSpPr/>
        <p:nvPr/>
      </p:nvGrpSpPr>
      <p:grpSpPr>
        <a:xfrm>
          <a:off x="0" y="0"/>
          <a:ext cx="0" cy="0"/>
          <a:chOff x="0" y="0"/>
          <a:chExt cx="0" cy="0"/>
        </a:xfrm>
      </p:grpSpPr>
      <p:sp>
        <p:nvSpPr>
          <p:cNvPr id="9" name="Forme libre 6" title="Forme numéro de page">
            <a:extLst>
              <a:ext uri="{FF2B5EF4-FFF2-40B4-BE49-F238E27FC236}">
                <a16:creationId xmlns:a16="http://schemas.microsoft.com/office/drawing/2014/main" id="{4C028BF1-8F7F-4E8E-9D47-05D46323E336}"/>
              </a:ext>
            </a:extLst>
          </p:cNvPr>
          <p:cNvSpPr/>
          <p:nvPr userDrawn="1"/>
        </p:nvSpPr>
        <p:spPr bwMode="auto">
          <a:xfrm>
            <a:off x="8838008" y="403543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5D7203A2-76F7-4D98-BFEB-C48DDC3E5C6C}"/>
              </a:ext>
            </a:extLst>
          </p:cNvPr>
          <p:cNvSpPr>
            <a:spLocks noGrp="1"/>
          </p:cNvSpPr>
          <p:nvPr>
            <p:ph idx="1" hasCustomPrompt="1"/>
          </p:nvPr>
        </p:nvSpPr>
        <p:spPr>
          <a:xfrm>
            <a:off x="3871913"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1" name="Espace réservé du texte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5471686"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2" name="Espace réservé du texte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7071460"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7" name="Espace réservé du texte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3871913" y="2571750"/>
            <a:ext cx="1458000" cy="2025000"/>
          </a:xfrm>
          <a:solidFill>
            <a:schemeClr val="bg1"/>
          </a:solidFill>
        </p:spPr>
        <p:txBody>
          <a:bodyPr lIns="0" tIns="1332000" rIns="0" bIns="0" rtlCol="0"/>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6" name="Espace réservé du texte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5471517"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9" name="Espace réservé du texte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7071122"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image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4236413"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5" name="Espace réservé d’image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5836186"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7" name="Espace réservé d’image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7435960"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4236413"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3" name="Espace réservé d’image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5836186"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5" name="Espace réservé d’image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7435960"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3231627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hotos moyennes avec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hasCustomPrompt="1"/>
          </p:nvPr>
        </p:nvSpPr>
        <p:spPr>
          <a:xfrm>
            <a:off x="571500" y="2123949"/>
            <a:ext cx="2875430" cy="1171979"/>
          </a:xfrm>
        </p:spPr>
        <p:txBody>
          <a:bodyPr rtlCol="0" anchor="b"/>
          <a:lstStyle>
            <a:lvl1pPr>
              <a:defRPr/>
            </a:lvl1pPr>
          </a:lstStyle>
          <a:p>
            <a:pPr rtl="0"/>
            <a:r>
              <a:rPr lang="fr-FR" noProof="0"/>
              <a:t>Cliquez pour modifier votre titre</a:t>
            </a:r>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3429838"/>
            <a:ext cx="2881913" cy="883797"/>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Espace réservé d’image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1818552" y="362143"/>
            <a:ext cx="1634861" cy="1634861"/>
          </a:xfrm>
          <a:prstGeom prst="ellipse">
            <a:avLst/>
          </a:prstGeom>
          <a:solidFill>
            <a:schemeClr val="bg1">
              <a:lumMod val="95000"/>
            </a:schemeClr>
          </a:solidFill>
        </p:spPr>
        <p:txBody>
          <a:bodyPr rtlCol="0" anchor="ctr"/>
          <a:lstStyle>
            <a:lvl1pPr marL="0" indent="0" algn="ctr">
              <a:buNone/>
              <a:defRPr i="1"/>
            </a:lvl1pPr>
          </a:lstStyle>
          <a:p>
            <a:pPr rtl="0"/>
            <a:r>
              <a:rPr lang="fr-FR" noProof="0"/>
              <a:t>Insérez une photo de portrait</a:t>
            </a:r>
          </a:p>
        </p:txBody>
      </p:sp>
      <p:sp>
        <p:nvSpPr>
          <p:cNvPr id="19" name="Espace réservé du contenu 2">
            <a:extLst>
              <a:ext uri="{FF2B5EF4-FFF2-40B4-BE49-F238E27FC236}">
                <a16:creationId xmlns:a16="http://schemas.microsoft.com/office/drawing/2014/main" id="{2BF5E186-AFA1-42AA-AE51-CF3AC059F0FB}"/>
              </a:ext>
            </a:extLst>
          </p:cNvPr>
          <p:cNvSpPr>
            <a:spLocks noGrp="1"/>
          </p:cNvSpPr>
          <p:nvPr>
            <p:ph idx="1" hasCustomPrompt="1"/>
          </p:nvPr>
        </p:nvSpPr>
        <p:spPr>
          <a:xfrm>
            <a:off x="3871913" y="419759"/>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2" name="Espace réservé du texte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5471686" y="419759"/>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u texte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7071460" y="419759"/>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4" name="Espace réservé du texte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3871913" y="2571750"/>
            <a:ext cx="1458000" cy="2025000"/>
          </a:xfrm>
          <a:solidFill>
            <a:schemeClr val="bg1"/>
          </a:solidFill>
        </p:spPr>
        <p:txBody>
          <a:bodyPr lIns="0" tIns="1944000" rIns="0" bIns="72000" rtlCol="0" anchor="ct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5" name="Espace réservé du texte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5471517" y="2571750"/>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6" name="Espace réservé du texte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7071122" y="2571750"/>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7" name="Espace réservé d’image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3925913" y="485541"/>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8" name="Espace réservé d’image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5525686" y="485541"/>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9" name="Espace réservé d’image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7125460" y="485541"/>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0" name="Espace réservé d’image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3925913" y="2637533"/>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5525686" y="2637533"/>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2" name="Espace réservé d’image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7125122" y="2637533"/>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1229295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8838008" y="-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re 1"/>
          <p:cNvSpPr>
            <a:spLocks noGrp="1"/>
          </p:cNvSpPr>
          <p:nvPr>
            <p:ph type="ctrTitle"/>
          </p:nvPr>
        </p:nvSpPr>
        <p:spPr>
          <a:xfrm>
            <a:off x="4310743" y="948148"/>
            <a:ext cx="4252865" cy="3201724"/>
          </a:xfrm>
        </p:spPr>
        <p:txBody>
          <a:bodyPr rtlCol="0" anchor="ctr">
            <a:normAutofit/>
          </a:bodyPr>
          <a:lstStyle>
            <a:lvl1pPr algn="l">
              <a:lnSpc>
                <a:spcPct val="85000"/>
              </a:lnSpc>
              <a:defRPr sz="4500" cap="none" baseline="0">
                <a:solidFill>
                  <a:schemeClr val="tx2"/>
                </a:solidFill>
              </a:defRPr>
            </a:lvl1pPr>
          </a:lstStyle>
          <a:p>
            <a:pPr rtl="0"/>
            <a:r>
              <a:rPr lang="en-US" noProof="0"/>
              <a:t>Click to edit Master title style</a:t>
            </a:r>
            <a:endParaRPr lang="fr-FR" noProof="0"/>
          </a:p>
        </p:txBody>
      </p:sp>
      <p:sp>
        <p:nvSpPr>
          <p:cNvPr id="3" name="Sous-titre 2"/>
          <p:cNvSpPr>
            <a:spLocks noGrp="1"/>
          </p:cNvSpPr>
          <p:nvPr>
            <p:ph type="subTitle" idx="1"/>
          </p:nvPr>
        </p:nvSpPr>
        <p:spPr>
          <a:xfrm>
            <a:off x="500749" y="3113314"/>
            <a:ext cx="3475355" cy="1193386"/>
          </a:xfrm>
        </p:spPr>
        <p:txBody>
          <a:bodyPr rtlCol="0" anchor="b">
            <a:noAutofit/>
          </a:bodyPr>
          <a:lstStyle>
            <a:lvl1pPr marL="0" indent="0" algn="r">
              <a:lnSpc>
                <a:spcPct val="100000"/>
              </a:lnSpc>
              <a:spcBef>
                <a:spcPts val="0"/>
              </a:spcBef>
              <a:buNone/>
              <a:defRPr sz="1725"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en-US" noProof="0"/>
              <a:t>Click to edit Master subtitle style</a:t>
            </a:r>
            <a:endParaRPr lang="fr-FR" noProof="0"/>
          </a:p>
        </p:txBody>
      </p:sp>
    </p:spTree>
    <p:extLst>
      <p:ext uri="{BB962C8B-B14F-4D97-AF65-F5344CB8AC3E}">
        <p14:creationId xmlns:p14="http://schemas.microsoft.com/office/powerpoint/2010/main" val="14000228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2"/>
        </a:solidFill>
        <a:effectLst/>
      </p:bgPr>
    </p:bg>
    <p:spTree>
      <p:nvGrpSpPr>
        <p:cNvPr id="1" name=""/>
        <p:cNvGrpSpPr/>
        <p:nvPr/>
      </p:nvGrpSpPr>
      <p:grpSpPr>
        <a:xfrm>
          <a:off x="0" y="0"/>
          <a:ext cx="0" cy="0"/>
          <a:chOff x="0" y="0"/>
          <a:chExt cx="0" cy="0"/>
        </a:xfrm>
      </p:grpSpPr>
      <p:sp>
        <p:nvSpPr>
          <p:cNvPr id="7" name="Forme libre 6" title="Forme numéro de page"/>
          <p:cNvSpPr/>
          <p:nvPr/>
        </p:nvSpPr>
        <p:spPr bwMode="auto">
          <a:xfrm>
            <a:off x="8838008" y="104531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re 1"/>
          <p:cNvSpPr>
            <a:spLocks noGrp="1"/>
          </p:cNvSpPr>
          <p:nvPr>
            <p:ph type="title"/>
          </p:nvPr>
        </p:nvSpPr>
        <p:spPr>
          <a:xfrm>
            <a:off x="1460755" y="1928792"/>
            <a:ext cx="6222491" cy="2464615"/>
          </a:xfrm>
        </p:spPr>
        <p:txBody>
          <a:bodyPr rtlCol="0" anchor="t">
            <a:normAutofit/>
          </a:bodyPr>
          <a:lstStyle>
            <a:lvl1pPr>
              <a:lnSpc>
                <a:spcPct val="85000"/>
              </a:lnSpc>
              <a:defRPr sz="5775" cap="none" baseline="0">
                <a:solidFill>
                  <a:schemeClr val="tx1">
                    <a:lumMod val="85000"/>
                    <a:lumOff val="15000"/>
                  </a:schemeClr>
                </a:solidFill>
              </a:defRPr>
            </a:lvl1pPr>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1460755" y="1045311"/>
            <a:ext cx="6301072" cy="614363"/>
          </a:xfrm>
        </p:spPr>
        <p:txBody>
          <a:bodyPr rtlCol="0" anchor="ctr">
            <a:normAutofit/>
          </a:bodyPr>
          <a:lstStyle>
            <a:lvl1pPr marL="0" indent="0" algn="r">
              <a:lnSpc>
                <a:spcPct val="113000"/>
              </a:lnSpc>
              <a:spcBef>
                <a:spcPts val="0"/>
              </a:spcBef>
              <a:buNone/>
              <a:defRPr sz="15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a:xfrm>
            <a:off x="6557216" y="4735830"/>
            <a:ext cx="1197467" cy="273844"/>
          </a:xfrm>
        </p:spPr>
        <p:txBody>
          <a:bodyPr rtlCol="0"/>
          <a:lstStyle>
            <a:lvl1pPr>
              <a:defRPr sz="900">
                <a:solidFill>
                  <a:schemeClr val="tx1">
                    <a:lumMod val="85000"/>
                    <a:lumOff val="15000"/>
                  </a:schemeClr>
                </a:solidFill>
              </a:defRPr>
            </a:lvl1pPr>
          </a:lstStyle>
          <a:p>
            <a:pPr rtl="0"/>
            <a:endParaRPr lang="fr-FR" noProof="0"/>
          </a:p>
        </p:txBody>
      </p:sp>
      <p:sp>
        <p:nvSpPr>
          <p:cNvPr id="5" name="Espace réservé du pied de page 4"/>
          <p:cNvSpPr>
            <a:spLocks noGrp="1"/>
          </p:cNvSpPr>
          <p:nvPr>
            <p:ph type="ftr" sz="quarter" idx="11"/>
          </p:nvPr>
        </p:nvSpPr>
        <p:spPr>
          <a:xfrm>
            <a:off x="1460755" y="4735830"/>
            <a:ext cx="4860170" cy="273844"/>
          </a:xfrm>
        </p:spPr>
        <p:txBody>
          <a:bodyPr rtlCol="0"/>
          <a:lstStyle>
            <a:lvl1pPr>
              <a:defRPr b="0">
                <a:solidFill>
                  <a:schemeClr val="tx1">
                    <a:lumMod val="85000"/>
                    <a:lumOff val="15000"/>
                  </a:schemeClr>
                </a:solidFill>
              </a:defRPr>
            </a:lvl1pPr>
          </a:lstStyle>
          <a:p>
            <a:pPr rtl="0"/>
            <a:r>
              <a:rPr lang="fr-FR" noProof="0"/>
              <a:t>1</a:t>
            </a:r>
          </a:p>
        </p:txBody>
      </p:sp>
      <p:sp>
        <p:nvSpPr>
          <p:cNvPr id="6" name="Espace réservé du numéro de diapositive 5"/>
          <p:cNvSpPr>
            <a:spLocks noGrp="1"/>
          </p:cNvSpPr>
          <p:nvPr>
            <p:ph type="sldNum" sz="quarter" idx="12"/>
          </p:nvPr>
        </p:nvSpPr>
        <p:spPr>
          <a:xfrm>
            <a:off x="8838008" y="1215570"/>
            <a:ext cx="305991" cy="273844"/>
          </a:xfrm>
        </p:spPr>
        <p:txBody>
          <a:bodyPr rtlCol="0"/>
          <a:lstStyle>
            <a:lvl1pPr>
              <a:defRPr>
                <a:solidFill>
                  <a:schemeClr val="bg2"/>
                </a:solidFill>
              </a:defRPr>
            </a:lvl1pPr>
          </a:lstStyle>
          <a:p>
            <a:pPr rtl="0"/>
            <a:fld id="{13D2E340-0663-474B-992C-9192B5C45E57}" type="slidenum">
              <a:rPr lang="fr-FR" noProof="0" smtClean="0"/>
              <a:t>‹#›</a:t>
            </a:fld>
            <a:endParaRPr lang="fr-FR" noProof="0"/>
          </a:p>
        </p:txBody>
      </p:sp>
      <p:cxnSp>
        <p:nvCxnSpPr>
          <p:cNvPr id="10" name="Connecteur droit 9" title="Ligne pleine horizontale"/>
          <p:cNvCxnSpPr/>
          <p:nvPr/>
        </p:nvCxnSpPr>
        <p:spPr>
          <a:xfrm flipH="1">
            <a:off x="1" y="4633625"/>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33794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BC751F3-ABD6-4995-8494-4932D12ACE1B}"/>
              </a:ext>
            </a:extLst>
          </p:cNvPr>
          <p:cNvSpPr>
            <a:spLocks noGrp="1"/>
          </p:cNvSpPr>
          <p:nvPr>
            <p:ph sz="quarter" idx="19" hasCustomPrompt="1"/>
          </p:nvPr>
        </p:nvSpPr>
        <p:spPr>
          <a:xfrm>
            <a:off x="3994548" y="419759"/>
            <a:ext cx="4577953" cy="389387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061222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Espace réservé d’image 6">
            <a:extLst>
              <a:ext uri="{FF2B5EF4-FFF2-40B4-BE49-F238E27FC236}">
                <a16:creationId xmlns:a16="http://schemas.microsoft.com/office/drawing/2014/main" id="{1466EC8C-C8BE-4149-A684-18CFF4574C18}"/>
              </a:ext>
            </a:extLst>
          </p:cNvPr>
          <p:cNvSpPr>
            <a:spLocks noGrp="1"/>
          </p:cNvSpPr>
          <p:nvPr>
            <p:ph type="pic" sz="quarter" idx="19"/>
          </p:nvPr>
        </p:nvSpPr>
        <p:spPr>
          <a:xfrm>
            <a:off x="3973116" y="419759"/>
            <a:ext cx="4599384" cy="3893876"/>
          </a:xfrm>
        </p:spPr>
        <p:txBody>
          <a:bodyPr rtlCol="0" anchor="ctr"/>
          <a:lstStyle>
            <a:lvl1pPr marL="0" indent="0" algn="ctr">
              <a:buNone/>
              <a:defRPr/>
            </a:lvl1pPr>
          </a:lstStyle>
          <a:p>
            <a:pPr rtl="0"/>
            <a:r>
              <a:rPr lang="en-US" noProof="0"/>
              <a:t>Click icon to add picture</a:t>
            </a:r>
            <a:endParaRPr lang="fr-FR" noProof="0"/>
          </a:p>
        </p:txBody>
      </p:sp>
    </p:spTree>
    <p:extLst>
      <p:ext uri="{BB962C8B-B14F-4D97-AF65-F5344CB8AC3E}">
        <p14:creationId xmlns:p14="http://schemas.microsoft.com/office/powerpoint/2010/main" val="3829248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3956192"/>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Espace réservé du contenu 2">
            <a:extLst>
              <a:ext uri="{FF2B5EF4-FFF2-40B4-BE49-F238E27FC236}">
                <a16:creationId xmlns:a16="http://schemas.microsoft.com/office/drawing/2014/main" id="{4889D34E-DF9E-41B7-A5EC-B9D63999B3D0}"/>
              </a:ext>
            </a:extLst>
          </p:cNvPr>
          <p:cNvSpPr>
            <a:spLocks noGrp="1"/>
          </p:cNvSpPr>
          <p:nvPr>
            <p:ph idx="1" hasCustomPrompt="1"/>
          </p:nvPr>
        </p:nvSpPr>
        <p:spPr>
          <a:xfrm>
            <a:off x="3886200" y="419759"/>
            <a:ext cx="4629150" cy="42129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833792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u contenu 2"/>
          <p:cNvSpPr>
            <a:spLocks noGrp="1"/>
          </p:cNvSpPr>
          <p:nvPr>
            <p:ph sz="half" idx="1" hasCustomPrompt="1"/>
          </p:nvPr>
        </p:nvSpPr>
        <p:spPr>
          <a:xfrm>
            <a:off x="3886200" y="405471"/>
            <a:ext cx="4686300" cy="186671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3886200" y="2784350"/>
            <a:ext cx="4686300" cy="186167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endParaRPr lang="fr-FR" noProof="0"/>
          </a:p>
        </p:txBody>
      </p:sp>
      <p:sp>
        <p:nvSpPr>
          <p:cNvPr id="6" name="Espace réservé du pied de page 5"/>
          <p:cNvSpPr>
            <a:spLocks noGrp="1"/>
          </p:cNvSpPr>
          <p:nvPr>
            <p:ph type="ftr" sz="quarter" idx="11"/>
          </p:nvPr>
        </p:nvSpPr>
        <p:spPr/>
        <p:txBody>
          <a:bodyPr rtlCol="0"/>
          <a:lstStyle/>
          <a:p>
            <a:pPr rtl="0"/>
            <a:r>
              <a:rPr lang="fr-FR" noProof="0"/>
              <a:t>1</a:t>
            </a:r>
          </a:p>
        </p:txBody>
      </p:sp>
      <p:sp>
        <p:nvSpPr>
          <p:cNvPr id="7" name="Espace réservé du numéro de diapositive 6"/>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285349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71500" y="418338"/>
            <a:ext cx="2873502" cy="3717036"/>
          </a:xfrm>
        </p:spPr>
        <p:txBody>
          <a:bodyPr rtlCol="0"/>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3886200" y="418549"/>
            <a:ext cx="4684014" cy="685800"/>
          </a:xfrm>
        </p:spPr>
        <p:txBody>
          <a:bodyPr rtlCol="0" anchor="b">
            <a:normAutofit/>
          </a:bodyPr>
          <a:lstStyle>
            <a:lvl1pPr marL="0" indent="0">
              <a:lnSpc>
                <a:spcPct val="113000"/>
              </a:lnSpc>
              <a:spcBef>
                <a:spcPts val="0"/>
              </a:spcBef>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3886200" y="1145003"/>
            <a:ext cx="4684014" cy="131673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3886200" y="2775620"/>
            <a:ext cx="4686300" cy="685800"/>
          </a:xfrm>
        </p:spPr>
        <p:txBody>
          <a:bodyPr rtlCol="0" anchor="b">
            <a:normAutofit/>
          </a:bodyPr>
          <a:lstStyle>
            <a:lvl1pPr marL="0" indent="0">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3886200" y="3502074"/>
            <a:ext cx="4684014" cy="131673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endParaRPr lang="fr-FR" noProof="0"/>
          </a:p>
        </p:txBody>
      </p:sp>
      <p:sp>
        <p:nvSpPr>
          <p:cNvPr id="8" name="Espace réservé du pied de page 7"/>
          <p:cNvSpPr>
            <a:spLocks noGrp="1"/>
          </p:cNvSpPr>
          <p:nvPr>
            <p:ph type="ftr" sz="quarter" idx="11"/>
          </p:nvPr>
        </p:nvSpPr>
        <p:spPr/>
        <p:txBody>
          <a:bodyPr rtlCol="0"/>
          <a:lstStyle/>
          <a:p>
            <a:pPr rtl="0"/>
            <a:r>
              <a:rPr lang="fr-FR" noProof="0"/>
              <a:t>1</a:t>
            </a:r>
          </a:p>
        </p:txBody>
      </p:sp>
      <p:sp>
        <p:nvSpPr>
          <p:cNvPr id="9" name="Espace réservé du numéro de diapositive 8"/>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263664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e la date 2"/>
          <p:cNvSpPr>
            <a:spLocks noGrp="1"/>
          </p:cNvSpPr>
          <p:nvPr>
            <p:ph type="dt" sz="half" idx="10"/>
          </p:nvPr>
        </p:nvSpPr>
        <p:spPr/>
        <p:txBody>
          <a:bodyPr rtlCol="0"/>
          <a:lstStyle/>
          <a:p>
            <a:pPr rtl="0"/>
            <a:endParaRPr lang="fr-FR" noProof="0"/>
          </a:p>
        </p:txBody>
      </p:sp>
      <p:sp>
        <p:nvSpPr>
          <p:cNvPr id="4" name="Espace réservé du pied de page 3"/>
          <p:cNvSpPr>
            <a:spLocks noGrp="1"/>
          </p:cNvSpPr>
          <p:nvPr>
            <p:ph type="ftr" sz="quarter" idx="11"/>
          </p:nvPr>
        </p:nvSpPr>
        <p:spPr/>
        <p:txBody>
          <a:bodyPr rtlCol="0"/>
          <a:lstStyle/>
          <a:p>
            <a:pPr rtl="0"/>
            <a:r>
              <a:rPr lang="fr-FR" noProof="0"/>
              <a:t>1</a:t>
            </a:r>
          </a:p>
        </p:txBody>
      </p:sp>
      <p:sp>
        <p:nvSpPr>
          <p:cNvPr id="5" name="Espace réservé du numéro de diapositive 4"/>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2590370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endParaRPr lang="fr-FR" noProof="0"/>
          </a:p>
        </p:txBody>
      </p:sp>
      <p:sp>
        <p:nvSpPr>
          <p:cNvPr id="3" name="Espace réservé du pied de page 2"/>
          <p:cNvSpPr>
            <a:spLocks noGrp="1"/>
          </p:cNvSpPr>
          <p:nvPr>
            <p:ph type="ftr" sz="quarter" idx="11"/>
          </p:nvPr>
        </p:nvSpPr>
        <p:spPr/>
        <p:txBody>
          <a:bodyPr rtlCol="0"/>
          <a:lstStyle/>
          <a:p>
            <a:pPr rtl="0"/>
            <a:r>
              <a:rPr lang="fr-FR" noProof="0"/>
              <a:t>1</a:t>
            </a:r>
          </a:p>
        </p:txBody>
      </p:sp>
      <p:sp>
        <p:nvSpPr>
          <p:cNvPr id="4" name="Espace réservé du numéro de diapositive 3"/>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112931266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avec imag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8838008" y="-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re 1"/>
          <p:cNvSpPr>
            <a:spLocks noGrp="1"/>
          </p:cNvSpPr>
          <p:nvPr>
            <p:ph type="ctrTitle"/>
          </p:nvPr>
        </p:nvSpPr>
        <p:spPr>
          <a:xfrm>
            <a:off x="3947656" y="948147"/>
            <a:ext cx="5093103" cy="3422291"/>
          </a:xfrm>
        </p:spPr>
        <p:txBody>
          <a:bodyPr rtlCol="0" anchor="ctr">
            <a:normAutofit/>
          </a:bodyPr>
          <a:lstStyle>
            <a:lvl1pPr algn="l">
              <a:lnSpc>
                <a:spcPct val="85000"/>
              </a:lnSpc>
              <a:defRPr sz="4500" cap="none" baseline="0">
                <a:solidFill>
                  <a:schemeClr val="tx2"/>
                </a:solidFill>
              </a:defRPr>
            </a:lvl1pPr>
          </a:lstStyle>
          <a:p>
            <a:pPr rtl="0"/>
            <a:r>
              <a:rPr lang="en-US" noProof="0"/>
              <a:t>Click to edit Master title style</a:t>
            </a:r>
            <a:endParaRPr lang="fr-FR" noProof="0"/>
          </a:p>
        </p:txBody>
      </p:sp>
      <p:sp>
        <p:nvSpPr>
          <p:cNvPr id="3" name="Sous-titre 2"/>
          <p:cNvSpPr>
            <a:spLocks noGrp="1"/>
          </p:cNvSpPr>
          <p:nvPr>
            <p:ph type="subTitle" idx="1"/>
          </p:nvPr>
        </p:nvSpPr>
        <p:spPr>
          <a:xfrm>
            <a:off x="486002" y="3113314"/>
            <a:ext cx="2999534" cy="1193386"/>
          </a:xfrm>
        </p:spPr>
        <p:txBody>
          <a:bodyPr rtlCol="0" anchor="b">
            <a:noAutofit/>
          </a:bodyPr>
          <a:lstStyle>
            <a:lvl1pPr marL="0" indent="0" algn="r">
              <a:lnSpc>
                <a:spcPct val="100000"/>
              </a:lnSpc>
              <a:spcBef>
                <a:spcPts val="0"/>
              </a:spcBef>
              <a:buNone/>
              <a:defRPr sz="1725"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en-US" noProof="0"/>
              <a:t>Click to edit Master subtitle style</a:t>
            </a:r>
            <a:endParaRPr lang="fr-FR" noProof="0"/>
          </a:p>
        </p:txBody>
      </p:sp>
      <p:cxnSp>
        <p:nvCxnSpPr>
          <p:cNvPr id="9" name="Connecteur droit 8" title="Ligne pleine verticale"/>
          <p:cNvCxnSpPr>
            <a:cxnSpLocks/>
          </p:cNvCxnSpPr>
          <p:nvPr userDrawn="1"/>
        </p:nvCxnSpPr>
        <p:spPr>
          <a:xfrm>
            <a:off x="3838622" y="836800"/>
            <a:ext cx="0" cy="3469901"/>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Espace réservé d’image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1049905" y="948148"/>
            <a:ext cx="1798346" cy="1798346"/>
          </a:xfrm>
          <a:prstGeom prst="ellipse">
            <a:avLst/>
          </a:prstGeom>
          <a:solidFill>
            <a:schemeClr val="bg1"/>
          </a:solidFill>
        </p:spPr>
        <p:txBody>
          <a:bodyPr rtlCol="0" anchor="ctr"/>
          <a:lstStyle>
            <a:lvl1pPr marL="0" indent="0" algn="ctr">
              <a:buNone/>
              <a:defRPr i="1"/>
            </a:lvl1pPr>
          </a:lstStyle>
          <a:p>
            <a:pPr rtl="0"/>
            <a:r>
              <a:rPr lang="fr-FR" noProof="0"/>
              <a:t>Insérez une photo de portrait</a:t>
            </a:r>
          </a:p>
        </p:txBody>
      </p:sp>
    </p:spTree>
    <p:extLst>
      <p:ext uri="{BB962C8B-B14F-4D97-AF65-F5344CB8AC3E}">
        <p14:creationId xmlns:p14="http://schemas.microsoft.com/office/powerpoint/2010/main" val="22696886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10" name="Espace réservé du texte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571500" y="2171700"/>
            <a:ext cx="2881913" cy="2141935"/>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11" name="Titre 1">
            <a:extLst>
              <a:ext uri="{FF2B5EF4-FFF2-40B4-BE49-F238E27FC236}">
                <a16:creationId xmlns:a16="http://schemas.microsoft.com/office/drawing/2014/main" id="{3837580B-9009-4524-B820-7ACB27BCBEB4}"/>
              </a:ext>
            </a:extLst>
          </p:cNvPr>
          <p:cNvSpPr>
            <a:spLocks noGrp="1"/>
          </p:cNvSpPr>
          <p:nvPr>
            <p:ph type="title"/>
          </p:nvPr>
        </p:nvSpPr>
        <p:spPr>
          <a:xfrm>
            <a:off x="571500" y="419758"/>
            <a:ext cx="2875430" cy="1666217"/>
          </a:xfrm>
        </p:spPr>
        <p:txBody>
          <a:bodyPr rtlCol="0" anchor="b"/>
          <a:lstStyle/>
          <a:p>
            <a:pPr rtl="0"/>
            <a:r>
              <a:rPr lang="en-US" noProof="0"/>
              <a:t>Click to edit Master title style</a:t>
            </a:r>
            <a:endParaRPr lang="fr-FR" noProof="0"/>
          </a:p>
        </p:txBody>
      </p:sp>
      <p:cxnSp>
        <p:nvCxnSpPr>
          <p:cNvPr id="12" name="Connecteur droit 11" title="Ligne pleine horizontale">
            <a:extLst>
              <a:ext uri="{FF2B5EF4-FFF2-40B4-BE49-F238E27FC236}">
                <a16:creationId xmlns:a16="http://schemas.microsoft.com/office/drawing/2014/main" id="{54F1A406-73A8-450C-B21C-AA9616F476C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86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Image/ Puces d’icônes légère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Espace réservé du contenu 2">
            <a:extLst>
              <a:ext uri="{FF2B5EF4-FFF2-40B4-BE49-F238E27FC236}">
                <a16:creationId xmlns:a16="http://schemas.microsoft.com/office/drawing/2014/main" id="{0CF91DE7-F23F-444D-B56E-B059EC98D983}"/>
              </a:ext>
            </a:extLst>
          </p:cNvPr>
          <p:cNvSpPr>
            <a:spLocks noGrp="1"/>
          </p:cNvSpPr>
          <p:nvPr>
            <p:ph idx="1" hasCustomPrompt="1"/>
          </p:nvPr>
        </p:nvSpPr>
        <p:spPr>
          <a:xfrm>
            <a:off x="3871913"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9" name="Espace réservé du texte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5471686"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2" name="Espace réservé du texte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7071460"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u texte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3871913" y="2571750"/>
            <a:ext cx="1458000" cy="2025000"/>
          </a:xfrm>
          <a:solidFill>
            <a:schemeClr val="bg1"/>
          </a:solidFill>
        </p:spPr>
        <p:txBody>
          <a:bodyPr lIns="0" tIns="1332000" rIns="0" bIns="0" rtlCol="0"/>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4" name="Espace réservé du texte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5471517"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5" name="Espace réservé du texte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7071122"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6" name="Espace réservé d’image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4236413"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7" name="Espace réservé d’image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5836186"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8" name="Espace réservé d’image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7435960"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9" name="Espace réservé d’image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4236413"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0" name="Espace réservé d’image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5836186"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7435960"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14823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ces numérotées dans une lign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p>
            <a:pPr rtl="0"/>
            <a:r>
              <a:rPr lang="en-US" noProof="0"/>
              <a:t>Click to edit Master title style</a:t>
            </a:r>
            <a:endParaRPr lang="fr-FR" noProof="0"/>
          </a:p>
        </p:txBody>
      </p:sp>
      <p:sp>
        <p:nvSpPr>
          <p:cNvPr id="3" name="Espace réservé du contenu 2"/>
          <p:cNvSpPr>
            <a:spLocks noGrp="1"/>
          </p:cNvSpPr>
          <p:nvPr>
            <p:ph idx="1" hasCustomPrompt="1"/>
          </p:nvPr>
        </p:nvSpPr>
        <p:spPr>
          <a:xfrm>
            <a:off x="3871913" y="1514475"/>
            <a:ext cx="1458000" cy="2025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rtlCol="0">
            <a:noAutofit/>
          </a:bodyPr>
          <a:lstStyle>
            <a:lvl1pPr marL="0" indent="0" algn="ctr">
              <a:buNone/>
              <a:defRPr sz="1200"/>
            </a:lvl1pPr>
          </a:lstStyle>
          <a:p>
            <a:pPr lvl="0" rtl="0"/>
            <a:r>
              <a:rPr lang="fr-FR" noProof="0"/>
              <a:t>Description de l’événement</a:t>
            </a:r>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9" name="Espace réservé du texte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5471855" y="1514475"/>
            <a:ext cx="1457325" cy="2025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rtlCol="0">
            <a:noAutofit/>
          </a:bodyPr>
          <a:lstStyle>
            <a:lvl1pPr marL="0" indent="0" algn="ctr">
              <a:buNone/>
              <a:defRPr sz="1200"/>
            </a:lvl1pPr>
          </a:lstStyle>
          <a:p>
            <a:pPr lvl="0" rtl="0"/>
            <a:r>
              <a:rPr lang="fr-FR" noProof="0"/>
              <a:t>Description de l’événement</a:t>
            </a:r>
          </a:p>
        </p:txBody>
      </p:sp>
      <p:sp>
        <p:nvSpPr>
          <p:cNvPr id="11" name="Espace réservé du texte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7071122" y="1514475"/>
            <a:ext cx="1457325" cy="2025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rtlCol="0">
            <a:noAutofit/>
          </a:bodyPr>
          <a:lstStyle>
            <a:lvl1pPr marL="0" indent="0" algn="ctr">
              <a:buNone/>
              <a:defRPr sz="1200"/>
            </a:lvl1pPr>
          </a:lstStyle>
          <a:p>
            <a:pPr lvl="0" rtl="0"/>
            <a:r>
              <a:rPr lang="fr-FR" noProof="0"/>
              <a:t>Description de l’événement</a:t>
            </a:r>
          </a:p>
        </p:txBody>
      </p:sp>
      <p:sp>
        <p:nvSpPr>
          <p:cNvPr id="13" name="Espace réservé du texte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4290413" y="1743075"/>
            <a:ext cx="621000" cy="621000"/>
          </a:xfrm>
          <a:prstGeom prst="ellipse">
            <a:avLst/>
          </a:prstGeom>
          <a:solidFill>
            <a:schemeClr val="tx1">
              <a:lumMod val="85000"/>
              <a:lumOff val="15000"/>
            </a:schemeClr>
          </a:solidFill>
        </p:spPr>
        <p:txBody>
          <a:bodyPr lIns="0" tIns="0" rIns="0" bIns="0" rtlCol="0" anchor="ctr">
            <a:noAutofit/>
          </a:bodyPr>
          <a:lstStyle>
            <a:lvl1pPr marL="0" indent="0" algn="ctr">
              <a:lnSpc>
                <a:spcPct val="100000"/>
              </a:lnSpc>
              <a:buNone/>
              <a:defRPr sz="1500" i="1">
                <a:solidFill>
                  <a:schemeClr val="bg1"/>
                </a:solidFill>
                <a:latin typeface="+mj-lt"/>
              </a:defRPr>
            </a:lvl1pPr>
          </a:lstStyle>
          <a:p>
            <a:pPr lvl="0" rtl="0"/>
            <a:r>
              <a:rPr lang="fr-FR" noProof="0"/>
              <a:t>1</a:t>
            </a:r>
          </a:p>
        </p:txBody>
      </p:sp>
      <p:sp>
        <p:nvSpPr>
          <p:cNvPr id="15" name="Espace réservé du texte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5890017" y="1743075"/>
            <a:ext cx="621000" cy="621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fr-FR" noProof="0"/>
              <a:t>2</a:t>
            </a:r>
          </a:p>
        </p:txBody>
      </p:sp>
      <p:sp>
        <p:nvSpPr>
          <p:cNvPr id="17" name="Espace réservé du texte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7489285" y="1743075"/>
            <a:ext cx="621000" cy="621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fr-FR" noProof="0"/>
              <a:t>3</a:t>
            </a:r>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5823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8" r:id="rId2"/>
    <p:sldLayoutId id="2147483662" r:id="rId3"/>
    <p:sldLayoutId id="2147483669" r:id="rId4"/>
    <p:sldLayoutId id="2147483670"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orme libre 6" title="Forme numéro de page"/>
          <p:cNvSpPr/>
          <p:nvPr/>
        </p:nvSpPr>
        <p:spPr bwMode="auto">
          <a:xfrm>
            <a:off x="8838008" y="452950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Espace réservé du titre 1"/>
          <p:cNvSpPr>
            <a:spLocks noGrp="1"/>
          </p:cNvSpPr>
          <p:nvPr>
            <p:ph type="title"/>
          </p:nvPr>
        </p:nvSpPr>
        <p:spPr>
          <a:xfrm>
            <a:off x="571500" y="419759"/>
            <a:ext cx="2875430" cy="3714369"/>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3886200" y="426800"/>
            <a:ext cx="4686299" cy="4241367"/>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71501" y="4447545"/>
            <a:ext cx="2861142" cy="273844"/>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pPr rtl="0"/>
            <a:endParaRPr lang="fr-FR" noProof="0"/>
          </a:p>
        </p:txBody>
      </p:sp>
      <p:sp>
        <p:nvSpPr>
          <p:cNvPr id="5" name="Espace réservé du pied de page 4"/>
          <p:cNvSpPr>
            <a:spLocks noGrp="1"/>
          </p:cNvSpPr>
          <p:nvPr>
            <p:ph type="ftr" sz="quarter" idx="3"/>
          </p:nvPr>
        </p:nvSpPr>
        <p:spPr>
          <a:xfrm>
            <a:off x="571501" y="4735830"/>
            <a:ext cx="2861142" cy="273844"/>
          </a:xfrm>
          <a:prstGeom prst="rect">
            <a:avLst/>
          </a:prstGeom>
        </p:spPr>
        <p:txBody>
          <a:bodyPr vert="horz" lIns="91440" tIns="45720" rIns="91440" bIns="45720" rtlCol="0" anchor="t"/>
          <a:lstStyle>
            <a:lvl1pPr algn="r">
              <a:defRPr sz="900" b="1" i="1" baseline="0">
                <a:solidFill>
                  <a:schemeClr val="tx1">
                    <a:lumMod val="85000"/>
                    <a:lumOff val="15000"/>
                  </a:schemeClr>
                </a:solidFill>
                <a:latin typeface="+mj-lt"/>
              </a:defRPr>
            </a:lvl1pPr>
          </a:lstStyle>
          <a:p>
            <a:pPr rtl="0"/>
            <a:r>
              <a:rPr lang="fr-FR" noProof="0"/>
              <a:t>1</a:t>
            </a:r>
          </a:p>
        </p:txBody>
      </p:sp>
      <p:sp>
        <p:nvSpPr>
          <p:cNvPr id="6" name="Espace réservé du numéro de diapositive 5"/>
          <p:cNvSpPr>
            <a:spLocks noGrp="1"/>
          </p:cNvSpPr>
          <p:nvPr>
            <p:ph type="sldNum" sz="quarter" idx="4"/>
          </p:nvPr>
        </p:nvSpPr>
        <p:spPr>
          <a:xfrm>
            <a:off x="8838008" y="4699764"/>
            <a:ext cx="305991" cy="273844"/>
          </a:xfrm>
          <a:prstGeom prst="rect">
            <a:avLst/>
          </a:prstGeom>
        </p:spPr>
        <p:txBody>
          <a:bodyPr vert="horz" lIns="91440" tIns="45720" rIns="91440" bIns="45720" rtlCol="0" anchor="ctr"/>
          <a:lstStyle>
            <a:lvl1pPr algn="r">
              <a:defRPr sz="900" b="0" i="1" baseline="0">
                <a:solidFill>
                  <a:schemeClr val="bg2"/>
                </a:solidFill>
                <a:latin typeface="+mj-lt"/>
              </a:defRPr>
            </a:lvl1pPr>
          </a:lstStyle>
          <a:p>
            <a:pPr rtl="0"/>
            <a:fld id="{13D2E340-0663-474B-992C-9192B5C45E57}" type="slidenum">
              <a:rPr lang="fr-FR" noProof="0" smtClean="0"/>
              <a:t>‹#›</a:t>
            </a:fld>
            <a:endParaRPr lang="fr-FR" noProof="0"/>
          </a:p>
        </p:txBody>
      </p:sp>
      <p:cxnSp>
        <p:nvCxnSpPr>
          <p:cNvPr id="10" name="Connecteur droit 9" title="Ligne pleine horizontale"/>
          <p:cNvCxnSpPr/>
          <p:nvPr/>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79692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dt="0"/>
  <p:txStyles>
    <p:titleStyle>
      <a:lvl1pPr algn="r" defTabSz="685800" rtl="0" eaLnBrk="1" latinLnBrk="0" hangingPunct="1">
        <a:lnSpc>
          <a:spcPct val="90000"/>
        </a:lnSpc>
        <a:spcBef>
          <a:spcPct val="0"/>
        </a:spcBef>
        <a:buNone/>
        <a:defRPr sz="3750" b="0" i="1" u="none" kern="1200" baseline="0">
          <a:solidFill>
            <a:schemeClr val="tx1">
              <a:lumMod val="85000"/>
              <a:lumOff val="15000"/>
            </a:schemeClr>
          </a:solidFill>
          <a:latin typeface="+mj-lt"/>
          <a:ea typeface="+mj-ea"/>
          <a:cs typeface="+mj-cs"/>
        </a:defRPr>
      </a:lvl1pPr>
    </p:titleStyle>
    <p:body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python/pandas/default.asp"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79374-8EAE-4873-9BB6-F6C630302DA2}"/>
              </a:ext>
            </a:extLst>
          </p:cNvPr>
          <p:cNvSpPr>
            <a:spLocks noGrp="1"/>
          </p:cNvSpPr>
          <p:nvPr>
            <p:ph type="ctrTitle"/>
          </p:nvPr>
        </p:nvSpPr>
        <p:spPr>
          <a:xfrm>
            <a:off x="3889022" y="970887"/>
            <a:ext cx="5254978" cy="3335813"/>
          </a:xfrm>
        </p:spPr>
        <p:txBody>
          <a:bodyPr rtlCol="0">
            <a:normAutofit fontScale="90000"/>
          </a:bodyPr>
          <a:lstStyle/>
          <a:p>
            <a:pPr algn="r"/>
            <a:r>
              <a:rPr lang="en-US" noProof="0" dirty="0"/>
              <a:t>Python for Beginners</a:t>
            </a:r>
            <a:br>
              <a:rPr lang="en-US" noProof="0" dirty="0"/>
            </a:br>
            <a:r>
              <a:rPr lang="en-US" noProof="0" dirty="0"/>
              <a:t>with applications</a:t>
            </a:r>
            <a:br>
              <a:rPr lang="en-US" noProof="0" dirty="0"/>
            </a:br>
            <a:br>
              <a:rPr lang="en-US" noProof="0" dirty="0"/>
            </a:br>
            <a:r>
              <a:rPr lang="en-US" sz="2700" b="1" dirty="0"/>
              <a:t>Lesson 8:</a:t>
            </a:r>
            <a:br>
              <a:rPr lang="en-US" sz="2700" b="1" dirty="0"/>
            </a:br>
            <a:br>
              <a:rPr lang="en-US" sz="2700" b="1" dirty="0"/>
            </a:br>
            <a:r>
              <a:rPr lang="en-US" sz="2800" dirty="0"/>
              <a:t>Introduction to Pandas library</a:t>
            </a:r>
            <a:br>
              <a:rPr lang="en-US" sz="4400" noProof="0" dirty="0"/>
            </a:br>
            <a:br>
              <a:rPr lang="fr-FR" sz="2700" dirty="0"/>
            </a:br>
            <a:endParaRPr lang="en-US" sz="2700" dirty="0"/>
          </a:p>
        </p:txBody>
      </p:sp>
      <p:sp>
        <p:nvSpPr>
          <p:cNvPr id="3" name="Sous-titre 2">
            <a:extLst>
              <a:ext uri="{FF2B5EF4-FFF2-40B4-BE49-F238E27FC236}">
                <a16:creationId xmlns:a16="http://schemas.microsoft.com/office/drawing/2014/main" id="{7E42C4E3-AFAF-4630-AF6D-21FB3C29CF71}"/>
              </a:ext>
            </a:extLst>
          </p:cNvPr>
          <p:cNvSpPr>
            <a:spLocks noGrp="1"/>
          </p:cNvSpPr>
          <p:nvPr>
            <p:ph type="subTitle" idx="1"/>
          </p:nvPr>
        </p:nvSpPr>
        <p:spPr>
          <a:xfrm>
            <a:off x="75502" y="2711364"/>
            <a:ext cx="3672409" cy="1595337"/>
          </a:xfrm>
        </p:spPr>
        <p:txBody>
          <a:bodyPr rtlCol="0"/>
          <a:lstStyle/>
          <a:p>
            <a:r>
              <a:rPr lang="en-US" dirty="0">
                <a:latin typeface="+mj-lt"/>
              </a:rPr>
              <a:t>Write code from scratch in a clear &amp; concise way, with a complete basic course.</a:t>
            </a:r>
          </a:p>
          <a:p>
            <a:endParaRPr lang="en-US" dirty="0">
              <a:latin typeface="+mj-lt"/>
            </a:endParaRPr>
          </a:p>
          <a:p>
            <a:r>
              <a:rPr lang="en-US" dirty="0">
                <a:latin typeface="+mj-lt"/>
              </a:rPr>
              <a:t>From beginners to intermediate.</a:t>
            </a:r>
          </a:p>
        </p:txBody>
      </p:sp>
      <p:sp>
        <p:nvSpPr>
          <p:cNvPr id="4" name="Titre 1">
            <a:extLst>
              <a:ext uri="{FF2B5EF4-FFF2-40B4-BE49-F238E27FC236}">
                <a16:creationId xmlns:a16="http://schemas.microsoft.com/office/drawing/2014/main" id="{A62BB7D9-AB8B-8569-E300-A78658C9CFC6}"/>
              </a:ext>
            </a:extLst>
          </p:cNvPr>
          <p:cNvSpPr txBox="1">
            <a:spLocks/>
          </p:cNvSpPr>
          <p:nvPr/>
        </p:nvSpPr>
        <p:spPr>
          <a:xfrm>
            <a:off x="360576" y="4601649"/>
            <a:ext cx="8203032" cy="479284"/>
          </a:xfrm>
          <a:prstGeom prst="rect">
            <a:avLst/>
          </a:prstGeom>
        </p:spPr>
        <p:txBody>
          <a:bodyPr vert="horz" lIns="68580" tIns="34290" rIns="68580" bIns="34290" rtlCol="0" anchor="ctr">
            <a:normAutofit fontScale="97500"/>
          </a:bodyPr>
          <a:lstStyle>
            <a:lvl1pPr algn="l" defTabSz="914400" rtl="0" eaLnBrk="1" latinLnBrk="0" hangingPunct="1">
              <a:lnSpc>
                <a:spcPct val="85000"/>
              </a:lnSpc>
              <a:spcBef>
                <a:spcPct val="0"/>
              </a:spcBef>
              <a:buNone/>
              <a:defRPr sz="6000" b="0" i="1" u="none" kern="1200" cap="none" baseline="0">
                <a:solidFill>
                  <a:schemeClr val="tx2"/>
                </a:solidFill>
                <a:latin typeface="+mj-lt"/>
                <a:ea typeface="+mj-ea"/>
                <a:cs typeface="+mj-cs"/>
              </a:defRPr>
            </a:lvl1pPr>
          </a:lstStyle>
          <a:p>
            <a:pPr algn="r" defTabSz="685800">
              <a:buClrTx/>
            </a:pPr>
            <a:r>
              <a:rPr lang="pt-BR" sz="2400" dirty="0">
                <a:solidFill>
                  <a:srgbClr val="F5F5F5"/>
                </a:solidFill>
                <a:latin typeface="Century Schoolbook" panose="02040604050505020304"/>
              </a:rPr>
              <a:t>Abdesselam Filali  </a:t>
            </a:r>
            <a:r>
              <a:rPr lang="pt-BR" sz="2400" dirty="0">
                <a:solidFill>
                  <a:srgbClr val="FFC000"/>
                </a:solidFill>
                <a:latin typeface="Century Schoolbook" panose="02040604050505020304"/>
              </a:rPr>
              <a:t>2025-07-01</a:t>
            </a:r>
            <a:r>
              <a:rPr lang="pt-BR" sz="2400" dirty="0">
                <a:solidFill>
                  <a:srgbClr val="F5F5F5"/>
                </a:solidFill>
                <a:latin typeface="Century Schoolbook" panose="02040604050505020304"/>
              </a:rPr>
              <a:t>   </a:t>
            </a:r>
            <a:r>
              <a:rPr lang="pt-BR" sz="2400" dirty="0">
                <a:solidFill>
                  <a:srgbClr val="FFC000"/>
                </a:solidFill>
                <a:latin typeface="Century Schoolbook" panose="02040604050505020304"/>
              </a:rPr>
              <a:t>17h00</a:t>
            </a:r>
            <a:r>
              <a:rPr lang="pt-BR" sz="2400" dirty="0">
                <a:solidFill>
                  <a:srgbClr val="F5F5F5"/>
                </a:solidFill>
                <a:latin typeface="Century Schoolbook" panose="02040604050505020304"/>
              </a:rPr>
              <a:t>   Algiers time</a:t>
            </a:r>
          </a:p>
        </p:txBody>
      </p:sp>
      <p:pic>
        <p:nvPicPr>
          <p:cNvPr id="18" name="Graphic 17">
            <a:extLst>
              <a:ext uri="{FF2B5EF4-FFF2-40B4-BE49-F238E27FC236}">
                <a16:creationId xmlns:a16="http://schemas.microsoft.com/office/drawing/2014/main" id="{9AC51027-5C1A-3141-DD9D-057A5D3CA2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2057" y="836799"/>
            <a:ext cx="1707937" cy="1874565"/>
          </a:xfrm>
          <a:prstGeom prst="rect">
            <a:avLst/>
          </a:prstGeom>
        </p:spPr>
      </p:pic>
    </p:spTree>
    <p:extLst>
      <p:ext uri="{BB962C8B-B14F-4D97-AF65-F5344CB8AC3E}">
        <p14:creationId xmlns:p14="http://schemas.microsoft.com/office/powerpoint/2010/main" val="170000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F6155DF1-DCA7-A267-521F-FBCD09EF5537}"/>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73B95493-431C-280D-B4CC-291470F5650C}"/>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Roadmap</a:t>
            </a:r>
            <a:endParaRPr dirty="0">
              <a:solidFill>
                <a:schemeClr val="accent2"/>
              </a:solidFill>
            </a:endParaRPr>
          </a:p>
        </p:txBody>
      </p:sp>
      <p:sp>
        <p:nvSpPr>
          <p:cNvPr id="14" name="Google Shape;474;p28">
            <a:extLst>
              <a:ext uri="{FF2B5EF4-FFF2-40B4-BE49-F238E27FC236}">
                <a16:creationId xmlns:a16="http://schemas.microsoft.com/office/drawing/2014/main" id="{8CBCB2DE-364E-063B-58A2-BB30E71A613B}"/>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A051196B-C1E5-3326-0F09-43B590B0981C}"/>
              </a:ext>
            </a:extLst>
          </p:cNvPr>
          <p:cNvSpPr txBox="1">
            <a:spLocks/>
          </p:cNvSpPr>
          <p:nvPr/>
        </p:nvSpPr>
        <p:spPr>
          <a:xfrm>
            <a:off x="1272343" y="4615031"/>
            <a:ext cx="7817870"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11" name="Picture 10">
            <a:extLst>
              <a:ext uri="{FF2B5EF4-FFF2-40B4-BE49-F238E27FC236}">
                <a16:creationId xmlns:a16="http://schemas.microsoft.com/office/drawing/2014/main" id="{8620860B-C030-C8EC-A01F-8DF6031B8524}"/>
              </a:ext>
            </a:extLst>
          </p:cNvPr>
          <p:cNvPicPr>
            <a:picLocks noChangeAspect="1"/>
          </p:cNvPicPr>
          <p:nvPr/>
        </p:nvPicPr>
        <p:blipFill>
          <a:blip r:embed="rId3"/>
          <a:stretch>
            <a:fillRect/>
          </a:stretch>
        </p:blipFill>
        <p:spPr>
          <a:xfrm>
            <a:off x="1118795" y="557518"/>
            <a:ext cx="6766559" cy="4028463"/>
          </a:xfrm>
          <a:prstGeom prst="rect">
            <a:avLst/>
          </a:prstGeom>
        </p:spPr>
      </p:pic>
      <p:pic>
        <p:nvPicPr>
          <p:cNvPr id="2" name="Picture 2" descr="pandas (software) - Wikipedia">
            <a:extLst>
              <a:ext uri="{FF2B5EF4-FFF2-40B4-BE49-F238E27FC236}">
                <a16:creationId xmlns:a16="http://schemas.microsoft.com/office/drawing/2014/main" id="{3F719588-03E0-DFEC-758D-37E1BDEAB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9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3262D48A-B47A-FB7C-63FE-24DF55ECF53C}"/>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6054E16A-8639-3E89-5A84-306BBFE7A223}"/>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Introduction</a:t>
            </a:r>
            <a:endParaRPr dirty="0">
              <a:solidFill>
                <a:schemeClr val="accent2"/>
              </a:solidFill>
            </a:endParaRPr>
          </a:p>
        </p:txBody>
      </p:sp>
      <p:sp>
        <p:nvSpPr>
          <p:cNvPr id="14" name="Google Shape;474;p28">
            <a:extLst>
              <a:ext uri="{FF2B5EF4-FFF2-40B4-BE49-F238E27FC236}">
                <a16:creationId xmlns:a16="http://schemas.microsoft.com/office/drawing/2014/main" id="{20CAE6F3-75CE-AB35-EAA5-B9408BBEE01A}"/>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2" name="Google Shape;720;p36">
            <a:extLst>
              <a:ext uri="{FF2B5EF4-FFF2-40B4-BE49-F238E27FC236}">
                <a16:creationId xmlns:a16="http://schemas.microsoft.com/office/drawing/2014/main" id="{663951C8-943D-E31E-830D-6211A4AA349A}"/>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installation</a:t>
            </a:r>
            <a:br>
              <a:rPr lang="en-US" sz="1400" b="1" dirty="0">
                <a:solidFill>
                  <a:schemeClr val="accent2"/>
                </a:solidFill>
              </a:rPr>
            </a:br>
            <a:r>
              <a:rPr lang="en-US" sz="1400" b="1" dirty="0">
                <a:solidFill>
                  <a:schemeClr val="accent2"/>
                </a:solidFill>
              </a:rPr>
              <a:t>	</a:t>
            </a:r>
            <a:r>
              <a:rPr lang="en-US" sz="1400" dirty="0">
                <a:solidFill>
                  <a:schemeClr val="tx2"/>
                </a:solidFill>
              </a:rPr>
              <a:t>pip install pandas</a:t>
            </a:r>
            <a:br>
              <a:rPr lang="en-US" sz="1400" dirty="0">
                <a:solidFill>
                  <a:schemeClr val="tx2"/>
                </a:solidFill>
              </a:rPr>
            </a:br>
            <a:br>
              <a:rPr lang="en-US" sz="1400" dirty="0">
                <a:solidFill>
                  <a:schemeClr val="tx2"/>
                </a:solidFill>
              </a:rPr>
            </a:br>
            <a:r>
              <a:rPr lang="en-US" sz="1400" b="1" dirty="0">
                <a:solidFill>
                  <a:schemeClr val="accent2"/>
                </a:solidFill>
              </a:rPr>
              <a:t>importing</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br>
              <a:rPr lang="en-US" sz="1400" dirty="0">
                <a:solidFill>
                  <a:schemeClr val="tx2"/>
                </a:solidFill>
              </a:rPr>
            </a:br>
            <a:br>
              <a:rPr lang="en-US" sz="1400" dirty="0">
                <a:solidFill>
                  <a:schemeClr val="tx2"/>
                </a:solidFill>
              </a:rPr>
            </a:br>
            <a:br>
              <a:rPr lang="en-US" sz="1400" dirty="0">
                <a:solidFill>
                  <a:schemeClr val="tx2"/>
                </a:solidFill>
              </a:rPr>
            </a:br>
            <a:r>
              <a:rPr lang="en-US" sz="1400" b="1" dirty="0">
                <a:solidFill>
                  <a:schemeClr val="accent2"/>
                </a:solidFill>
              </a:rPr>
              <a:t>Checking Pandas Version</a:t>
            </a:r>
            <a:br>
              <a:rPr lang="en-US" sz="1400" b="1" dirty="0">
                <a:solidFill>
                  <a:schemeClr val="accent2"/>
                </a:solidFill>
              </a:rPr>
            </a:br>
            <a:r>
              <a:rPr lang="en-US" sz="1400" b="1" dirty="0">
                <a:solidFill>
                  <a:schemeClr val="accent2"/>
                </a:solidFill>
              </a:rPr>
              <a:t>	</a:t>
            </a:r>
            <a:r>
              <a:rPr lang="en-US" sz="1400" dirty="0">
                <a:solidFill>
                  <a:schemeClr val="tx2"/>
                </a:solidFill>
              </a:rPr>
              <a:t>import</a:t>
            </a:r>
            <a:r>
              <a:rPr lang="en-US" sz="1400" b="1" dirty="0">
                <a:solidFill>
                  <a:schemeClr val="accent2"/>
                </a:solidFill>
              </a:rPr>
              <a:t> </a:t>
            </a:r>
            <a:r>
              <a:rPr lang="en-US" sz="1400" dirty="0">
                <a:solidFill>
                  <a:schemeClr val="tx2"/>
                </a:solidFill>
              </a:rPr>
              <a:t>pandas as pd</a:t>
            </a:r>
            <a:br>
              <a:rPr lang="en-US" sz="1400" dirty="0">
                <a:solidFill>
                  <a:schemeClr val="tx2"/>
                </a:solidFill>
              </a:rPr>
            </a:br>
            <a:r>
              <a:rPr lang="en-US" sz="1400" dirty="0">
                <a:solidFill>
                  <a:schemeClr val="tx2"/>
                </a:solidFill>
              </a:rPr>
              <a:t>	print(</a:t>
            </a:r>
            <a:r>
              <a:rPr lang="en-US" sz="1400" dirty="0" err="1">
                <a:solidFill>
                  <a:schemeClr val="tx2"/>
                </a:solidFill>
              </a:rPr>
              <a:t>pd.__version</a:t>
            </a:r>
            <a:r>
              <a:rPr lang="en-US" sz="1400" dirty="0">
                <a:solidFill>
                  <a:schemeClr val="tx2"/>
                </a:solidFill>
              </a:rPr>
              <a:t>__)</a:t>
            </a:r>
            <a:br>
              <a:rPr lang="en-US" sz="1400" dirty="0">
                <a:solidFill>
                  <a:schemeClr val="tx2"/>
                </a:solidFill>
              </a:rPr>
            </a:br>
            <a:r>
              <a:rPr lang="en-US" sz="1400" dirty="0">
                <a:solidFill>
                  <a:schemeClr val="tx2"/>
                </a:solidFill>
              </a:rPr>
              <a:t>	</a:t>
            </a:r>
            <a:br>
              <a:rPr lang="en-US" sz="1400" dirty="0">
                <a:solidFill>
                  <a:schemeClr val="tx2"/>
                </a:solidFill>
              </a:rPr>
            </a:br>
            <a:r>
              <a:rPr lang="en-US" sz="1400" b="1" dirty="0">
                <a:solidFill>
                  <a:schemeClr val="accent2"/>
                </a:solidFill>
              </a:rPr>
              <a:t>Loading a data file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br>
              <a:rPr lang="en-US" sz="1400" dirty="0">
                <a:solidFill>
                  <a:schemeClr val="tx2"/>
                </a:solidFill>
              </a:rPr>
            </a:br>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pd.read_csv</a:t>
            </a:r>
            <a:r>
              <a:rPr lang="en-US" sz="1400" dirty="0">
                <a:solidFill>
                  <a:schemeClr val="tx2"/>
                </a:solidFill>
              </a:rPr>
              <a:t>('data.csv’)</a:t>
            </a:r>
            <a:br>
              <a:rPr lang="en-US" sz="1400" dirty="0">
                <a:solidFill>
                  <a:schemeClr val="tx2"/>
                </a:solidFill>
              </a:rPr>
            </a:br>
            <a:r>
              <a:rPr lang="en-US" sz="1400" dirty="0">
                <a:solidFill>
                  <a:schemeClr val="tx2"/>
                </a:solidFill>
              </a:rPr>
              <a:t>	print(</a:t>
            </a:r>
            <a:r>
              <a:rPr lang="en-US" sz="1400" dirty="0" err="1">
                <a:solidFill>
                  <a:schemeClr val="tx2"/>
                </a:solidFill>
              </a:rPr>
              <a:t>df.to_string</a:t>
            </a:r>
            <a:r>
              <a:rPr lang="en-US" sz="1400" dirty="0">
                <a:solidFill>
                  <a:schemeClr val="tx2"/>
                </a:solidFill>
              </a:rPr>
              <a:t>()) </a:t>
            </a: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AF783BC9-1AF6-D06D-DF71-8E5F74D94ED1}"/>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9603E72E-F1F3-1B8A-3A49-9B7C220E7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51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8F341140-DAA9-5255-5803-F2193B3676F1}"/>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75D3BE10-7D1C-4398-7F29-1FDCE619B208}"/>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Series</a:t>
            </a:r>
            <a:endParaRPr dirty="0">
              <a:solidFill>
                <a:schemeClr val="accent2"/>
              </a:solidFill>
            </a:endParaRPr>
          </a:p>
        </p:txBody>
      </p:sp>
      <p:sp>
        <p:nvSpPr>
          <p:cNvPr id="14" name="Google Shape;474;p28">
            <a:extLst>
              <a:ext uri="{FF2B5EF4-FFF2-40B4-BE49-F238E27FC236}">
                <a16:creationId xmlns:a16="http://schemas.microsoft.com/office/drawing/2014/main" id="{A7631064-DA96-949B-9608-2A55281AB69C}"/>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8305F3C4-62EB-829D-5A99-CDB416E19E31}"/>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11A71B3E-BF38-6C4C-58BA-D60127D6E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A6388D0F-3E41-75AD-5249-5C73036CB5AD}"/>
              </a:ext>
            </a:extLst>
          </p:cNvPr>
          <p:cNvSpPr txBox="1">
            <a:spLocks/>
          </p:cNvSpPr>
          <p:nvPr/>
        </p:nvSpPr>
        <p:spPr>
          <a:xfrm>
            <a:off x="220133" y="708598"/>
            <a:ext cx="8582454" cy="38634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What is a Series?</a:t>
            </a:r>
          </a:p>
          <a:p>
            <a:br>
              <a:rPr lang="en-US" sz="500" dirty="0">
                <a:solidFill>
                  <a:schemeClr val="accent2"/>
                </a:solidFill>
              </a:rPr>
            </a:br>
            <a:r>
              <a:rPr lang="en-US" sz="1400" dirty="0">
                <a:solidFill>
                  <a:schemeClr val="accent3"/>
                </a:solidFill>
              </a:rPr>
              <a:t>What is a Series?</a:t>
            </a:r>
          </a:p>
          <a:p>
            <a:r>
              <a:rPr lang="en-US" sz="1400" dirty="0">
                <a:solidFill>
                  <a:schemeClr val="accent3"/>
                </a:solidFill>
              </a:rPr>
              <a:t>A Pandas Series is like a column in a table.</a:t>
            </a:r>
          </a:p>
          <a:p>
            <a:endParaRPr lang="en-US" sz="1400" dirty="0">
              <a:solidFill>
                <a:schemeClr val="accent3"/>
              </a:solidFill>
            </a:endParaRPr>
          </a:p>
          <a:p>
            <a:r>
              <a:rPr lang="en-US" sz="1400" dirty="0">
                <a:solidFill>
                  <a:schemeClr val="accent3"/>
                </a:solidFill>
              </a:rPr>
              <a:t>It is a one-dimensional array holding data of any type.</a:t>
            </a:r>
            <a:br>
              <a:rPr lang="en-US" sz="1400" dirty="0">
                <a:solidFill>
                  <a:schemeClr val="accent3"/>
                </a:solidFill>
              </a:rPr>
            </a:br>
            <a:br>
              <a:rPr lang="en-US" sz="1400" b="1" dirty="0">
                <a:solidFill>
                  <a:schemeClr val="accent2"/>
                </a:solidFill>
              </a:rPr>
            </a:br>
            <a:r>
              <a:rPr lang="en-US" sz="1400" b="1" dirty="0">
                <a:solidFill>
                  <a:schemeClr val="accent2"/>
                </a:solidFill>
              </a:rPr>
              <a:t>Example:</a:t>
            </a:r>
            <a:br>
              <a:rPr lang="en-US" sz="1400" b="1" dirty="0">
                <a:solidFill>
                  <a:schemeClr val="accent2"/>
                </a:solidFill>
              </a:rPr>
            </a:br>
            <a:br>
              <a:rPr lang="en-US" sz="1400" b="1" dirty="0">
                <a:solidFill>
                  <a:schemeClr val="accent2"/>
                </a:solidFill>
              </a:rPr>
            </a:br>
            <a:br>
              <a:rPr lang="en-US" sz="500" dirty="0">
                <a:solidFill>
                  <a:schemeClr val="accent2"/>
                </a:solidFill>
              </a:rPr>
            </a:br>
            <a:r>
              <a:rPr lang="en-US" sz="1400" dirty="0">
                <a:solidFill>
                  <a:schemeClr val="tx2"/>
                </a:solidFill>
              </a:rPr>
              <a:t>import pandas as pd</a:t>
            </a:r>
          </a:p>
          <a:p>
            <a:r>
              <a:rPr lang="en-US" sz="1400" dirty="0">
                <a:solidFill>
                  <a:schemeClr val="tx2"/>
                </a:solidFill>
              </a:rPr>
              <a:t>a = [1, 7, 2]</a:t>
            </a:r>
          </a:p>
          <a:p>
            <a:r>
              <a:rPr lang="en-US" sz="1400" dirty="0" err="1">
                <a:solidFill>
                  <a:schemeClr val="tx2"/>
                </a:solidFill>
              </a:rPr>
              <a:t>myvar</a:t>
            </a:r>
            <a:r>
              <a:rPr lang="en-US" sz="1400" dirty="0">
                <a:solidFill>
                  <a:schemeClr val="tx2"/>
                </a:solidFill>
              </a:rPr>
              <a:t> = </a:t>
            </a:r>
            <a:r>
              <a:rPr lang="en-US" sz="1400" dirty="0" err="1">
                <a:solidFill>
                  <a:schemeClr val="tx2"/>
                </a:solidFill>
              </a:rPr>
              <a:t>pd.Series</a:t>
            </a:r>
            <a:r>
              <a:rPr lang="en-US" sz="1400" dirty="0">
                <a:solidFill>
                  <a:schemeClr val="tx2"/>
                </a:solidFill>
              </a:rPr>
              <a:t>(a)</a:t>
            </a:r>
          </a:p>
          <a:p>
            <a:r>
              <a:rPr lang="en-US" sz="1400" dirty="0">
                <a:solidFill>
                  <a:schemeClr val="tx2"/>
                </a:solidFill>
              </a:rPr>
              <a:t>print(</a:t>
            </a:r>
            <a:r>
              <a:rPr lang="en-US" sz="1400" dirty="0" err="1">
                <a:solidFill>
                  <a:schemeClr val="tx2"/>
                </a:solidFill>
              </a:rPr>
              <a:t>myvar</a:t>
            </a:r>
            <a:r>
              <a:rPr lang="en-US" sz="1400" dirty="0">
                <a:solidFill>
                  <a:schemeClr val="tx2"/>
                </a:solidFill>
              </a:rPr>
              <a:t>)</a:t>
            </a:r>
            <a:endParaRPr lang="en-US" sz="1400" b="1" dirty="0">
              <a:solidFill>
                <a:schemeClr val="accent3"/>
              </a:solidFill>
            </a:endParaRPr>
          </a:p>
        </p:txBody>
      </p:sp>
    </p:spTree>
    <p:extLst>
      <p:ext uri="{BB962C8B-B14F-4D97-AF65-F5344CB8AC3E}">
        <p14:creationId xmlns:p14="http://schemas.microsoft.com/office/powerpoint/2010/main" val="15505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45D4741A-CF1E-E955-04CB-26D80D7DC94C}"/>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E2564E11-2610-AECB-0A1F-0510A3244759}"/>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Series</a:t>
            </a:r>
            <a:endParaRPr dirty="0">
              <a:solidFill>
                <a:schemeClr val="accent2"/>
              </a:solidFill>
            </a:endParaRPr>
          </a:p>
        </p:txBody>
      </p:sp>
      <p:sp>
        <p:nvSpPr>
          <p:cNvPr id="14" name="Google Shape;474;p28">
            <a:extLst>
              <a:ext uri="{FF2B5EF4-FFF2-40B4-BE49-F238E27FC236}">
                <a16:creationId xmlns:a16="http://schemas.microsoft.com/office/drawing/2014/main" id="{53D62657-1100-42B0-49DC-7248BFFBD955}"/>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0CD3F159-8FB8-C88C-7E8C-2E6AB80B7CB8}"/>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hlinkClick r:id="rId3">
                  <a:extLst>
                    <a:ext uri="{A12FA001-AC4F-418D-AE19-62706E023703}">
                      <ahyp:hlinkClr xmlns:ahyp="http://schemas.microsoft.com/office/drawing/2018/hyperlinkcolor" val="tx"/>
                    </a:ext>
                  </a:extLst>
                </a:hlinkClick>
              </a:rPr>
              <a:t>https://www.w3schools.com/python/pandas/default.asp</a:t>
            </a:r>
            <a:endParaRPr lang="en-US" dirty="0">
              <a:solidFill>
                <a:schemeClr val="accent2"/>
              </a:solidFill>
            </a:endParaRPr>
          </a:p>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A7EDBBD3-709A-B4D5-D6CD-E81840DF5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25D4D383-1617-C9FF-F599-8C3BBBF50AF3}"/>
              </a:ext>
            </a:extLst>
          </p:cNvPr>
          <p:cNvSpPr txBox="1">
            <a:spLocks/>
          </p:cNvSpPr>
          <p:nvPr/>
        </p:nvSpPr>
        <p:spPr>
          <a:xfrm>
            <a:off x="203200" y="708598"/>
            <a:ext cx="8582454" cy="38634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Labels ?</a:t>
            </a:r>
          </a:p>
          <a:p>
            <a:br>
              <a:rPr lang="en-US" sz="500" dirty="0">
                <a:solidFill>
                  <a:schemeClr val="accent2"/>
                </a:solidFill>
              </a:rPr>
            </a:br>
            <a:r>
              <a:rPr lang="en-US" sz="1400" dirty="0">
                <a:solidFill>
                  <a:schemeClr val="accent3"/>
                </a:solidFill>
              </a:rPr>
              <a:t>If nothing else is specified, the values are labeled with their index number. First value has index 0, second value has index 1 etc.</a:t>
            </a:r>
          </a:p>
          <a:p>
            <a:endParaRPr lang="en-US" sz="1400" dirty="0">
              <a:solidFill>
                <a:schemeClr val="accent3"/>
              </a:solidFill>
            </a:endParaRPr>
          </a:p>
          <a:p>
            <a:r>
              <a:rPr lang="en-US" sz="1400" dirty="0">
                <a:solidFill>
                  <a:schemeClr val="accent3"/>
                </a:solidFill>
              </a:rPr>
              <a:t>This label can be used to access a specified value. </a:t>
            </a:r>
            <a:r>
              <a:rPr lang="en-US" sz="1400" dirty="0" err="1">
                <a:solidFill>
                  <a:schemeClr val="accent3"/>
                </a:solidFill>
              </a:rPr>
              <a:t>ype</a:t>
            </a:r>
            <a:r>
              <a:rPr lang="en-US" sz="1400" dirty="0">
                <a:solidFill>
                  <a:schemeClr val="accent3"/>
                </a:solidFill>
              </a:rPr>
              <a:t>.</a:t>
            </a:r>
            <a:br>
              <a:rPr lang="en-US" sz="1400" dirty="0">
                <a:solidFill>
                  <a:schemeClr val="accent3"/>
                </a:solidFill>
              </a:rPr>
            </a:br>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print(</a:t>
            </a:r>
            <a:r>
              <a:rPr lang="en-US" sz="1400" dirty="0" err="1">
                <a:solidFill>
                  <a:schemeClr val="tx2"/>
                </a:solidFill>
              </a:rPr>
              <a:t>myvar</a:t>
            </a:r>
            <a:r>
              <a:rPr lang="en-US" sz="1400" dirty="0">
                <a:solidFill>
                  <a:schemeClr val="tx2"/>
                </a:solidFill>
              </a:rPr>
              <a:t>[0])</a:t>
            </a:r>
          </a:p>
          <a:p>
            <a:endParaRPr lang="en-US" sz="1400" dirty="0">
              <a:solidFill>
                <a:schemeClr val="tx2"/>
              </a:solidFill>
            </a:endParaRPr>
          </a:p>
          <a:p>
            <a:endParaRPr lang="en-US" sz="1400" b="1" dirty="0">
              <a:solidFill>
                <a:schemeClr val="accent2"/>
              </a:solidFill>
            </a:endParaRPr>
          </a:p>
          <a:p>
            <a:r>
              <a:rPr lang="en-US" sz="1400" b="1" dirty="0">
                <a:solidFill>
                  <a:schemeClr val="accent2"/>
                </a:solidFill>
              </a:rPr>
              <a:t>Create labels ?</a:t>
            </a:r>
          </a:p>
          <a:p>
            <a:br>
              <a:rPr lang="en-US" sz="500" dirty="0">
                <a:solidFill>
                  <a:schemeClr val="accent2"/>
                </a:solidFill>
              </a:rPr>
            </a:br>
            <a:r>
              <a:rPr lang="en-US" sz="1400" dirty="0">
                <a:solidFill>
                  <a:schemeClr val="accent3"/>
                </a:solidFill>
              </a:rPr>
              <a:t>With the index argument, you can name your own labels.</a:t>
            </a: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a = [1, 7, 2]</a:t>
            </a:r>
          </a:p>
          <a:p>
            <a:r>
              <a:rPr lang="en-US" sz="1400" dirty="0">
                <a:solidFill>
                  <a:schemeClr val="tx2"/>
                </a:solidFill>
              </a:rPr>
              <a:t>	</a:t>
            </a:r>
            <a:r>
              <a:rPr lang="en-US" sz="1400" dirty="0" err="1">
                <a:solidFill>
                  <a:schemeClr val="tx2"/>
                </a:solidFill>
              </a:rPr>
              <a:t>myvar</a:t>
            </a:r>
            <a:r>
              <a:rPr lang="en-US" sz="1400" dirty="0">
                <a:solidFill>
                  <a:schemeClr val="tx2"/>
                </a:solidFill>
              </a:rPr>
              <a:t> = </a:t>
            </a:r>
            <a:r>
              <a:rPr lang="en-US" sz="1400" dirty="0" err="1">
                <a:solidFill>
                  <a:schemeClr val="tx2"/>
                </a:solidFill>
              </a:rPr>
              <a:t>pd.Series</a:t>
            </a:r>
            <a:r>
              <a:rPr lang="en-US" sz="1400" dirty="0">
                <a:solidFill>
                  <a:schemeClr val="tx2"/>
                </a:solidFill>
              </a:rPr>
              <a:t>(a, index = ["x", "y", "z"])</a:t>
            </a:r>
          </a:p>
          <a:p>
            <a:r>
              <a:rPr lang="en-US" sz="1400" dirty="0">
                <a:solidFill>
                  <a:schemeClr val="tx2"/>
                </a:solidFill>
              </a:rPr>
              <a:t>	print(</a:t>
            </a:r>
            <a:r>
              <a:rPr lang="en-US" sz="1400" dirty="0" err="1">
                <a:solidFill>
                  <a:schemeClr val="tx2"/>
                </a:solidFill>
              </a:rPr>
              <a:t>myvar</a:t>
            </a:r>
            <a:r>
              <a:rPr lang="en-US" sz="1400" dirty="0">
                <a:solidFill>
                  <a:schemeClr val="tx2"/>
                </a:solidFill>
              </a:rPr>
              <a:t>)</a:t>
            </a:r>
            <a:endParaRPr lang="en-US" sz="1400" dirty="0">
              <a:solidFill>
                <a:schemeClr val="accent3"/>
              </a:solidFill>
            </a:endParaRPr>
          </a:p>
          <a:p>
            <a:endParaRPr lang="en-US" sz="1400" dirty="0">
              <a:solidFill>
                <a:schemeClr val="tx2"/>
              </a:solidFill>
            </a:endParaRPr>
          </a:p>
        </p:txBody>
      </p:sp>
    </p:spTree>
    <p:extLst>
      <p:ext uri="{BB962C8B-B14F-4D97-AF65-F5344CB8AC3E}">
        <p14:creationId xmlns:p14="http://schemas.microsoft.com/office/powerpoint/2010/main" val="117985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002E2174-7D10-2731-7DDE-89C7B063F9B5}"/>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3F2AB78B-351C-8673-5B30-DADE7EB41474}"/>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Series</a:t>
            </a:r>
            <a:endParaRPr dirty="0">
              <a:solidFill>
                <a:schemeClr val="accent2"/>
              </a:solidFill>
            </a:endParaRPr>
          </a:p>
        </p:txBody>
      </p:sp>
      <p:sp>
        <p:nvSpPr>
          <p:cNvPr id="14" name="Google Shape;474;p28">
            <a:extLst>
              <a:ext uri="{FF2B5EF4-FFF2-40B4-BE49-F238E27FC236}">
                <a16:creationId xmlns:a16="http://schemas.microsoft.com/office/drawing/2014/main" id="{784B5EBF-FE6B-12E9-0E3A-512AD5342B39}"/>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11244DF2-BE5A-4035-B774-535BFF4AD760}"/>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4CA7BEA3-7E5D-F25D-040E-A6E644D68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6420E8EF-458F-63EE-1DA3-7361A7982DCB}"/>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Labels ?</a:t>
            </a:r>
          </a:p>
          <a:p>
            <a:r>
              <a:rPr lang="en-US" sz="1400" dirty="0">
                <a:solidFill>
                  <a:schemeClr val="accent3"/>
                </a:solidFill>
              </a:rPr>
              <a:t>Key/Value Objects as Series</a:t>
            </a:r>
          </a:p>
          <a:p>
            <a:r>
              <a:rPr lang="en-US" sz="1400" dirty="0">
                <a:solidFill>
                  <a:schemeClr val="accent3"/>
                </a:solidFill>
              </a:rPr>
              <a:t>You can also use a key/value object, like a dictionary, when creating a Series.</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calories = {"day1": 420, "day2": 380, "day3": 390}</a:t>
            </a:r>
          </a:p>
          <a:p>
            <a:r>
              <a:rPr lang="en-US" sz="1400" dirty="0">
                <a:solidFill>
                  <a:schemeClr val="tx2"/>
                </a:solidFill>
              </a:rPr>
              <a:t>	</a:t>
            </a:r>
            <a:r>
              <a:rPr lang="en-US" sz="1400" dirty="0" err="1">
                <a:solidFill>
                  <a:schemeClr val="tx2"/>
                </a:solidFill>
              </a:rPr>
              <a:t>myvar</a:t>
            </a:r>
            <a:r>
              <a:rPr lang="en-US" sz="1400" dirty="0">
                <a:solidFill>
                  <a:schemeClr val="tx2"/>
                </a:solidFill>
              </a:rPr>
              <a:t> = </a:t>
            </a:r>
            <a:r>
              <a:rPr lang="en-US" sz="1400" dirty="0" err="1">
                <a:solidFill>
                  <a:schemeClr val="tx2"/>
                </a:solidFill>
              </a:rPr>
              <a:t>pd.Series</a:t>
            </a:r>
            <a:r>
              <a:rPr lang="en-US" sz="1400" dirty="0">
                <a:solidFill>
                  <a:schemeClr val="tx2"/>
                </a:solidFill>
              </a:rPr>
              <a:t>(calories)</a:t>
            </a:r>
          </a:p>
          <a:p>
            <a:r>
              <a:rPr lang="en-US" sz="1400" dirty="0">
                <a:solidFill>
                  <a:schemeClr val="tx2"/>
                </a:solidFill>
              </a:rPr>
              <a:t>	print(</a:t>
            </a:r>
            <a:r>
              <a:rPr lang="en-US" sz="1400" dirty="0" err="1">
                <a:solidFill>
                  <a:schemeClr val="tx2"/>
                </a:solidFill>
              </a:rPr>
              <a:t>myvar</a:t>
            </a:r>
            <a:r>
              <a:rPr lang="en-US" sz="1400" dirty="0">
                <a:solidFill>
                  <a:schemeClr val="tx2"/>
                </a:solidFill>
              </a:rPr>
              <a:t>)</a:t>
            </a:r>
          </a:p>
          <a:p>
            <a:endParaRPr lang="en-US" sz="1400" dirty="0">
              <a:solidFill>
                <a:schemeClr val="tx2"/>
              </a:solidFill>
            </a:endParaRPr>
          </a:p>
          <a:p>
            <a:endParaRPr lang="en-US" sz="1400" b="1" dirty="0">
              <a:solidFill>
                <a:schemeClr val="accent2"/>
              </a:solidFill>
            </a:endParaRPr>
          </a:p>
          <a:p>
            <a:r>
              <a:rPr lang="en-US" sz="1400" b="1" dirty="0">
                <a:solidFill>
                  <a:schemeClr val="accent2"/>
                </a:solidFill>
              </a:rPr>
              <a:t>Note :</a:t>
            </a:r>
          </a:p>
          <a:p>
            <a:br>
              <a:rPr lang="en-US" sz="500" dirty="0">
                <a:solidFill>
                  <a:schemeClr val="accent2"/>
                </a:solidFill>
              </a:rPr>
            </a:br>
            <a:r>
              <a:rPr lang="en-US" sz="1400" dirty="0">
                <a:solidFill>
                  <a:schemeClr val="accent3"/>
                </a:solidFill>
              </a:rPr>
              <a:t>The keys of the dictionary become the labels.</a:t>
            </a:r>
          </a:p>
          <a:p>
            <a:endParaRPr lang="en-US" sz="1400" dirty="0">
              <a:solidFill>
                <a:schemeClr val="accent3"/>
              </a:solidFill>
            </a:endParaRPr>
          </a:p>
        </p:txBody>
      </p:sp>
    </p:spTree>
    <p:extLst>
      <p:ext uri="{BB962C8B-B14F-4D97-AF65-F5344CB8AC3E}">
        <p14:creationId xmlns:p14="http://schemas.microsoft.com/office/powerpoint/2010/main" val="36092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CFF085D3-F5DA-2889-CB67-96867FC869D4}"/>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D16BE487-B61F-C2D2-32AE-46F83DB740D5}"/>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a:t>
            </a:r>
            <a:r>
              <a:rPr lang="en-US" dirty="0" err="1">
                <a:solidFill>
                  <a:schemeClr val="accent2"/>
                </a:solidFill>
              </a:rPr>
              <a:t>DataFrames</a:t>
            </a:r>
            <a:endParaRPr dirty="0">
              <a:solidFill>
                <a:schemeClr val="accent2"/>
              </a:solidFill>
            </a:endParaRPr>
          </a:p>
        </p:txBody>
      </p:sp>
      <p:sp>
        <p:nvSpPr>
          <p:cNvPr id="14" name="Google Shape;474;p28">
            <a:extLst>
              <a:ext uri="{FF2B5EF4-FFF2-40B4-BE49-F238E27FC236}">
                <a16:creationId xmlns:a16="http://schemas.microsoft.com/office/drawing/2014/main" id="{02553282-703B-5DF8-CF95-BE51857AE4FD}"/>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B9577BAA-40DC-131D-D503-EB9DA1AF31F7}"/>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3CDB6EDB-E511-A666-F22A-92372ED03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518628B4-0A96-E2D9-82B6-37C343A1B5CC}"/>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Definition ?</a:t>
            </a:r>
          </a:p>
          <a:p>
            <a:r>
              <a:rPr lang="en-US" sz="1400" dirty="0">
                <a:solidFill>
                  <a:schemeClr val="accent3"/>
                </a:solidFill>
              </a:rPr>
              <a:t>Data sets in Pandas are usually multi-dimensional tables, called </a:t>
            </a:r>
            <a:r>
              <a:rPr lang="en-US" sz="1400" dirty="0" err="1">
                <a:solidFill>
                  <a:schemeClr val="accent3"/>
                </a:solidFill>
              </a:rPr>
              <a:t>DataFrames</a:t>
            </a:r>
            <a:r>
              <a:rPr lang="en-US" sz="1400" dirty="0">
                <a:solidFill>
                  <a:schemeClr val="accent3"/>
                </a:solidFill>
              </a:rPr>
              <a:t>.</a:t>
            </a:r>
          </a:p>
          <a:p>
            <a:r>
              <a:rPr lang="en-US" sz="1400" dirty="0">
                <a:solidFill>
                  <a:schemeClr val="accent3"/>
                </a:solidFill>
              </a:rPr>
              <a:t>Series is like a column, a </a:t>
            </a:r>
            <a:r>
              <a:rPr lang="en-US" sz="1400" dirty="0" err="1">
                <a:solidFill>
                  <a:schemeClr val="accent3"/>
                </a:solidFill>
              </a:rPr>
              <a:t>DataFrame</a:t>
            </a:r>
            <a:r>
              <a:rPr lang="en-US" sz="1400" dirty="0">
                <a:solidFill>
                  <a:schemeClr val="accent3"/>
                </a:solidFill>
              </a:rPr>
              <a:t> is the whole table.</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data = {</a:t>
            </a:r>
          </a:p>
          <a:p>
            <a:r>
              <a:rPr lang="en-US" sz="1400" dirty="0">
                <a:solidFill>
                  <a:schemeClr val="tx2"/>
                </a:solidFill>
              </a:rPr>
              <a:t>	  "calories": [420, 380, 390],</a:t>
            </a:r>
          </a:p>
          <a:p>
            <a:r>
              <a:rPr lang="en-US" sz="1400" dirty="0">
                <a:solidFill>
                  <a:schemeClr val="tx2"/>
                </a:solidFill>
              </a:rPr>
              <a:t>	  "duration": [50, 40, 45]</a:t>
            </a:r>
          </a:p>
          <a:p>
            <a:r>
              <a:rPr lang="en-US" sz="1400" dirty="0">
                <a:solidFill>
                  <a:schemeClr val="tx2"/>
                </a:solidFill>
              </a:rPr>
              <a:t>	}</a:t>
            </a:r>
          </a:p>
          <a:p>
            <a:r>
              <a:rPr lang="en-US" sz="1400" dirty="0">
                <a:solidFill>
                  <a:schemeClr val="tx2"/>
                </a:solidFill>
              </a:rPr>
              <a:t>	</a:t>
            </a:r>
            <a:r>
              <a:rPr lang="en-US" sz="1400" dirty="0" err="1">
                <a:solidFill>
                  <a:schemeClr val="tx2"/>
                </a:solidFill>
              </a:rPr>
              <a:t>myvar</a:t>
            </a:r>
            <a:r>
              <a:rPr lang="en-US" sz="1400" dirty="0">
                <a:solidFill>
                  <a:schemeClr val="tx2"/>
                </a:solidFill>
              </a:rPr>
              <a:t> = </a:t>
            </a:r>
            <a:r>
              <a:rPr lang="en-US" sz="1400" dirty="0" err="1">
                <a:solidFill>
                  <a:schemeClr val="tx2"/>
                </a:solidFill>
              </a:rPr>
              <a:t>pd.DataFrame</a:t>
            </a:r>
            <a:r>
              <a:rPr lang="en-US" sz="1400" dirty="0">
                <a:solidFill>
                  <a:schemeClr val="tx2"/>
                </a:solidFill>
              </a:rPr>
              <a:t>(data)</a:t>
            </a:r>
          </a:p>
          <a:p>
            <a:r>
              <a:rPr lang="en-US" sz="1400" dirty="0">
                <a:solidFill>
                  <a:schemeClr val="tx2"/>
                </a:solidFill>
              </a:rPr>
              <a:t>	print(</a:t>
            </a:r>
            <a:r>
              <a:rPr lang="en-US" sz="1400" dirty="0" err="1">
                <a:solidFill>
                  <a:schemeClr val="tx2"/>
                </a:solidFill>
              </a:rPr>
              <a:t>myvar</a:t>
            </a:r>
            <a:r>
              <a:rPr lang="en-US" sz="1400" dirty="0">
                <a:solidFill>
                  <a:schemeClr val="tx2"/>
                </a:solidFill>
              </a:rPr>
              <a:t>)</a:t>
            </a:r>
          </a:p>
          <a:p>
            <a:endParaRPr lang="en-US" sz="1400" b="1" dirty="0">
              <a:solidFill>
                <a:schemeClr val="accent2"/>
              </a:solidFill>
            </a:endParaRPr>
          </a:p>
          <a:p>
            <a:endParaRPr lang="en-US" sz="1400" dirty="0">
              <a:solidFill>
                <a:schemeClr val="accent3"/>
              </a:solidFill>
            </a:endParaRPr>
          </a:p>
        </p:txBody>
      </p:sp>
    </p:spTree>
    <p:extLst>
      <p:ext uri="{BB962C8B-B14F-4D97-AF65-F5344CB8AC3E}">
        <p14:creationId xmlns:p14="http://schemas.microsoft.com/office/powerpoint/2010/main" val="296309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77CF000F-6EFC-F572-647A-200820C1F026}"/>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E20E4054-255E-9846-474B-B3D3D4E27E44}"/>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a:t>
            </a:r>
            <a:r>
              <a:rPr lang="en-US" dirty="0" err="1">
                <a:solidFill>
                  <a:schemeClr val="accent2"/>
                </a:solidFill>
              </a:rPr>
              <a:t>DataFrames</a:t>
            </a:r>
            <a:endParaRPr dirty="0">
              <a:solidFill>
                <a:schemeClr val="accent2"/>
              </a:solidFill>
            </a:endParaRPr>
          </a:p>
        </p:txBody>
      </p:sp>
      <p:sp>
        <p:nvSpPr>
          <p:cNvPr id="14" name="Google Shape;474;p28">
            <a:extLst>
              <a:ext uri="{FF2B5EF4-FFF2-40B4-BE49-F238E27FC236}">
                <a16:creationId xmlns:a16="http://schemas.microsoft.com/office/drawing/2014/main" id="{60FF60A4-56FF-F5F2-4498-1B33438169F4}"/>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3A101657-F3CC-AA64-ED2E-A7EA95E3F7F5}"/>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3DA40150-AD63-EDBA-B9E9-32920A6BD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BC60E78E-6412-225A-6B7F-1E338FDB57AE}"/>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Definition ?</a:t>
            </a:r>
          </a:p>
          <a:p>
            <a:r>
              <a:rPr lang="en-US" sz="1400" dirty="0">
                <a:solidFill>
                  <a:schemeClr val="accent3"/>
                </a:solidFill>
              </a:rPr>
              <a:t>Data sets in Pandas are usually multi-dimensional tables, called </a:t>
            </a:r>
            <a:r>
              <a:rPr lang="en-US" sz="1400" dirty="0" err="1">
                <a:solidFill>
                  <a:schemeClr val="accent3"/>
                </a:solidFill>
              </a:rPr>
              <a:t>DataFrames</a:t>
            </a:r>
            <a:r>
              <a:rPr lang="en-US" sz="1400" dirty="0">
                <a:solidFill>
                  <a:schemeClr val="accent3"/>
                </a:solidFill>
              </a:rPr>
              <a:t>.</a:t>
            </a:r>
          </a:p>
          <a:p>
            <a:r>
              <a:rPr lang="en-US" sz="1400" dirty="0">
                <a:solidFill>
                  <a:schemeClr val="accent3"/>
                </a:solidFill>
              </a:rPr>
              <a:t>Series is like a column, a </a:t>
            </a:r>
            <a:r>
              <a:rPr lang="en-US" sz="1400" dirty="0" err="1">
                <a:solidFill>
                  <a:schemeClr val="accent3"/>
                </a:solidFill>
              </a:rPr>
              <a:t>DataFrame</a:t>
            </a:r>
            <a:r>
              <a:rPr lang="en-US" sz="1400" dirty="0">
                <a:solidFill>
                  <a:schemeClr val="accent3"/>
                </a:solidFill>
              </a:rPr>
              <a:t> is the whole table.</a:t>
            </a:r>
          </a:p>
          <a:p>
            <a:endParaRPr lang="en-US" sz="1400" dirty="0">
              <a:solidFill>
                <a:schemeClr val="accent3"/>
              </a:solidFill>
            </a:endParaRPr>
          </a:p>
          <a:p>
            <a:r>
              <a:rPr lang="en-US" sz="1400" dirty="0">
                <a:solidFill>
                  <a:schemeClr val="accent3"/>
                </a:solidFill>
              </a:rPr>
              <a:t>A Pandas </a:t>
            </a:r>
            <a:r>
              <a:rPr lang="en-US" sz="1400" dirty="0" err="1">
                <a:solidFill>
                  <a:schemeClr val="accent3"/>
                </a:solidFill>
              </a:rPr>
              <a:t>DataFrame</a:t>
            </a:r>
            <a:r>
              <a:rPr lang="en-US" sz="1400" dirty="0">
                <a:solidFill>
                  <a:schemeClr val="accent3"/>
                </a:solidFill>
              </a:rPr>
              <a:t> is a 2 dimensional data structure, like a 2 dimensional array, or a table with rows and columns.</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data = {</a:t>
            </a:r>
          </a:p>
          <a:p>
            <a:r>
              <a:rPr lang="en-US" sz="1400" dirty="0">
                <a:solidFill>
                  <a:schemeClr val="tx2"/>
                </a:solidFill>
              </a:rPr>
              <a:t>	  "calories": [420, 380, 390],</a:t>
            </a:r>
          </a:p>
          <a:p>
            <a:r>
              <a:rPr lang="en-US" sz="1400" dirty="0">
                <a:solidFill>
                  <a:schemeClr val="tx2"/>
                </a:solidFill>
              </a:rPr>
              <a:t>	  "duration": [50, 40, 45]</a:t>
            </a:r>
          </a:p>
          <a:p>
            <a:r>
              <a:rPr lang="en-US" sz="1400" dirty="0">
                <a:solidFill>
                  <a:schemeClr val="tx2"/>
                </a:solidFill>
              </a:rPr>
              <a:t>	}</a:t>
            </a:r>
          </a:p>
          <a:p>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pd.DataFrame</a:t>
            </a:r>
            <a:r>
              <a:rPr lang="en-US" sz="1400" dirty="0">
                <a:solidFill>
                  <a:schemeClr val="tx2"/>
                </a:solidFill>
              </a:rPr>
              <a:t>(data)</a:t>
            </a:r>
          </a:p>
          <a:p>
            <a:r>
              <a:rPr lang="en-US" sz="1400" dirty="0">
                <a:solidFill>
                  <a:schemeClr val="tx2"/>
                </a:solidFill>
              </a:rPr>
              <a:t>	print(</a:t>
            </a:r>
            <a:r>
              <a:rPr lang="en-US" sz="1400" dirty="0" err="1">
                <a:solidFill>
                  <a:schemeClr val="tx2"/>
                </a:solidFill>
              </a:rPr>
              <a:t>df</a:t>
            </a:r>
            <a:r>
              <a:rPr lang="en-US" sz="1400" dirty="0">
                <a:solidFill>
                  <a:schemeClr val="tx2"/>
                </a:solidFill>
              </a:rPr>
              <a:t>)</a:t>
            </a:r>
          </a:p>
          <a:p>
            <a:endParaRPr lang="en-US" sz="1400" b="1" dirty="0">
              <a:solidFill>
                <a:schemeClr val="accent2"/>
              </a:solidFill>
            </a:endParaRPr>
          </a:p>
          <a:p>
            <a:endParaRPr lang="en-US" sz="1400" dirty="0">
              <a:solidFill>
                <a:schemeClr val="accent3"/>
              </a:solidFill>
            </a:endParaRPr>
          </a:p>
        </p:txBody>
      </p:sp>
      <p:pic>
        <p:nvPicPr>
          <p:cNvPr id="4" name="Picture 3">
            <a:extLst>
              <a:ext uri="{FF2B5EF4-FFF2-40B4-BE49-F238E27FC236}">
                <a16:creationId xmlns:a16="http://schemas.microsoft.com/office/drawing/2014/main" id="{16EF0DCB-2D2B-FB6E-7F05-513FBC817CD7}"/>
              </a:ext>
            </a:extLst>
          </p:cNvPr>
          <p:cNvPicPr>
            <a:picLocks noChangeAspect="1"/>
          </p:cNvPicPr>
          <p:nvPr/>
        </p:nvPicPr>
        <p:blipFill>
          <a:blip r:embed="rId4"/>
          <a:stretch>
            <a:fillRect/>
          </a:stretch>
        </p:blipFill>
        <p:spPr>
          <a:xfrm>
            <a:off x="5064299" y="2179237"/>
            <a:ext cx="2986078" cy="1722203"/>
          </a:xfrm>
          <a:prstGeom prst="rect">
            <a:avLst/>
          </a:prstGeom>
        </p:spPr>
      </p:pic>
    </p:spTree>
    <p:extLst>
      <p:ext uri="{BB962C8B-B14F-4D97-AF65-F5344CB8AC3E}">
        <p14:creationId xmlns:p14="http://schemas.microsoft.com/office/powerpoint/2010/main" val="291230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24230BE1-2EA7-DE55-5C71-09AE809B0E6B}"/>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5EF07B25-4731-80C6-5A78-D108C446965D}"/>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Read CSV files</a:t>
            </a:r>
            <a:endParaRPr dirty="0">
              <a:solidFill>
                <a:schemeClr val="accent2"/>
              </a:solidFill>
            </a:endParaRPr>
          </a:p>
        </p:txBody>
      </p:sp>
      <p:sp>
        <p:nvSpPr>
          <p:cNvPr id="14" name="Google Shape;474;p28">
            <a:extLst>
              <a:ext uri="{FF2B5EF4-FFF2-40B4-BE49-F238E27FC236}">
                <a16:creationId xmlns:a16="http://schemas.microsoft.com/office/drawing/2014/main" id="{C9E80FE5-0A0B-9EF4-A666-2E1BFFBB802A}"/>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E75EF810-2F7B-65E2-B42E-B9F0527EF8D7}"/>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322487B5-719B-C672-F05D-CDAAEC764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7F77EB28-ECB0-FC30-E19E-3C424D71A12D}"/>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Read CSV Files</a:t>
            </a:r>
          </a:p>
          <a:p>
            <a:r>
              <a:rPr lang="en-US" sz="1400" dirty="0">
                <a:solidFill>
                  <a:schemeClr val="accent3"/>
                </a:solidFill>
              </a:rPr>
              <a:t>A simple way to store big data sets is to use CSV files (comma separated files).</a:t>
            </a:r>
          </a:p>
          <a:p>
            <a:endParaRPr lang="en-US" sz="1400" dirty="0">
              <a:solidFill>
                <a:schemeClr val="accent3"/>
              </a:solidFill>
            </a:endParaRPr>
          </a:p>
          <a:p>
            <a:r>
              <a:rPr lang="en-US" sz="1400" dirty="0">
                <a:solidFill>
                  <a:schemeClr val="accent3"/>
                </a:solidFill>
              </a:rPr>
              <a:t>CSV files contains plain text and is a well know format that can be read by everyone including Pandas.</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pd.read_csv</a:t>
            </a:r>
            <a:r>
              <a:rPr lang="en-US" sz="1400" dirty="0">
                <a:solidFill>
                  <a:schemeClr val="tx2"/>
                </a:solidFill>
              </a:rPr>
              <a:t>('data.csv’)</a:t>
            </a:r>
          </a:p>
          <a:p>
            <a:r>
              <a:rPr lang="en-US" sz="1400" dirty="0">
                <a:solidFill>
                  <a:schemeClr val="tx2"/>
                </a:solidFill>
              </a:rPr>
              <a:t>	print(</a:t>
            </a:r>
            <a:r>
              <a:rPr lang="en-US" sz="1400" dirty="0" err="1">
                <a:solidFill>
                  <a:schemeClr val="tx2"/>
                </a:solidFill>
              </a:rPr>
              <a:t>df.to_string</a:t>
            </a:r>
            <a:r>
              <a:rPr lang="en-US" sz="1400" dirty="0">
                <a:solidFill>
                  <a:schemeClr val="tx2"/>
                </a:solidFill>
              </a:rPr>
              <a:t>()) </a:t>
            </a:r>
            <a:endParaRPr lang="en-US" sz="1400" b="1" dirty="0">
              <a:solidFill>
                <a:schemeClr val="accent2"/>
              </a:solidFill>
            </a:endParaRPr>
          </a:p>
          <a:p>
            <a:endParaRPr lang="en-US" sz="1400" dirty="0">
              <a:solidFill>
                <a:schemeClr val="accent3"/>
              </a:solidFill>
            </a:endParaRPr>
          </a:p>
        </p:txBody>
      </p:sp>
      <p:pic>
        <p:nvPicPr>
          <p:cNvPr id="4" name="Picture 3">
            <a:extLst>
              <a:ext uri="{FF2B5EF4-FFF2-40B4-BE49-F238E27FC236}">
                <a16:creationId xmlns:a16="http://schemas.microsoft.com/office/drawing/2014/main" id="{1BB0978D-DA1A-64FC-504A-EE884AAD675C}"/>
              </a:ext>
            </a:extLst>
          </p:cNvPr>
          <p:cNvPicPr>
            <a:picLocks noChangeAspect="1"/>
          </p:cNvPicPr>
          <p:nvPr/>
        </p:nvPicPr>
        <p:blipFill>
          <a:blip r:embed="rId4"/>
          <a:stretch>
            <a:fillRect/>
          </a:stretch>
        </p:blipFill>
        <p:spPr>
          <a:xfrm>
            <a:off x="5064299" y="2179237"/>
            <a:ext cx="2986078" cy="1722203"/>
          </a:xfrm>
          <a:prstGeom prst="rect">
            <a:avLst/>
          </a:prstGeom>
        </p:spPr>
      </p:pic>
    </p:spTree>
    <p:extLst>
      <p:ext uri="{BB962C8B-B14F-4D97-AF65-F5344CB8AC3E}">
        <p14:creationId xmlns:p14="http://schemas.microsoft.com/office/powerpoint/2010/main" val="3506585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6D5D3EBC-4CD1-7A61-78AB-35CFE2F54F2B}"/>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8C054395-7425-E324-E702-F11DB1A681F7}"/>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Read JSON files</a:t>
            </a:r>
            <a:endParaRPr dirty="0">
              <a:solidFill>
                <a:schemeClr val="accent2"/>
              </a:solidFill>
            </a:endParaRPr>
          </a:p>
        </p:txBody>
      </p:sp>
      <p:sp>
        <p:nvSpPr>
          <p:cNvPr id="14" name="Google Shape;474;p28">
            <a:extLst>
              <a:ext uri="{FF2B5EF4-FFF2-40B4-BE49-F238E27FC236}">
                <a16:creationId xmlns:a16="http://schemas.microsoft.com/office/drawing/2014/main" id="{77FC2527-CC90-FFEC-5E3D-61AF8EADA00E}"/>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60B8789C-0EFD-1436-AA2A-51F401697EF2}"/>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F15211B1-0CE8-40C3-D6ED-A0A1EDEC7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6F9F4B9D-69D3-E83E-B9D4-9EA577F894BE}"/>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Read CSV Files</a:t>
            </a:r>
          </a:p>
          <a:p>
            <a:r>
              <a:rPr lang="en-US" sz="1400" dirty="0">
                <a:solidFill>
                  <a:schemeClr val="accent3"/>
                </a:solidFill>
              </a:rPr>
              <a:t>Big data sets are often stored, or extracted as JSON.</a:t>
            </a:r>
          </a:p>
          <a:p>
            <a:endParaRPr lang="en-US" sz="1400" dirty="0">
              <a:solidFill>
                <a:schemeClr val="accent3"/>
              </a:solidFill>
            </a:endParaRPr>
          </a:p>
          <a:p>
            <a:r>
              <a:rPr lang="en-US" sz="1400" dirty="0">
                <a:solidFill>
                  <a:schemeClr val="accent3"/>
                </a:solidFill>
              </a:rPr>
              <a:t>JSON is plain text, but has the format of an object, and is well known in the world of programming, including Pandas.</a:t>
            </a:r>
          </a:p>
          <a:p>
            <a:endParaRPr lang="en-US" sz="1400" dirty="0">
              <a:solidFill>
                <a:schemeClr val="accent3"/>
              </a:solidFill>
            </a:endParaRP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pd.read_json</a:t>
            </a:r>
            <a:r>
              <a:rPr lang="en-US" sz="1400" dirty="0">
                <a:solidFill>
                  <a:schemeClr val="tx2"/>
                </a:solidFill>
              </a:rPr>
              <a:t>('</a:t>
            </a:r>
            <a:r>
              <a:rPr lang="en-US" sz="1400" dirty="0" err="1">
                <a:solidFill>
                  <a:schemeClr val="tx2"/>
                </a:solidFill>
              </a:rPr>
              <a:t>data.json</a:t>
            </a:r>
            <a:r>
              <a:rPr lang="en-US" sz="1400" dirty="0">
                <a:solidFill>
                  <a:schemeClr val="tx2"/>
                </a:solidFill>
              </a:rPr>
              <a:t>’)</a:t>
            </a:r>
          </a:p>
          <a:p>
            <a:r>
              <a:rPr lang="en-US" sz="1400" dirty="0">
                <a:solidFill>
                  <a:schemeClr val="tx2"/>
                </a:solidFill>
              </a:rPr>
              <a:t>	print(</a:t>
            </a:r>
            <a:r>
              <a:rPr lang="en-US" sz="1400" dirty="0" err="1">
                <a:solidFill>
                  <a:schemeClr val="tx2"/>
                </a:solidFill>
              </a:rPr>
              <a:t>df.to_string</a:t>
            </a:r>
            <a:r>
              <a:rPr lang="en-US" sz="1400" dirty="0">
                <a:solidFill>
                  <a:schemeClr val="tx2"/>
                </a:solidFill>
              </a:rPr>
              <a:t>()) </a:t>
            </a:r>
          </a:p>
        </p:txBody>
      </p:sp>
    </p:spTree>
    <p:extLst>
      <p:ext uri="{BB962C8B-B14F-4D97-AF65-F5344CB8AC3E}">
        <p14:creationId xmlns:p14="http://schemas.microsoft.com/office/powerpoint/2010/main" val="1248041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E6F6C3CF-EE7D-D835-65EE-3566F8C77A7C}"/>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6546556B-F8F2-1FC9-920F-8170C20DC685}"/>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Analyzing Data</a:t>
            </a:r>
            <a:endParaRPr dirty="0">
              <a:solidFill>
                <a:schemeClr val="accent2"/>
              </a:solidFill>
            </a:endParaRPr>
          </a:p>
        </p:txBody>
      </p:sp>
      <p:sp>
        <p:nvSpPr>
          <p:cNvPr id="14" name="Google Shape;474;p28">
            <a:extLst>
              <a:ext uri="{FF2B5EF4-FFF2-40B4-BE49-F238E27FC236}">
                <a16:creationId xmlns:a16="http://schemas.microsoft.com/office/drawing/2014/main" id="{817790E9-9117-F455-3849-6E00FEF36AFE}"/>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7" name="Google Shape;474;p28">
            <a:extLst>
              <a:ext uri="{FF2B5EF4-FFF2-40B4-BE49-F238E27FC236}">
                <a16:creationId xmlns:a16="http://schemas.microsoft.com/office/drawing/2014/main" id="{4A535E0C-7052-B268-B758-FBB96F2AB7CA}"/>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09101DE2-C636-6DFD-993C-FAF73ED59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20;p36">
            <a:extLst>
              <a:ext uri="{FF2B5EF4-FFF2-40B4-BE49-F238E27FC236}">
                <a16:creationId xmlns:a16="http://schemas.microsoft.com/office/drawing/2014/main" id="{C58662CF-83BC-85AA-F4A1-E58E4434CF36}"/>
              </a:ext>
            </a:extLst>
          </p:cNvPr>
          <p:cNvSpPr txBox="1">
            <a:spLocks/>
          </p:cNvSpPr>
          <p:nvPr/>
        </p:nvSpPr>
        <p:spPr>
          <a:xfrm>
            <a:off x="2991" y="525780"/>
            <a:ext cx="9141009" cy="408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sz="1400" b="1" dirty="0">
                <a:solidFill>
                  <a:schemeClr val="accent2"/>
                </a:solidFill>
              </a:rPr>
              <a:t>Viewing the data:</a:t>
            </a:r>
          </a:p>
          <a:p>
            <a:r>
              <a:rPr lang="en-US" sz="1400" dirty="0">
                <a:solidFill>
                  <a:schemeClr val="accent3"/>
                </a:solidFill>
              </a:rPr>
              <a:t>One of the most used method for getting a quick overview of the </a:t>
            </a:r>
            <a:r>
              <a:rPr lang="en-US" sz="1400" dirty="0" err="1">
                <a:solidFill>
                  <a:schemeClr val="accent3"/>
                </a:solidFill>
              </a:rPr>
              <a:t>DataFrame</a:t>
            </a:r>
            <a:r>
              <a:rPr lang="en-US" sz="1400" dirty="0">
                <a:solidFill>
                  <a:schemeClr val="accent3"/>
                </a:solidFill>
              </a:rPr>
              <a:t>, is the </a:t>
            </a:r>
            <a:r>
              <a:rPr lang="en-US" sz="1400" dirty="0">
                <a:solidFill>
                  <a:schemeClr val="tx2"/>
                </a:solidFill>
              </a:rPr>
              <a:t>head() </a:t>
            </a:r>
            <a:r>
              <a:rPr lang="en-US" sz="1400" dirty="0">
                <a:solidFill>
                  <a:schemeClr val="accent3"/>
                </a:solidFill>
              </a:rPr>
              <a:t>method.</a:t>
            </a:r>
          </a:p>
          <a:p>
            <a:endParaRPr lang="en-US" sz="1400" dirty="0">
              <a:solidFill>
                <a:schemeClr val="accent3"/>
              </a:solidFill>
            </a:endParaRPr>
          </a:p>
          <a:p>
            <a:r>
              <a:rPr lang="en-US" sz="1400" dirty="0">
                <a:solidFill>
                  <a:schemeClr val="accent3"/>
                </a:solidFill>
              </a:rPr>
              <a:t>The </a:t>
            </a:r>
            <a:r>
              <a:rPr lang="en-US" sz="1400" dirty="0">
                <a:solidFill>
                  <a:schemeClr val="tx2"/>
                </a:solidFill>
              </a:rPr>
              <a:t>head()</a:t>
            </a:r>
            <a:r>
              <a:rPr lang="en-US" sz="1400" dirty="0">
                <a:solidFill>
                  <a:schemeClr val="accent3"/>
                </a:solidFill>
              </a:rPr>
              <a:t> method returns the headers and a specified number of rows, starting from the top.</a:t>
            </a:r>
          </a:p>
          <a:p>
            <a:endParaRPr lang="en-US" sz="1400" b="1" dirty="0">
              <a:solidFill>
                <a:schemeClr val="accent2"/>
              </a:solidFill>
            </a:endParaRPr>
          </a:p>
          <a:p>
            <a:r>
              <a:rPr lang="en-US" sz="1400" b="1" dirty="0">
                <a:solidFill>
                  <a:schemeClr val="accent2"/>
                </a:solidFill>
              </a:rPr>
              <a:t>Example: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p>
          <a:p>
            <a:r>
              <a:rPr lang="fr-FR" sz="1400" dirty="0">
                <a:solidFill>
                  <a:schemeClr val="tx2"/>
                </a:solidFill>
              </a:rPr>
              <a:t>	</a:t>
            </a:r>
            <a:r>
              <a:rPr lang="fr-FR" sz="1400" dirty="0" err="1">
                <a:solidFill>
                  <a:schemeClr val="tx2"/>
                </a:solidFill>
              </a:rPr>
              <a:t>df</a:t>
            </a:r>
            <a:r>
              <a:rPr lang="fr-FR" sz="1400" dirty="0">
                <a:solidFill>
                  <a:schemeClr val="tx2"/>
                </a:solidFill>
              </a:rPr>
              <a:t> = </a:t>
            </a:r>
            <a:r>
              <a:rPr lang="fr-FR" sz="1400" dirty="0" err="1">
                <a:solidFill>
                  <a:schemeClr val="tx2"/>
                </a:solidFill>
              </a:rPr>
              <a:t>pd.read_csv</a:t>
            </a:r>
            <a:r>
              <a:rPr lang="fr-FR" sz="1400" dirty="0">
                <a:solidFill>
                  <a:schemeClr val="tx2"/>
                </a:solidFill>
              </a:rPr>
              <a:t>('data.csv’)</a:t>
            </a:r>
            <a:br>
              <a:rPr lang="fr-FR" sz="1400" dirty="0">
                <a:solidFill>
                  <a:schemeClr val="tx2"/>
                </a:solidFill>
              </a:rPr>
            </a:br>
            <a:r>
              <a:rPr lang="fr-FR" sz="1400" dirty="0">
                <a:solidFill>
                  <a:schemeClr val="tx2"/>
                </a:solidFill>
              </a:rPr>
              <a:t>	</a:t>
            </a:r>
            <a:r>
              <a:rPr lang="fr-FR" sz="1400" dirty="0" err="1">
                <a:solidFill>
                  <a:schemeClr val="tx2"/>
                </a:solidFill>
              </a:rPr>
              <a:t>print</a:t>
            </a:r>
            <a:r>
              <a:rPr lang="fr-FR" sz="1400" dirty="0">
                <a:solidFill>
                  <a:schemeClr val="tx2"/>
                </a:solidFill>
              </a:rPr>
              <a:t>(</a:t>
            </a:r>
            <a:r>
              <a:rPr lang="fr-FR" sz="1400" dirty="0" err="1">
                <a:solidFill>
                  <a:schemeClr val="tx2"/>
                </a:solidFill>
              </a:rPr>
              <a:t>df.head</a:t>
            </a:r>
            <a:r>
              <a:rPr lang="fr-FR" sz="1400" dirty="0">
                <a:solidFill>
                  <a:schemeClr val="tx2"/>
                </a:solidFill>
              </a:rPr>
              <a:t>(10))</a:t>
            </a:r>
            <a:endParaRPr lang="en-US" sz="1400" dirty="0">
              <a:solidFill>
                <a:schemeClr val="tx2"/>
              </a:solidFill>
            </a:endParaRPr>
          </a:p>
        </p:txBody>
      </p:sp>
    </p:spTree>
    <p:extLst>
      <p:ext uri="{BB962C8B-B14F-4D97-AF65-F5344CB8AC3E}">
        <p14:creationId xmlns:p14="http://schemas.microsoft.com/office/powerpoint/2010/main" val="139734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3">
          <a:extLst>
            <a:ext uri="{FF2B5EF4-FFF2-40B4-BE49-F238E27FC236}">
              <a16:creationId xmlns:a16="http://schemas.microsoft.com/office/drawing/2014/main" id="{95072F7D-70EC-8CF4-5C2B-EB759C5679C1}"/>
            </a:ext>
          </a:extLst>
        </p:cNvPr>
        <p:cNvGrpSpPr/>
        <p:nvPr/>
      </p:nvGrpSpPr>
      <p:grpSpPr>
        <a:xfrm>
          <a:off x="0" y="0"/>
          <a:ext cx="0" cy="0"/>
          <a:chOff x="0" y="0"/>
          <a:chExt cx="0" cy="0"/>
        </a:xfrm>
      </p:grpSpPr>
      <p:sp>
        <p:nvSpPr>
          <p:cNvPr id="814" name="Google Shape;814;p39">
            <a:extLst>
              <a:ext uri="{FF2B5EF4-FFF2-40B4-BE49-F238E27FC236}">
                <a16:creationId xmlns:a16="http://schemas.microsoft.com/office/drawing/2014/main" id="{5ADCBC19-82AA-08E0-24E1-AB88332A113B}"/>
              </a:ext>
            </a:extLst>
          </p:cNvPr>
          <p:cNvSpPr txBox="1">
            <a:spLocks noGrp="1"/>
          </p:cNvSpPr>
          <p:nvPr>
            <p:ph type="title"/>
          </p:nvPr>
        </p:nvSpPr>
        <p:spPr>
          <a:xfrm>
            <a:off x="36357" y="465572"/>
            <a:ext cx="5646893" cy="18966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br>
              <a:rPr lang="en" dirty="0"/>
            </a:br>
            <a:br>
              <a:rPr lang="en" dirty="0"/>
            </a:br>
            <a:r>
              <a:rPr lang="en" dirty="0"/>
              <a:t>Data visualisation</a:t>
            </a:r>
            <a:br>
              <a:rPr lang="en" dirty="0"/>
            </a:br>
            <a:r>
              <a:rPr lang="en" dirty="0"/>
              <a:t>trick</a:t>
            </a:r>
            <a:endParaRPr dirty="0">
              <a:solidFill>
                <a:schemeClr val="accent1"/>
              </a:solidFill>
            </a:endParaRPr>
          </a:p>
        </p:txBody>
      </p:sp>
    </p:spTree>
    <p:extLst>
      <p:ext uri="{BB962C8B-B14F-4D97-AF65-F5344CB8AC3E}">
        <p14:creationId xmlns:p14="http://schemas.microsoft.com/office/powerpoint/2010/main" val="358115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4F92CF08-3B1A-28CB-AD5C-8D13FAFC13C5}"/>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A7674BE9-D1F0-D482-BBCB-8F856C7F844D}"/>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Legend</a:t>
            </a:r>
            <a:endParaRPr dirty="0">
              <a:solidFill>
                <a:schemeClr val="accent2"/>
              </a:solidFill>
            </a:endParaRPr>
          </a:p>
        </p:txBody>
      </p:sp>
      <p:sp>
        <p:nvSpPr>
          <p:cNvPr id="14" name="Google Shape;474;p28">
            <a:extLst>
              <a:ext uri="{FF2B5EF4-FFF2-40B4-BE49-F238E27FC236}">
                <a16:creationId xmlns:a16="http://schemas.microsoft.com/office/drawing/2014/main" id="{A3DE7612-817E-1198-50BC-32D030D9976A}"/>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Data Visualization</a:t>
            </a:r>
          </a:p>
        </p:txBody>
      </p:sp>
      <p:sp>
        <p:nvSpPr>
          <p:cNvPr id="2" name="Google Shape;720;p36">
            <a:extLst>
              <a:ext uri="{FF2B5EF4-FFF2-40B4-BE49-F238E27FC236}">
                <a16:creationId xmlns:a16="http://schemas.microsoft.com/office/drawing/2014/main" id="{66D0171D-2347-6B07-2932-51A8D2141F62}"/>
              </a:ext>
            </a:extLst>
          </p:cNvPr>
          <p:cNvSpPr txBox="1">
            <a:spLocks noGrp="1"/>
          </p:cNvSpPr>
          <p:nvPr>
            <p:ph type="title"/>
          </p:nvPr>
        </p:nvSpPr>
        <p:spPr>
          <a:xfrm>
            <a:off x="152401" y="609600"/>
            <a:ext cx="5134776"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Visualization: </a:t>
            </a:r>
            <a:r>
              <a:rPr lang="en-US" sz="1400" b="1" dirty="0" err="1">
                <a:solidFill>
                  <a:schemeClr val="accent2"/>
                </a:solidFill>
              </a:rPr>
              <a:t>fill_between</a:t>
            </a:r>
            <a:r>
              <a:rPr lang="en-US" sz="1400" b="1" dirty="0">
                <a:solidFill>
                  <a:schemeClr val="accent2"/>
                </a:solidFill>
              </a:rPr>
              <a:t> &amp; legend</a:t>
            </a:r>
            <a:br>
              <a:rPr lang="en-US" sz="1400" b="1" dirty="0">
                <a:solidFill>
                  <a:schemeClr val="accent2"/>
                </a:solidFill>
              </a:rPr>
            </a:br>
            <a:br>
              <a:rPr lang="en-US" sz="1400" dirty="0">
                <a:solidFill>
                  <a:schemeClr val="accent3"/>
                </a:solidFill>
              </a:rPr>
            </a:br>
            <a:r>
              <a:rPr lang="en-US" sz="1200" dirty="0">
                <a:solidFill>
                  <a:schemeClr val="tx2"/>
                </a:solidFill>
              </a:rPr>
              <a:t>import </a:t>
            </a:r>
            <a:r>
              <a:rPr lang="en-US" sz="1200" dirty="0" err="1">
                <a:solidFill>
                  <a:schemeClr val="tx2"/>
                </a:solidFill>
              </a:rPr>
              <a:t>matplotlib.pyplot</a:t>
            </a:r>
            <a:r>
              <a:rPr lang="en-US" sz="1200" dirty="0">
                <a:solidFill>
                  <a:schemeClr val="tx2"/>
                </a:solidFill>
              </a:rPr>
              <a:t> as </a:t>
            </a:r>
            <a:r>
              <a:rPr lang="en-US" sz="1200" dirty="0" err="1">
                <a:solidFill>
                  <a:schemeClr val="tx2"/>
                </a:solidFill>
              </a:rPr>
              <a:t>plt</a:t>
            </a:r>
            <a:br>
              <a:rPr lang="en-US" sz="1200" dirty="0">
                <a:solidFill>
                  <a:schemeClr val="tx2"/>
                </a:solidFill>
              </a:rPr>
            </a:br>
            <a:r>
              <a:rPr lang="en-US" sz="1200" dirty="0">
                <a:solidFill>
                  <a:schemeClr val="tx2"/>
                </a:solidFill>
              </a:rPr>
              <a:t>import </a:t>
            </a:r>
            <a:r>
              <a:rPr lang="en-US" sz="1200" dirty="0" err="1">
                <a:solidFill>
                  <a:schemeClr val="tx2"/>
                </a:solidFill>
              </a:rPr>
              <a:t>numpy</a:t>
            </a:r>
            <a:r>
              <a:rPr lang="en-US" sz="1200" dirty="0">
                <a:solidFill>
                  <a:schemeClr val="tx2"/>
                </a:solidFill>
              </a:rPr>
              <a:t> as np</a:t>
            </a:r>
            <a:br>
              <a:rPr lang="en-US" sz="1200" dirty="0">
                <a:solidFill>
                  <a:schemeClr val="tx2"/>
                </a:solidFill>
              </a:rPr>
            </a:br>
            <a:r>
              <a:rPr lang="en-US" sz="1200" dirty="0">
                <a:solidFill>
                  <a:schemeClr val="tx2"/>
                </a:solidFill>
              </a:rPr>
              <a:t>	</a:t>
            </a:r>
            <a:br>
              <a:rPr lang="en-US" sz="1200" dirty="0">
                <a:solidFill>
                  <a:schemeClr val="tx2"/>
                </a:solidFill>
              </a:rPr>
            </a:br>
            <a:r>
              <a:rPr lang="en-US" sz="1200" dirty="0">
                <a:solidFill>
                  <a:schemeClr val="tx2"/>
                </a:solidFill>
              </a:rPr>
              <a:t>x = </a:t>
            </a:r>
            <a:r>
              <a:rPr lang="en-US" sz="1200" dirty="0" err="1">
                <a:solidFill>
                  <a:schemeClr val="tx2"/>
                </a:solidFill>
              </a:rPr>
              <a:t>np.linspace</a:t>
            </a:r>
            <a:r>
              <a:rPr lang="en-US" sz="1200" dirty="0">
                <a:solidFill>
                  <a:schemeClr val="tx2"/>
                </a:solidFill>
              </a:rPr>
              <a:t>(0, 10, 50) </a:t>
            </a:r>
            <a:br>
              <a:rPr lang="en-US" sz="1200" dirty="0">
                <a:solidFill>
                  <a:schemeClr val="tx2"/>
                </a:solidFill>
              </a:rPr>
            </a:br>
            <a:r>
              <a:rPr lang="en-US" sz="1200" dirty="0">
                <a:solidFill>
                  <a:schemeClr val="tx2"/>
                </a:solidFill>
              </a:rPr>
              <a:t>y1 = </a:t>
            </a:r>
            <a:r>
              <a:rPr lang="en-US" sz="1200" dirty="0" err="1">
                <a:solidFill>
                  <a:schemeClr val="tx2"/>
                </a:solidFill>
              </a:rPr>
              <a:t>np.sin</a:t>
            </a:r>
            <a:r>
              <a:rPr lang="en-US" sz="1200" dirty="0">
                <a:solidFill>
                  <a:schemeClr val="tx2"/>
                </a:solidFill>
              </a:rPr>
              <a:t>(x) </a:t>
            </a:r>
            <a:br>
              <a:rPr lang="en-US" sz="1200" dirty="0">
                <a:solidFill>
                  <a:schemeClr val="tx2"/>
                </a:solidFill>
              </a:rPr>
            </a:br>
            <a:r>
              <a:rPr lang="en-US" sz="1200" dirty="0">
                <a:solidFill>
                  <a:schemeClr val="tx2"/>
                </a:solidFill>
              </a:rPr>
              <a:t>y2 = </a:t>
            </a:r>
            <a:r>
              <a:rPr lang="en-US" sz="1200" dirty="0" err="1">
                <a:solidFill>
                  <a:schemeClr val="tx2"/>
                </a:solidFill>
              </a:rPr>
              <a:t>np.sin</a:t>
            </a:r>
            <a:r>
              <a:rPr lang="en-US" sz="1200" dirty="0">
                <a:solidFill>
                  <a:schemeClr val="tx2"/>
                </a:solidFill>
              </a:rPr>
              <a:t>(x) + 1 </a:t>
            </a:r>
            <a:br>
              <a:rPr lang="en-US" sz="1200" dirty="0">
                <a:solidFill>
                  <a:schemeClr val="tx2"/>
                </a:solidFill>
              </a:rPr>
            </a:br>
            <a:r>
              <a:rPr lang="en-US" sz="1200" dirty="0">
                <a:solidFill>
                  <a:schemeClr val="tx2"/>
                </a:solidFill>
              </a:rPr>
              <a:t>	</a:t>
            </a:r>
            <a:br>
              <a:rPr lang="en-US" sz="1200" dirty="0">
                <a:solidFill>
                  <a:schemeClr val="tx2"/>
                </a:solidFill>
              </a:rPr>
            </a:br>
            <a:r>
              <a:rPr lang="en-US" sz="1200" dirty="0" err="1">
                <a:solidFill>
                  <a:schemeClr val="tx2"/>
                </a:solidFill>
              </a:rPr>
              <a:t>plt.fill_between</a:t>
            </a:r>
            <a:r>
              <a:rPr lang="en-US" sz="1200" dirty="0">
                <a:solidFill>
                  <a:schemeClr val="tx2"/>
                </a:solidFill>
              </a:rPr>
              <a:t>(x, y1, alpha=0.6, label='data 1’)</a:t>
            </a:r>
            <a:br>
              <a:rPr lang="en-US" sz="1200" dirty="0">
                <a:solidFill>
                  <a:schemeClr val="tx2"/>
                </a:solidFill>
              </a:rPr>
            </a:br>
            <a:r>
              <a:rPr lang="en-US" sz="1200" dirty="0" err="1">
                <a:solidFill>
                  <a:schemeClr val="tx2"/>
                </a:solidFill>
              </a:rPr>
              <a:t>plt.fill_between</a:t>
            </a:r>
            <a:r>
              <a:rPr lang="en-US" sz="1200" dirty="0">
                <a:solidFill>
                  <a:schemeClr val="tx2"/>
                </a:solidFill>
              </a:rPr>
              <a:t>(x, y2, alpha=0.6, label='data 2’)</a:t>
            </a:r>
            <a:br>
              <a:rPr lang="en-US" sz="1200" dirty="0">
                <a:solidFill>
                  <a:schemeClr val="tx2"/>
                </a:solidFill>
              </a:rPr>
            </a:br>
            <a:r>
              <a:rPr lang="en-US" sz="1200" dirty="0" err="1">
                <a:solidFill>
                  <a:schemeClr val="tx2"/>
                </a:solidFill>
              </a:rPr>
              <a:t>plt.title</a:t>
            </a:r>
            <a:r>
              <a:rPr lang="en-US" sz="1200" dirty="0">
                <a:solidFill>
                  <a:schemeClr val="tx2"/>
                </a:solidFill>
              </a:rPr>
              <a:t>('Cumulative Trend Over Time (Area Chart)’) </a:t>
            </a:r>
            <a:br>
              <a:rPr lang="en-US" sz="1200" dirty="0">
                <a:solidFill>
                  <a:schemeClr val="tx2"/>
                </a:solidFill>
              </a:rPr>
            </a:br>
            <a:r>
              <a:rPr lang="en-US" sz="1200" dirty="0" err="1">
                <a:solidFill>
                  <a:schemeClr val="tx2"/>
                </a:solidFill>
              </a:rPr>
              <a:t>plt.legend</a:t>
            </a:r>
            <a:r>
              <a:rPr lang="en-US" sz="1200" dirty="0">
                <a:solidFill>
                  <a:schemeClr val="tx2"/>
                </a:solidFill>
              </a:rPr>
              <a:t>(loc=1) </a:t>
            </a:r>
            <a:br>
              <a:rPr lang="en-US" sz="1200" dirty="0">
                <a:solidFill>
                  <a:schemeClr val="tx2"/>
                </a:solidFill>
              </a:rPr>
            </a:br>
            <a:r>
              <a:rPr lang="en-US" sz="1200" dirty="0" err="1">
                <a:solidFill>
                  <a:schemeClr val="tx2"/>
                </a:solidFill>
              </a:rPr>
              <a:t>plt.show</a:t>
            </a:r>
            <a:r>
              <a:rPr lang="en-US" sz="1200" dirty="0">
                <a:solidFill>
                  <a:schemeClr val="tx2"/>
                </a:solidFill>
              </a:rPr>
              <a:t>()</a:t>
            </a: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pic>
        <p:nvPicPr>
          <p:cNvPr id="8" name="Picture 7">
            <a:extLst>
              <a:ext uri="{FF2B5EF4-FFF2-40B4-BE49-F238E27FC236}">
                <a16:creationId xmlns:a16="http://schemas.microsoft.com/office/drawing/2014/main" id="{B7E3C1A0-4677-1EE2-DEE0-CA7982A8A44C}"/>
              </a:ext>
            </a:extLst>
          </p:cNvPr>
          <p:cNvPicPr>
            <a:picLocks noChangeAspect="1"/>
          </p:cNvPicPr>
          <p:nvPr/>
        </p:nvPicPr>
        <p:blipFill>
          <a:blip r:embed="rId3"/>
          <a:srcRect l="12525" t="19854" r="9173" b="26859"/>
          <a:stretch>
            <a:fillRect/>
          </a:stretch>
        </p:blipFill>
        <p:spPr>
          <a:xfrm>
            <a:off x="6777279" y="4609375"/>
            <a:ext cx="2366722" cy="534125"/>
          </a:xfrm>
          <a:prstGeom prst="rect">
            <a:avLst/>
          </a:prstGeom>
        </p:spPr>
      </p:pic>
      <p:pic>
        <p:nvPicPr>
          <p:cNvPr id="1032" name="Picture 8">
            <a:extLst>
              <a:ext uri="{FF2B5EF4-FFF2-40B4-BE49-F238E27FC236}">
                <a16:creationId xmlns:a16="http://schemas.microsoft.com/office/drawing/2014/main" id="{E374F380-A761-F3DE-B7E5-94C7B31C07C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630" b="9838"/>
          <a:stretch>
            <a:fillRect/>
          </a:stretch>
        </p:blipFill>
        <p:spPr bwMode="auto">
          <a:xfrm>
            <a:off x="5287177" y="4609375"/>
            <a:ext cx="1490102" cy="53329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14F68B27-9A82-8C2A-E681-A243D6F3DB37}"/>
              </a:ext>
            </a:extLst>
          </p:cNvPr>
          <p:cNvPicPr>
            <a:picLocks noChangeAspect="1"/>
          </p:cNvPicPr>
          <p:nvPr/>
        </p:nvPicPr>
        <p:blipFill>
          <a:blip r:embed="rId5"/>
          <a:stretch>
            <a:fillRect/>
          </a:stretch>
        </p:blipFill>
        <p:spPr>
          <a:xfrm>
            <a:off x="5130267" y="896837"/>
            <a:ext cx="3937366" cy="3076222"/>
          </a:xfrm>
          <a:prstGeom prst="rect">
            <a:avLst/>
          </a:prstGeom>
        </p:spPr>
      </p:pic>
    </p:spTree>
    <p:extLst>
      <p:ext uri="{BB962C8B-B14F-4D97-AF65-F5344CB8AC3E}">
        <p14:creationId xmlns:p14="http://schemas.microsoft.com/office/powerpoint/2010/main" val="100974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20D89A73-D6D4-D54C-D8B8-3D59C5BCA347}"/>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9D953569-1907-E8B0-F707-D78633A88EF5}"/>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a:r>
              <a:rPr lang="en-US" dirty="0">
                <a:solidFill>
                  <a:schemeClr val="accent2"/>
                </a:solidFill>
              </a:rPr>
              <a:t>Legend : location</a:t>
            </a:r>
            <a:endParaRPr dirty="0">
              <a:solidFill>
                <a:schemeClr val="accent2"/>
              </a:solidFill>
            </a:endParaRPr>
          </a:p>
        </p:txBody>
      </p:sp>
      <p:sp>
        <p:nvSpPr>
          <p:cNvPr id="14" name="Google Shape;474;p28">
            <a:extLst>
              <a:ext uri="{FF2B5EF4-FFF2-40B4-BE49-F238E27FC236}">
                <a16:creationId xmlns:a16="http://schemas.microsoft.com/office/drawing/2014/main" id="{E6D32B57-18F0-E7D5-FD61-43E4CC7A05AF}"/>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Data Visualization</a:t>
            </a:r>
          </a:p>
        </p:txBody>
      </p:sp>
      <p:sp>
        <p:nvSpPr>
          <p:cNvPr id="2" name="Google Shape;720;p36">
            <a:extLst>
              <a:ext uri="{FF2B5EF4-FFF2-40B4-BE49-F238E27FC236}">
                <a16:creationId xmlns:a16="http://schemas.microsoft.com/office/drawing/2014/main" id="{F36C5FDE-481E-7538-8EB8-80E223AA21A2}"/>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Visualization: </a:t>
            </a:r>
            <a:r>
              <a:rPr lang="en-US" sz="1400" b="1" dirty="0" err="1">
                <a:solidFill>
                  <a:schemeClr val="accent2"/>
                </a:solidFill>
              </a:rPr>
              <a:t>fill_between</a:t>
            </a:r>
            <a:r>
              <a:rPr lang="en-US" sz="1400" b="1" dirty="0">
                <a:solidFill>
                  <a:schemeClr val="accent2"/>
                </a:solidFill>
              </a:rPr>
              <a:t> &amp; legend</a:t>
            </a:r>
            <a:br>
              <a:rPr lang="en-US" sz="1400" b="1" dirty="0">
                <a:solidFill>
                  <a:schemeClr val="accent2"/>
                </a:solidFill>
              </a:rPr>
            </a:br>
            <a:br>
              <a:rPr lang="en-US" sz="900" dirty="0">
                <a:solidFill>
                  <a:schemeClr val="accent2"/>
                </a:solidFill>
              </a:rPr>
            </a:br>
            <a:br>
              <a:rPr lang="en-US" sz="1400" dirty="0">
                <a:solidFill>
                  <a:schemeClr val="tx2"/>
                </a:solidFill>
              </a:rPr>
            </a:br>
            <a:r>
              <a:rPr lang="en-US" sz="1400" dirty="0" err="1">
                <a:solidFill>
                  <a:schemeClr val="tx2"/>
                </a:solidFill>
              </a:rPr>
              <a:t>plt.legend</a:t>
            </a:r>
            <a:r>
              <a:rPr lang="en-US" sz="1400" dirty="0">
                <a:solidFill>
                  <a:schemeClr val="tx2"/>
                </a:solidFill>
              </a:rPr>
              <a:t>(</a:t>
            </a:r>
            <a:br>
              <a:rPr lang="en-US" sz="1400" dirty="0">
                <a:solidFill>
                  <a:schemeClr val="tx2"/>
                </a:solidFill>
              </a:rPr>
            </a:br>
            <a:br>
              <a:rPr lang="en-US" sz="1400" dirty="0">
                <a:solidFill>
                  <a:schemeClr val="tx2"/>
                </a:solidFill>
              </a:rPr>
            </a:br>
            <a:r>
              <a:rPr lang="en-US" sz="1400" dirty="0">
                <a:solidFill>
                  <a:schemeClr val="tx2"/>
                </a:solidFill>
              </a:rPr>
              <a:t>	loc=, </a:t>
            </a:r>
            <a:br>
              <a:rPr lang="en-US" sz="1400" dirty="0">
                <a:solidFill>
                  <a:schemeClr val="tx2"/>
                </a:solidFill>
              </a:rPr>
            </a:br>
            <a:r>
              <a:rPr lang="en-US" sz="1400" dirty="0">
                <a:solidFill>
                  <a:schemeClr val="tx2"/>
                </a:solidFill>
              </a:rPr>
              <a:t>	</a:t>
            </a:r>
            <a:r>
              <a:rPr lang="en-US" sz="1400" dirty="0" err="1">
                <a:solidFill>
                  <a:schemeClr val="tx2"/>
                </a:solidFill>
              </a:rPr>
              <a:t>ncol</a:t>
            </a:r>
            <a:r>
              <a:rPr lang="en-US" sz="1400" dirty="0">
                <a:solidFill>
                  <a:schemeClr val="tx2"/>
                </a:solidFill>
              </a:rPr>
              <a:t>=, 	</a:t>
            </a:r>
            <a:br>
              <a:rPr lang="en-US" sz="1400" dirty="0">
                <a:solidFill>
                  <a:schemeClr val="tx2"/>
                </a:solidFill>
              </a:rPr>
            </a:br>
            <a:r>
              <a:rPr lang="en-US" sz="1400" dirty="0">
                <a:solidFill>
                  <a:schemeClr val="tx2"/>
                </a:solidFill>
              </a:rPr>
              <a:t>	</a:t>
            </a:r>
            <a:r>
              <a:rPr lang="en-US" sz="1400" dirty="0" err="1">
                <a:solidFill>
                  <a:schemeClr val="tx2"/>
                </a:solidFill>
              </a:rPr>
              <a:t>fontsize</a:t>
            </a:r>
            <a:r>
              <a:rPr lang="en-US" sz="1400" dirty="0">
                <a:solidFill>
                  <a:schemeClr val="tx2"/>
                </a:solidFill>
              </a:rPr>
              <a:t>=, </a:t>
            </a:r>
            <a:br>
              <a:rPr lang="en-US" sz="1400" dirty="0">
                <a:solidFill>
                  <a:schemeClr val="tx2"/>
                </a:solidFill>
              </a:rPr>
            </a:br>
            <a:r>
              <a:rPr lang="en-US" sz="1400" dirty="0">
                <a:solidFill>
                  <a:schemeClr val="tx2"/>
                </a:solidFill>
              </a:rPr>
              <a:t>	</a:t>
            </a:r>
            <a:r>
              <a:rPr lang="en-US" sz="1400" dirty="0" err="1">
                <a:solidFill>
                  <a:schemeClr val="tx2"/>
                </a:solidFill>
              </a:rPr>
              <a:t>framealpha</a:t>
            </a:r>
            <a:r>
              <a:rPr lang="en-US" sz="1400" dirty="0">
                <a:solidFill>
                  <a:schemeClr val="tx2"/>
                </a:solidFill>
              </a:rPr>
              <a:t>=,</a:t>
            </a:r>
            <a:br>
              <a:rPr lang="en-US" sz="1400" dirty="0">
                <a:solidFill>
                  <a:schemeClr val="tx2"/>
                </a:solidFill>
              </a:rPr>
            </a:br>
            <a:r>
              <a:rPr lang="en-US" sz="1400" dirty="0">
                <a:solidFill>
                  <a:schemeClr val="tx2"/>
                </a:solidFill>
              </a:rPr>
              <a:t>	title='Functions’, </a:t>
            </a:r>
            <a:br>
              <a:rPr lang="en-US" sz="1400" dirty="0">
                <a:solidFill>
                  <a:schemeClr val="tx2"/>
                </a:solidFill>
              </a:rPr>
            </a:br>
            <a:r>
              <a:rPr lang="en-US" sz="1400" dirty="0">
                <a:solidFill>
                  <a:schemeClr val="tx2"/>
                </a:solidFill>
              </a:rPr>
              <a:t>	</a:t>
            </a:r>
            <a:r>
              <a:rPr lang="en-US" sz="1400" dirty="0" err="1">
                <a:solidFill>
                  <a:schemeClr val="tx2"/>
                </a:solidFill>
              </a:rPr>
              <a:t>title_fontsize</a:t>
            </a:r>
            <a:r>
              <a:rPr lang="en-US" sz="1400" dirty="0">
                <a:solidFill>
                  <a:schemeClr val="tx2"/>
                </a:solidFill>
              </a:rPr>
              <a:t>=</a:t>
            </a:r>
            <a:br>
              <a:rPr lang="en-US" sz="1400" dirty="0">
                <a:solidFill>
                  <a:schemeClr val="tx2"/>
                </a:solidFill>
              </a:rPr>
            </a:br>
            <a:br>
              <a:rPr lang="en-US" sz="1400" dirty="0">
                <a:solidFill>
                  <a:schemeClr val="tx2"/>
                </a:solidFill>
              </a:rPr>
            </a:br>
            <a:r>
              <a:rPr lang="en-US" sz="1400" dirty="0">
                <a:solidFill>
                  <a:schemeClr val="tx2"/>
                </a:solidFill>
              </a:rPr>
              <a:t>) </a:t>
            </a:r>
            <a:br>
              <a:rPr lang="en-US" sz="1400" dirty="0">
                <a:solidFill>
                  <a:schemeClr val="tx2"/>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pic>
        <p:nvPicPr>
          <p:cNvPr id="8" name="Picture 7">
            <a:extLst>
              <a:ext uri="{FF2B5EF4-FFF2-40B4-BE49-F238E27FC236}">
                <a16:creationId xmlns:a16="http://schemas.microsoft.com/office/drawing/2014/main" id="{C43EC8B9-DA06-AC22-6281-C1FF1FE9644F}"/>
              </a:ext>
            </a:extLst>
          </p:cNvPr>
          <p:cNvPicPr>
            <a:picLocks noChangeAspect="1"/>
          </p:cNvPicPr>
          <p:nvPr/>
        </p:nvPicPr>
        <p:blipFill>
          <a:blip r:embed="rId3"/>
          <a:srcRect l="12525" t="19854" r="9173" b="26859"/>
          <a:stretch>
            <a:fillRect/>
          </a:stretch>
        </p:blipFill>
        <p:spPr>
          <a:xfrm>
            <a:off x="6777279" y="4609375"/>
            <a:ext cx="2366722" cy="534125"/>
          </a:xfrm>
          <a:prstGeom prst="rect">
            <a:avLst/>
          </a:prstGeom>
        </p:spPr>
      </p:pic>
      <p:pic>
        <p:nvPicPr>
          <p:cNvPr id="1032" name="Picture 8">
            <a:extLst>
              <a:ext uri="{FF2B5EF4-FFF2-40B4-BE49-F238E27FC236}">
                <a16:creationId xmlns:a16="http://schemas.microsoft.com/office/drawing/2014/main" id="{9E9820AD-516B-265D-3DD0-98D5886BB7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630" b="9838"/>
          <a:stretch>
            <a:fillRect/>
          </a:stretch>
        </p:blipFill>
        <p:spPr bwMode="auto">
          <a:xfrm>
            <a:off x="5287177" y="4609375"/>
            <a:ext cx="1490102" cy="5332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06FB9E8-747D-7100-D223-EC8FF053A9AF}"/>
              </a:ext>
            </a:extLst>
          </p:cNvPr>
          <p:cNvPicPr>
            <a:picLocks noChangeAspect="1"/>
          </p:cNvPicPr>
          <p:nvPr/>
        </p:nvPicPr>
        <p:blipFill>
          <a:blip r:embed="rId5"/>
          <a:stretch>
            <a:fillRect/>
          </a:stretch>
        </p:blipFill>
        <p:spPr>
          <a:xfrm>
            <a:off x="6373968" y="609600"/>
            <a:ext cx="2324424" cy="3867690"/>
          </a:xfrm>
          <a:prstGeom prst="rect">
            <a:avLst/>
          </a:prstGeom>
        </p:spPr>
      </p:pic>
    </p:spTree>
    <p:extLst>
      <p:ext uri="{BB962C8B-B14F-4D97-AF65-F5344CB8AC3E}">
        <p14:creationId xmlns:p14="http://schemas.microsoft.com/office/powerpoint/2010/main" val="136217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C95AFBF6-0B93-1F4E-19E7-896DBA318173}"/>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E4005154-87ED-B941-F6A1-9F3526D15262}"/>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Legend donut chart</a:t>
            </a:r>
            <a:endParaRPr dirty="0">
              <a:solidFill>
                <a:schemeClr val="accent2"/>
              </a:solidFill>
            </a:endParaRPr>
          </a:p>
        </p:txBody>
      </p:sp>
      <p:sp>
        <p:nvSpPr>
          <p:cNvPr id="14" name="Google Shape;474;p28">
            <a:extLst>
              <a:ext uri="{FF2B5EF4-FFF2-40B4-BE49-F238E27FC236}">
                <a16:creationId xmlns:a16="http://schemas.microsoft.com/office/drawing/2014/main" id="{6AF7E88B-A0C7-83E1-3093-E7808F332F44}"/>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Data Visualization</a:t>
            </a:r>
          </a:p>
        </p:txBody>
      </p:sp>
      <p:sp>
        <p:nvSpPr>
          <p:cNvPr id="2" name="Google Shape;720;p36">
            <a:extLst>
              <a:ext uri="{FF2B5EF4-FFF2-40B4-BE49-F238E27FC236}">
                <a16:creationId xmlns:a16="http://schemas.microsoft.com/office/drawing/2014/main" id="{C4AF742A-1158-8907-D1F1-57EA42B84B6F}"/>
              </a:ext>
            </a:extLst>
          </p:cNvPr>
          <p:cNvSpPr txBox="1">
            <a:spLocks noGrp="1"/>
          </p:cNvSpPr>
          <p:nvPr>
            <p:ph type="title"/>
          </p:nvPr>
        </p:nvSpPr>
        <p:spPr>
          <a:xfrm>
            <a:off x="-5974" y="534538"/>
            <a:ext cx="9149974" cy="4074011"/>
          </a:xfrm>
          <a:prstGeom prst="rect">
            <a:avLst/>
          </a:prstGeom>
        </p:spPr>
        <p:txBody>
          <a:bodyPr spcFirstLastPara="1" wrap="square" lIns="91425" tIns="91425" rIns="91425" bIns="91425" anchor="t" anchorCtr="0">
            <a:noAutofit/>
          </a:bodyPr>
          <a:lstStyle/>
          <a:p>
            <a:r>
              <a:rPr lang="en-US" sz="1400" b="1" dirty="0">
                <a:solidFill>
                  <a:schemeClr val="accent2"/>
                </a:solidFill>
              </a:rPr>
              <a:t>Visualization: </a:t>
            </a:r>
            <a:r>
              <a:rPr lang="en-US" sz="1400" b="1" dirty="0" err="1">
                <a:solidFill>
                  <a:schemeClr val="accent2"/>
                </a:solidFill>
              </a:rPr>
              <a:t>fill_between</a:t>
            </a:r>
            <a:r>
              <a:rPr lang="en-US" sz="1400" b="1" dirty="0">
                <a:solidFill>
                  <a:schemeClr val="accent2"/>
                </a:solidFill>
              </a:rPr>
              <a:t> &amp; legend</a:t>
            </a:r>
            <a:br>
              <a:rPr lang="en-US" sz="1400" b="1" dirty="0">
                <a:solidFill>
                  <a:schemeClr val="accent2"/>
                </a:solidFill>
              </a:rPr>
            </a:br>
            <a:r>
              <a:rPr lang="en-US" sz="1400" dirty="0">
                <a:solidFill>
                  <a:schemeClr val="tx2"/>
                </a:solidFill>
              </a:rPr>
              <a:t>labels = ['Category A’, </a:t>
            </a:r>
            <a:br>
              <a:rPr lang="en-US" sz="1400" dirty="0">
                <a:solidFill>
                  <a:schemeClr val="tx2"/>
                </a:solidFill>
              </a:rPr>
            </a:br>
            <a:r>
              <a:rPr lang="en-US" sz="1400" dirty="0">
                <a:solidFill>
                  <a:schemeClr val="tx2"/>
                </a:solidFill>
              </a:rPr>
              <a:t>	'Category B’, </a:t>
            </a:r>
            <a:br>
              <a:rPr lang="en-US" sz="1400" dirty="0">
                <a:solidFill>
                  <a:schemeClr val="tx2"/>
                </a:solidFill>
              </a:rPr>
            </a:br>
            <a:r>
              <a:rPr lang="en-US" sz="1400" dirty="0">
                <a:solidFill>
                  <a:schemeClr val="tx2"/>
                </a:solidFill>
              </a:rPr>
              <a:t>	'Category C’, </a:t>
            </a:r>
            <a:br>
              <a:rPr lang="en-US" sz="1400" dirty="0">
                <a:solidFill>
                  <a:schemeClr val="tx2"/>
                </a:solidFill>
              </a:rPr>
            </a:br>
            <a:r>
              <a:rPr lang="en-US" sz="1400" dirty="0">
                <a:solidFill>
                  <a:schemeClr val="tx2"/>
                </a:solidFill>
              </a:rPr>
              <a:t>	'Category D'] </a:t>
            </a:r>
            <a:br>
              <a:rPr lang="en-US" sz="1400" dirty="0">
                <a:solidFill>
                  <a:schemeClr val="tx2"/>
                </a:solidFill>
              </a:rPr>
            </a:br>
            <a:r>
              <a:rPr lang="en-US" sz="1400" dirty="0">
                <a:solidFill>
                  <a:schemeClr val="tx2"/>
                </a:solidFill>
              </a:rPr>
              <a:t>sizes = [30, 20, 35, 15] </a:t>
            </a:r>
            <a:br>
              <a:rPr lang="en-US" sz="1400" dirty="0">
                <a:solidFill>
                  <a:schemeClr val="tx2"/>
                </a:solidFill>
              </a:rPr>
            </a:br>
            <a:r>
              <a:rPr lang="en-US" sz="1400" dirty="0">
                <a:solidFill>
                  <a:schemeClr val="tx2"/>
                </a:solidFill>
              </a:rPr>
              <a:t>colors = ['red', 'blue', 'green', 'yellow']</a:t>
            </a:r>
            <a:br>
              <a:rPr lang="en-US" sz="1400" dirty="0">
                <a:solidFill>
                  <a:schemeClr val="tx2"/>
                </a:solidFill>
              </a:rPr>
            </a:br>
            <a:r>
              <a:rPr lang="en-US" sz="1400" dirty="0" err="1">
                <a:solidFill>
                  <a:schemeClr val="tx2"/>
                </a:solidFill>
              </a:rPr>
              <a:t>plt.pie</a:t>
            </a:r>
            <a:r>
              <a:rPr lang="en-US" sz="1400" dirty="0">
                <a:solidFill>
                  <a:schemeClr val="tx2"/>
                </a:solidFill>
              </a:rPr>
              <a:t>(sizes, labels=labels, </a:t>
            </a:r>
            <a:br>
              <a:rPr lang="en-US" sz="1400" dirty="0">
                <a:solidFill>
                  <a:schemeClr val="tx2"/>
                </a:solidFill>
              </a:rPr>
            </a:br>
            <a:r>
              <a:rPr lang="en-US" sz="1400" dirty="0">
                <a:solidFill>
                  <a:schemeClr val="tx2"/>
                </a:solidFill>
              </a:rPr>
              <a:t>	colors=colors, </a:t>
            </a:r>
            <a:br>
              <a:rPr lang="en-US" sz="1400" dirty="0">
                <a:solidFill>
                  <a:schemeClr val="tx2"/>
                </a:solidFill>
              </a:rPr>
            </a:br>
            <a:r>
              <a:rPr lang="en-US" sz="1400" dirty="0">
                <a:solidFill>
                  <a:schemeClr val="tx2"/>
                </a:solidFill>
              </a:rPr>
              <a:t>	</a:t>
            </a:r>
            <a:r>
              <a:rPr lang="en-US" sz="1400" dirty="0" err="1">
                <a:solidFill>
                  <a:schemeClr val="tx2"/>
                </a:solidFill>
              </a:rPr>
              <a:t>wedgeprops</a:t>
            </a:r>
            <a:r>
              <a:rPr lang="en-US" sz="1400" dirty="0">
                <a:solidFill>
                  <a:schemeClr val="tx2"/>
                </a:solidFill>
              </a:rPr>
              <a:t>={'width': 0.4})</a:t>
            </a:r>
            <a:br>
              <a:rPr lang="en-US" sz="1400" dirty="0">
                <a:solidFill>
                  <a:schemeClr val="tx2"/>
                </a:solidFill>
              </a:rPr>
            </a:br>
            <a:r>
              <a:rPr lang="en-US" sz="1400" dirty="0" err="1">
                <a:solidFill>
                  <a:schemeClr val="tx2"/>
                </a:solidFill>
              </a:rPr>
              <a:t>plt.axis</a:t>
            </a:r>
            <a:r>
              <a:rPr lang="en-US" sz="1400" dirty="0">
                <a:solidFill>
                  <a:schemeClr val="tx2"/>
                </a:solidFill>
              </a:rPr>
              <a:t>('equal') </a:t>
            </a:r>
            <a:br>
              <a:rPr lang="en-US" sz="1400" dirty="0">
                <a:solidFill>
                  <a:schemeClr val="tx2"/>
                </a:solidFill>
              </a:rPr>
            </a:br>
            <a:r>
              <a:rPr lang="en-US" sz="1400" dirty="0" err="1">
                <a:solidFill>
                  <a:schemeClr val="tx2"/>
                </a:solidFill>
              </a:rPr>
              <a:t>plt.title</a:t>
            </a:r>
            <a:r>
              <a:rPr lang="en-US" sz="1400" dirty="0">
                <a:solidFill>
                  <a:schemeClr val="tx2"/>
                </a:solidFill>
              </a:rPr>
              <a:t>('Donut Chart in Python') </a:t>
            </a:r>
            <a:br>
              <a:rPr lang="en-US" sz="1400" dirty="0">
                <a:solidFill>
                  <a:schemeClr val="tx2"/>
                </a:solidFill>
              </a:rPr>
            </a:br>
            <a:r>
              <a:rPr lang="en-US" sz="1400" dirty="0" err="1">
                <a:solidFill>
                  <a:schemeClr val="tx2"/>
                </a:solidFill>
              </a:rPr>
              <a:t>plt.legend</a:t>
            </a:r>
            <a:r>
              <a:rPr lang="en-US" sz="1400" dirty="0">
                <a:solidFill>
                  <a:schemeClr val="tx2"/>
                </a:solidFill>
              </a:rPr>
              <a:t>(loc=10, </a:t>
            </a:r>
            <a:br>
              <a:rPr lang="en-US" sz="1400" dirty="0">
                <a:solidFill>
                  <a:schemeClr val="tx2"/>
                </a:solidFill>
              </a:rPr>
            </a:br>
            <a:r>
              <a:rPr lang="en-US" sz="1400" dirty="0">
                <a:solidFill>
                  <a:schemeClr val="tx2"/>
                </a:solidFill>
              </a:rPr>
              <a:t>	</a:t>
            </a:r>
            <a:r>
              <a:rPr lang="en-US" sz="1400" dirty="0" err="1">
                <a:solidFill>
                  <a:schemeClr val="tx2"/>
                </a:solidFill>
              </a:rPr>
              <a:t>fontsize</a:t>
            </a:r>
            <a:r>
              <a:rPr lang="en-US" sz="1400" dirty="0">
                <a:solidFill>
                  <a:schemeClr val="tx2"/>
                </a:solidFill>
              </a:rPr>
              <a:t>=8, 	</a:t>
            </a:r>
            <a:br>
              <a:rPr lang="en-US" sz="1400" dirty="0">
                <a:solidFill>
                  <a:schemeClr val="tx2"/>
                </a:solidFill>
              </a:rPr>
            </a:br>
            <a:r>
              <a:rPr lang="en-US" sz="1400" dirty="0">
                <a:solidFill>
                  <a:schemeClr val="tx2"/>
                </a:solidFill>
              </a:rPr>
              <a:t>	</a:t>
            </a:r>
            <a:r>
              <a:rPr lang="en-US" sz="1400" dirty="0" err="1">
                <a:solidFill>
                  <a:schemeClr val="tx2"/>
                </a:solidFill>
              </a:rPr>
              <a:t>framealpha</a:t>
            </a:r>
            <a:r>
              <a:rPr lang="en-US" sz="1400" dirty="0">
                <a:solidFill>
                  <a:schemeClr val="tx2"/>
                </a:solidFill>
              </a:rPr>
              <a:t>=0, </a:t>
            </a:r>
            <a:br>
              <a:rPr lang="en-US" sz="1400" dirty="0">
                <a:solidFill>
                  <a:schemeClr val="tx2"/>
                </a:solidFill>
              </a:rPr>
            </a:br>
            <a:r>
              <a:rPr lang="en-US" sz="1400" dirty="0">
                <a:solidFill>
                  <a:schemeClr val="tx2"/>
                </a:solidFill>
              </a:rPr>
              <a:t>	title='Categories’, </a:t>
            </a:r>
            <a:br>
              <a:rPr lang="en-US" sz="1400" dirty="0">
                <a:solidFill>
                  <a:schemeClr val="tx2"/>
                </a:solidFill>
              </a:rPr>
            </a:br>
            <a:r>
              <a:rPr lang="en-US" sz="1400" dirty="0">
                <a:solidFill>
                  <a:schemeClr val="tx2"/>
                </a:solidFill>
              </a:rPr>
              <a:t>	</a:t>
            </a:r>
            <a:r>
              <a:rPr lang="en-US" sz="1400" dirty="0" err="1">
                <a:solidFill>
                  <a:schemeClr val="tx2"/>
                </a:solidFill>
              </a:rPr>
              <a:t>title_fontsize</a:t>
            </a:r>
            <a:r>
              <a:rPr lang="en-US" sz="1400" dirty="0">
                <a:solidFill>
                  <a:schemeClr val="tx2"/>
                </a:solidFill>
              </a:rPr>
              <a:t>='9') </a:t>
            </a:r>
            <a:br>
              <a:rPr lang="en-US" sz="1400" dirty="0">
                <a:solidFill>
                  <a:schemeClr val="tx2"/>
                </a:solidFill>
              </a:rPr>
            </a:br>
            <a:r>
              <a:rPr lang="en-US" sz="1400" dirty="0" err="1">
                <a:solidFill>
                  <a:schemeClr val="tx2"/>
                </a:solidFill>
              </a:rPr>
              <a:t>plt.show</a:t>
            </a:r>
            <a:r>
              <a:rPr lang="en-US" sz="1400" dirty="0">
                <a:solidFill>
                  <a:schemeClr val="tx2"/>
                </a:solidFill>
              </a:rPr>
              <a:t>()</a:t>
            </a:r>
            <a:br>
              <a:rPr lang="en-US" sz="1400" dirty="0">
                <a:solidFill>
                  <a:schemeClr val="tx2"/>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pic>
        <p:nvPicPr>
          <p:cNvPr id="8" name="Picture 7">
            <a:extLst>
              <a:ext uri="{FF2B5EF4-FFF2-40B4-BE49-F238E27FC236}">
                <a16:creationId xmlns:a16="http://schemas.microsoft.com/office/drawing/2014/main" id="{EEFFF29C-EFA9-E070-D6DF-A2670CFC9601}"/>
              </a:ext>
            </a:extLst>
          </p:cNvPr>
          <p:cNvPicPr>
            <a:picLocks noChangeAspect="1"/>
          </p:cNvPicPr>
          <p:nvPr/>
        </p:nvPicPr>
        <p:blipFill>
          <a:blip r:embed="rId3"/>
          <a:srcRect l="12525" t="19854" r="9173" b="26859"/>
          <a:stretch>
            <a:fillRect/>
          </a:stretch>
        </p:blipFill>
        <p:spPr>
          <a:xfrm>
            <a:off x="6777279" y="4609375"/>
            <a:ext cx="2366722" cy="534125"/>
          </a:xfrm>
          <a:prstGeom prst="rect">
            <a:avLst/>
          </a:prstGeom>
        </p:spPr>
      </p:pic>
      <p:pic>
        <p:nvPicPr>
          <p:cNvPr id="1032" name="Picture 8">
            <a:extLst>
              <a:ext uri="{FF2B5EF4-FFF2-40B4-BE49-F238E27FC236}">
                <a16:creationId xmlns:a16="http://schemas.microsoft.com/office/drawing/2014/main" id="{9701D569-388B-63A7-CEED-9225DDE4A5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630" b="9838"/>
          <a:stretch>
            <a:fillRect/>
          </a:stretch>
        </p:blipFill>
        <p:spPr bwMode="auto">
          <a:xfrm>
            <a:off x="5287177" y="4609375"/>
            <a:ext cx="1490102" cy="5332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4A5E5B8-2E5B-B109-C176-9305D4C3BB93}"/>
              </a:ext>
            </a:extLst>
          </p:cNvPr>
          <p:cNvPicPr>
            <a:picLocks noChangeAspect="1"/>
          </p:cNvPicPr>
          <p:nvPr/>
        </p:nvPicPr>
        <p:blipFill>
          <a:blip r:embed="rId5"/>
          <a:stretch>
            <a:fillRect/>
          </a:stretch>
        </p:blipFill>
        <p:spPr>
          <a:xfrm>
            <a:off x="4899661" y="1243381"/>
            <a:ext cx="4244339" cy="3365581"/>
          </a:xfrm>
          <a:prstGeom prst="rect">
            <a:avLst/>
          </a:prstGeom>
        </p:spPr>
      </p:pic>
    </p:spTree>
    <p:extLst>
      <p:ext uri="{BB962C8B-B14F-4D97-AF65-F5344CB8AC3E}">
        <p14:creationId xmlns:p14="http://schemas.microsoft.com/office/powerpoint/2010/main" val="118674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3">
          <a:extLst>
            <a:ext uri="{FF2B5EF4-FFF2-40B4-BE49-F238E27FC236}">
              <a16:creationId xmlns:a16="http://schemas.microsoft.com/office/drawing/2014/main" id="{17EAD027-1877-197D-8A37-4994D4AF6555}"/>
            </a:ext>
          </a:extLst>
        </p:cNvPr>
        <p:cNvGrpSpPr/>
        <p:nvPr/>
      </p:nvGrpSpPr>
      <p:grpSpPr>
        <a:xfrm>
          <a:off x="0" y="0"/>
          <a:ext cx="0" cy="0"/>
          <a:chOff x="0" y="0"/>
          <a:chExt cx="0" cy="0"/>
        </a:xfrm>
      </p:grpSpPr>
      <p:sp>
        <p:nvSpPr>
          <p:cNvPr id="814" name="Google Shape;814;p39">
            <a:extLst>
              <a:ext uri="{FF2B5EF4-FFF2-40B4-BE49-F238E27FC236}">
                <a16:creationId xmlns:a16="http://schemas.microsoft.com/office/drawing/2014/main" id="{731622F5-BECF-01E7-4BC2-93E36686F745}"/>
              </a:ext>
            </a:extLst>
          </p:cNvPr>
          <p:cNvSpPr txBox="1">
            <a:spLocks noGrp="1"/>
          </p:cNvSpPr>
          <p:nvPr>
            <p:ph type="title"/>
          </p:nvPr>
        </p:nvSpPr>
        <p:spPr>
          <a:xfrm>
            <a:off x="36357" y="465572"/>
            <a:ext cx="5646893" cy="18966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br>
              <a:rPr lang="en" dirty="0"/>
            </a:br>
            <a:br>
              <a:rPr lang="en" dirty="0"/>
            </a:br>
            <a:r>
              <a:rPr lang="en" dirty="0"/>
              <a:t>Introduction to Pandas library</a:t>
            </a:r>
            <a:endParaRPr dirty="0">
              <a:solidFill>
                <a:schemeClr val="accent1"/>
              </a:solidFill>
            </a:endParaRPr>
          </a:p>
        </p:txBody>
      </p:sp>
    </p:spTree>
    <p:extLst>
      <p:ext uri="{BB962C8B-B14F-4D97-AF65-F5344CB8AC3E}">
        <p14:creationId xmlns:p14="http://schemas.microsoft.com/office/powerpoint/2010/main" val="108582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0C623B3A-BD5B-0E2A-11D4-9B0FD9BB5086}"/>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CFD2E492-1002-5DF8-0567-F1F2C9E4429E}"/>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Overview 1/2</a:t>
            </a:r>
            <a:endParaRPr dirty="0">
              <a:solidFill>
                <a:schemeClr val="accent2"/>
              </a:solidFill>
            </a:endParaRPr>
          </a:p>
        </p:txBody>
      </p:sp>
      <p:sp>
        <p:nvSpPr>
          <p:cNvPr id="14" name="Google Shape;474;p28">
            <a:extLst>
              <a:ext uri="{FF2B5EF4-FFF2-40B4-BE49-F238E27FC236}">
                <a16:creationId xmlns:a16="http://schemas.microsoft.com/office/drawing/2014/main" id="{1E298143-8F23-3A0F-28FB-E1BEBE2D740E}"/>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Pandas Library</a:t>
            </a:r>
          </a:p>
        </p:txBody>
      </p:sp>
      <p:sp>
        <p:nvSpPr>
          <p:cNvPr id="2" name="Google Shape;720;p36">
            <a:extLst>
              <a:ext uri="{FF2B5EF4-FFF2-40B4-BE49-F238E27FC236}">
                <a16:creationId xmlns:a16="http://schemas.microsoft.com/office/drawing/2014/main" id="{6331FC5F-B699-D44A-CE37-6210F45A81EE}"/>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What is Pandas?</a:t>
            </a:r>
            <a:br>
              <a:rPr lang="en-US" sz="900" dirty="0">
                <a:solidFill>
                  <a:schemeClr val="accent2"/>
                </a:solidFill>
              </a:rPr>
            </a:br>
            <a:r>
              <a:rPr lang="en-US" sz="1400" dirty="0">
                <a:solidFill>
                  <a:schemeClr val="accent3"/>
                </a:solidFill>
              </a:rPr>
              <a:t>Built on top of the Python programming language.</a:t>
            </a:r>
            <a:br>
              <a:rPr lang="en-US" sz="1400" dirty="0">
                <a:solidFill>
                  <a:schemeClr val="accent3"/>
                </a:solidFill>
              </a:rPr>
            </a:br>
            <a:br>
              <a:rPr lang="en-US" sz="900" dirty="0">
                <a:solidFill>
                  <a:schemeClr val="accent2"/>
                </a:solidFill>
              </a:rPr>
            </a:br>
            <a:r>
              <a:rPr lang="en-US" sz="1400" dirty="0">
                <a:solidFill>
                  <a:schemeClr val="accent3"/>
                </a:solidFill>
              </a:rPr>
              <a:t>pandas is a fast, powerful, flexible and easy to use open source data analysis and manipulation tool, it is used for working with data sets.</a:t>
            </a:r>
            <a:br>
              <a:rPr lang="en-US" sz="1400" dirty="0">
                <a:solidFill>
                  <a:schemeClr val="accent3"/>
                </a:solidFill>
              </a:rPr>
            </a:br>
            <a:br>
              <a:rPr lang="en-US" sz="1400" dirty="0">
                <a:solidFill>
                  <a:schemeClr val="accent3"/>
                </a:solidFill>
              </a:rPr>
            </a:br>
            <a:r>
              <a:rPr lang="en-US" sz="1400" dirty="0">
                <a:solidFill>
                  <a:schemeClr val="accent3"/>
                </a:solidFill>
              </a:rPr>
              <a:t>It has functions for analyzing, cleaning, exploring, and manipulating data.</a:t>
            </a:r>
            <a:br>
              <a:rPr lang="en-US" sz="1400" dirty="0">
                <a:solidFill>
                  <a:schemeClr val="accent3"/>
                </a:solidFill>
              </a:rPr>
            </a:br>
            <a:br>
              <a:rPr lang="en-US" sz="1400" dirty="0">
                <a:solidFill>
                  <a:schemeClr val="accent3"/>
                </a:solidFill>
              </a:rPr>
            </a:br>
            <a:r>
              <a:rPr lang="en-US" sz="1400" dirty="0">
                <a:solidFill>
                  <a:schemeClr val="accent3"/>
                </a:solidFill>
              </a:rPr>
              <a:t>The name "Pandas" has a reference to both "Panel Data", and "Python Data Analysis" and was created by Wes McKinney in 2008.</a:t>
            </a:r>
            <a:br>
              <a:rPr lang="en-US" sz="1400" dirty="0">
                <a:solidFill>
                  <a:schemeClr val="accent3"/>
                </a:solidFill>
              </a:rPr>
            </a:br>
            <a:br>
              <a:rPr lang="en-US" sz="1400" dirty="0">
                <a:solidFill>
                  <a:schemeClr val="accent3"/>
                </a:solidFill>
              </a:rPr>
            </a:br>
            <a:r>
              <a:rPr lang="en-US" sz="1400" dirty="0">
                <a:solidFill>
                  <a:schemeClr val="accent3"/>
                </a:solidFill>
              </a:rPr>
              <a:t>Pandas allows us to analyze big data and make conclusions based on statistical theories.</a:t>
            </a:r>
            <a:br>
              <a:rPr lang="en-US" sz="1400" dirty="0">
                <a:solidFill>
                  <a:schemeClr val="accent3"/>
                </a:solidFill>
              </a:rPr>
            </a:br>
            <a:br>
              <a:rPr lang="en-US" sz="1400" dirty="0">
                <a:solidFill>
                  <a:schemeClr val="accent3"/>
                </a:solidFill>
              </a:rPr>
            </a:br>
            <a:r>
              <a:rPr lang="en-US" sz="1400" dirty="0">
                <a:solidFill>
                  <a:schemeClr val="accent3"/>
                </a:solidFill>
              </a:rPr>
              <a:t>Pandas can clean messy data sets and make them readable and relevant.</a:t>
            </a:r>
            <a:br>
              <a:rPr lang="en-US" sz="1400" dirty="0">
                <a:solidFill>
                  <a:schemeClr val="accent3"/>
                </a:solidFill>
              </a:rPr>
            </a:br>
            <a:r>
              <a:rPr lang="en-US" sz="1400" dirty="0">
                <a:solidFill>
                  <a:schemeClr val="accent3"/>
                </a:solidFill>
              </a:rPr>
              <a:t>Relevant data is very important in data science.</a:t>
            </a: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E4444F70-2C82-DA6F-1A73-0AE15D18A653}"/>
              </a:ext>
            </a:extLst>
          </p:cNvPr>
          <p:cNvSpPr txBox="1">
            <a:spLocks/>
          </p:cNvSpPr>
          <p:nvPr/>
        </p:nvSpPr>
        <p:spPr>
          <a:xfrm>
            <a:off x="152400" y="4615031"/>
            <a:ext cx="8937813" cy="5284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a:p>
            <a:pPr marL="0" indent="0">
              <a:buClr>
                <a:schemeClr val="accent3"/>
              </a:buClr>
              <a:buNone/>
            </a:pPr>
            <a:r>
              <a:rPr lang="en-US" dirty="0">
                <a:solidFill>
                  <a:schemeClr val="accent2"/>
                </a:solidFill>
              </a:rPr>
              <a:t>https://www.w3schools.com/python/pandas/default.asp</a:t>
            </a:r>
          </a:p>
        </p:txBody>
      </p:sp>
      <p:pic>
        <p:nvPicPr>
          <p:cNvPr id="3" name="Picture 2" descr="pandas (software) - Wikipedia">
            <a:extLst>
              <a:ext uri="{FF2B5EF4-FFF2-40B4-BE49-F238E27FC236}">
                <a16:creationId xmlns:a16="http://schemas.microsoft.com/office/drawing/2014/main" id="{8768E1C5-8562-263E-C9B8-D2007C1CA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54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9A2F44CB-DAB5-7CFD-06C9-9934041A4FA8}"/>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6CA74D5A-8ED4-09CF-6AC4-09B36EF57214}"/>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Overview 2/2</a:t>
            </a:r>
            <a:endParaRPr dirty="0">
              <a:solidFill>
                <a:schemeClr val="accent2"/>
              </a:solidFill>
            </a:endParaRPr>
          </a:p>
        </p:txBody>
      </p:sp>
      <p:sp>
        <p:nvSpPr>
          <p:cNvPr id="14" name="Google Shape;474;p28">
            <a:extLst>
              <a:ext uri="{FF2B5EF4-FFF2-40B4-BE49-F238E27FC236}">
                <a16:creationId xmlns:a16="http://schemas.microsoft.com/office/drawing/2014/main" id="{1A79314B-0949-8206-8F22-7D91DBCDF981}"/>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2" name="Google Shape;720;p36">
            <a:extLst>
              <a:ext uri="{FF2B5EF4-FFF2-40B4-BE49-F238E27FC236}">
                <a16:creationId xmlns:a16="http://schemas.microsoft.com/office/drawing/2014/main" id="{2952C956-6CA3-FB6C-293C-4B657AB98F29}"/>
              </a:ext>
            </a:extLst>
          </p:cNvPr>
          <p:cNvSpPr txBox="1">
            <a:spLocks noGrp="1"/>
          </p:cNvSpPr>
          <p:nvPr>
            <p:ph type="title"/>
          </p:nvPr>
        </p:nvSpPr>
        <p:spPr>
          <a:xfrm>
            <a:off x="220133" y="708598"/>
            <a:ext cx="8582454" cy="3863402"/>
          </a:xfrm>
          <a:prstGeom prst="rect">
            <a:avLst/>
          </a:prstGeom>
        </p:spPr>
        <p:txBody>
          <a:bodyPr spcFirstLastPara="1" wrap="square" lIns="91425" tIns="91425" rIns="91425" bIns="91425" anchor="t" anchorCtr="0">
            <a:noAutofit/>
          </a:bodyPr>
          <a:lstStyle/>
          <a:p>
            <a:r>
              <a:rPr lang="en-US" sz="1400" b="1" dirty="0">
                <a:solidFill>
                  <a:schemeClr val="accent2"/>
                </a:solidFill>
              </a:rPr>
              <a:t>What Can Pandas Do?</a:t>
            </a:r>
            <a:br>
              <a:rPr lang="en-US" sz="1400" b="1" dirty="0">
                <a:solidFill>
                  <a:schemeClr val="accent2"/>
                </a:solidFill>
              </a:rPr>
            </a:br>
            <a:br>
              <a:rPr lang="en-US" sz="500" dirty="0">
                <a:solidFill>
                  <a:schemeClr val="accent2"/>
                </a:solidFill>
              </a:rPr>
            </a:br>
            <a:r>
              <a:rPr lang="en-US" sz="1400" dirty="0">
                <a:solidFill>
                  <a:schemeClr val="accent3"/>
                </a:solidFill>
              </a:rPr>
              <a:t>Pandas gives you answers about the data. Like:</a:t>
            </a:r>
            <a:br>
              <a:rPr lang="en-US" sz="1400" dirty="0">
                <a:solidFill>
                  <a:schemeClr val="accent3"/>
                </a:solidFill>
              </a:rPr>
            </a:br>
            <a:r>
              <a:rPr lang="en-US" sz="1400" dirty="0">
                <a:solidFill>
                  <a:schemeClr val="accent3"/>
                </a:solidFill>
              </a:rPr>
              <a:t>	Is there a correlation between two or more columns?</a:t>
            </a:r>
            <a:br>
              <a:rPr lang="en-US" sz="1400" dirty="0">
                <a:solidFill>
                  <a:schemeClr val="accent3"/>
                </a:solidFill>
              </a:rPr>
            </a:br>
            <a:r>
              <a:rPr lang="en-US" sz="1400" dirty="0">
                <a:solidFill>
                  <a:schemeClr val="accent3"/>
                </a:solidFill>
              </a:rPr>
              <a:t>	What is average value?</a:t>
            </a:r>
            <a:br>
              <a:rPr lang="en-US" sz="1400" dirty="0">
                <a:solidFill>
                  <a:schemeClr val="accent3"/>
                </a:solidFill>
              </a:rPr>
            </a:br>
            <a:r>
              <a:rPr lang="en-US" sz="1400" dirty="0">
                <a:solidFill>
                  <a:schemeClr val="accent3"/>
                </a:solidFill>
              </a:rPr>
              <a:t>	Max value?</a:t>
            </a:r>
            <a:br>
              <a:rPr lang="en-US" sz="1400" dirty="0">
                <a:solidFill>
                  <a:schemeClr val="accent3"/>
                </a:solidFill>
              </a:rPr>
            </a:br>
            <a:r>
              <a:rPr lang="en-US" sz="1400" dirty="0">
                <a:solidFill>
                  <a:schemeClr val="accent3"/>
                </a:solidFill>
              </a:rPr>
              <a:t>	Min value?</a:t>
            </a:r>
            <a:br>
              <a:rPr lang="en-US" sz="1400" dirty="0">
                <a:solidFill>
                  <a:schemeClr val="accent3"/>
                </a:solidFill>
              </a:rPr>
            </a:br>
            <a:br>
              <a:rPr lang="en-US" sz="1400" dirty="0">
                <a:solidFill>
                  <a:schemeClr val="accent3"/>
                </a:solidFill>
              </a:rPr>
            </a:br>
            <a:r>
              <a:rPr lang="en-US" sz="1400" dirty="0">
                <a:solidFill>
                  <a:schemeClr val="accent3"/>
                </a:solidFill>
              </a:rPr>
              <a:t>Pandas are also able to delete rows that are not relevant, or contains wrong values, like empty or NULL values. This is called cleaning the data.</a:t>
            </a:r>
            <a:br>
              <a:rPr lang="en-US" sz="1400" dirty="0">
                <a:solidFill>
                  <a:schemeClr val="accent3"/>
                </a:solidFill>
              </a:rPr>
            </a:br>
            <a:br>
              <a:rPr lang="en-US" sz="1400" b="1" dirty="0">
                <a:solidFill>
                  <a:schemeClr val="accent2"/>
                </a:solidFill>
              </a:rPr>
            </a:br>
            <a:r>
              <a:rPr lang="en-US" sz="1400" b="1" dirty="0">
                <a:solidFill>
                  <a:schemeClr val="accent2"/>
                </a:solidFill>
              </a:rPr>
              <a:t>Where is the Pandas Codebase?</a:t>
            </a:r>
            <a:br>
              <a:rPr lang="en-US" sz="1400" b="1" dirty="0">
                <a:solidFill>
                  <a:schemeClr val="accent2"/>
                </a:solidFill>
              </a:rPr>
            </a:br>
            <a:br>
              <a:rPr lang="en-US" sz="1400" b="1" dirty="0">
                <a:solidFill>
                  <a:schemeClr val="accent2"/>
                </a:solidFill>
              </a:rPr>
            </a:br>
            <a:br>
              <a:rPr lang="en-US" sz="500" dirty="0">
                <a:solidFill>
                  <a:schemeClr val="accent2"/>
                </a:solidFill>
              </a:rPr>
            </a:br>
            <a:r>
              <a:rPr lang="en-US" sz="1400" dirty="0">
                <a:solidFill>
                  <a:schemeClr val="accent3"/>
                </a:solidFill>
              </a:rPr>
              <a:t>The source code for Pandas is located at this </a:t>
            </a:r>
            <a:r>
              <a:rPr lang="en-US" sz="1400" dirty="0" err="1">
                <a:solidFill>
                  <a:schemeClr val="accent3"/>
                </a:solidFill>
              </a:rPr>
              <a:t>github</a:t>
            </a:r>
            <a:r>
              <a:rPr lang="en-US" sz="1400" dirty="0">
                <a:solidFill>
                  <a:schemeClr val="accent3"/>
                </a:solidFill>
              </a:rPr>
              <a:t> repository https://github.com/pandas-dev/pandas</a:t>
            </a: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13879B00-24A3-68F9-9A64-98D39368C681}"/>
              </a:ext>
            </a:extLst>
          </p:cNvPr>
          <p:cNvSpPr txBox="1">
            <a:spLocks/>
          </p:cNvSpPr>
          <p:nvPr/>
        </p:nvSpPr>
        <p:spPr>
          <a:xfrm>
            <a:off x="2991" y="4615031"/>
            <a:ext cx="9087222"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B1DCB07D-54A0-E792-3B79-801D5E6CF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7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84194B26-9729-595E-3F3D-A98B9B492315}"/>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E25B6685-A156-9B46-2712-1A1F5ECC35BE}"/>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Installation &amp; importing</a:t>
            </a:r>
            <a:endParaRPr dirty="0">
              <a:solidFill>
                <a:schemeClr val="accent2"/>
              </a:solidFill>
            </a:endParaRPr>
          </a:p>
        </p:txBody>
      </p:sp>
      <p:sp>
        <p:nvSpPr>
          <p:cNvPr id="14" name="Google Shape;474;p28">
            <a:extLst>
              <a:ext uri="{FF2B5EF4-FFF2-40B4-BE49-F238E27FC236}">
                <a16:creationId xmlns:a16="http://schemas.microsoft.com/office/drawing/2014/main" id="{9D4DA170-F7D9-FA99-72AF-AA3429CB1A82}"/>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lvl="0" indent="0" algn="ctr">
              <a:buNone/>
            </a:pPr>
            <a:r>
              <a:rPr lang="en-US" dirty="0">
                <a:solidFill>
                  <a:schemeClr val="accent2"/>
                </a:solidFill>
              </a:rPr>
              <a:t>Pandas Library</a:t>
            </a:r>
          </a:p>
        </p:txBody>
      </p:sp>
      <p:sp>
        <p:nvSpPr>
          <p:cNvPr id="2" name="Google Shape;720;p36">
            <a:extLst>
              <a:ext uri="{FF2B5EF4-FFF2-40B4-BE49-F238E27FC236}">
                <a16:creationId xmlns:a16="http://schemas.microsoft.com/office/drawing/2014/main" id="{3BEBD5DA-351C-71C2-87DE-A2DF9DD25CE8}"/>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installation</a:t>
            </a:r>
            <a:br>
              <a:rPr lang="en-US" sz="1400" b="1" dirty="0">
                <a:solidFill>
                  <a:schemeClr val="accent2"/>
                </a:solidFill>
              </a:rPr>
            </a:br>
            <a:r>
              <a:rPr lang="en-US" sz="1400" b="1" dirty="0">
                <a:solidFill>
                  <a:schemeClr val="accent2"/>
                </a:solidFill>
              </a:rPr>
              <a:t>	</a:t>
            </a:r>
            <a:r>
              <a:rPr lang="en-US" sz="1400" dirty="0">
                <a:solidFill>
                  <a:schemeClr val="tx2"/>
                </a:solidFill>
              </a:rPr>
              <a:t>pip install pandas</a:t>
            </a:r>
            <a:br>
              <a:rPr lang="en-US" sz="1400" dirty="0">
                <a:solidFill>
                  <a:schemeClr val="tx2"/>
                </a:solidFill>
              </a:rPr>
            </a:br>
            <a:br>
              <a:rPr lang="en-US" sz="1400" dirty="0">
                <a:solidFill>
                  <a:schemeClr val="tx2"/>
                </a:solidFill>
              </a:rPr>
            </a:br>
            <a:r>
              <a:rPr lang="en-US" sz="1400" b="1" dirty="0">
                <a:solidFill>
                  <a:schemeClr val="accent2"/>
                </a:solidFill>
              </a:rPr>
              <a:t>importing</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br>
              <a:rPr lang="en-US" sz="1400" dirty="0">
                <a:solidFill>
                  <a:schemeClr val="tx2"/>
                </a:solidFill>
              </a:rPr>
            </a:br>
            <a:br>
              <a:rPr lang="en-US" sz="1400" dirty="0">
                <a:solidFill>
                  <a:schemeClr val="tx2"/>
                </a:solidFill>
              </a:rPr>
            </a:br>
            <a:br>
              <a:rPr lang="en-US" sz="1400" dirty="0">
                <a:solidFill>
                  <a:schemeClr val="tx2"/>
                </a:solidFill>
              </a:rPr>
            </a:br>
            <a:r>
              <a:rPr lang="en-US" sz="1400" b="1" dirty="0">
                <a:solidFill>
                  <a:schemeClr val="accent2"/>
                </a:solidFill>
              </a:rPr>
              <a:t>Checking Pandas Version</a:t>
            </a:r>
            <a:br>
              <a:rPr lang="en-US" sz="1400" b="1" dirty="0">
                <a:solidFill>
                  <a:schemeClr val="accent2"/>
                </a:solidFill>
              </a:rPr>
            </a:br>
            <a:r>
              <a:rPr lang="en-US" sz="1400" b="1" dirty="0">
                <a:solidFill>
                  <a:schemeClr val="accent2"/>
                </a:solidFill>
              </a:rPr>
              <a:t>	</a:t>
            </a:r>
            <a:r>
              <a:rPr lang="en-US" sz="1400" dirty="0">
                <a:solidFill>
                  <a:schemeClr val="tx2"/>
                </a:solidFill>
              </a:rPr>
              <a:t>import</a:t>
            </a:r>
            <a:r>
              <a:rPr lang="en-US" sz="1400" b="1" dirty="0">
                <a:solidFill>
                  <a:schemeClr val="accent2"/>
                </a:solidFill>
              </a:rPr>
              <a:t> </a:t>
            </a:r>
            <a:r>
              <a:rPr lang="en-US" sz="1400" dirty="0">
                <a:solidFill>
                  <a:schemeClr val="tx2"/>
                </a:solidFill>
              </a:rPr>
              <a:t>pandas as pd</a:t>
            </a:r>
            <a:br>
              <a:rPr lang="en-US" sz="1400" dirty="0">
                <a:solidFill>
                  <a:schemeClr val="tx2"/>
                </a:solidFill>
              </a:rPr>
            </a:br>
            <a:r>
              <a:rPr lang="en-US" sz="1400" dirty="0">
                <a:solidFill>
                  <a:schemeClr val="tx2"/>
                </a:solidFill>
              </a:rPr>
              <a:t>	print(</a:t>
            </a:r>
            <a:r>
              <a:rPr lang="en-US" sz="1400" dirty="0" err="1">
                <a:solidFill>
                  <a:schemeClr val="tx2"/>
                </a:solidFill>
              </a:rPr>
              <a:t>pd.__version</a:t>
            </a:r>
            <a:r>
              <a:rPr lang="en-US" sz="1400" dirty="0">
                <a:solidFill>
                  <a:schemeClr val="tx2"/>
                </a:solidFill>
              </a:rPr>
              <a:t>__)</a:t>
            </a:r>
            <a:br>
              <a:rPr lang="en-US" sz="1400" dirty="0">
                <a:solidFill>
                  <a:schemeClr val="tx2"/>
                </a:solidFill>
              </a:rPr>
            </a:br>
            <a:r>
              <a:rPr lang="en-US" sz="1400" dirty="0">
                <a:solidFill>
                  <a:schemeClr val="tx2"/>
                </a:solidFill>
              </a:rPr>
              <a:t>	</a:t>
            </a:r>
            <a:br>
              <a:rPr lang="en-US" sz="1400" dirty="0">
                <a:solidFill>
                  <a:schemeClr val="tx2"/>
                </a:solidFill>
              </a:rPr>
            </a:br>
            <a:r>
              <a:rPr lang="en-US" sz="1400" b="1" dirty="0">
                <a:solidFill>
                  <a:schemeClr val="accent2"/>
                </a:solidFill>
              </a:rPr>
              <a:t>Loading a data file</a:t>
            </a:r>
            <a:br>
              <a:rPr lang="en-US" sz="1400" b="1" dirty="0">
                <a:solidFill>
                  <a:schemeClr val="accent2"/>
                </a:solidFill>
              </a:rPr>
            </a:br>
            <a:r>
              <a:rPr lang="en-US" sz="1400" b="1" dirty="0">
                <a:solidFill>
                  <a:schemeClr val="accent2"/>
                </a:solidFill>
              </a:rPr>
              <a:t>	</a:t>
            </a:r>
            <a:r>
              <a:rPr lang="en-US" sz="1400" dirty="0">
                <a:solidFill>
                  <a:schemeClr val="tx2"/>
                </a:solidFill>
              </a:rPr>
              <a:t>import pandas as pd</a:t>
            </a:r>
            <a:br>
              <a:rPr lang="en-US" sz="1400" dirty="0">
                <a:solidFill>
                  <a:schemeClr val="tx2"/>
                </a:solidFill>
              </a:rPr>
            </a:br>
            <a:r>
              <a:rPr lang="en-US" sz="1400" dirty="0">
                <a:solidFill>
                  <a:schemeClr val="tx2"/>
                </a:solidFill>
              </a:rPr>
              <a:t>	</a:t>
            </a:r>
            <a:r>
              <a:rPr lang="en-US" sz="1400" dirty="0" err="1">
                <a:solidFill>
                  <a:schemeClr val="tx2"/>
                </a:solidFill>
              </a:rPr>
              <a:t>df</a:t>
            </a:r>
            <a:r>
              <a:rPr lang="en-US" sz="1400" dirty="0">
                <a:solidFill>
                  <a:schemeClr val="tx2"/>
                </a:solidFill>
              </a:rPr>
              <a:t> = </a:t>
            </a:r>
            <a:r>
              <a:rPr lang="en-US" sz="1400" dirty="0" err="1">
                <a:solidFill>
                  <a:schemeClr val="tx2"/>
                </a:solidFill>
              </a:rPr>
              <a:t>pd.read_csv</a:t>
            </a:r>
            <a:r>
              <a:rPr lang="en-US" sz="1400" dirty="0">
                <a:solidFill>
                  <a:schemeClr val="tx2"/>
                </a:solidFill>
              </a:rPr>
              <a:t>('data.csv’)</a:t>
            </a:r>
            <a:br>
              <a:rPr lang="en-US" sz="1400" dirty="0">
                <a:solidFill>
                  <a:schemeClr val="tx2"/>
                </a:solidFill>
              </a:rPr>
            </a:br>
            <a:r>
              <a:rPr lang="en-US" sz="1400" dirty="0">
                <a:solidFill>
                  <a:schemeClr val="tx2"/>
                </a:solidFill>
              </a:rPr>
              <a:t>	print(</a:t>
            </a:r>
            <a:r>
              <a:rPr lang="en-US" sz="1400" dirty="0" err="1">
                <a:solidFill>
                  <a:schemeClr val="tx2"/>
                </a:solidFill>
              </a:rPr>
              <a:t>df.to_string</a:t>
            </a:r>
            <a:r>
              <a:rPr lang="en-US" sz="1400" dirty="0">
                <a:solidFill>
                  <a:schemeClr val="tx2"/>
                </a:solidFill>
              </a:rPr>
              <a:t>()) </a:t>
            </a: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3B561E7A-043E-F8B2-849E-302A84E98426}"/>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BBD2113E-67F1-F18C-AB9D-CE7316228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950116"/>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208694_TF45175639_Win32" id="{D77B1837-5AF3-4EC5-B413-94F4F26E8BA8}" vid="{D82ED25A-05CE-4C23-BFD4-9EA37D694051}"/>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4949</TotalTime>
  <Words>1654</Words>
  <Application>Microsoft Office PowerPoint</Application>
  <PresentationFormat>On-screen Show (16:9)</PresentationFormat>
  <Paragraphs>142</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Fira Code</vt:lpstr>
      <vt:lpstr>Century Schoolbook</vt:lpstr>
      <vt:lpstr>Calibri</vt:lpstr>
      <vt:lpstr>Arial</vt:lpstr>
      <vt:lpstr>Corbel</vt:lpstr>
      <vt:lpstr>Programming Language Workshop for Beginners by Slidesgo</vt:lpstr>
      <vt:lpstr>Titres</vt:lpstr>
      <vt:lpstr>Python for Beginners with applications  Lesson 8:  Introduction to Pandas library  </vt:lpstr>
      <vt:lpstr>1.  Data visualisation trick</vt:lpstr>
      <vt:lpstr>Visualization: fill_between &amp; legend  import matplotlib.pyplot as plt import numpy as np   x = np.linspace(0, 10, 50)  y1 = np.sin(x)  y2 = np.sin(x) + 1    plt.fill_between(x, y1, alpha=0.6, label='data 1’) plt.fill_between(x, y2, alpha=0.6, label='data 2’) plt.title('Cumulative Trend Over Time (Area Chart)’)  plt.legend(loc=1)  plt.show()   </vt:lpstr>
      <vt:lpstr>Visualization: fill_between &amp; legend   plt.legend(   loc=,   ncol=,    fontsize=,   framealpha=,  title='Functions’,   title_fontsize=  )      </vt:lpstr>
      <vt:lpstr>Visualization: fill_between &amp; legend labels = ['Category A’,   'Category B’,   'Category C’,   'Category D']  sizes = [30, 20, 35, 15]  colors = ['red', 'blue', 'green', 'yellow'] plt.pie(sizes, labels=labels,   colors=colors,   wedgeprops={'width': 0.4}) plt.axis('equal')  plt.title('Donut Chart in Python')  plt.legend(loc=10,   fontsize=8,    framealpha=0,   title='Categories’,   title_fontsize='9')  plt.show()     </vt:lpstr>
      <vt:lpstr>2.  Introduction to Pandas library</vt:lpstr>
      <vt:lpstr>What is Pandas? Built on top of the Python programming language.  pandas is a fast, powerful, flexible and easy to use open source data analysis and manipulation tool, it is used for working with data sets.  It has functions for analyzing, cleaning, exploring, and manipulating data.  The name "Pandas" has a reference to both "Panel Data", and "Python Data Analysis" and was created by Wes McKinney in 2008.  Pandas allows us to analyze big data and make conclusions based on statistical theories.  Pandas can clean messy data sets and make them readable and relevant. Relevant data is very important in data science.     </vt:lpstr>
      <vt:lpstr>What Can Pandas Do?  Pandas gives you answers about the data. Like:  Is there a correlation between two or more columns?  What is average value?  Max value?  Min value?  Pandas are also able to delete rows that are not relevant, or contains wrong values, like empty or NULL values. This is called cleaning the data.  Where is the Pandas Codebase?   The source code for Pandas is located at this github repository https://github.com/pandas-dev/pandas </vt:lpstr>
      <vt:lpstr>installation  pip install pandas  importing  import pandas as pd   Checking Pandas Version  import pandas as pd  print(pd.__version__)   Loading a data file  import pandas as pd  df = pd.read_csv('data.csv’)  print(df.to_string())         </vt:lpstr>
      <vt:lpstr>PowerPoint Presentation</vt:lpstr>
      <vt:lpstr>installation  pip install pandas  importing  import pandas as pd   Checking Pandas Version  import pandas as pd  print(pd.__version__)   Loading a data file  import pandas as pd  df = pd.read_csv('data.csv’)  print(df.to_string())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Abdesselam FILALI</cp:lastModifiedBy>
  <cp:revision>16</cp:revision>
  <dcterms:modified xsi:type="dcterms:W3CDTF">2025-07-01T15:18:14Z</dcterms:modified>
</cp:coreProperties>
</file>