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8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0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86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4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40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5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1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2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4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E3CD-B31A-46BA-982A-A10F58637588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1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1387"/>
            <a:ext cx="9144000" cy="547941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solidFill>
                  <a:srgbClr val="0000FF"/>
                </a:solidFill>
                <a:latin typeface="Berlin Sans FB" panose="020E0602020502020306" pitchFamily="34" charset="0"/>
              </a:rPr>
              <a:t>Entity </a:t>
            </a:r>
            <a:r>
              <a:rPr lang="fr-FR" sz="3600" dirty="0" smtClean="0">
                <a:solidFill>
                  <a:srgbClr val="0000FF"/>
                </a:solidFill>
                <a:latin typeface="Berlin Sans FB" panose="020E0602020502020306" pitchFamily="34" charset="0"/>
              </a:rPr>
              <a:t>Relationship </a:t>
            </a:r>
            <a:r>
              <a:rPr lang="fr-FR" sz="3600" dirty="0">
                <a:solidFill>
                  <a:srgbClr val="0000FF"/>
                </a:solidFill>
                <a:latin typeface="Berlin Sans FB" panose="020E0602020502020306" pitchFamily="34" charset="0"/>
              </a:rPr>
              <a:t>M</a:t>
            </a:r>
            <a:r>
              <a:rPr lang="fr-FR" sz="3600" dirty="0" smtClean="0">
                <a:solidFill>
                  <a:srgbClr val="0000FF"/>
                </a:solidFill>
                <a:latin typeface="Berlin Sans FB" panose="020E0602020502020306" pitchFamily="34" charset="0"/>
              </a:rPr>
              <a:t>odel </a:t>
            </a:r>
            <a:endParaRPr lang="fr-FR" sz="3600" dirty="0">
              <a:solidFill>
                <a:srgbClr val="0000FF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" y="756282"/>
            <a:ext cx="1828800" cy="524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GYMNASIUM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6534912" y="755998"/>
            <a:ext cx="2145792" cy="4878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MEMBERS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3852672" y="4181856"/>
            <a:ext cx="1767840" cy="512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COACH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314688" y="4181856"/>
            <a:ext cx="1865376" cy="548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SESSIONS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92480" y="1280538"/>
            <a:ext cx="1828800" cy="19019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Id _gym</a:t>
            </a:r>
          </a:p>
          <a:p>
            <a:r>
              <a:rPr lang="fr-FR" dirty="0" smtClean="0"/>
              <a:t>Names</a:t>
            </a:r>
            <a:endParaRPr lang="fr-FR" dirty="0" smtClean="0"/>
          </a:p>
          <a:p>
            <a:r>
              <a:rPr lang="fr-FR" dirty="0" smtClean="0"/>
              <a:t>Adresses</a:t>
            </a:r>
            <a:endParaRPr lang="fr-FR" dirty="0" smtClean="0"/>
          </a:p>
          <a:p>
            <a:r>
              <a:rPr lang="fr-FR" dirty="0" smtClean="0"/>
              <a:t>Tel N</a:t>
            </a:r>
            <a:r>
              <a:rPr lang="fr-FR" dirty="0" smtClean="0"/>
              <a:t>°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852672" y="4693920"/>
            <a:ext cx="1767840" cy="17922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 smtClean="0"/>
          </a:p>
          <a:p>
            <a:r>
              <a:rPr lang="fr-FR" b="1" u="sng" dirty="0" smtClean="0"/>
              <a:t>Id _coach</a:t>
            </a:r>
          </a:p>
          <a:p>
            <a:r>
              <a:rPr lang="fr-FR" dirty="0" smtClean="0"/>
              <a:t>Last </a:t>
            </a:r>
            <a:r>
              <a:rPr lang="fr-FR" dirty="0" smtClean="0"/>
              <a:t>name</a:t>
            </a:r>
            <a:endParaRPr lang="fr-FR" dirty="0" smtClean="0"/>
          </a:p>
          <a:p>
            <a:r>
              <a:rPr lang="fr-FR" dirty="0" smtClean="0"/>
              <a:t>First </a:t>
            </a:r>
            <a:r>
              <a:rPr lang="fr-FR" dirty="0" smtClean="0"/>
              <a:t>name</a:t>
            </a:r>
            <a:endParaRPr lang="fr-FR" dirty="0" smtClean="0"/>
          </a:p>
          <a:p>
            <a:r>
              <a:rPr lang="fr-FR" dirty="0" smtClean="0"/>
              <a:t>Age</a:t>
            </a:r>
            <a:endParaRPr lang="fr-FR" dirty="0" smtClean="0"/>
          </a:p>
          <a:p>
            <a:r>
              <a:rPr lang="fr-FR" dirty="0" smtClean="0"/>
              <a:t>Spéciality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9314688" y="4730496"/>
            <a:ext cx="1865376" cy="17556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Id _session</a:t>
            </a:r>
          </a:p>
          <a:p>
            <a:r>
              <a:rPr lang="fr-FR" dirty="0" smtClean="0"/>
              <a:t>Type of </a:t>
            </a:r>
            <a:r>
              <a:rPr lang="fr-FR" dirty="0" smtClean="0"/>
              <a:t>sport</a:t>
            </a:r>
            <a:endParaRPr lang="fr-FR" dirty="0" smtClean="0"/>
          </a:p>
          <a:p>
            <a:r>
              <a:rPr lang="fr-FR" dirty="0" smtClean="0"/>
              <a:t>Schedule</a:t>
            </a: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534912" y="1219341"/>
            <a:ext cx="2145792" cy="19019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 id_member</a:t>
            </a:r>
            <a:endParaRPr lang="fr-FR" b="1" u="sng" dirty="0" smtClean="0"/>
          </a:p>
          <a:p>
            <a:r>
              <a:rPr lang="fr-FR" dirty="0" smtClean="0"/>
              <a:t>Last </a:t>
            </a:r>
            <a:r>
              <a:rPr lang="fr-FR" dirty="0" smtClean="0"/>
              <a:t>name</a:t>
            </a:r>
            <a:endParaRPr lang="fr-FR" dirty="0" smtClean="0"/>
          </a:p>
          <a:p>
            <a:r>
              <a:rPr lang="fr-FR" dirty="0" smtClean="0"/>
              <a:t>First </a:t>
            </a:r>
            <a:r>
              <a:rPr lang="fr-FR" dirty="0" smtClean="0"/>
              <a:t>name</a:t>
            </a:r>
            <a:endParaRPr lang="fr-FR" dirty="0" smtClean="0"/>
          </a:p>
          <a:p>
            <a:r>
              <a:rPr lang="fr-FR" dirty="0" smtClean="0"/>
              <a:t>Adresse</a:t>
            </a:r>
            <a:endParaRPr lang="fr-FR" dirty="0" smtClean="0"/>
          </a:p>
          <a:p>
            <a:r>
              <a:rPr lang="fr-FR" dirty="0" smtClean="0"/>
              <a:t>Date of </a:t>
            </a:r>
            <a:r>
              <a:rPr lang="fr-FR" dirty="0" smtClean="0"/>
              <a:t>birth</a:t>
            </a:r>
            <a:endParaRPr lang="fr-FR" dirty="0" smtClean="0"/>
          </a:p>
          <a:p>
            <a:r>
              <a:rPr lang="fr-FR" dirty="0" smtClean="0"/>
              <a:t>Gender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3852672" y="1816608"/>
            <a:ext cx="1572768" cy="573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subscribe</a:t>
            </a:r>
            <a:endParaRPr lang="fr-FR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48512" y="4974336"/>
            <a:ext cx="1572768" cy="573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Works for</a:t>
            </a:r>
            <a:endParaRPr lang="fr-FR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9296400" y="1792224"/>
            <a:ext cx="1572768" cy="573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register</a:t>
            </a:r>
            <a:endParaRPr lang="fr-FR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57416" y="4992624"/>
            <a:ext cx="1572768" cy="573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lead</a:t>
            </a:r>
            <a:endParaRPr lang="fr-FR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21" name="Connecteur droit avec flèche 20"/>
          <p:cNvCxnSpPr>
            <a:stCxn id="15" idx="2"/>
          </p:cNvCxnSpPr>
          <p:nvPr/>
        </p:nvCxnSpPr>
        <p:spPr>
          <a:xfrm flipH="1" flipV="1">
            <a:off x="2621280" y="2078736"/>
            <a:ext cx="1231392" cy="24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8688980" y="2066687"/>
            <a:ext cx="607420" cy="18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2"/>
          </p:cNvCxnSpPr>
          <p:nvPr/>
        </p:nvCxnSpPr>
        <p:spPr>
          <a:xfrm flipH="1">
            <a:off x="5620512" y="5279136"/>
            <a:ext cx="11369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1" idx="2"/>
          </p:cNvCxnSpPr>
          <p:nvPr/>
        </p:nvCxnSpPr>
        <p:spPr>
          <a:xfrm flipV="1">
            <a:off x="1706880" y="3182490"/>
            <a:ext cx="0" cy="179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5425440" y="2056265"/>
            <a:ext cx="1109472" cy="104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8" idx="4"/>
          </p:cNvCxnSpPr>
          <p:nvPr/>
        </p:nvCxnSpPr>
        <p:spPr>
          <a:xfrm>
            <a:off x="10082784" y="2365248"/>
            <a:ext cx="0" cy="18166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endCxn id="19" idx="6"/>
          </p:cNvCxnSpPr>
          <p:nvPr/>
        </p:nvCxnSpPr>
        <p:spPr>
          <a:xfrm flipH="1">
            <a:off x="8330184" y="5279136"/>
            <a:ext cx="96621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17" idx="6"/>
          </p:cNvCxnSpPr>
          <p:nvPr/>
        </p:nvCxnSpPr>
        <p:spPr>
          <a:xfrm>
            <a:off x="2621280" y="5260848"/>
            <a:ext cx="1231392" cy="368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2751689" y="1610606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0.n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5858256" y="1631942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1.1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8813292" y="1656325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1.1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8540168" y="4888992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1.2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596669" y="4766548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1.n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271701" y="4826482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 smtClean="0">
                <a:solidFill>
                  <a:srgbClr val="FF0000"/>
                </a:solidFill>
              </a:rPr>
              <a:t>.n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706880" y="3300837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 smtClean="0">
                <a:solidFill>
                  <a:srgbClr val="FF0000"/>
                </a:solidFill>
              </a:rPr>
              <a:t>.n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0080933" y="3739896"/>
            <a:ext cx="7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 smtClean="0">
                <a:solidFill>
                  <a:srgbClr val="FF0000"/>
                </a:solidFill>
              </a:rPr>
              <a:t>.20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428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55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Thème Office</vt:lpstr>
      <vt:lpstr>Entity Relationship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model</dc:title>
  <dc:creator>asus</dc:creator>
  <cp:lastModifiedBy>ZAIDI</cp:lastModifiedBy>
  <cp:revision>11</cp:revision>
  <dcterms:created xsi:type="dcterms:W3CDTF">2021-06-12T16:25:20Z</dcterms:created>
  <dcterms:modified xsi:type="dcterms:W3CDTF">2021-06-13T22:31:43Z</dcterms:modified>
</cp:coreProperties>
</file>