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62" r:id="rId4"/>
    <p:sldId id="258" r:id="rId5"/>
    <p:sldId id="259" r:id="rId6"/>
    <p:sldId id="270" r:id="rId7"/>
    <p:sldId id="272" r:id="rId8"/>
    <p:sldId id="260" r:id="rId9"/>
    <p:sldId id="263" r:id="rId10"/>
    <p:sldId id="261" r:id="rId11"/>
    <p:sldId id="265" r:id="rId12"/>
    <p:sldId id="264" r:id="rId13"/>
    <p:sldId id="275" r:id="rId14"/>
    <p:sldId id="266" r:id="rId15"/>
    <p:sldId id="267" r:id="rId16"/>
    <p:sldId id="271" r:id="rId17"/>
    <p:sldId id="276" r:id="rId18"/>
    <p:sldId id="269" r:id="rId19"/>
    <p:sldId id="291" r:id="rId20"/>
    <p:sldId id="279" r:id="rId21"/>
    <p:sldId id="268" r:id="rId22"/>
    <p:sldId id="277" r:id="rId23"/>
    <p:sldId id="278" r:id="rId24"/>
    <p:sldId id="280" r:id="rId25"/>
    <p:sldId id="281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73" r:id="rId34"/>
    <p:sldId id="274" r:id="rId35"/>
    <p:sldId id="282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40131-77D6-4CF2-B4E7-DE5573CF5DE8}" v="1255" dt="2024-10-14T00:12:39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78814" autoAdjust="0"/>
  </p:normalViewPr>
  <p:slideViewPr>
    <p:cSldViewPr snapToGrid="0">
      <p:cViewPr varScale="1">
        <p:scale>
          <a:sx n="87" d="100"/>
          <a:sy n="87" d="100"/>
        </p:scale>
        <p:origin x="15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rrahim Namouh (Student at CentraleSupelec)" userId="6e078bfa-1157-4ef4-982b-49f7df898f54" providerId="ADAL" clId="{00740131-77D6-4CF2-B4E7-DE5573CF5DE8}"/>
    <pc:docChg chg="undo redo custSel addSld delSld modSld sldOrd modMainMaster">
      <pc:chgData name="Abderrahim Namouh (Student at CentraleSupelec)" userId="6e078bfa-1157-4ef4-982b-49f7df898f54" providerId="ADAL" clId="{00740131-77D6-4CF2-B4E7-DE5573CF5DE8}" dt="2024-10-14T16:00:52.484" v="12621" actId="20577"/>
      <pc:docMkLst>
        <pc:docMk/>
      </pc:docMkLst>
      <pc:sldChg chg="addSp delSp modSp new mod modClrScheme chgLayout">
        <pc:chgData name="Abderrahim Namouh (Student at CentraleSupelec)" userId="6e078bfa-1157-4ef4-982b-49f7df898f54" providerId="ADAL" clId="{00740131-77D6-4CF2-B4E7-DE5573CF5DE8}" dt="2024-10-12T00:40:47.732" v="1961" actId="20577"/>
        <pc:sldMkLst>
          <pc:docMk/>
          <pc:sldMk cId="3820447065" sldId="256"/>
        </pc:sldMkLst>
        <pc:spChg chg="mod">
          <ac:chgData name="Abderrahim Namouh (Student at CentraleSupelec)" userId="6e078bfa-1157-4ef4-982b-49f7df898f54" providerId="ADAL" clId="{00740131-77D6-4CF2-B4E7-DE5573CF5DE8}" dt="2024-10-12T00:40:47.732" v="1961" actId="20577"/>
          <ac:spMkLst>
            <pc:docMk/>
            <pc:sldMk cId="3820447065" sldId="256"/>
            <ac:spMk id="2" creationId="{D1830ACC-F208-C628-6611-088E5CCE091B}"/>
          </ac:spMkLst>
        </pc:spChg>
        <pc:spChg chg="mod">
          <ac:chgData name="Abderrahim Namouh (Student at CentraleSupelec)" userId="6e078bfa-1157-4ef4-982b-49f7df898f54" providerId="ADAL" clId="{00740131-77D6-4CF2-B4E7-DE5573CF5DE8}" dt="2024-10-11T21:35:17.061" v="373" actId="790"/>
          <ac:spMkLst>
            <pc:docMk/>
            <pc:sldMk cId="3820447065" sldId="256"/>
            <ac:spMk id="3" creationId="{652D10D3-942B-2E03-43AA-9BFC4EFB0104}"/>
          </ac:spMkLst>
        </pc:spChg>
        <pc:picChg chg="add del mod">
          <ac:chgData name="Abderrahim Namouh (Student at CentraleSupelec)" userId="6e078bfa-1157-4ef4-982b-49f7df898f54" providerId="ADAL" clId="{00740131-77D6-4CF2-B4E7-DE5573CF5DE8}" dt="2024-10-11T19:48:10.158" v="3" actId="478"/>
          <ac:picMkLst>
            <pc:docMk/>
            <pc:sldMk cId="3820447065" sldId="256"/>
            <ac:picMk id="5" creationId="{3AA39632-FA33-2682-1352-E726F0F68B29}"/>
          </ac:picMkLst>
        </pc:picChg>
        <pc:picChg chg="add del">
          <ac:chgData name="Abderrahim Namouh (Student at CentraleSupelec)" userId="6e078bfa-1157-4ef4-982b-49f7df898f54" providerId="ADAL" clId="{00740131-77D6-4CF2-B4E7-DE5573CF5DE8}" dt="2024-10-11T20:01:06.786" v="14" actId="478"/>
          <ac:picMkLst>
            <pc:docMk/>
            <pc:sldMk cId="3820447065" sldId="256"/>
            <ac:picMk id="2050" creationId="{C38D5A05-6FDF-F74C-2BC4-188762E1EA9F}"/>
          </ac:picMkLst>
        </pc:picChg>
      </pc:sldChg>
      <pc:sldChg chg="addSp delSp modSp new mod modClrScheme chgLayout">
        <pc:chgData name="Abderrahim Namouh (Student at CentraleSupelec)" userId="6e078bfa-1157-4ef4-982b-49f7df898f54" providerId="ADAL" clId="{00740131-77D6-4CF2-B4E7-DE5573CF5DE8}" dt="2024-10-11T23:16:18.730" v="1607" actId="20577"/>
        <pc:sldMkLst>
          <pc:docMk/>
          <pc:sldMk cId="2143002134" sldId="257"/>
        </pc:sldMkLst>
        <pc:spChg chg="del mod">
          <ac:chgData name="Abderrahim Namouh (Student at CentraleSupelec)" userId="6e078bfa-1157-4ef4-982b-49f7df898f54" providerId="ADAL" clId="{00740131-77D6-4CF2-B4E7-DE5573CF5DE8}" dt="2024-10-11T21:25:52.192" v="123" actId="478"/>
          <ac:spMkLst>
            <pc:docMk/>
            <pc:sldMk cId="2143002134" sldId="257"/>
            <ac:spMk id="2" creationId="{277605FF-F9B2-1FA5-6A22-BD65BEEBB337}"/>
          </ac:spMkLst>
        </pc:spChg>
        <pc:spChg chg="del mod">
          <ac:chgData name="Abderrahim Namouh (Student at CentraleSupelec)" userId="6e078bfa-1157-4ef4-982b-49f7df898f54" providerId="ADAL" clId="{00740131-77D6-4CF2-B4E7-DE5573CF5DE8}" dt="2024-10-11T21:25:53.271" v="124" actId="478"/>
          <ac:spMkLst>
            <pc:docMk/>
            <pc:sldMk cId="2143002134" sldId="257"/>
            <ac:spMk id="3" creationId="{BC563F92-A057-44DC-364F-5F1CEC91878F}"/>
          </ac:spMkLst>
        </pc:spChg>
        <pc:spChg chg="add mod">
          <ac:chgData name="Abderrahim Namouh (Student at CentraleSupelec)" userId="6e078bfa-1157-4ef4-982b-49f7df898f54" providerId="ADAL" clId="{00740131-77D6-4CF2-B4E7-DE5573CF5DE8}" dt="2024-10-11T21:34:01.611" v="364" actId="207"/>
          <ac:spMkLst>
            <pc:docMk/>
            <pc:sldMk cId="2143002134" sldId="257"/>
            <ac:spMk id="4" creationId="{1BD248A1-E8F3-5438-5B59-1591CBA35053}"/>
          </ac:spMkLst>
        </pc:spChg>
        <pc:spChg chg="add del mod">
          <ac:chgData name="Abderrahim Namouh (Student at CentraleSupelec)" userId="6e078bfa-1157-4ef4-982b-49f7df898f54" providerId="ADAL" clId="{00740131-77D6-4CF2-B4E7-DE5573CF5DE8}" dt="2024-10-11T21:28:42.018" v="286" actId="26606"/>
          <ac:spMkLst>
            <pc:docMk/>
            <pc:sldMk cId="2143002134" sldId="257"/>
            <ac:spMk id="5" creationId="{202FFDFD-8E2A-768D-441E-AADFA24EF7A9}"/>
          </ac:spMkLst>
        </pc:spChg>
        <pc:graphicFrameChg chg="add del">
          <ac:chgData name="Abderrahim Namouh (Student at CentraleSupelec)" userId="6e078bfa-1157-4ef4-982b-49f7df898f54" providerId="ADAL" clId="{00740131-77D6-4CF2-B4E7-DE5573CF5DE8}" dt="2024-10-11T21:28:40.342" v="283" actId="26606"/>
          <ac:graphicFrameMkLst>
            <pc:docMk/>
            <pc:sldMk cId="2143002134" sldId="257"/>
            <ac:graphicFrameMk id="7" creationId="{A405EC6B-0BA9-041C-D880-0C02310475CD}"/>
          </ac:graphicFrameMkLst>
        </pc:graphicFrameChg>
        <pc:graphicFrameChg chg="add del">
          <ac:chgData name="Abderrahim Namouh (Student at CentraleSupelec)" userId="6e078bfa-1157-4ef4-982b-49f7df898f54" providerId="ADAL" clId="{00740131-77D6-4CF2-B4E7-DE5573CF5DE8}" dt="2024-10-11T21:28:41.991" v="285" actId="26606"/>
          <ac:graphicFrameMkLst>
            <pc:docMk/>
            <pc:sldMk cId="2143002134" sldId="257"/>
            <ac:graphicFrameMk id="9" creationId="{EF1ED79D-2668-F4B5-A25E-74D34E89956C}"/>
          </ac:graphicFrameMkLst>
        </pc:graphicFrameChg>
        <pc:graphicFrameChg chg="add mod modGraphic">
          <ac:chgData name="Abderrahim Namouh (Student at CentraleSupelec)" userId="6e078bfa-1157-4ef4-982b-49f7df898f54" providerId="ADAL" clId="{00740131-77D6-4CF2-B4E7-DE5573CF5DE8}" dt="2024-10-11T23:16:18.730" v="1607" actId="20577"/>
          <ac:graphicFrameMkLst>
            <pc:docMk/>
            <pc:sldMk cId="2143002134" sldId="257"/>
            <ac:graphicFrameMk id="11" creationId="{A405EC6B-0BA9-041C-D880-0C02310475CD}"/>
          </ac:graphicFrameMkLst>
        </pc:graphicFrameChg>
      </pc:sldChg>
      <pc:sldChg chg="add del">
        <pc:chgData name="Abderrahim Namouh (Student at CentraleSupelec)" userId="6e078bfa-1157-4ef4-982b-49f7df898f54" providerId="ADAL" clId="{00740131-77D6-4CF2-B4E7-DE5573CF5DE8}" dt="2024-10-11T20:01:21.726" v="16" actId="47"/>
        <pc:sldMkLst>
          <pc:docMk/>
          <pc:sldMk cId="4102238759" sldId="257"/>
        </pc:sldMkLst>
      </pc:sldChg>
      <pc:sldChg chg="new del">
        <pc:chgData name="Abderrahim Namouh (Student at CentraleSupelec)" userId="6e078bfa-1157-4ef4-982b-49f7df898f54" providerId="ADAL" clId="{00740131-77D6-4CF2-B4E7-DE5573CF5DE8}" dt="2024-10-11T21:25:41.822" v="119" actId="47"/>
        <pc:sldMkLst>
          <pc:docMk/>
          <pc:sldMk cId="551392344" sldId="258"/>
        </pc:sldMkLst>
      </pc:sldChg>
      <pc:sldChg chg="addSp delSp modSp new mod">
        <pc:chgData name="Abderrahim Namouh (Student at CentraleSupelec)" userId="6e078bfa-1157-4ef4-982b-49f7df898f54" providerId="ADAL" clId="{00740131-77D6-4CF2-B4E7-DE5573CF5DE8}" dt="2024-10-13T13:49:58.019" v="7874" actId="33524"/>
        <pc:sldMkLst>
          <pc:docMk/>
          <pc:sldMk cId="1469992757" sldId="258"/>
        </pc:sldMkLst>
        <pc:spChg chg="mod">
          <ac:chgData name="Abderrahim Namouh (Student at CentraleSupelec)" userId="6e078bfa-1157-4ef4-982b-49f7df898f54" providerId="ADAL" clId="{00740131-77D6-4CF2-B4E7-DE5573CF5DE8}" dt="2024-10-11T21:34:58.549" v="372" actId="790"/>
          <ac:spMkLst>
            <pc:docMk/>
            <pc:sldMk cId="1469992757" sldId="258"/>
            <ac:spMk id="2" creationId="{A1BDA2D6-C741-8C70-1B37-BB7D7EFC444B}"/>
          </ac:spMkLst>
        </pc:spChg>
        <pc:spChg chg="add del mod">
          <ac:chgData name="Abderrahim Namouh (Student at CentraleSupelec)" userId="6e078bfa-1157-4ef4-982b-49f7df898f54" providerId="ADAL" clId="{00740131-77D6-4CF2-B4E7-DE5573CF5DE8}" dt="2024-10-11T21:30:51.144" v="317"/>
          <ac:spMkLst>
            <pc:docMk/>
            <pc:sldMk cId="1469992757" sldId="258"/>
            <ac:spMk id="3" creationId="{8B9B68A2-C1C8-6209-D0C6-C9AF42512898}"/>
          </ac:spMkLst>
        </pc:spChg>
        <pc:spChg chg="add del mod">
          <ac:chgData name="Abderrahim Namouh (Student at CentraleSupelec)" userId="6e078bfa-1157-4ef4-982b-49f7df898f54" providerId="ADAL" clId="{00740131-77D6-4CF2-B4E7-DE5573CF5DE8}" dt="2024-10-11T21:31:26.115" v="322" actId="26606"/>
          <ac:spMkLst>
            <pc:docMk/>
            <pc:sldMk cId="1469992757" sldId="258"/>
            <ac:spMk id="4" creationId="{634E04F1-0B73-8394-045B-999FA84C6C5C}"/>
          </ac:spMkLst>
        </pc:spChg>
        <pc:spChg chg="add del mod">
          <ac:chgData name="Abderrahim Namouh (Student at CentraleSupelec)" userId="6e078bfa-1157-4ef4-982b-49f7df898f54" providerId="ADAL" clId="{00740131-77D6-4CF2-B4E7-DE5573CF5DE8}" dt="2024-10-11T21:33:09.933" v="356"/>
          <ac:spMkLst>
            <pc:docMk/>
            <pc:sldMk cId="1469992757" sldId="258"/>
            <ac:spMk id="7" creationId="{700F1C94-7A0E-4D58-5688-F85F7FF5CAE0}"/>
          </ac:spMkLst>
        </pc:spChg>
        <pc:spChg chg="add mod">
          <ac:chgData name="Abderrahim Namouh (Student at CentraleSupelec)" userId="6e078bfa-1157-4ef4-982b-49f7df898f54" providerId="ADAL" clId="{00740131-77D6-4CF2-B4E7-DE5573CF5DE8}" dt="2024-10-13T13:49:58.019" v="7874" actId="33524"/>
          <ac:spMkLst>
            <pc:docMk/>
            <pc:sldMk cId="1469992757" sldId="258"/>
            <ac:spMk id="8" creationId="{0F832BDC-DC88-4702-4FD1-05631D31038F}"/>
          </ac:spMkLst>
        </pc:spChg>
        <pc:graphicFrameChg chg="add del mod">
          <ac:chgData name="Abderrahim Namouh (Student at CentraleSupelec)" userId="6e078bfa-1157-4ef4-982b-49f7df898f54" providerId="ADAL" clId="{00740131-77D6-4CF2-B4E7-DE5573CF5DE8}" dt="2024-10-11T21:33:07.294" v="355" actId="478"/>
          <ac:graphicFrameMkLst>
            <pc:docMk/>
            <pc:sldMk cId="1469992757" sldId="258"/>
            <ac:graphicFrameMk id="6" creationId="{631BA86C-8E32-699F-C271-5DF273F2A4C1}"/>
          </ac:graphicFrameMkLst>
        </pc:graphicFrameChg>
      </pc:sldChg>
      <pc:sldChg chg="addSp delSp modSp add mod modClrScheme chgLayout">
        <pc:chgData name="Abderrahim Namouh (Student at CentraleSupelec)" userId="6e078bfa-1157-4ef4-982b-49f7df898f54" providerId="ADAL" clId="{00740131-77D6-4CF2-B4E7-DE5573CF5DE8}" dt="2024-10-13T17:15:32.722" v="10751" actId="1076"/>
        <pc:sldMkLst>
          <pc:docMk/>
          <pc:sldMk cId="3985047035" sldId="259"/>
        </pc:sldMkLst>
        <pc:spChg chg="mod">
          <ac:chgData name="Abderrahim Namouh (Student at CentraleSupelec)" userId="6e078bfa-1157-4ef4-982b-49f7df898f54" providerId="ADAL" clId="{00740131-77D6-4CF2-B4E7-DE5573CF5DE8}" dt="2024-10-11T21:56:09.576" v="524" actId="207"/>
          <ac:spMkLst>
            <pc:docMk/>
            <pc:sldMk cId="3985047035" sldId="259"/>
            <ac:spMk id="2" creationId="{A1BDA2D6-C741-8C70-1B37-BB7D7EFC444B}"/>
          </ac:spMkLst>
        </pc:spChg>
        <pc:spChg chg="add del mod">
          <ac:chgData name="Abderrahim Namouh (Student at CentraleSupelec)" userId="6e078bfa-1157-4ef4-982b-49f7df898f54" providerId="ADAL" clId="{00740131-77D6-4CF2-B4E7-DE5573CF5DE8}" dt="2024-10-11T21:36:28.161" v="376" actId="478"/>
          <ac:spMkLst>
            <pc:docMk/>
            <pc:sldMk cId="3985047035" sldId="259"/>
            <ac:spMk id="3" creationId="{9A91A5A7-509A-0A62-AAE6-955137B6ABFF}"/>
          </ac:spMkLst>
        </pc:spChg>
        <pc:spChg chg="add mod">
          <ac:chgData name="Abderrahim Namouh (Student at CentraleSupelec)" userId="6e078bfa-1157-4ef4-982b-49f7df898f54" providerId="ADAL" clId="{00740131-77D6-4CF2-B4E7-DE5573CF5DE8}" dt="2024-10-13T17:15:32.722" v="10751" actId="1076"/>
          <ac:spMkLst>
            <pc:docMk/>
            <pc:sldMk cId="3985047035" sldId="259"/>
            <ac:spMk id="6" creationId="{7C02AE2C-7A67-92AA-CFB8-25EAF0AE0694}"/>
          </ac:spMkLst>
        </pc:spChg>
        <pc:spChg chg="add">
          <ac:chgData name="Abderrahim Namouh (Student at CentraleSupelec)" userId="6e078bfa-1157-4ef4-982b-49f7df898f54" providerId="ADAL" clId="{00740131-77D6-4CF2-B4E7-DE5573CF5DE8}" dt="2024-10-12T16:30:14.515" v="3236"/>
          <ac:spMkLst>
            <pc:docMk/>
            <pc:sldMk cId="3985047035" sldId="259"/>
            <ac:spMk id="7" creationId="{713DADB3-DE6E-7A8B-94D9-067EF1A2703A}"/>
          </ac:spMkLst>
        </pc:spChg>
        <pc:spChg chg="del">
          <ac:chgData name="Abderrahim Namouh (Student at CentraleSupelec)" userId="6e078bfa-1157-4ef4-982b-49f7df898f54" providerId="ADAL" clId="{00740131-77D6-4CF2-B4E7-DE5573CF5DE8}" dt="2024-10-11T21:36:26.056" v="375" actId="478"/>
          <ac:spMkLst>
            <pc:docMk/>
            <pc:sldMk cId="3985047035" sldId="259"/>
            <ac:spMk id="8" creationId="{0F832BDC-DC88-4702-4FD1-05631D31038F}"/>
          </ac:spMkLst>
        </pc:spChg>
        <pc:spChg chg="add">
          <ac:chgData name="Abderrahim Namouh (Student at CentraleSupelec)" userId="6e078bfa-1157-4ef4-982b-49f7df898f54" providerId="ADAL" clId="{00740131-77D6-4CF2-B4E7-DE5573CF5DE8}" dt="2024-10-12T16:30:26.863" v="3237"/>
          <ac:spMkLst>
            <pc:docMk/>
            <pc:sldMk cId="3985047035" sldId="259"/>
            <ac:spMk id="9" creationId="{2FE77C70-3550-C0A4-0B77-18449CF7505E}"/>
          </ac:spMkLst>
        </pc:spChg>
        <pc:spChg chg="add del mod">
          <ac:chgData name="Abderrahim Namouh (Student at CentraleSupelec)" userId="6e078bfa-1157-4ef4-982b-49f7df898f54" providerId="ADAL" clId="{00740131-77D6-4CF2-B4E7-DE5573CF5DE8}" dt="2024-10-13T17:15:26.071" v="10750" actId="21"/>
          <ac:spMkLst>
            <pc:docMk/>
            <pc:sldMk cId="3985047035" sldId="259"/>
            <ac:spMk id="11" creationId="{A0315A4B-6A84-E526-8A23-171F5907141B}"/>
          </ac:spMkLst>
        </pc:spChg>
        <pc:spChg chg="add del mod">
          <ac:chgData name="Abderrahim Namouh (Student at CentraleSupelec)" userId="6e078bfa-1157-4ef4-982b-49f7df898f54" providerId="ADAL" clId="{00740131-77D6-4CF2-B4E7-DE5573CF5DE8}" dt="2024-10-11T21:52:25.994" v="391" actId="478"/>
          <ac:spMkLst>
            <pc:docMk/>
            <pc:sldMk cId="3985047035" sldId="259"/>
            <ac:spMk id="6151" creationId="{CF85C0B1-5C54-6C20-71AB-5ADF12DB293C}"/>
          </ac:spMkLst>
        </pc:spChg>
        <pc:picChg chg="add mod">
          <ac:chgData name="Abderrahim Namouh (Student at CentraleSupelec)" userId="6e078bfa-1157-4ef4-982b-49f7df898f54" providerId="ADAL" clId="{00740131-77D6-4CF2-B4E7-DE5573CF5DE8}" dt="2024-10-11T21:53:32.671" v="401"/>
          <ac:picMkLst>
            <pc:docMk/>
            <pc:sldMk cId="3985047035" sldId="259"/>
            <ac:picMk id="4" creationId="{504FAC3F-42C4-5528-E7AB-72FE5FFED94F}"/>
          </ac:picMkLst>
        </pc:picChg>
        <pc:picChg chg="add mod">
          <ac:chgData name="Abderrahim Namouh (Student at CentraleSupelec)" userId="6e078bfa-1157-4ef4-982b-49f7df898f54" providerId="ADAL" clId="{00740131-77D6-4CF2-B4E7-DE5573CF5DE8}" dt="2024-10-12T16:30:38.590" v="3240" actId="1076"/>
          <ac:picMkLst>
            <pc:docMk/>
            <pc:sldMk cId="3985047035" sldId="259"/>
            <ac:picMk id="10" creationId="{6B2797DF-5AB4-93C2-BE3A-1D49D1CB9E2F}"/>
          </ac:picMkLst>
        </pc:picChg>
        <pc:picChg chg="add del mod">
          <ac:chgData name="Abderrahim Namouh (Student at CentraleSupelec)" userId="6e078bfa-1157-4ef4-982b-49f7df898f54" providerId="ADAL" clId="{00740131-77D6-4CF2-B4E7-DE5573CF5DE8}" dt="2024-10-12T16:30:12.896" v="3235" actId="478"/>
          <ac:picMkLst>
            <pc:docMk/>
            <pc:sldMk cId="3985047035" sldId="259"/>
            <ac:picMk id="6146" creationId="{CFF198F9-0835-3A07-4E06-4DB2F6122B34}"/>
          </ac:picMkLst>
        </pc:picChg>
        <pc:picChg chg="add del mod">
          <ac:chgData name="Abderrahim Namouh (Student at CentraleSupelec)" userId="6e078bfa-1157-4ef4-982b-49f7df898f54" providerId="ADAL" clId="{00740131-77D6-4CF2-B4E7-DE5573CF5DE8}" dt="2024-10-12T15:58:44.617" v="2590" actId="478"/>
          <ac:picMkLst>
            <pc:docMk/>
            <pc:sldMk cId="3985047035" sldId="259"/>
            <ac:picMk id="6148" creationId="{B5478F73-B2B8-1CD9-41B0-D925A6656BB7}"/>
          </ac:picMkLst>
        </pc:picChg>
      </pc:sldChg>
      <pc:sldChg chg="addSp delSp modSp add mod modNotesTx">
        <pc:chgData name="Abderrahim Namouh (Student at CentraleSupelec)" userId="6e078bfa-1157-4ef4-982b-49f7df898f54" providerId="ADAL" clId="{00740131-77D6-4CF2-B4E7-DE5573CF5DE8}" dt="2024-10-13T17:17:22.504" v="10816" actId="20577"/>
        <pc:sldMkLst>
          <pc:docMk/>
          <pc:sldMk cId="3167399456" sldId="260"/>
        </pc:sldMkLst>
        <pc:spChg chg="mod">
          <ac:chgData name="Abderrahim Namouh (Student at CentraleSupelec)" userId="6e078bfa-1157-4ef4-982b-49f7df898f54" providerId="ADAL" clId="{00740131-77D6-4CF2-B4E7-DE5573CF5DE8}" dt="2024-10-11T21:56:18.578" v="526" actId="207"/>
          <ac:spMkLst>
            <pc:docMk/>
            <pc:sldMk cId="3167399456" sldId="260"/>
            <ac:spMk id="2" creationId="{A1BDA2D6-C741-8C70-1B37-BB7D7EFC444B}"/>
          </ac:spMkLst>
        </pc:spChg>
        <pc:spChg chg="add">
          <ac:chgData name="Abderrahim Namouh (Student at CentraleSupelec)" userId="6e078bfa-1157-4ef4-982b-49f7df898f54" providerId="ADAL" clId="{00740131-77D6-4CF2-B4E7-DE5573CF5DE8}" dt="2024-10-11T21:53:51.855" v="405"/>
          <ac:spMkLst>
            <pc:docMk/>
            <pc:sldMk cId="3167399456" sldId="260"/>
            <ac:spMk id="3" creationId="{754B219F-C380-B439-9601-D65F4C8522A2}"/>
          </ac:spMkLst>
        </pc:spChg>
        <pc:spChg chg="add">
          <ac:chgData name="Abderrahim Namouh (Student at CentraleSupelec)" userId="6e078bfa-1157-4ef4-982b-49f7df898f54" providerId="ADAL" clId="{00740131-77D6-4CF2-B4E7-DE5573CF5DE8}" dt="2024-10-11T21:53:59.166" v="406"/>
          <ac:spMkLst>
            <pc:docMk/>
            <pc:sldMk cId="3167399456" sldId="260"/>
            <ac:spMk id="4" creationId="{941F774B-AA5E-8743-07CB-DA5C758FB458}"/>
          </ac:spMkLst>
        </pc:spChg>
        <pc:spChg chg="add mod">
          <ac:chgData name="Abderrahim Namouh (Student at CentraleSupelec)" userId="6e078bfa-1157-4ef4-982b-49f7df898f54" providerId="ADAL" clId="{00740131-77D6-4CF2-B4E7-DE5573CF5DE8}" dt="2024-10-13T17:16:12.966" v="10757" actId="1076"/>
          <ac:spMkLst>
            <pc:docMk/>
            <pc:sldMk cId="3167399456" sldId="260"/>
            <ac:spMk id="7" creationId="{01BE96A6-EF1C-1E64-B8A0-83082E2368E8}"/>
          </ac:spMkLst>
        </pc:spChg>
        <pc:spChg chg="add mod">
          <ac:chgData name="Abderrahim Namouh (Student at CentraleSupelec)" userId="6e078bfa-1157-4ef4-982b-49f7df898f54" providerId="ADAL" clId="{00740131-77D6-4CF2-B4E7-DE5573CF5DE8}" dt="2024-10-13T17:16:54.738" v="10763" actId="20577"/>
          <ac:spMkLst>
            <pc:docMk/>
            <pc:sldMk cId="3167399456" sldId="260"/>
            <ac:spMk id="11" creationId="{A0315A4B-6A84-E526-8A23-171F5907141B}"/>
          </ac:spMkLst>
        </pc:spChg>
        <pc:picChg chg="del">
          <ac:chgData name="Abderrahim Namouh (Student at CentraleSupelec)" userId="6e078bfa-1157-4ef4-982b-49f7df898f54" providerId="ADAL" clId="{00740131-77D6-4CF2-B4E7-DE5573CF5DE8}" dt="2024-10-11T21:53:38.663" v="404" actId="478"/>
          <ac:picMkLst>
            <pc:docMk/>
            <pc:sldMk cId="3167399456" sldId="260"/>
            <ac:picMk id="6146" creationId="{CFF198F9-0835-3A07-4E06-4DB2F6122B34}"/>
          </ac:picMkLst>
        </pc:picChg>
        <pc:picChg chg="del">
          <ac:chgData name="Abderrahim Namouh (Student at CentraleSupelec)" userId="6e078bfa-1157-4ef4-982b-49f7df898f54" providerId="ADAL" clId="{00740131-77D6-4CF2-B4E7-DE5573CF5DE8}" dt="2024-10-11T21:53:38.227" v="403" actId="478"/>
          <ac:picMkLst>
            <pc:docMk/>
            <pc:sldMk cId="3167399456" sldId="260"/>
            <ac:picMk id="6148" creationId="{B5478F73-B2B8-1CD9-41B0-D925A6656BB7}"/>
          </ac:picMkLst>
        </pc:picChg>
        <pc:picChg chg="add del mod">
          <ac:chgData name="Abderrahim Namouh (Student at CentraleSupelec)" userId="6e078bfa-1157-4ef4-982b-49f7df898f54" providerId="ADAL" clId="{00740131-77D6-4CF2-B4E7-DE5573CF5DE8}" dt="2024-10-12T16:37:34.972" v="3278" actId="21"/>
          <ac:picMkLst>
            <pc:docMk/>
            <pc:sldMk cId="3167399456" sldId="260"/>
            <ac:picMk id="7174" creationId="{82D36CE5-9B97-B241-BC83-8F4836F5370B}"/>
          </ac:picMkLst>
        </pc:picChg>
        <pc:picChg chg="add mod">
          <ac:chgData name="Abderrahim Namouh (Student at CentraleSupelec)" userId="6e078bfa-1157-4ef4-982b-49f7df898f54" providerId="ADAL" clId="{00740131-77D6-4CF2-B4E7-DE5573CF5DE8}" dt="2024-10-12T17:12:23.624" v="4518" actId="1036"/>
          <ac:picMkLst>
            <pc:docMk/>
            <pc:sldMk cId="3167399456" sldId="260"/>
            <ac:picMk id="7176" creationId="{6B54F583-E2C3-84F1-F473-4CEB08AB75DD}"/>
          </ac:picMkLst>
        </pc:picChg>
        <pc:picChg chg="add mod">
          <ac:chgData name="Abderrahim Namouh (Student at CentraleSupelec)" userId="6e078bfa-1157-4ef4-982b-49f7df898f54" providerId="ADAL" clId="{00740131-77D6-4CF2-B4E7-DE5573CF5DE8}" dt="2024-10-12T17:12:28.434" v="4533" actId="1036"/>
          <ac:picMkLst>
            <pc:docMk/>
            <pc:sldMk cId="3167399456" sldId="260"/>
            <ac:picMk id="20482" creationId="{29CD05C3-8026-92DE-919A-D36478150CFD}"/>
          </ac:picMkLst>
        </pc:picChg>
      </pc:sldChg>
      <pc:sldChg chg="addSp delSp modSp add mod modNotesTx">
        <pc:chgData name="Abderrahim Namouh (Student at CentraleSupelec)" userId="6e078bfa-1157-4ef4-982b-49f7df898f54" providerId="ADAL" clId="{00740131-77D6-4CF2-B4E7-DE5573CF5DE8}" dt="2024-10-13T00:44:46.550" v="5173" actId="20577"/>
        <pc:sldMkLst>
          <pc:docMk/>
          <pc:sldMk cId="1470647728" sldId="261"/>
        </pc:sldMkLst>
        <pc:spChg chg="mod">
          <ac:chgData name="Abderrahim Namouh (Student at CentraleSupelec)" userId="6e078bfa-1157-4ef4-982b-49f7df898f54" providerId="ADAL" clId="{00740131-77D6-4CF2-B4E7-DE5573CF5DE8}" dt="2024-10-11T21:58:13.311" v="622" actId="1076"/>
          <ac:spMkLst>
            <pc:docMk/>
            <pc:sldMk cId="1470647728" sldId="261"/>
            <ac:spMk id="2" creationId="{A1BDA2D6-C741-8C70-1B37-BB7D7EFC444B}"/>
          </ac:spMkLst>
        </pc:spChg>
        <pc:spChg chg="add mod">
          <ac:chgData name="Abderrahim Namouh (Student at CentraleSupelec)" userId="6e078bfa-1157-4ef4-982b-49f7df898f54" providerId="ADAL" clId="{00740131-77D6-4CF2-B4E7-DE5573CF5DE8}" dt="2024-10-13T00:44:46.550" v="5173" actId="20577"/>
          <ac:spMkLst>
            <pc:docMk/>
            <pc:sldMk cId="1470647728" sldId="261"/>
            <ac:spMk id="3" creationId="{A9774965-1640-ED70-CB4D-C2C6CACA2D05}"/>
          </ac:spMkLst>
        </pc:spChg>
        <pc:spChg chg="add">
          <ac:chgData name="Abderrahim Namouh (Student at CentraleSupelec)" userId="6e078bfa-1157-4ef4-982b-49f7df898f54" providerId="ADAL" clId="{00740131-77D6-4CF2-B4E7-DE5573CF5DE8}" dt="2024-10-11T22:07:24.510" v="1020"/>
          <ac:spMkLst>
            <pc:docMk/>
            <pc:sldMk cId="1470647728" sldId="261"/>
            <ac:spMk id="4" creationId="{95EE412A-D115-924C-06A1-B73D0419E948}"/>
          </ac:spMkLst>
        </pc:spChg>
        <pc:spChg chg="add mod">
          <ac:chgData name="Abderrahim Namouh (Student at CentraleSupelec)" userId="6e078bfa-1157-4ef4-982b-49f7df898f54" providerId="ADAL" clId="{00740131-77D6-4CF2-B4E7-DE5573CF5DE8}" dt="2024-10-11T22:07:29.984" v="1022"/>
          <ac:spMkLst>
            <pc:docMk/>
            <pc:sldMk cId="1470647728" sldId="261"/>
            <ac:spMk id="5" creationId="{F20FA8D9-E3F8-B487-0BE4-7B0AAC212C7B}"/>
          </ac:spMkLst>
        </pc:spChg>
        <pc:spChg chg="add mod">
          <ac:chgData name="Abderrahim Namouh (Student at CentraleSupelec)" userId="6e078bfa-1157-4ef4-982b-49f7df898f54" providerId="ADAL" clId="{00740131-77D6-4CF2-B4E7-DE5573CF5DE8}" dt="2024-10-11T22:07:57.811" v="1034" actId="1076"/>
          <ac:spMkLst>
            <pc:docMk/>
            <pc:sldMk cId="1470647728" sldId="261"/>
            <ac:spMk id="6" creationId="{5027FA0A-0438-0585-DC84-6B7D596F9223}"/>
          </ac:spMkLst>
        </pc:spChg>
        <pc:spChg chg="add">
          <ac:chgData name="Abderrahim Namouh (Student at CentraleSupelec)" userId="6e078bfa-1157-4ef4-982b-49f7df898f54" providerId="ADAL" clId="{00740131-77D6-4CF2-B4E7-DE5573CF5DE8}" dt="2024-10-11T22:08:00.440" v="1035"/>
          <ac:spMkLst>
            <pc:docMk/>
            <pc:sldMk cId="1470647728" sldId="261"/>
            <ac:spMk id="7" creationId="{ACB6B485-3F11-FD27-AE89-5A44FDDD8BDC}"/>
          </ac:spMkLst>
        </pc:spChg>
        <pc:picChg chg="del">
          <ac:chgData name="Abderrahim Namouh (Student at CentraleSupelec)" userId="6e078bfa-1157-4ef4-982b-49f7df898f54" providerId="ADAL" clId="{00740131-77D6-4CF2-B4E7-DE5573CF5DE8}" dt="2024-10-11T21:58:14.637" v="623" actId="478"/>
          <ac:picMkLst>
            <pc:docMk/>
            <pc:sldMk cId="1470647728" sldId="261"/>
            <ac:picMk id="7174" creationId="{82D36CE5-9B97-B241-BC83-8F4836F5370B}"/>
          </ac:picMkLst>
        </pc:picChg>
        <pc:picChg chg="del">
          <ac:chgData name="Abderrahim Namouh (Student at CentraleSupelec)" userId="6e078bfa-1157-4ef4-982b-49f7df898f54" providerId="ADAL" clId="{00740131-77D6-4CF2-B4E7-DE5573CF5DE8}" dt="2024-10-11T21:58:14.956" v="624" actId="478"/>
          <ac:picMkLst>
            <pc:docMk/>
            <pc:sldMk cId="1470647728" sldId="261"/>
            <ac:picMk id="7176" creationId="{6B54F583-E2C3-84F1-F473-4CEB08AB75DD}"/>
          </ac:picMkLst>
        </pc:picChg>
        <pc:picChg chg="add mod">
          <ac:chgData name="Abderrahim Namouh (Student at CentraleSupelec)" userId="6e078bfa-1157-4ef4-982b-49f7df898f54" providerId="ADAL" clId="{00740131-77D6-4CF2-B4E7-DE5573CF5DE8}" dt="2024-10-12T17:24:00.343" v="4546" actId="1076"/>
          <ac:picMkLst>
            <pc:docMk/>
            <pc:sldMk cId="1470647728" sldId="261"/>
            <ac:picMk id="14338" creationId="{69B2817B-288F-1301-E7DD-349F623C2832}"/>
          </ac:picMkLst>
        </pc:picChg>
      </pc:sldChg>
      <pc:sldChg chg="addSp delSp modSp new mod modClrScheme chgLayout">
        <pc:chgData name="Abderrahim Namouh (Student at CentraleSupelec)" userId="6e078bfa-1157-4ef4-982b-49f7df898f54" providerId="ADAL" clId="{00740131-77D6-4CF2-B4E7-DE5573CF5DE8}" dt="2024-10-12T00:33:39.836" v="1901" actId="1035"/>
        <pc:sldMkLst>
          <pc:docMk/>
          <pc:sldMk cId="2670226951" sldId="262"/>
        </pc:sldMkLst>
        <pc:spChg chg="del">
          <ac:chgData name="Abderrahim Namouh (Student at CentraleSupelec)" userId="6e078bfa-1157-4ef4-982b-49f7df898f54" providerId="ADAL" clId="{00740131-77D6-4CF2-B4E7-DE5573CF5DE8}" dt="2024-10-11T21:56:40.055" v="529" actId="26606"/>
          <ac:spMkLst>
            <pc:docMk/>
            <pc:sldMk cId="2670226951" sldId="262"/>
            <ac:spMk id="2" creationId="{42C18DB4-3902-2DE9-7391-213875026A53}"/>
          </ac:spMkLst>
        </pc:spChg>
        <pc:spChg chg="del">
          <ac:chgData name="Abderrahim Namouh (Student at CentraleSupelec)" userId="6e078bfa-1157-4ef4-982b-49f7df898f54" providerId="ADAL" clId="{00740131-77D6-4CF2-B4E7-DE5573CF5DE8}" dt="2024-10-11T21:56:40.055" v="529" actId="26606"/>
          <ac:spMkLst>
            <pc:docMk/>
            <pc:sldMk cId="2670226951" sldId="262"/>
            <ac:spMk id="3" creationId="{CFE7D18A-77E3-B6DB-EE8A-FF5996FCED9A}"/>
          </ac:spMkLst>
        </pc:spChg>
        <pc:spChg chg="add mod">
          <ac:chgData name="Abderrahim Namouh (Student at CentraleSupelec)" userId="6e078bfa-1157-4ef4-982b-49f7df898f54" providerId="ADAL" clId="{00740131-77D6-4CF2-B4E7-DE5573CF5DE8}" dt="2024-10-12T00:33:39.836" v="1901" actId="1035"/>
          <ac:spMkLst>
            <pc:docMk/>
            <pc:sldMk cId="2670226951" sldId="262"/>
            <ac:spMk id="8" creationId="{2A4D8488-500B-6CA8-3B26-911EF5043888}"/>
          </ac:spMkLst>
        </pc:spChg>
        <pc:spChg chg="add del mod">
          <ac:chgData name="Abderrahim Namouh (Student at CentraleSupelec)" userId="6e078bfa-1157-4ef4-982b-49f7df898f54" providerId="ADAL" clId="{00740131-77D6-4CF2-B4E7-DE5573CF5DE8}" dt="2024-10-11T21:56:42.360" v="530" actId="478"/>
          <ac:spMkLst>
            <pc:docMk/>
            <pc:sldMk cId="2670226951" sldId="262"/>
            <ac:spMk id="10" creationId="{C3DC128A-9851-FA8F-289D-B119769FF8D3}"/>
          </ac:spMkLst>
        </pc:spChg>
      </pc:sldChg>
      <pc:sldChg chg="modSp add mod">
        <pc:chgData name="Abderrahim Namouh (Student at CentraleSupelec)" userId="6e078bfa-1157-4ef4-982b-49f7df898f54" providerId="ADAL" clId="{00740131-77D6-4CF2-B4E7-DE5573CF5DE8}" dt="2024-10-12T00:33:50.818" v="1916" actId="1036"/>
        <pc:sldMkLst>
          <pc:docMk/>
          <pc:sldMk cId="2790972926" sldId="263"/>
        </pc:sldMkLst>
        <pc:spChg chg="mod">
          <ac:chgData name="Abderrahim Namouh (Student at CentraleSupelec)" userId="6e078bfa-1157-4ef4-982b-49f7df898f54" providerId="ADAL" clId="{00740131-77D6-4CF2-B4E7-DE5573CF5DE8}" dt="2024-10-12T00:33:50.818" v="1916" actId="1036"/>
          <ac:spMkLst>
            <pc:docMk/>
            <pc:sldMk cId="2790972926" sldId="263"/>
            <ac:spMk id="8" creationId="{2A4D8488-500B-6CA8-3B26-911EF5043888}"/>
          </ac:spMkLst>
        </pc:spChg>
      </pc:sldChg>
      <pc:sldChg chg="addSp delSp modSp add mod modNotesTx">
        <pc:chgData name="Abderrahim Namouh (Student at CentraleSupelec)" userId="6e078bfa-1157-4ef4-982b-49f7df898f54" providerId="ADAL" clId="{00740131-77D6-4CF2-B4E7-DE5573CF5DE8}" dt="2024-10-14T16:00:52.484" v="12621" actId="20577"/>
        <pc:sldMkLst>
          <pc:docMk/>
          <pc:sldMk cId="2878550600" sldId="264"/>
        </pc:sldMkLst>
        <pc:spChg chg="mod">
          <ac:chgData name="Abderrahim Namouh (Student at CentraleSupelec)" userId="6e078bfa-1157-4ef4-982b-49f7df898f54" providerId="ADAL" clId="{00740131-77D6-4CF2-B4E7-DE5573CF5DE8}" dt="2024-10-12T23:58:40.317" v="4968" actId="20577"/>
          <ac:spMkLst>
            <pc:docMk/>
            <pc:sldMk cId="2878550600" sldId="264"/>
            <ac:spMk id="2" creationId="{A1BDA2D6-C741-8C70-1B37-BB7D7EFC444B}"/>
          </ac:spMkLst>
        </pc:spChg>
        <pc:spChg chg="mod">
          <ac:chgData name="Abderrahim Namouh (Student at CentraleSupelec)" userId="6e078bfa-1157-4ef4-982b-49f7df898f54" providerId="ADAL" clId="{00740131-77D6-4CF2-B4E7-DE5573CF5DE8}" dt="2024-10-12T23:59:03.711" v="4975" actId="20577"/>
          <ac:spMkLst>
            <pc:docMk/>
            <pc:sldMk cId="2878550600" sldId="264"/>
            <ac:spMk id="3" creationId="{A9774965-1640-ED70-CB4D-C2C6CACA2D05}"/>
          </ac:spMkLst>
        </pc:spChg>
        <pc:spChg chg="add">
          <ac:chgData name="Abderrahim Namouh (Student at CentraleSupelec)" userId="6e078bfa-1157-4ef4-982b-49f7df898f54" providerId="ADAL" clId="{00740131-77D6-4CF2-B4E7-DE5573CF5DE8}" dt="2024-10-11T23:04:19.466" v="1083"/>
          <ac:spMkLst>
            <pc:docMk/>
            <pc:sldMk cId="2878550600" sldId="264"/>
            <ac:spMk id="4" creationId="{DC992F6A-5130-F2A0-FE6B-1C68BB1C3853}"/>
          </ac:spMkLst>
        </pc:spChg>
        <pc:spChg chg="add mod">
          <ac:chgData name="Abderrahim Namouh (Student at CentraleSupelec)" userId="6e078bfa-1157-4ef4-982b-49f7df898f54" providerId="ADAL" clId="{00740131-77D6-4CF2-B4E7-DE5573CF5DE8}" dt="2024-10-12T17:42:53.028" v="4739"/>
          <ac:spMkLst>
            <pc:docMk/>
            <pc:sldMk cId="2878550600" sldId="264"/>
            <ac:spMk id="6" creationId="{EB0597C2-FF8E-2160-1187-C05C69B53BF1}"/>
          </ac:spMkLst>
        </pc:spChg>
        <pc:picChg chg="del">
          <ac:chgData name="Abderrahim Namouh (Student at CentraleSupelec)" userId="6e078bfa-1157-4ef4-982b-49f7df898f54" providerId="ADAL" clId="{00740131-77D6-4CF2-B4E7-DE5573CF5DE8}" dt="2024-10-11T22:37:02.248" v="1057" actId="478"/>
          <ac:picMkLst>
            <pc:docMk/>
            <pc:sldMk cId="2878550600" sldId="264"/>
            <ac:picMk id="14338" creationId="{69B2817B-288F-1301-E7DD-349F623C2832}"/>
          </ac:picMkLst>
        </pc:picChg>
        <pc:picChg chg="add">
          <ac:chgData name="Abderrahim Namouh (Student at CentraleSupelec)" userId="6e078bfa-1157-4ef4-982b-49f7df898f54" providerId="ADAL" clId="{00740131-77D6-4CF2-B4E7-DE5573CF5DE8}" dt="2024-10-11T22:36:58.582" v="1056"/>
          <ac:picMkLst>
            <pc:docMk/>
            <pc:sldMk cId="2878550600" sldId="264"/>
            <ac:picMk id="15362" creationId="{9D9F39EF-4B19-72E5-29D1-FF2F663FFBD7}"/>
          </ac:picMkLst>
        </pc:picChg>
        <pc:picChg chg="add del mod">
          <ac:chgData name="Abderrahim Namouh (Student at CentraleSupelec)" userId="6e078bfa-1157-4ef4-982b-49f7df898f54" providerId="ADAL" clId="{00740131-77D6-4CF2-B4E7-DE5573CF5DE8}" dt="2024-10-11T22:42:37.010" v="1061" actId="478"/>
          <ac:picMkLst>
            <pc:docMk/>
            <pc:sldMk cId="2878550600" sldId="264"/>
            <ac:picMk id="15364" creationId="{3D11ADEB-31A8-F737-DEC0-21810899F09C}"/>
          </ac:picMkLst>
        </pc:picChg>
        <pc:picChg chg="add del mod">
          <ac:chgData name="Abderrahim Namouh (Student at CentraleSupelec)" userId="6e078bfa-1157-4ef4-982b-49f7df898f54" providerId="ADAL" clId="{00740131-77D6-4CF2-B4E7-DE5573CF5DE8}" dt="2024-10-12T00:56:36.850" v="1962" actId="478"/>
          <ac:picMkLst>
            <pc:docMk/>
            <pc:sldMk cId="2878550600" sldId="264"/>
            <ac:picMk id="15366" creationId="{0203658F-E974-11C2-B405-5E89536DA90E}"/>
          </ac:picMkLst>
        </pc:picChg>
        <pc:picChg chg="add del mod">
          <ac:chgData name="Abderrahim Namouh (Student at CentraleSupelec)" userId="6e078bfa-1157-4ef4-982b-49f7df898f54" providerId="ADAL" clId="{00740131-77D6-4CF2-B4E7-DE5573CF5DE8}" dt="2024-10-12T17:34:10.689" v="4625" actId="478"/>
          <ac:picMkLst>
            <pc:docMk/>
            <pc:sldMk cId="2878550600" sldId="264"/>
            <ac:picMk id="15369" creationId="{B0C56A1B-53E4-98DE-38B7-F12FAC4F470B}"/>
          </ac:picMkLst>
        </pc:picChg>
        <pc:picChg chg="add del mod">
          <ac:chgData name="Abderrahim Namouh (Student at CentraleSupelec)" userId="6e078bfa-1157-4ef4-982b-49f7df898f54" providerId="ADAL" clId="{00740131-77D6-4CF2-B4E7-DE5573CF5DE8}" dt="2024-10-12T17:35:32.678" v="4632" actId="478"/>
          <ac:picMkLst>
            <pc:docMk/>
            <pc:sldMk cId="2878550600" sldId="264"/>
            <ac:picMk id="15371" creationId="{4F68FF0E-C9EC-163C-DA0B-ACE5916B2939}"/>
          </ac:picMkLst>
        </pc:picChg>
        <pc:picChg chg="add mod">
          <ac:chgData name="Abderrahim Namouh (Student at CentraleSupelec)" userId="6e078bfa-1157-4ef4-982b-49f7df898f54" providerId="ADAL" clId="{00740131-77D6-4CF2-B4E7-DE5573CF5DE8}" dt="2024-10-12T17:57:07.526" v="4899" actId="1076"/>
          <ac:picMkLst>
            <pc:docMk/>
            <pc:sldMk cId="2878550600" sldId="264"/>
            <ac:picMk id="15373" creationId="{01A2B784-E70A-DD65-151A-703F3331CBB7}"/>
          </ac:picMkLst>
        </pc:picChg>
      </pc:sldChg>
      <pc:sldChg chg="modSp add mod ord">
        <pc:chgData name="Abderrahim Namouh (Student at CentraleSupelec)" userId="6e078bfa-1157-4ef4-982b-49f7df898f54" providerId="ADAL" clId="{00740131-77D6-4CF2-B4E7-DE5573CF5DE8}" dt="2024-10-12T00:34:01.898" v="1933" actId="1036"/>
        <pc:sldMkLst>
          <pc:docMk/>
          <pc:sldMk cId="448342740" sldId="265"/>
        </pc:sldMkLst>
        <pc:spChg chg="mod">
          <ac:chgData name="Abderrahim Namouh (Student at CentraleSupelec)" userId="6e078bfa-1157-4ef4-982b-49f7df898f54" providerId="ADAL" clId="{00740131-77D6-4CF2-B4E7-DE5573CF5DE8}" dt="2024-10-12T00:34:01.898" v="1933" actId="1036"/>
          <ac:spMkLst>
            <pc:docMk/>
            <pc:sldMk cId="448342740" sldId="265"/>
            <ac:spMk id="8" creationId="{2A4D8488-500B-6CA8-3B26-911EF5043888}"/>
          </ac:spMkLst>
        </pc:spChg>
      </pc:sldChg>
      <pc:sldChg chg="modSp add mod ord">
        <pc:chgData name="Abderrahim Namouh (Student at CentraleSupelec)" userId="6e078bfa-1157-4ef4-982b-49f7df898f54" providerId="ADAL" clId="{00740131-77D6-4CF2-B4E7-DE5573CF5DE8}" dt="2024-10-12T00:34:13.109" v="1952" actId="1036"/>
        <pc:sldMkLst>
          <pc:docMk/>
          <pc:sldMk cId="3275091496" sldId="266"/>
        </pc:sldMkLst>
        <pc:spChg chg="mod">
          <ac:chgData name="Abderrahim Namouh (Student at CentraleSupelec)" userId="6e078bfa-1157-4ef4-982b-49f7df898f54" providerId="ADAL" clId="{00740131-77D6-4CF2-B4E7-DE5573CF5DE8}" dt="2024-10-12T00:34:13.109" v="1952" actId="1036"/>
          <ac:spMkLst>
            <pc:docMk/>
            <pc:sldMk cId="3275091496" sldId="266"/>
            <ac:spMk id="8" creationId="{2A4D8488-500B-6CA8-3B26-911EF5043888}"/>
          </ac:spMkLst>
        </pc:spChg>
      </pc:sldChg>
      <pc:sldChg chg="addSp delSp modSp add mod ord setBg modNotesTx">
        <pc:chgData name="Abderrahim Namouh (Student at CentraleSupelec)" userId="6e078bfa-1157-4ef4-982b-49f7df898f54" providerId="ADAL" clId="{00740131-77D6-4CF2-B4E7-DE5573CF5DE8}" dt="2024-10-13T11:03:47.968" v="7711" actId="1036"/>
        <pc:sldMkLst>
          <pc:docMk/>
          <pc:sldMk cId="4143422897" sldId="267"/>
        </pc:sldMkLst>
        <pc:spChg chg="mod">
          <ac:chgData name="Abderrahim Namouh (Student at CentraleSupelec)" userId="6e078bfa-1157-4ef4-982b-49f7df898f54" providerId="ADAL" clId="{00740131-77D6-4CF2-B4E7-DE5573CF5DE8}" dt="2024-10-12T00:08:20.951" v="1755" actId="26606"/>
          <ac:spMkLst>
            <pc:docMk/>
            <pc:sldMk cId="4143422897" sldId="267"/>
            <ac:spMk id="2" creationId="{A1BDA2D6-C741-8C70-1B37-BB7D7EFC444B}"/>
          </ac:spMkLst>
        </pc:spChg>
        <pc:spChg chg="mod">
          <ac:chgData name="Abderrahim Namouh (Student at CentraleSupelec)" userId="6e078bfa-1157-4ef4-982b-49f7df898f54" providerId="ADAL" clId="{00740131-77D6-4CF2-B4E7-DE5573CF5DE8}" dt="2024-10-13T01:19:23.330" v="5818" actId="1076"/>
          <ac:spMkLst>
            <pc:docMk/>
            <pc:sldMk cId="4143422897" sldId="267"/>
            <ac:spMk id="3" creationId="{A9774965-1640-ED70-CB4D-C2C6CACA2D05}"/>
          </ac:spMkLst>
        </pc:spChg>
        <pc:spChg chg="mod ord">
          <ac:chgData name="Abderrahim Namouh (Student at CentraleSupelec)" userId="6e078bfa-1157-4ef4-982b-49f7df898f54" providerId="ADAL" clId="{00740131-77D6-4CF2-B4E7-DE5573CF5DE8}" dt="2024-10-12T00:08:20.951" v="1755" actId="26606"/>
          <ac:spMkLst>
            <pc:docMk/>
            <pc:sldMk cId="4143422897" sldId="267"/>
            <ac:spMk id="5" creationId="{D152EBE8-436F-45B5-CCD3-5E42757425D1}"/>
          </ac:spMkLst>
        </pc:spChg>
        <pc:spChg chg="add del">
          <ac:chgData name="Abderrahim Namouh (Student at CentraleSupelec)" userId="6e078bfa-1157-4ef4-982b-49f7df898f54" providerId="ADAL" clId="{00740131-77D6-4CF2-B4E7-DE5573CF5DE8}" dt="2024-10-12T00:08:03.499" v="1753" actId="26606"/>
          <ac:spMkLst>
            <pc:docMk/>
            <pc:sldMk cId="4143422897" sldId="267"/>
            <ac:spMk id="16391" creationId="{2B97F24A-32CE-4C1C-A50D-3016B394DCFB}"/>
          </ac:spMkLst>
        </pc:spChg>
        <pc:spChg chg="add del">
          <ac:chgData name="Abderrahim Namouh (Student at CentraleSupelec)" userId="6e078bfa-1157-4ef4-982b-49f7df898f54" providerId="ADAL" clId="{00740131-77D6-4CF2-B4E7-DE5573CF5DE8}" dt="2024-10-12T00:08:03.499" v="1753" actId="26606"/>
          <ac:spMkLst>
            <pc:docMk/>
            <pc:sldMk cId="4143422897" sldId="267"/>
            <ac:spMk id="16393" creationId="{CD8B4F24-440B-49E9-B85D-733523DC064B}"/>
          </ac:spMkLst>
        </pc:spChg>
        <pc:spChg chg="add del">
          <ac:chgData name="Abderrahim Namouh (Student at CentraleSupelec)" userId="6e078bfa-1157-4ef4-982b-49f7df898f54" providerId="ADAL" clId="{00740131-77D6-4CF2-B4E7-DE5573CF5DE8}" dt="2024-10-12T00:08:20.951" v="1755" actId="26606"/>
          <ac:spMkLst>
            <pc:docMk/>
            <pc:sldMk cId="4143422897" sldId="267"/>
            <ac:spMk id="16395" creationId="{55A52C45-1FCB-4636-A80F-2849B8226C01}"/>
          </ac:spMkLst>
        </pc:spChg>
        <pc:spChg chg="add del">
          <ac:chgData name="Abderrahim Namouh (Student at CentraleSupelec)" userId="6e078bfa-1157-4ef4-982b-49f7df898f54" providerId="ADAL" clId="{00740131-77D6-4CF2-B4E7-DE5573CF5DE8}" dt="2024-10-12T00:08:20.951" v="1755" actId="26606"/>
          <ac:spMkLst>
            <pc:docMk/>
            <pc:sldMk cId="4143422897" sldId="267"/>
            <ac:spMk id="16396" creationId="{84ECDE7A-6944-466D-8FFE-149A29BA6BAE}"/>
          </ac:spMkLst>
        </pc:spChg>
        <pc:spChg chg="add del">
          <ac:chgData name="Abderrahim Namouh (Student at CentraleSupelec)" userId="6e078bfa-1157-4ef4-982b-49f7df898f54" providerId="ADAL" clId="{00740131-77D6-4CF2-B4E7-DE5573CF5DE8}" dt="2024-10-12T00:08:20.951" v="1755" actId="26606"/>
          <ac:spMkLst>
            <pc:docMk/>
            <pc:sldMk cId="4143422897" sldId="267"/>
            <ac:spMk id="16397" creationId="{768EB4DD-3704-43AD-92B3-C4E0C6EA92CB}"/>
          </ac:spMkLst>
        </pc:spChg>
        <pc:spChg chg="add del">
          <ac:chgData name="Abderrahim Namouh (Student at CentraleSupelec)" userId="6e078bfa-1157-4ef4-982b-49f7df898f54" providerId="ADAL" clId="{00740131-77D6-4CF2-B4E7-DE5573CF5DE8}" dt="2024-10-12T00:08:20.951" v="1755" actId="26606"/>
          <ac:spMkLst>
            <pc:docMk/>
            <pc:sldMk cId="4143422897" sldId="267"/>
            <ac:spMk id="16398" creationId="{B3420082-9415-44EC-802E-C77D71D59C57}"/>
          </ac:spMkLst>
        </pc:spChg>
        <pc:picChg chg="add del mod">
          <ac:chgData name="Abderrahim Namouh (Student at CentraleSupelec)" userId="6e078bfa-1157-4ef4-982b-49f7df898f54" providerId="ADAL" clId="{00740131-77D6-4CF2-B4E7-DE5573CF5DE8}" dt="2024-10-13T00:54:13.195" v="5180" actId="478"/>
          <ac:picMkLst>
            <pc:docMk/>
            <pc:sldMk cId="4143422897" sldId="267"/>
            <ac:picMk id="4" creationId="{8CB5F79A-04EB-1837-3FCC-A55EB306968E}"/>
          </ac:picMkLst>
        </pc:picChg>
        <pc:picChg chg="add mod">
          <ac:chgData name="Abderrahim Namouh (Student at CentraleSupelec)" userId="6e078bfa-1157-4ef4-982b-49f7df898f54" providerId="ADAL" clId="{00740131-77D6-4CF2-B4E7-DE5573CF5DE8}" dt="2024-10-13T11:03:47.968" v="7711" actId="1036"/>
          <ac:picMkLst>
            <pc:docMk/>
            <pc:sldMk cId="4143422897" sldId="267"/>
            <ac:picMk id="6" creationId="{C30BDFED-4021-E2AF-72BE-C9DE97A97B43}"/>
          </ac:picMkLst>
        </pc:picChg>
        <pc:picChg chg="del">
          <ac:chgData name="Abderrahim Namouh (Student at CentraleSupelec)" userId="6e078bfa-1157-4ef4-982b-49f7df898f54" providerId="ADAL" clId="{00740131-77D6-4CF2-B4E7-DE5573CF5DE8}" dt="2024-10-12T00:06:39.729" v="1654" actId="478"/>
          <ac:picMkLst>
            <pc:docMk/>
            <pc:sldMk cId="4143422897" sldId="267"/>
            <ac:picMk id="15366" creationId="{0203658F-E974-11C2-B405-5E89536DA90E}"/>
          </ac:picMkLst>
        </pc:picChg>
        <pc:picChg chg="add del mod ord">
          <ac:chgData name="Abderrahim Namouh (Student at CentraleSupelec)" userId="6e078bfa-1157-4ef4-982b-49f7df898f54" providerId="ADAL" clId="{00740131-77D6-4CF2-B4E7-DE5573CF5DE8}" dt="2024-10-12T12:19:18.245" v="2392" actId="478"/>
          <ac:picMkLst>
            <pc:docMk/>
            <pc:sldMk cId="4143422897" sldId="267"/>
            <ac:picMk id="16386" creationId="{A4CCB375-0080-6026-FEB3-287C44645603}"/>
          </ac:picMkLst>
        </pc:picChg>
        <pc:picChg chg="add del mod">
          <ac:chgData name="Abderrahim Namouh (Student at CentraleSupelec)" userId="6e078bfa-1157-4ef4-982b-49f7df898f54" providerId="ADAL" clId="{00740131-77D6-4CF2-B4E7-DE5573CF5DE8}" dt="2024-10-12T12:21:46.803" v="2417" actId="478"/>
          <ac:picMkLst>
            <pc:docMk/>
            <pc:sldMk cId="4143422897" sldId="267"/>
            <ac:picMk id="16388" creationId="{2BE3F17C-5449-C593-0934-1972FF3C4B5C}"/>
          </ac:picMkLst>
        </pc:picChg>
        <pc:picChg chg="add del mod">
          <ac:chgData name="Abderrahim Namouh (Student at CentraleSupelec)" userId="6e078bfa-1157-4ef4-982b-49f7df898f54" providerId="ADAL" clId="{00740131-77D6-4CF2-B4E7-DE5573CF5DE8}" dt="2024-10-13T00:53:59.539" v="5174" actId="478"/>
          <ac:picMkLst>
            <pc:docMk/>
            <pc:sldMk cId="4143422897" sldId="267"/>
            <ac:picMk id="16390" creationId="{8B7B449C-5C13-8724-249A-B0A1FBAB7BF6}"/>
          </ac:picMkLst>
        </pc:picChg>
        <pc:picChg chg="add del mod">
          <ac:chgData name="Abderrahim Namouh (Student at CentraleSupelec)" userId="6e078bfa-1157-4ef4-982b-49f7df898f54" providerId="ADAL" clId="{00740131-77D6-4CF2-B4E7-DE5573CF5DE8}" dt="2024-10-12T12:24:55.402" v="2422" actId="478"/>
          <ac:picMkLst>
            <pc:docMk/>
            <pc:sldMk cId="4143422897" sldId="267"/>
            <ac:picMk id="16392" creationId="{2CF2EA88-063E-EA83-7D15-A0302918B7A7}"/>
          </ac:picMkLst>
        </pc:picChg>
        <pc:picChg chg="add del mod">
          <ac:chgData name="Abderrahim Namouh (Student at CentraleSupelec)" userId="6e078bfa-1157-4ef4-982b-49f7df898f54" providerId="ADAL" clId="{00740131-77D6-4CF2-B4E7-DE5573CF5DE8}" dt="2024-10-13T01:08:25.158" v="5195" actId="478"/>
          <ac:picMkLst>
            <pc:docMk/>
            <pc:sldMk cId="4143422897" sldId="267"/>
            <ac:picMk id="16394" creationId="{937F3DDF-2949-9F97-B547-CF7D559045D0}"/>
          </ac:picMkLst>
        </pc:picChg>
      </pc:sldChg>
      <pc:sldChg chg="addSp delSp modSp add mod modNotesTx">
        <pc:chgData name="Abderrahim Namouh (Student at CentraleSupelec)" userId="6e078bfa-1157-4ef4-982b-49f7df898f54" providerId="ADAL" clId="{00740131-77D6-4CF2-B4E7-DE5573CF5DE8}" dt="2024-10-13T18:18:53.339" v="12087" actId="20577"/>
        <pc:sldMkLst>
          <pc:docMk/>
          <pc:sldMk cId="801575978" sldId="268"/>
        </pc:sldMkLst>
        <pc:spChg chg="mod">
          <ac:chgData name="Abderrahim Namouh (Student at CentraleSupelec)" userId="6e078bfa-1157-4ef4-982b-49f7df898f54" providerId="ADAL" clId="{00740131-77D6-4CF2-B4E7-DE5573CF5DE8}" dt="2024-10-13T02:42:35.762" v="6924" actId="20577"/>
          <ac:spMkLst>
            <pc:docMk/>
            <pc:sldMk cId="801575978" sldId="268"/>
            <ac:spMk id="2" creationId="{A1BDA2D6-C741-8C70-1B37-BB7D7EFC444B}"/>
          </ac:spMkLst>
        </pc:spChg>
        <pc:spChg chg="del mod">
          <ac:chgData name="Abderrahim Namouh (Student at CentraleSupelec)" userId="6e078bfa-1157-4ef4-982b-49f7df898f54" providerId="ADAL" clId="{00740131-77D6-4CF2-B4E7-DE5573CF5DE8}" dt="2024-10-13T02:40:19.179" v="6794" actId="478"/>
          <ac:spMkLst>
            <pc:docMk/>
            <pc:sldMk cId="801575978" sldId="268"/>
            <ac:spMk id="3" creationId="{A9774965-1640-ED70-CB4D-C2C6CACA2D05}"/>
          </ac:spMkLst>
        </pc:spChg>
        <pc:spChg chg="add mod">
          <ac:chgData name="Abderrahim Namouh (Student at CentraleSupelec)" userId="6e078bfa-1157-4ef4-982b-49f7df898f54" providerId="ADAL" clId="{00740131-77D6-4CF2-B4E7-DE5573CF5DE8}" dt="2024-10-13T02:52:07.547" v="7251" actId="14100"/>
          <ac:spMkLst>
            <pc:docMk/>
            <pc:sldMk cId="801575978" sldId="268"/>
            <ac:spMk id="4" creationId="{61EFBCBD-21C7-EF81-39D1-CD1170472F1E}"/>
          </ac:spMkLst>
        </pc:spChg>
        <pc:picChg chg="del">
          <ac:chgData name="Abderrahim Namouh (Student at CentraleSupelec)" userId="6e078bfa-1157-4ef4-982b-49f7df898f54" providerId="ADAL" clId="{00740131-77D6-4CF2-B4E7-DE5573CF5DE8}" dt="2024-10-12T12:52:32.875" v="2585" actId="478"/>
          <ac:picMkLst>
            <pc:docMk/>
            <pc:sldMk cId="801575978" sldId="268"/>
            <ac:picMk id="16386" creationId="{A4CCB375-0080-6026-FEB3-287C44645603}"/>
          </ac:picMkLst>
        </pc:picChg>
        <pc:picChg chg="add mod">
          <ac:chgData name="Abderrahim Namouh (Student at CentraleSupelec)" userId="6e078bfa-1157-4ef4-982b-49f7df898f54" providerId="ADAL" clId="{00740131-77D6-4CF2-B4E7-DE5573CF5DE8}" dt="2024-10-13T02:40:29.154" v="6799" actId="1076"/>
          <ac:picMkLst>
            <pc:docMk/>
            <pc:sldMk cId="801575978" sldId="268"/>
            <ac:picMk id="17410" creationId="{166D0C1F-BA55-906C-B444-89809A3DCD4C}"/>
          </ac:picMkLst>
        </pc:picChg>
      </pc:sldChg>
      <pc:sldChg chg="modSp add mod ord">
        <pc:chgData name="Abderrahim Namouh (Student at CentraleSupelec)" userId="6e078bfa-1157-4ef4-982b-49f7df898f54" providerId="ADAL" clId="{00740131-77D6-4CF2-B4E7-DE5573CF5DE8}" dt="2024-10-12T01:29:35.291" v="1979" actId="20577"/>
        <pc:sldMkLst>
          <pc:docMk/>
          <pc:sldMk cId="1595676905" sldId="269"/>
        </pc:sldMkLst>
        <pc:spChg chg="mod">
          <ac:chgData name="Abderrahim Namouh (Student at CentraleSupelec)" userId="6e078bfa-1157-4ef4-982b-49f7df898f54" providerId="ADAL" clId="{00740131-77D6-4CF2-B4E7-DE5573CF5DE8}" dt="2024-10-12T01:29:35.291" v="1979" actId="20577"/>
          <ac:spMkLst>
            <pc:docMk/>
            <pc:sldMk cId="1595676905" sldId="269"/>
            <ac:spMk id="8" creationId="{2A4D8488-500B-6CA8-3B26-911EF5043888}"/>
          </ac:spMkLst>
        </pc:spChg>
      </pc:sldChg>
      <pc:sldChg chg="addSp delSp modSp add mod modNotesTx">
        <pc:chgData name="Abderrahim Namouh (Student at CentraleSupelec)" userId="6e078bfa-1157-4ef4-982b-49f7df898f54" providerId="ADAL" clId="{00740131-77D6-4CF2-B4E7-DE5573CF5DE8}" dt="2024-10-14T15:59:06.772" v="12448" actId="20577"/>
        <pc:sldMkLst>
          <pc:docMk/>
          <pc:sldMk cId="1823898948" sldId="270"/>
        </pc:sldMkLst>
        <pc:spChg chg="mod">
          <ac:chgData name="Abderrahim Namouh (Student at CentraleSupelec)" userId="6e078bfa-1157-4ef4-982b-49f7df898f54" providerId="ADAL" clId="{00740131-77D6-4CF2-B4E7-DE5573CF5DE8}" dt="2024-10-12T16:05:29.822" v="2894" actId="20577"/>
          <ac:spMkLst>
            <pc:docMk/>
            <pc:sldMk cId="1823898948" sldId="270"/>
            <ac:spMk id="2" creationId="{A1BDA2D6-C741-8C70-1B37-BB7D7EFC444B}"/>
          </ac:spMkLst>
        </pc:spChg>
        <pc:spChg chg="add mod">
          <ac:chgData name="Abderrahim Namouh (Student at CentraleSupelec)" userId="6e078bfa-1157-4ef4-982b-49f7df898f54" providerId="ADAL" clId="{00740131-77D6-4CF2-B4E7-DE5573CF5DE8}" dt="2024-10-13T21:53:58.248" v="12124" actId="20577"/>
          <ac:spMkLst>
            <pc:docMk/>
            <pc:sldMk cId="1823898948" sldId="270"/>
            <ac:spMk id="3" creationId="{A0315A4B-6A84-E526-8A23-171F5907141B}"/>
          </ac:spMkLst>
        </pc:spChg>
        <pc:picChg chg="del">
          <ac:chgData name="Abderrahim Namouh (Student at CentraleSupelec)" userId="6e078bfa-1157-4ef4-982b-49f7df898f54" providerId="ADAL" clId="{00740131-77D6-4CF2-B4E7-DE5573CF5DE8}" dt="2024-10-12T15:58:36.580" v="2588" actId="478"/>
          <ac:picMkLst>
            <pc:docMk/>
            <pc:sldMk cId="1823898948" sldId="270"/>
            <ac:picMk id="6146" creationId="{CFF198F9-0835-3A07-4E06-4DB2F6122B34}"/>
          </ac:picMkLst>
        </pc:picChg>
        <pc:picChg chg="del mod">
          <ac:chgData name="Abderrahim Namouh (Student at CentraleSupelec)" userId="6e078bfa-1157-4ef4-982b-49f7df898f54" providerId="ADAL" clId="{00740131-77D6-4CF2-B4E7-DE5573CF5DE8}" dt="2024-10-12T16:05:33.931" v="2895" actId="478"/>
          <ac:picMkLst>
            <pc:docMk/>
            <pc:sldMk cId="1823898948" sldId="270"/>
            <ac:picMk id="6148" creationId="{B5478F73-B2B8-1CD9-41B0-D925A6656BB7}"/>
          </ac:picMkLst>
        </pc:picChg>
        <pc:picChg chg="add mod">
          <ac:chgData name="Abderrahim Namouh (Student at CentraleSupelec)" userId="6e078bfa-1157-4ef4-982b-49f7df898f54" providerId="ADAL" clId="{00740131-77D6-4CF2-B4E7-DE5573CF5DE8}" dt="2024-10-13T15:47:24.460" v="9245" actId="1076"/>
          <ac:picMkLst>
            <pc:docMk/>
            <pc:sldMk cId="1823898948" sldId="270"/>
            <ac:picMk id="19458" creationId="{A581D60C-EA22-D26E-A74A-5B9B5132F396}"/>
          </ac:picMkLst>
        </pc:picChg>
        <pc:picChg chg="add del mod">
          <ac:chgData name="Abderrahim Namouh (Student at CentraleSupelec)" userId="6e078bfa-1157-4ef4-982b-49f7df898f54" providerId="ADAL" clId="{00740131-77D6-4CF2-B4E7-DE5573CF5DE8}" dt="2024-10-13T15:39:52.421" v="8808" actId="478"/>
          <ac:picMkLst>
            <pc:docMk/>
            <pc:sldMk cId="1823898948" sldId="270"/>
            <ac:picMk id="19460" creationId="{40986C42-DA41-E512-08DE-2F79FA332D73}"/>
          </ac:picMkLst>
        </pc:picChg>
      </pc:sldChg>
      <pc:sldChg chg="addSp delSp modSp add mod">
        <pc:chgData name="Abderrahim Namouh (Student at CentraleSupelec)" userId="6e078bfa-1157-4ef4-982b-49f7df898f54" providerId="ADAL" clId="{00740131-77D6-4CF2-B4E7-DE5573CF5DE8}" dt="2024-10-13T22:06:52.810" v="12155" actId="20578"/>
        <pc:sldMkLst>
          <pc:docMk/>
          <pc:sldMk cId="1004876499" sldId="271"/>
        </pc:sldMkLst>
        <pc:spChg chg="mod">
          <ac:chgData name="Abderrahim Namouh (Student at CentraleSupelec)" userId="6e078bfa-1157-4ef4-982b-49f7df898f54" providerId="ADAL" clId="{00740131-77D6-4CF2-B4E7-DE5573CF5DE8}" dt="2024-10-13T01:16:11.427" v="5580" actId="1076"/>
          <ac:spMkLst>
            <pc:docMk/>
            <pc:sldMk cId="1004876499" sldId="271"/>
            <ac:spMk id="2" creationId="{A1BDA2D6-C741-8C70-1B37-BB7D7EFC444B}"/>
          </ac:spMkLst>
        </pc:spChg>
        <pc:spChg chg="mod">
          <ac:chgData name="Abderrahim Namouh (Student at CentraleSupelec)" userId="6e078bfa-1157-4ef4-982b-49f7df898f54" providerId="ADAL" clId="{00740131-77D6-4CF2-B4E7-DE5573CF5DE8}" dt="2024-10-13T22:06:52.810" v="12155" actId="20578"/>
          <ac:spMkLst>
            <pc:docMk/>
            <pc:sldMk cId="1004876499" sldId="271"/>
            <ac:spMk id="3" creationId="{A9774965-1640-ED70-CB4D-C2C6CACA2D05}"/>
          </ac:spMkLst>
        </pc:spChg>
        <pc:picChg chg="del">
          <ac:chgData name="Abderrahim Namouh (Student at CentraleSupelec)" userId="6e078bfa-1157-4ef4-982b-49f7df898f54" providerId="ADAL" clId="{00740131-77D6-4CF2-B4E7-DE5573CF5DE8}" dt="2024-10-12T15:59:39.483" v="2595" actId="478"/>
          <ac:picMkLst>
            <pc:docMk/>
            <pc:sldMk cId="1004876499" sldId="271"/>
            <ac:picMk id="16390" creationId="{8B7B449C-5C13-8724-249A-B0A1FBAB7BF6}"/>
          </ac:picMkLst>
        </pc:picChg>
        <pc:picChg chg="del">
          <ac:chgData name="Abderrahim Namouh (Student at CentraleSupelec)" userId="6e078bfa-1157-4ef4-982b-49f7df898f54" providerId="ADAL" clId="{00740131-77D6-4CF2-B4E7-DE5573CF5DE8}" dt="2024-10-12T15:59:39.820" v="2596" actId="478"/>
          <ac:picMkLst>
            <pc:docMk/>
            <pc:sldMk cId="1004876499" sldId="271"/>
            <ac:picMk id="16394" creationId="{937F3DDF-2949-9F97-B547-CF7D559045D0}"/>
          </ac:picMkLst>
        </pc:picChg>
        <pc:picChg chg="add del mod">
          <ac:chgData name="Abderrahim Namouh (Student at CentraleSupelec)" userId="6e078bfa-1157-4ef4-982b-49f7df898f54" providerId="ADAL" clId="{00740131-77D6-4CF2-B4E7-DE5573CF5DE8}" dt="2024-10-13T01:08:42.244" v="5196" actId="478"/>
          <ac:picMkLst>
            <pc:docMk/>
            <pc:sldMk cId="1004876499" sldId="271"/>
            <ac:picMk id="18434" creationId="{D79AA3BC-439E-0E52-02C8-1A723FBD6380}"/>
          </ac:picMkLst>
        </pc:picChg>
        <pc:picChg chg="add mod">
          <ac:chgData name="Abderrahim Namouh (Student at CentraleSupelec)" userId="6e078bfa-1157-4ef4-982b-49f7df898f54" providerId="ADAL" clId="{00740131-77D6-4CF2-B4E7-DE5573CF5DE8}" dt="2024-10-13T01:16:13.764" v="5581" actId="1076"/>
          <ac:picMkLst>
            <pc:docMk/>
            <pc:sldMk cId="1004876499" sldId="271"/>
            <ac:picMk id="18436" creationId="{5FE21FD3-156C-094B-2FF2-69AADA01725F}"/>
          </ac:picMkLst>
        </pc:picChg>
      </pc:sldChg>
      <pc:sldChg chg="addSp delSp modSp add mod setBg">
        <pc:chgData name="Abderrahim Namouh (Student at CentraleSupelec)" userId="6e078bfa-1157-4ef4-982b-49f7df898f54" providerId="ADAL" clId="{00740131-77D6-4CF2-B4E7-DE5573CF5DE8}" dt="2024-10-12T16:55:27.456" v="4080" actId="1076"/>
        <pc:sldMkLst>
          <pc:docMk/>
          <pc:sldMk cId="2814032223" sldId="272"/>
        </pc:sldMkLst>
        <pc:spChg chg="mod ord">
          <ac:chgData name="Abderrahim Namouh (Student at CentraleSupelec)" userId="6e078bfa-1157-4ef4-982b-49f7df898f54" providerId="ADAL" clId="{00740131-77D6-4CF2-B4E7-DE5573CF5DE8}" dt="2024-10-12T16:53:15.689" v="4020" actId="26606"/>
          <ac:spMkLst>
            <pc:docMk/>
            <pc:sldMk cId="2814032223" sldId="272"/>
            <ac:spMk id="2" creationId="{A1BDA2D6-C741-8C70-1B37-BB7D7EFC444B}"/>
          </ac:spMkLst>
        </pc:spChg>
        <pc:spChg chg="add mod ord">
          <ac:chgData name="Abderrahim Namouh (Student at CentraleSupelec)" userId="6e078bfa-1157-4ef4-982b-49f7df898f54" providerId="ADAL" clId="{00740131-77D6-4CF2-B4E7-DE5573CF5DE8}" dt="2024-10-12T16:55:27.456" v="4080" actId="1076"/>
          <ac:spMkLst>
            <pc:docMk/>
            <pc:sldMk cId="2814032223" sldId="272"/>
            <ac:spMk id="3" creationId="{2E663591-0559-DF44-BEDA-8BB427E89BC1}"/>
          </ac:spMkLst>
        </pc:spChg>
        <pc:spChg chg="mod ord">
          <ac:chgData name="Abderrahim Namouh (Student at CentraleSupelec)" userId="6e078bfa-1157-4ef4-982b-49f7df898f54" providerId="ADAL" clId="{00740131-77D6-4CF2-B4E7-DE5573CF5DE8}" dt="2024-10-12T16:53:15.689" v="4020" actId="26606"/>
          <ac:spMkLst>
            <pc:docMk/>
            <pc:sldMk cId="2814032223" sldId="272"/>
            <ac:spMk id="5" creationId="{377629F7-8568-385B-D19D-0F9111F3A1A5}"/>
          </ac:spMkLst>
        </pc:spChg>
        <pc:spChg chg="add del">
          <ac:chgData name="Abderrahim Namouh (Student at CentraleSupelec)" userId="6e078bfa-1157-4ef4-982b-49f7df898f54" providerId="ADAL" clId="{00740131-77D6-4CF2-B4E7-DE5573CF5DE8}" dt="2024-10-12T16:53:15.689" v="4020" actId="26606"/>
          <ac:spMkLst>
            <pc:docMk/>
            <pc:sldMk cId="2814032223" sldId="272"/>
            <ac:spMk id="20487" creationId="{D75A5B51-0925-4835-8511-A0DD17EAA97C}"/>
          </ac:spMkLst>
        </pc:spChg>
        <pc:spChg chg="add del">
          <ac:chgData name="Abderrahim Namouh (Student at CentraleSupelec)" userId="6e078bfa-1157-4ef4-982b-49f7df898f54" providerId="ADAL" clId="{00740131-77D6-4CF2-B4E7-DE5573CF5DE8}" dt="2024-10-12T16:53:15.689" v="4020" actId="26606"/>
          <ac:spMkLst>
            <pc:docMk/>
            <pc:sldMk cId="2814032223" sldId="272"/>
            <ac:spMk id="20489" creationId="{5CDFD20D-8E4F-4E3A-AF87-93F23E0DBFB3}"/>
          </ac:spMkLst>
        </pc:spChg>
        <pc:picChg chg="mod ord">
          <ac:chgData name="Abderrahim Namouh (Student at CentraleSupelec)" userId="6e078bfa-1157-4ef4-982b-49f7df898f54" providerId="ADAL" clId="{00740131-77D6-4CF2-B4E7-DE5573CF5DE8}" dt="2024-10-12T16:55:14.316" v="4075" actId="167"/>
          <ac:picMkLst>
            <pc:docMk/>
            <pc:sldMk cId="2814032223" sldId="272"/>
            <ac:picMk id="6148" creationId="{B5478F73-B2B8-1CD9-41B0-D925A6656BB7}"/>
          </ac:picMkLst>
        </pc:picChg>
        <pc:picChg chg="add mod ord">
          <ac:chgData name="Abderrahim Namouh (Student at CentraleSupelec)" userId="6e078bfa-1157-4ef4-982b-49f7df898f54" providerId="ADAL" clId="{00740131-77D6-4CF2-B4E7-DE5573CF5DE8}" dt="2024-10-12T16:55:11.930" v="4074" actId="167"/>
          <ac:picMkLst>
            <pc:docMk/>
            <pc:sldMk cId="2814032223" sldId="272"/>
            <ac:picMk id="7174" creationId="{82D36CE5-9B97-B241-BC83-8F4836F5370B}"/>
          </ac:picMkLst>
        </pc:picChg>
        <pc:picChg chg="add del mod">
          <ac:chgData name="Abderrahim Namouh (Student at CentraleSupelec)" userId="6e078bfa-1157-4ef4-982b-49f7df898f54" providerId="ADAL" clId="{00740131-77D6-4CF2-B4E7-DE5573CF5DE8}" dt="2024-10-12T16:54:31.569" v="4034" actId="21"/>
          <ac:picMkLst>
            <pc:docMk/>
            <pc:sldMk cId="2814032223" sldId="272"/>
            <ac:picMk id="20482" creationId="{29CD05C3-8026-92DE-919A-D36478150CFD}"/>
          </ac:picMkLst>
        </pc:picChg>
      </pc:sldChg>
      <pc:sldChg chg="modSp add mod ord">
        <pc:chgData name="Abderrahim Namouh (Student at CentraleSupelec)" userId="6e078bfa-1157-4ef4-982b-49f7df898f54" providerId="ADAL" clId="{00740131-77D6-4CF2-B4E7-DE5573CF5DE8}" dt="2024-10-12T17:39:35.808" v="4652" actId="20577"/>
        <pc:sldMkLst>
          <pc:docMk/>
          <pc:sldMk cId="1194797547" sldId="273"/>
        </pc:sldMkLst>
        <pc:spChg chg="mod">
          <ac:chgData name="Abderrahim Namouh (Student at CentraleSupelec)" userId="6e078bfa-1157-4ef4-982b-49f7df898f54" providerId="ADAL" clId="{00740131-77D6-4CF2-B4E7-DE5573CF5DE8}" dt="2024-10-12T17:39:35.808" v="4652" actId="20577"/>
          <ac:spMkLst>
            <pc:docMk/>
            <pc:sldMk cId="1194797547" sldId="273"/>
            <ac:spMk id="8" creationId="{2A4D8488-500B-6CA8-3B26-911EF5043888}"/>
          </ac:spMkLst>
        </pc:spChg>
      </pc:sldChg>
      <pc:sldChg chg="addSp delSp modSp add mod ord">
        <pc:chgData name="Abderrahim Namouh (Student at CentraleSupelec)" userId="6e078bfa-1157-4ef4-982b-49f7df898f54" providerId="ADAL" clId="{00740131-77D6-4CF2-B4E7-DE5573CF5DE8}" dt="2024-10-13T00:30:49.207" v="5171" actId="1076"/>
        <pc:sldMkLst>
          <pc:docMk/>
          <pc:sldMk cId="1060226078" sldId="274"/>
        </pc:sldMkLst>
        <pc:spChg chg="mod">
          <ac:chgData name="Abderrahim Namouh (Student at CentraleSupelec)" userId="6e078bfa-1157-4ef4-982b-49f7df898f54" providerId="ADAL" clId="{00740131-77D6-4CF2-B4E7-DE5573CF5DE8}" dt="2024-10-12T17:39:59.798" v="4677" actId="20577"/>
          <ac:spMkLst>
            <pc:docMk/>
            <pc:sldMk cId="1060226078" sldId="274"/>
            <ac:spMk id="2" creationId="{A1BDA2D6-C741-8C70-1B37-BB7D7EFC444B}"/>
          </ac:spMkLst>
        </pc:spChg>
        <pc:spChg chg="del">
          <ac:chgData name="Abderrahim Namouh (Student at CentraleSupelec)" userId="6e078bfa-1157-4ef4-982b-49f7df898f54" providerId="ADAL" clId="{00740131-77D6-4CF2-B4E7-DE5573CF5DE8}" dt="2024-10-12T17:40:03.205" v="4678" actId="478"/>
          <ac:spMkLst>
            <pc:docMk/>
            <pc:sldMk cId="1060226078" sldId="274"/>
            <ac:spMk id="3" creationId="{A9774965-1640-ED70-CB4D-C2C6CACA2D05}"/>
          </ac:spMkLst>
        </pc:spChg>
        <pc:spChg chg="add mod">
          <ac:chgData name="Abderrahim Namouh (Student at CentraleSupelec)" userId="6e078bfa-1157-4ef4-982b-49f7df898f54" providerId="ADAL" clId="{00740131-77D6-4CF2-B4E7-DE5573CF5DE8}" dt="2024-10-12T17:44:18.542" v="4751"/>
          <ac:spMkLst>
            <pc:docMk/>
            <pc:sldMk cId="1060226078" sldId="274"/>
            <ac:spMk id="4" creationId="{715F9BEB-B972-49E2-75BB-B5066756BDCD}"/>
          </ac:spMkLst>
        </pc:spChg>
        <pc:picChg chg="add del mod">
          <ac:chgData name="Abderrahim Namouh (Student at CentraleSupelec)" userId="6e078bfa-1157-4ef4-982b-49f7df898f54" providerId="ADAL" clId="{00740131-77D6-4CF2-B4E7-DE5573CF5DE8}" dt="2024-10-13T00:30:29.725" v="5165" actId="478"/>
          <ac:picMkLst>
            <pc:docMk/>
            <pc:sldMk cId="1060226078" sldId="274"/>
            <ac:picMk id="21506" creationId="{49E696B3-AC83-A578-424A-84E0A9D693DE}"/>
          </ac:picMkLst>
        </pc:picChg>
        <pc:picChg chg="add mod">
          <ac:chgData name="Abderrahim Namouh (Student at CentraleSupelec)" userId="6e078bfa-1157-4ef4-982b-49f7df898f54" providerId="ADAL" clId="{00740131-77D6-4CF2-B4E7-DE5573CF5DE8}" dt="2024-10-13T00:30:49.207" v="5171" actId="1076"/>
          <ac:picMkLst>
            <pc:docMk/>
            <pc:sldMk cId="1060226078" sldId="274"/>
            <ac:picMk id="21508" creationId="{BA33D81F-5904-91CD-41BE-03B2E67EC8C3}"/>
          </ac:picMkLst>
        </pc:picChg>
      </pc:sldChg>
      <pc:sldChg chg="addSp delSp modSp add mod">
        <pc:chgData name="Abderrahim Namouh (Student at CentraleSupelec)" userId="6e078bfa-1157-4ef4-982b-49f7df898f54" providerId="ADAL" clId="{00740131-77D6-4CF2-B4E7-DE5573CF5DE8}" dt="2024-10-13T22:03:23.775" v="12153" actId="20577"/>
        <pc:sldMkLst>
          <pc:docMk/>
          <pc:sldMk cId="4250966559" sldId="275"/>
        </pc:sldMkLst>
        <pc:spChg chg="mod">
          <ac:chgData name="Abderrahim Namouh (Student at CentraleSupelec)" userId="6e078bfa-1157-4ef4-982b-49f7df898f54" providerId="ADAL" clId="{00740131-77D6-4CF2-B4E7-DE5573CF5DE8}" dt="2024-10-13T22:03:23.775" v="12153" actId="20577"/>
          <ac:spMkLst>
            <pc:docMk/>
            <pc:sldMk cId="4250966559" sldId="275"/>
            <ac:spMk id="3" creationId="{A9774965-1640-ED70-CB4D-C2C6CACA2D05}"/>
          </ac:spMkLst>
        </pc:spChg>
        <pc:spChg chg="del mod">
          <ac:chgData name="Abderrahim Namouh (Student at CentraleSupelec)" userId="6e078bfa-1157-4ef4-982b-49f7df898f54" providerId="ADAL" clId="{00740131-77D6-4CF2-B4E7-DE5573CF5DE8}" dt="2024-10-13T00:19:09.741" v="5157" actId="478"/>
          <ac:spMkLst>
            <pc:docMk/>
            <pc:sldMk cId="4250966559" sldId="275"/>
            <ac:spMk id="6" creationId="{EB0597C2-FF8E-2160-1187-C05C69B53BF1}"/>
          </ac:spMkLst>
        </pc:spChg>
        <pc:picChg chg="del">
          <ac:chgData name="Abderrahim Namouh (Student at CentraleSupelec)" userId="6e078bfa-1157-4ef4-982b-49f7df898f54" providerId="ADAL" clId="{00740131-77D6-4CF2-B4E7-DE5573CF5DE8}" dt="2024-10-13T00:18:58.937" v="5152" actId="478"/>
          <ac:picMkLst>
            <pc:docMk/>
            <pc:sldMk cId="4250966559" sldId="275"/>
            <ac:picMk id="15373" creationId="{01A2B784-E70A-DD65-151A-703F3331CBB7}"/>
          </ac:picMkLst>
        </pc:picChg>
        <pc:picChg chg="add mod">
          <ac:chgData name="Abderrahim Namouh (Student at CentraleSupelec)" userId="6e078bfa-1157-4ef4-982b-49f7df898f54" providerId="ADAL" clId="{00740131-77D6-4CF2-B4E7-DE5573CF5DE8}" dt="2024-10-13T00:19:20.672" v="5162" actId="1035"/>
          <ac:picMkLst>
            <pc:docMk/>
            <pc:sldMk cId="4250966559" sldId="275"/>
            <ac:picMk id="22530" creationId="{CFCB5636-EA91-B660-7511-3A1F41D36909}"/>
          </ac:picMkLst>
        </pc:picChg>
      </pc:sldChg>
      <pc:sldChg chg="addSp delSp modSp add mod">
        <pc:chgData name="Abderrahim Namouh (Student at CentraleSupelec)" userId="6e078bfa-1157-4ef4-982b-49f7df898f54" providerId="ADAL" clId="{00740131-77D6-4CF2-B4E7-DE5573CF5DE8}" dt="2024-10-13T02:36:14.243" v="6793" actId="1076"/>
        <pc:sldMkLst>
          <pc:docMk/>
          <pc:sldMk cId="2387515992" sldId="276"/>
        </pc:sldMkLst>
        <pc:spChg chg="mod">
          <ac:chgData name="Abderrahim Namouh (Student at CentraleSupelec)" userId="6e078bfa-1157-4ef4-982b-49f7df898f54" providerId="ADAL" clId="{00740131-77D6-4CF2-B4E7-DE5573CF5DE8}" dt="2024-10-13T02:26:18.582" v="6395" actId="20577"/>
          <ac:spMkLst>
            <pc:docMk/>
            <pc:sldMk cId="2387515992" sldId="276"/>
            <ac:spMk id="2" creationId="{A1BDA2D6-C741-8C70-1B37-BB7D7EFC444B}"/>
          </ac:spMkLst>
        </pc:spChg>
        <pc:spChg chg="mod">
          <ac:chgData name="Abderrahim Namouh (Student at CentraleSupelec)" userId="6e078bfa-1157-4ef4-982b-49f7df898f54" providerId="ADAL" clId="{00740131-77D6-4CF2-B4E7-DE5573CF5DE8}" dt="2024-10-13T02:36:14.243" v="6793" actId="1076"/>
          <ac:spMkLst>
            <pc:docMk/>
            <pc:sldMk cId="2387515992" sldId="276"/>
            <ac:spMk id="3" creationId="{A9774965-1640-ED70-CB4D-C2C6CACA2D05}"/>
          </ac:spMkLst>
        </pc:spChg>
        <pc:picChg chg="del">
          <ac:chgData name="Abderrahim Namouh (Student at CentraleSupelec)" userId="6e078bfa-1157-4ef4-982b-49f7df898f54" providerId="ADAL" clId="{00740131-77D6-4CF2-B4E7-DE5573CF5DE8}" dt="2024-10-13T01:54:04.512" v="6321" actId="478"/>
          <ac:picMkLst>
            <pc:docMk/>
            <pc:sldMk cId="2387515992" sldId="276"/>
            <ac:picMk id="18436" creationId="{5FE21FD3-156C-094B-2FF2-69AADA01725F}"/>
          </ac:picMkLst>
        </pc:picChg>
        <pc:picChg chg="add del mod">
          <ac:chgData name="Abderrahim Namouh (Student at CentraleSupelec)" userId="6e078bfa-1157-4ef4-982b-49f7df898f54" providerId="ADAL" clId="{00740131-77D6-4CF2-B4E7-DE5573CF5DE8}" dt="2024-10-13T02:25:28.070" v="6325" actId="478"/>
          <ac:picMkLst>
            <pc:docMk/>
            <pc:sldMk cId="2387515992" sldId="276"/>
            <ac:picMk id="23554" creationId="{76B8E25B-669A-7BBB-ECB8-720855A067EF}"/>
          </ac:picMkLst>
        </pc:picChg>
        <pc:picChg chg="add mod">
          <ac:chgData name="Abderrahim Namouh (Student at CentraleSupelec)" userId="6e078bfa-1157-4ef4-982b-49f7df898f54" providerId="ADAL" clId="{00740131-77D6-4CF2-B4E7-DE5573CF5DE8}" dt="2024-10-13T02:28:26.644" v="6396" actId="1076"/>
          <ac:picMkLst>
            <pc:docMk/>
            <pc:sldMk cId="2387515992" sldId="276"/>
            <ac:picMk id="23556" creationId="{F0794FB6-BA58-D857-7273-ADE0F101904A}"/>
          </ac:picMkLst>
        </pc:picChg>
      </pc:sldChg>
      <pc:sldChg chg="addSp delSp modSp add mod modNotesTx">
        <pc:chgData name="Abderrahim Namouh (Student at CentraleSupelec)" userId="6e078bfa-1157-4ef4-982b-49f7df898f54" providerId="ADAL" clId="{00740131-77D6-4CF2-B4E7-DE5573CF5DE8}" dt="2024-10-13T18:18:57.775" v="12088" actId="20577"/>
        <pc:sldMkLst>
          <pc:docMk/>
          <pc:sldMk cId="875213058" sldId="277"/>
        </pc:sldMkLst>
        <pc:spChg chg="mod">
          <ac:chgData name="Abderrahim Namouh (Student at CentraleSupelec)" userId="6e078bfa-1157-4ef4-982b-49f7df898f54" providerId="ADAL" clId="{00740131-77D6-4CF2-B4E7-DE5573CF5DE8}" dt="2024-10-13T02:48:17.532" v="7183" actId="20577"/>
          <ac:spMkLst>
            <pc:docMk/>
            <pc:sldMk cId="875213058" sldId="277"/>
            <ac:spMk id="2" creationId="{A1BDA2D6-C741-8C70-1B37-BB7D7EFC444B}"/>
          </ac:spMkLst>
        </pc:spChg>
        <pc:spChg chg="mod">
          <ac:chgData name="Abderrahim Namouh (Student at CentraleSupelec)" userId="6e078bfa-1157-4ef4-982b-49f7df898f54" providerId="ADAL" clId="{00740131-77D6-4CF2-B4E7-DE5573CF5DE8}" dt="2024-10-13T14:05:43.428" v="8151" actId="20577"/>
          <ac:spMkLst>
            <pc:docMk/>
            <pc:sldMk cId="875213058" sldId="277"/>
            <ac:spMk id="4" creationId="{61EFBCBD-21C7-EF81-39D1-CD1170472F1E}"/>
          </ac:spMkLst>
        </pc:spChg>
        <pc:picChg chg="del">
          <ac:chgData name="Abderrahim Namouh (Student at CentraleSupelec)" userId="6e078bfa-1157-4ef4-982b-49f7df898f54" providerId="ADAL" clId="{00740131-77D6-4CF2-B4E7-DE5573CF5DE8}" dt="2024-10-13T02:46:16.548" v="7115" actId="478"/>
          <ac:picMkLst>
            <pc:docMk/>
            <pc:sldMk cId="875213058" sldId="277"/>
            <ac:picMk id="17410" creationId="{166D0C1F-BA55-906C-B444-89809A3DCD4C}"/>
          </ac:picMkLst>
        </pc:picChg>
        <pc:picChg chg="add mod">
          <ac:chgData name="Abderrahim Namouh (Student at CentraleSupelec)" userId="6e078bfa-1157-4ef4-982b-49f7df898f54" providerId="ADAL" clId="{00740131-77D6-4CF2-B4E7-DE5573CF5DE8}" dt="2024-10-13T02:47:12.166" v="7134" actId="1035"/>
          <ac:picMkLst>
            <pc:docMk/>
            <pc:sldMk cId="875213058" sldId="277"/>
            <ac:picMk id="24578" creationId="{E16C1902-2B80-7A59-C197-7F62512B382C}"/>
          </ac:picMkLst>
        </pc:picChg>
      </pc:sldChg>
      <pc:sldChg chg="addSp delSp modSp add mod modNotesTx">
        <pc:chgData name="Abderrahim Namouh (Student at CentraleSupelec)" userId="6e078bfa-1157-4ef4-982b-49f7df898f54" providerId="ADAL" clId="{00740131-77D6-4CF2-B4E7-DE5573CF5DE8}" dt="2024-10-13T18:19:08.979" v="12089" actId="20577"/>
        <pc:sldMkLst>
          <pc:docMk/>
          <pc:sldMk cId="3224125124" sldId="278"/>
        </pc:sldMkLst>
        <pc:spChg chg="mod">
          <ac:chgData name="Abderrahim Namouh (Student at CentraleSupelec)" userId="6e078bfa-1157-4ef4-982b-49f7df898f54" providerId="ADAL" clId="{00740131-77D6-4CF2-B4E7-DE5573CF5DE8}" dt="2024-10-13T14:06:04.188" v="8207" actId="20577"/>
          <ac:spMkLst>
            <pc:docMk/>
            <pc:sldMk cId="3224125124" sldId="278"/>
            <ac:spMk id="2" creationId="{A1BDA2D6-C741-8C70-1B37-BB7D7EFC444B}"/>
          </ac:spMkLst>
        </pc:spChg>
        <pc:spChg chg="del mod">
          <ac:chgData name="Abderrahim Namouh (Student at CentraleSupelec)" userId="6e078bfa-1157-4ef4-982b-49f7df898f54" providerId="ADAL" clId="{00740131-77D6-4CF2-B4E7-DE5573CF5DE8}" dt="2024-10-13T14:03:23.927" v="8017" actId="478"/>
          <ac:spMkLst>
            <pc:docMk/>
            <pc:sldMk cId="3224125124" sldId="278"/>
            <ac:spMk id="4" creationId="{61EFBCBD-21C7-EF81-39D1-CD1170472F1E}"/>
          </ac:spMkLst>
        </pc:spChg>
        <pc:spChg chg="add del mod">
          <ac:chgData name="Abderrahim Namouh (Student at CentraleSupelec)" userId="6e078bfa-1157-4ef4-982b-49f7df898f54" providerId="ADAL" clId="{00740131-77D6-4CF2-B4E7-DE5573CF5DE8}" dt="2024-10-13T14:03:19.611" v="8016" actId="478"/>
          <ac:spMkLst>
            <pc:docMk/>
            <pc:sldMk cId="3224125124" sldId="278"/>
            <ac:spMk id="6" creationId="{1692A45D-D913-7836-D7BE-4C868680E6CA}"/>
          </ac:spMkLst>
        </pc:spChg>
        <pc:spChg chg="add mod">
          <ac:chgData name="Abderrahim Namouh (Student at CentraleSupelec)" userId="6e078bfa-1157-4ef4-982b-49f7df898f54" providerId="ADAL" clId="{00740131-77D6-4CF2-B4E7-DE5573CF5DE8}" dt="2024-10-13T14:23:02.666" v="8548" actId="1076"/>
          <ac:spMkLst>
            <pc:docMk/>
            <pc:sldMk cId="3224125124" sldId="278"/>
            <ac:spMk id="8" creationId="{8E84F022-245B-7E5E-B5E8-E9972B84AC0F}"/>
          </ac:spMkLst>
        </pc:spChg>
        <pc:picChg chg="add del mod">
          <ac:chgData name="Abderrahim Namouh (Student at CentraleSupelec)" userId="6e078bfa-1157-4ef4-982b-49f7df898f54" providerId="ADAL" clId="{00740131-77D6-4CF2-B4E7-DE5573CF5DE8}" dt="2024-10-13T14:03:18.316" v="8015" actId="478"/>
          <ac:picMkLst>
            <pc:docMk/>
            <pc:sldMk cId="3224125124" sldId="278"/>
            <ac:picMk id="3" creationId="{42E3EA3B-659A-E3D2-5B91-E9DCC2E7062A}"/>
          </ac:picMkLst>
        </pc:picChg>
        <pc:picChg chg="add mod">
          <ac:chgData name="Abderrahim Namouh (Student at CentraleSupelec)" userId="6e078bfa-1157-4ef4-982b-49f7df898f54" providerId="ADAL" clId="{00740131-77D6-4CF2-B4E7-DE5573CF5DE8}" dt="2024-10-13T16:10:07.427" v="9484" actId="167"/>
          <ac:picMkLst>
            <pc:docMk/>
            <pc:sldMk cId="3224125124" sldId="278"/>
            <ac:picMk id="7" creationId="{AE671F86-FACC-2389-599E-AF96A26494A0}"/>
          </ac:picMkLst>
        </pc:picChg>
        <pc:picChg chg="del">
          <ac:chgData name="Abderrahim Namouh (Student at CentraleSupelec)" userId="6e078bfa-1157-4ef4-982b-49f7df898f54" providerId="ADAL" clId="{00740131-77D6-4CF2-B4E7-DE5573CF5DE8}" dt="2024-10-13T02:56:40.280" v="7495" actId="478"/>
          <ac:picMkLst>
            <pc:docMk/>
            <pc:sldMk cId="3224125124" sldId="278"/>
            <ac:picMk id="24578" creationId="{E16C1902-2B80-7A59-C197-7F62512B382C}"/>
          </ac:picMkLst>
        </pc:picChg>
        <pc:picChg chg="add del mod">
          <ac:chgData name="Abderrahim Namouh (Student at CentraleSupelec)" userId="6e078bfa-1157-4ef4-982b-49f7df898f54" providerId="ADAL" clId="{00740131-77D6-4CF2-B4E7-DE5573CF5DE8}" dt="2024-10-13T14:11:37.370" v="8217" actId="478"/>
          <ac:picMkLst>
            <pc:docMk/>
            <pc:sldMk cId="3224125124" sldId="278"/>
            <ac:picMk id="26626" creationId="{BC7FAA51-61F4-A2D0-9C01-0D84EC342A51}"/>
          </ac:picMkLst>
        </pc:picChg>
        <pc:picChg chg="add del mod">
          <ac:chgData name="Abderrahim Namouh (Student at CentraleSupelec)" userId="6e078bfa-1157-4ef4-982b-49f7df898f54" providerId="ADAL" clId="{00740131-77D6-4CF2-B4E7-DE5573CF5DE8}" dt="2024-10-13T16:09:27.168" v="9468" actId="478"/>
          <ac:picMkLst>
            <pc:docMk/>
            <pc:sldMk cId="3224125124" sldId="278"/>
            <ac:picMk id="26628" creationId="{43B0C4CF-77BA-0590-86AB-4ADC77A52237}"/>
          </ac:picMkLst>
        </pc:picChg>
        <pc:picChg chg="add mod">
          <ac:chgData name="Abderrahim Namouh (Student at CentraleSupelec)" userId="6e078bfa-1157-4ef4-982b-49f7df898f54" providerId="ADAL" clId="{00740131-77D6-4CF2-B4E7-DE5573CF5DE8}" dt="2024-10-13T16:09:40.973" v="9483" actId="1035"/>
          <ac:picMkLst>
            <pc:docMk/>
            <pc:sldMk cId="3224125124" sldId="278"/>
            <ac:picMk id="26630" creationId="{9CFB97FE-5802-CE18-F1C4-4F49EC5DBD21}"/>
          </ac:picMkLst>
        </pc:picChg>
      </pc:sldChg>
      <pc:sldChg chg="addSp delSp modSp add mod">
        <pc:chgData name="Abderrahim Namouh (Student at CentraleSupelec)" userId="6e078bfa-1157-4ef4-982b-49f7df898f54" providerId="ADAL" clId="{00740131-77D6-4CF2-B4E7-DE5573CF5DE8}" dt="2024-10-14T00:15:13.660" v="12247" actId="207"/>
        <pc:sldMkLst>
          <pc:docMk/>
          <pc:sldMk cId="1462271926" sldId="279"/>
        </pc:sldMkLst>
        <pc:spChg chg="add del mod">
          <ac:chgData name="Abderrahim Namouh (Student at CentraleSupelec)" userId="6e078bfa-1157-4ef4-982b-49f7df898f54" providerId="ADAL" clId="{00740131-77D6-4CF2-B4E7-DE5573CF5DE8}" dt="2024-10-14T00:12:45.869" v="12246" actId="478"/>
          <ac:spMkLst>
            <pc:docMk/>
            <pc:sldMk cId="1462271926" sldId="279"/>
            <ac:spMk id="3" creationId="{E77A61DC-57D9-BF52-C04D-22B7C72E4920}"/>
          </ac:spMkLst>
        </pc:spChg>
        <pc:spChg chg="mod">
          <ac:chgData name="Abderrahim Namouh (Student at CentraleSupelec)" userId="6e078bfa-1157-4ef4-982b-49f7df898f54" providerId="ADAL" clId="{00740131-77D6-4CF2-B4E7-DE5573CF5DE8}" dt="2024-10-14T00:15:13.660" v="12247" actId="207"/>
          <ac:spMkLst>
            <pc:docMk/>
            <pc:sldMk cId="1462271926" sldId="279"/>
            <ac:spMk id="8" creationId="{2A4D8488-500B-6CA8-3B26-911EF5043888}"/>
          </ac:spMkLst>
        </pc:spChg>
      </pc:sldChg>
      <pc:sldChg chg="modSp add mod ord">
        <pc:chgData name="Abderrahim Namouh (Student at CentraleSupelec)" userId="6e078bfa-1157-4ef4-982b-49f7df898f54" providerId="ADAL" clId="{00740131-77D6-4CF2-B4E7-DE5573CF5DE8}" dt="2024-10-14T00:15:22.929" v="12248" actId="207"/>
        <pc:sldMkLst>
          <pc:docMk/>
          <pc:sldMk cId="2498155857" sldId="280"/>
        </pc:sldMkLst>
        <pc:spChg chg="mod">
          <ac:chgData name="Abderrahim Namouh (Student at CentraleSupelec)" userId="6e078bfa-1157-4ef4-982b-49f7df898f54" providerId="ADAL" clId="{00740131-77D6-4CF2-B4E7-DE5573CF5DE8}" dt="2024-10-14T00:15:22.929" v="12248" actId="207"/>
          <ac:spMkLst>
            <pc:docMk/>
            <pc:sldMk cId="2498155857" sldId="280"/>
            <ac:spMk id="8" creationId="{2A4D8488-500B-6CA8-3B26-911EF5043888}"/>
          </ac:spMkLst>
        </pc:spChg>
      </pc:sldChg>
      <pc:sldChg chg="addSp delSp modSp add mod ord modNotesTx">
        <pc:chgData name="Abderrahim Namouh (Student at CentraleSupelec)" userId="6e078bfa-1157-4ef4-982b-49f7df898f54" providerId="ADAL" clId="{00740131-77D6-4CF2-B4E7-DE5573CF5DE8}" dt="2024-10-13T18:19:13.884" v="12090" actId="20577"/>
        <pc:sldMkLst>
          <pc:docMk/>
          <pc:sldMk cId="355489101" sldId="281"/>
        </pc:sldMkLst>
        <pc:spChg chg="mod">
          <ac:chgData name="Abderrahim Namouh (Student at CentraleSupelec)" userId="6e078bfa-1157-4ef4-982b-49f7df898f54" providerId="ADAL" clId="{00740131-77D6-4CF2-B4E7-DE5573CF5DE8}" dt="2024-10-13T15:10:02.812" v="8680" actId="14100"/>
          <ac:spMkLst>
            <pc:docMk/>
            <pc:sldMk cId="355489101" sldId="281"/>
            <ac:spMk id="2" creationId="{A1BDA2D6-C741-8C70-1B37-BB7D7EFC444B}"/>
          </ac:spMkLst>
        </pc:spChg>
        <pc:spChg chg="mod">
          <ac:chgData name="Abderrahim Namouh (Student at CentraleSupelec)" userId="6e078bfa-1157-4ef4-982b-49f7df898f54" providerId="ADAL" clId="{00740131-77D6-4CF2-B4E7-DE5573CF5DE8}" dt="2024-10-13T16:23:34.706" v="9537" actId="14100"/>
          <ac:spMkLst>
            <pc:docMk/>
            <pc:sldMk cId="355489101" sldId="281"/>
            <ac:spMk id="4" creationId="{61EFBCBD-21C7-EF81-39D1-CD1170472F1E}"/>
          </ac:spMkLst>
        </pc:spChg>
        <pc:picChg chg="add mod">
          <ac:chgData name="Abderrahim Namouh (Student at CentraleSupelec)" userId="6e078bfa-1157-4ef4-982b-49f7df898f54" providerId="ADAL" clId="{00740131-77D6-4CF2-B4E7-DE5573CF5DE8}" dt="2024-10-13T09:59:10.191" v="7691"/>
          <ac:picMkLst>
            <pc:docMk/>
            <pc:sldMk cId="355489101" sldId="281"/>
            <ac:picMk id="3" creationId="{E2B3B2EC-300B-031E-9F59-722329E27D6B}"/>
          </ac:picMkLst>
        </pc:picChg>
        <pc:picChg chg="del">
          <ac:chgData name="Abderrahim Namouh (Student at CentraleSupelec)" userId="6e078bfa-1157-4ef4-982b-49f7df898f54" providerId="ADAL" clId="{00740131-77D6-4CF2-B4E7-DE5573CF5DE8}" dt="2024-10-13T09:58:58.430" v="7685" actId="478"/>
          <ac:picMkLst>
            <pc:docMk/>
            <pc:sldMk cId="355489101" sldId="281"/>
            <ac:picMk id="17410" creationId="{166D0C1F-BA55-906C-B444-89809A3DCD4C}"/>
          </ac:picMkLst>
        </pc:picChg>
        <pc:picChg chg="add del mod">
          <ac:chgData name="Abderrahim Namouh (Student at CentraleSupelec)" userId="6e078bfa-1157-4ef4-982b-49f7df898f54" providerId="ADAL" clId="{00740131-77D6-4CF2-B4E7-DE5573CF5DE8}" dt="2024-10-13T14:25:25.492" v="8596" actId="478"/>
          <ac:picMkLst>
            <pc:docMk/>
            <pc:sldMk cId="355489101" sldId="281"/>
            <ac:picMk id="25602" creationId="{05AF4808-28D2-4216-43C0-D784FBAD33ED}"/>
          </ac:picMkLst>
        </pc:picChg>
        <pc:picChg chg="add mod">
          <ac:chgData name="Abderrahim Namouh (Student at CentraleSupelec)" userId="6e078bfa-1157-4ef4-982b-49f7df898f54" providerId="ADAL" clId="{00740131-77D6-4CF2-B4E7-DE5573CF5DE8}" dt="2024-10-13T16:23:29.258" v="9535" actId="14100"/>
          <ac:picMkLst>
            <pc:docMk/>
            <pc:sldMk cId="355489101" sldId="281"/>
            <ac:picMk id="25604" creationId="{064CC022-CAEF-2F15-B2D4-988C0F7E3BF4}"/>
          </ac:picMkLst>
        </pc:picChg>
        <pc:picChg chg="add del mod">
          <ac:chgData name="Abderrahim Namouh (Student at CentraleSupelec)" userId="6e078bfa-1157-4ef4-982b-49f7df898f54" providerId="ADAL" clId="{00740131-77D6-4CF2-B4E7-DE5573CF5DE8}" dt="2024-10-13T16:23:24.599" v="9532" actId="478"/>
          <ac:picMkLst>
            <pc:docMk/>
            <pc:sldMk cId="355489101" sldId="281"/>
            <ac:picMk id="25606" creationId="{1ED85BA1-0926-5C20-AB06-EC3B0CDB78D3}"/>
          </ac:picMkLst>
        </pc:picChg>
      </pc:sldChg>
      <pc:sldChg chg="addSp delSp modSp add mod ord">
        <pc:chgData name="Abderrahim Namouh (Student at CentraleSupelec)" userId="6e078bfa-1157-4ef4-982b-49f7df898f54" providerId="ADAL" clId="{00740131-77D6-4CF2-B4E7-DE5573CF5DE8}" dt="2024-10-13T17:01:39.473" v="10467"/>
        <pc:sldMkLst>
          <pc:docMk/>
          <pc:sldMk cId="2347044998" sldId="282"/>
        </pc:sldMkLst>
        <pc:spChg chg="mod">
          <ac:chgData name="Abderrahim Namouh (Student at CentraleSupelec)" userId="6e078bfa-1157-4ef4-982b-49f7df898f54" providerId="ADAL" clId="{00740131-77D6-4CF2-B4E7-DE5573CF5DE8}" dt="2024-10-13T17:00:19.153" v="10459" actId="20577"/>
          <ac:spMkLst>
            <pc:docMk/>
            <pc:sldMk cId="2347044998" sldId="282"/>
            <ac:spMk id="2" creationId="{A1BDA2D6-C741-8C70-1B37-BB7D7EFC444B}"/>
          </ac:spMkLst>
        </pc:spChg>
        <pc:spChg chg="del mod">
          <ac:chgData name="Abderrahim Namouh (Student at CentraleSupelec)" userId="6e078bfa-1157-4ef4-982b-49f7df898f54" providerId="ADAL" clId="{00740131-77D6-4CF2-B4E7-DE5573CF5DE8}" dt="2024-10-13T17:00:22.932" v="10460" actId="478"/>
          <ac:spMkLst>
            <pc:docMk/>
            <pc:sldMk cId="2347044998" sldId="282"/>
            <ac:spMk id="4" creationId="{61EFBCBD-21C7-EF81-39D1-CD1170472F1E}"/>
          </ac:spMkLst>
        </pc:spChg>
        <pc:spChg chg="add del">
          <ac:chgData name="Abderrahim Namouh (Student at CentraleSupelec)" userId="6e078bfa-1157-4ef4-982b-49f7df898f54" providerId="ADAL" clId="{00740131-77D6-4CF2-B4E7-DE5573CF5DE8}" dt="2024-10-13T15:03:51.341" v="8603" actId="22"/>
          <ac:spMkLst>
            <pc:docMk/>
            <pc:sldMk cId="2347044998" sldId="282"/>
            <ac:spMk id="6" creationId="{37FB2F76-1AA3-03B0-A05F-738B9BC36CD1}"/>
          </ac:spMkLst>
        </pc:spChg>
        <pc:spChg chg="add mod">
          <ac:chgData name="Abderrahim Namouh (Student at CentraleSupelec)" userId="6e078bfa-1157-4ef4-982b-49f7df898f54" providerId="ADAL" clId="{00740131-77D6-4CF2-B4E7-DE5573CF5DE8}" dt="2024-10-13T17:01:39.473" v="10467"/>
          <ac:spMkLst>
            <pc:docMk/>
            <pc:sldMk cId="2347044998" sldId="282"/>
            <ac:spMk id="45" creationId="{497F1B80-2A1E-4CBB-B0EA-89719784C834}"/>
          </ac:spMkLst>
        </pc:spChg>
        <pc:graphicFrameChg chg="add del">
          <ac:chgData name="Abderrahim Namouh (Student at CentraleSupelec)" userId="6e078bfa-1157-4ef4-982b-49f7df898f54" providerId="ADAL" clId="{00740131-77D6-4CF2-B4E7-DE5573CF5DE8}" dt="2024-10-13T15:03:58.730" v="8605" actId="3680"/>
          <ac:graphicFrameMkLst>
            <pc:docMk/>
            <pc:sldMk cId="2347044998" sldId="282"/>
            <ac:graphicFrameMk id="7" creationId="{61809368-3A4C-C81E-1DA4-D9FBDEBC2362}"/>
          </ac:graphicFrameMkLst>
        </pc:graphicFrameChg>
        <pc:graphicFrameChg chg="add del mod modGraphic">
          <ac:chgData name="Abderrahim Namouh (Student at CentraleSupelec)" userId="6e078bfa-1157-4ef4-982b-49f7df898f54" providerId="ADAL" clId="{00740131-77D6-4CF2-B4E7-DE5573CF5DE8}" dt="2024-10-13T15:08:09.496" v="8628" actId="478"/>
          <ac:graphicFrameMkLst>
            <pc:docMk/>
            <pc:sldMk cId="2347044998" sldId="282"/>
            <ac:graphicFrameMk id="8" creationId="{B8380530-74BD-38A1-8D20-9A2890E6A755}"/>
          </ac:graphicFrameMkLst>
        </pc:graphicFrameChg>
        <pc:graphicFrameChg chg="add mod">
          <ac:chgData name="Abderrahim Namouh (Student at CentraleSupelec)" userId="6e078bfa-1157-4ef4-982b-49f7df898f54" providerId="ADAL" clId="{00740131-77D6-4CF2-B4E7-DE5573CF5DE8}" dt="2024-10-13T15:07:05.895" v="8616"/>
          <ac:graphicFrameMkLst>
            <pc:docMk/>
            <pc:sldMk cId="2347044998" sldId="282"/>
            <ac:graphicFrameMk id="9" creationId="{9A8B7E2C-F24C-5B36-97E0-DF20CD585998}"/>
          </ac:graphicFrameMkLst>
        </pc:graphicFrameChg>
        <pc:graphicFrameChg chg="add mod">
          <ac:chgData name="Abderrahim Namouh (Student at CentraleSupelec)" userId="6e078bfa-1157-4ef4-982b-49f7df898f54" providerId="ADAL" clId="{00740131-77D6-4CF2-B4E7-DE5573CF5DE8}" dt="2024-10-13T15:07:05.895" v="8616"/>
          <ac:graphicFrameMkLst>
            <pc:docMk/>
            <pc:sldMk cId="2347044998" sldId="282"/>
            <ac:graphicFrameMk id="10" creationId="{46702DCD-F8EF-8DE1-394F-1F1E77CD3A8C}"/>
          </ac:graphicFrameMkLst>
        </pc:graphicFrameChg>
        <pc:graphicFrameChg chg="add mod">
          <ac:chgData name="Abderrahim Namouh (Student at CentraleSupelec)" userId="6e078bfa-1157-4ef4-982b-49f7df898f54" providerId="ADAL" clId="{00740131-77D6-4CF2-B4E7-DE5573CF5DE8}" dt="2024-10-13T15:07:05.895" v="8616"/>
          <ac:graphicFrameMkLst>
            <pc:docMk/>
            <pc:sldMk cId="2347044998" sldId="282"/>
            <ac:graphicFrameMk id="11" creationId="{AD2AEAB9-7846-1901-6D70-CBD29FD53FA4}"/>
          </ac:graphicFrameMkLst>
        </pc:graphicFrameChg>
        <pc:graphicFrameChg chg="add mod">
          <ac:chgData name="Abderrahim Namouh (Student at CentraleSupelec)" userId="6e078bfa-1157-4ef4-982b-49f7df898f54" providerId="ADAL" clId="{00740131-77D6-4CF2-B4E7-DE5573CF5DE8}" dt="2024-10-13T15:07:05.895" v="8616"/>
          <ac:graphicFrameMkLst>
            <pc:docMk/>
            <pc:sldMk cId="2347044998" sldId="282"/>
            <ac:graphicFrameMk id="12" creationId="{8CF6C4DE-1A13-A8A7-6F24-9F3EBDD5D27D}"/>
          </ac:graphicFrameMkLst>
        </pc:graphicFrameChg>
        <pc:graphicFrameChg chg="add mod">
          <ac:chgData name="Abderrahim Namouh (Student at CentraleSupelec)" userId="6e078bfa-1157-4ef4-982b-49f7df898f54" providerId="ADAL" clId="{00740131-77D6-4CF2-B4E7-DE5573CF5DE8}" dt="2024-10-13T15:07:05.895" v="8616"/>
          <ac:graphicFrameMkLst>
            <pc:docMk/>
            <pc:sldMk cId="2347044998" sldId="282"/>
            <ac:graphicFrameMk id="13" creationId="{F0B7C701-B6EF-1F46-BC2C-F275F50787E7}"/>
          </ac:graphicFrameMkLst>
        </pc:graphicFrameChg>
        <pc:graphicFrameChg chg="add mod">
          <ac:chgData name="Abderrahim Namouh (Student at CentraleSupelec)" userId="6e078bfa-1157-4ef4-982b-49f7df898f54" providerId="ADAL" clId="{00740131-77D6-4CF2-B4E7-DE5573CF5DE8}" dt="2024-10-13T15:07:05.895" v="8616"/>
          <ac:graphicFrameMkLst>
            <pc:docMk/>
            <pc:sldMk cId="2347044998" sldId="282"/>
            <ac:graphicFrameMk id="14" creationId="{3E37C0E3-C6F0-5A8A-FCE0-733270C44555}"/>
          </ac:graphicFrameMkLst>
        </pc:graphicFrameChg>
        <pc:graphicFrameChg chg="add mod">
          <ac:chgData name="Abderrahim Namouh (Student at CentraleSupelec)" userId="6e078bfa-1157-4ef4-982b-49f7df898f54" providerId="ADAL" clId="{00740131-77D6-4CF2-B4E7-DE5573CF5DE8}" dt="2024-10-13T15:07:05.895" v="8616"/>
          <ac:graphicFrameMkLst>
            <pc:docMk/>
            <pc:sldMk cId="2347044998" sldId="282"/>
            <ac:graphicFrameMk id="15" creationId="{AA64B34D-3BFD-B57D-5974-46D7151E1BC5}"/>
          </ac:graphicFrameMkLst>
        </pc:graphicFrameChg>
        <pc:graphicFrameChg chg="add mod">
          <ac:chgData name="Abderrahim Namouh (Student at CentraleSupelec)" userId="6e078bfa-1157-4ef4-982b-49f7df898f54" providerId="ADAL" clId="{00740131-77D6-4CF2-B4E7-DE5573CF5DE8}" dt="2024-10-13T15:07:05.895" v="8616"/>
          <ac:graphicFrameMkLst>
            <pc:docMk/>
            <pc:sldMk cId="2347044998" sldId="282"/>
            <ac:graphicFrameMk id="16" creationId="{EA6E7E98-63F1-FCB1-1A90-49581D70E5A2}"/>
          </ac:graphicFrameMkLst>
        </pc:graphicFrameChg>
        <pc:graphicFrameChg chg="add mod">
          <ac:chgData name="Abderrahim Namouh (Student at CentraleSupelec)" userId="6e078bfa-1157-4ef4-982b-49f7df898f54" providerId="ADAL" clId="{00740131-77D6-4CF2-B4E7-DE5573CF5DE8}" dt="2024-10-13T15:07:05.895" v="8616"/>
          <ac:graphicFrameMkLst>
            <pc:docMk/>
            <pc:sldMk cId="2347044998" sldId="282"/>
            <ac:graphicFrameMk id="17" creationId="{850EEB23-478B-26C7-DC0F-003DFF52970A}"/>
          </ac:graphicFrameMkLst>
        </pc:graphicFrameChg>
        <pc:graphicFrameChg chg="add mod">
          <ac:chgData name="Abderrahim Namouh (Student at CentraleSupelec)" userId="6e078bfa-1157-4ef4-982b-49f7df898f54" providerId="ADAL" clId="{00740131-77D6-4CF2-B4E7-DE5573CF5DE8}" dt="2024-10-13T15:07:05.895" v="8616"/>
          <ac:graphicFrameMkLst>
            <pc:docMk/>
            <pc:sldMk cId="2347044998" sldId="282"/>
            <ac:graphicFrameMk id="18" creationId="{DE9CA251-9BBC-86CF-3103-38AC3260F337}"/>
          </ac:graphicFrameMkLst>
        </pc:graphicFrameChg>
        <pc:graphicFrameChg chg="add mod">
          <ac:chgData name="Abderrahim Namouh (Student at CentraleSupelec)" userId="6e078bfa-1157-4ef4-982b-49f7df898f54" providerId="ADAL" clId="{00740131-77D6-4CF2-B4E7-DE5573CF5DE8}" dt="2024-10-13T15:07:05.895" v="8616"/>
          <ac:graphicFrameMkLst>
            <pc:docMk/>
            <pc:sldMk cId="2347044998" sldId="282"/>
            <ac:graphicFrameMk id="19" creationId="{F47DB578-E1F4-40E6-F234-D3A8B7935275}"/>
          </ac:graphicFrameMkLst>
        </pc:graphicFrameChg>
        <pc:graphicFrameChg chg="add mod">
          <ac:chgData name="Abderrahim Namouh (Student at CentraleSupelec)" userId="6e078bfa-1157-4ef4-982b-49f7df898f54" providerId="ADAL" clId="{00740131-77D6-4CF2-B4E7-DE5573CF5DE8}" dt="2024-10-13T15:07:05.895" v="8616"/>
          <ac:graphicFrameMkLst>
            <pc:docMk/>
            <pc:sldMk cId="2347044998" sldId="282"/>
            <ac:graphicFrameMk id="20" creationId="{31AC6016-3D9E-BA56-8B52-D3BB30E64DE8}"/>
          </ac:graphicFrameMkLst>
        </pc:graphicFrameChg>
        <pc:graphicFrameChg chg="add mod">
          <ac:chgData name="Abderrahim Namouh (Student at CentraleSupelec)" userId="6e078bfa-1157-4ef4-982b-49f7df898f54" providerId="ADAL" clId="{00740131-77D6-4CF2-B4E7-DE5573CF5DE8}" dt="2024-10-13T15:07:05.895" v="8616"/>
          <ac:graphicFrameMkLst>
            <pc:docMk/>
            <pc:sldMk cId="2347044998" sldId="282"/>
            <ac:graphicFrameMk id="21" creationId="{058A21EA-BCB8-78CB-34F8-71E3DF9343B0}"/>
          </ac:graphicFrameMkLst>
        </pc:graphicFrameChg>
        <pc:graphicFrameChg chg="add mod">
          <ac:chgData name="Abderrahim Namouh (Student at CentraleSupelec)" userId="6e078bfa-1157-4ef4-982b-49f7df898f54" providerId="ADAL" clId="{00740131-77D6-4CF2-B4E7-DE5573CF5DE8}" dt="2024-10-13T15:07:05.895" v="8616"/>
          <ac:graphicFrameMkLst>
            <pc:docMk/>
            <pc:sldMk cId="2347044998" sldId="282"/>
            <ac:graphicFrameMk id="22" creationId="{70248221-2263-1781-39B8-42476294CEDA}"/>
          </ac:graphicFrameMkLst>
        </pc:graphicFrameChg>
        <pc:graphicFrameChg chg="add mod">
          <ac:chgData name="Abderrahim Namouh (Student at CentraleSupelec)" userId="6e078bfa-1157-4ef4-982b-49f7df898f54" providerId="ADAL" clId="{00740131-77D6-4CF2-B4E7-DE5573CF5DE8}" dt="2024-10-13T15:07:05.895" v="8616"/>
          <ac:graphicFrameMkLst>
            <pc:docMk/>
            <pc:sldMk cId="2347044998" sldId="282"/>
            <ac:graphicFrameMk id="23" creationId="{2FA49B68-963D-7658-035C-85348515C1A9}"/>
          </ac:graphicFrameMkLst>
        </pc:graphicFrameChg>
        <pc:graphicFrameChg chg="add mod">
          <ac:chgData name="Abderrahim Namouh (Student at CentraleSupelec)" userId="6e078bfa-1157-4ef4-982b-49f7df898f54" providerId="ADAL" clId="{00740131-77D6-4CF2-B4E7-DE5573CF5DE8}" dt="2024-10-13T15:07:05.895" v="8616"/>
          <ac:graphicFrameMkLst>
            <pc:docMk/>
            <pc:sldMk cId="2347044998" sldId="282"/>
            <ac:graphicFrameMk id="24" creationId="{995309BC-6FFC-B92E-3DE1-20DF5D36024F}"/>
          </ac:graphicFrameMkLst>
        </pc:graphicFrameChg>
        <pc:graphicFrameChg chg="add mod modGraphic">
          <ac:chgData name="Abderrahim Namouh (Student at CentraleSupelec)" userId="6e078bfa-1157-4ef4-982b-49f7df898f54" providerId="ADAL" clId="{00740131-77D6-4CF2-B4E7-DE5573CF5DE8}" dt="2024-10-13T15:07:16.702" v="8622" actId="14100"/>
          <ac:graphicFrameMkLst>
            <pc:docMk/>
            <pc:sldMk cId="2347044998" sldId="282"/>
            <ac:graphicFrameMk id="25" creationId="{31A57DBC-B018-83DE-41A7-AFCA2A3569CF}"/>
          </ac:graphicFrameMkLst>
        </pc:graphicFrameChg>
        <pc:graphicFrameChg chg="add mod">
          <ac:chgData name="Abderrahim Namouh (Student at CentraleSupelec)" userId="6e078bfa-1157-4ef4-982b-49f7df898f54" providerId="ADAL" clId="{00740131-77D6-4CF2-B4E7-DE5573CF5DE8}" dt="2024-10-13T15:07:18.198" v="8623"/>
          <ac:graphicFrameMkLst>
            <pc:docMk/>
            <pc:sldMk cId="2347044998" sldId="282"/>
            <ac:graphicFrameMk id="26" creationId="{B9517B1B-D0FE-0C03-D962-5DC8667F0175}"/>
          </ac:graphicFrameMkLst>
        </pc:graphicFrameChg>
        <pc:graphicFrameChg chg="add mod">
          <ac:chgData name="Abderrahim Namouh (Student at CentraleSupelec)" userId="6e078bfa-1157-4ef4-982b-49f7df898f54" providerId="ADAL" clId="{00740131-77D6-4CF2-B4E7-DE5573CF5DE8}" dt="2024-10-13T15:07:18.198" v="8623"/>
          <ac:graphicFrameMkLst>
            <pc:docMk/>
            <pc:sldMk cId="2347044998" sldId="282"/>
            <ac:graphicFrameMk id="27" creationId="{74FB875A-5FC9-1D76-EDB3-3C496670E388}"/>
          </ac:graphicFrameMkLst>
        </pc:graphicFrameChg>
        <pc:graphicFrameChg chg="add mod">
          <ac:chgData name="Abderrahim Namouh (Student at CentraleSupelec)" userId="6e078bfa-1157-4ef4-982b-49f7df898f54" providerId="ADAL" clId="{00740131-77D6-4CF2-B4E7-DE5573CF5DE8}" dt="2024-10-13T15:07:18.198" v="8623"/>
          <ac:graphicFrameMkLst>
            <pc:docMk/>
            <pc:sldMk cId="2347044998" sldId="282"/>
            <ac:graphicFrameMk id="28" creationId="{35D6AFF2-D183-6504-6A6F-C096AA40B971}"/>
          </ac:graphicFrameMkLst>
        </pc:graphicFrameChg>
        <pc:graphicFrameChg chg="add mod">
          <ac:chgData name="Abderrahim Namouh (Student at CentraleSupelec)" userId="6e078bfa-1157-4ef4-982b-49f7df898f54" providerId="ADAL" clId="{00740131-77D6-4CF2-B4E7-DE5573CF5DE8}" dt="2024-10-13T15:07:18.198" v="8623"/>
          <ac:graphicFrameMkLst>
            <pc:docMk/>
            <pc:sldMk cId="2347044998" sldId="282"/>
            <ac:graphicFrameMk id="29" creationId="{5121762D-7032-27A4-CAF4-43A4C42572F2}"/>
          </ac:graphicFrameMkLst>
        </pc:graphicFrameChg>
        <pc:graphicFrameChg chg="add mod">
          <ac:chgData name="Abderrahim Namouh (Student at CentraleSupelec)" userId="6e078bfa-1157-4ef4-982b-49f7df898f54" providerId="ADAL" clId="{00740131-77D6-4CF2-B4E7-DE5573CF5DE8}" dt="2024-10-13T15:07:18.198" v="8623"/>
          <ac:graphicFrameMkLst>
            <pc:docMk/>
            <pc:sldMk cId="2347044998" sldId="282"/>
            <ac:graphicFrameMk id="30" creationId="{CE760393-6E5B-433F-4038-05BA9171FC06}"/>
          </ac:graphicFrameMkLst>
        </pc:graphicFrameChg>
        <pc:graphicFrameChg chg="add mod">
          <ac:chgData name="Abderrahim Namouh (Student at CentraleSupelec)" userId="6e078bfa-1157-4ef4-982b-49f7df898f54" providerId="ADAL" clId="{00740131-77D6-4CF2-B4E7-DE5573CF5DE8}" dt="2024-10-13T15:07:18.198" v="8623"/>
          <ac:graphicFrameMkLst>
            <pc:docMk/>
            <pc:sldMk cId="2347044998" sldId="282"/>
            <ac:graphicFrameMk id="31" creationId="{690A5094-8B7C-44EE-0275-0D926818F224}"/>
          </ac:graphicFrameMkLst>
        </pc:graphicFrameChg>
        <pc:graphicFrameChg chg="add mod">
          <ac:chgData name="Abderrahim Namouh (Student at CentraleSupelec)" userId="6e078bfa-1157-4ef4-982b-49f7df898f54" providerId="ADAL" clId="{00740131-77D6-4CF2-B4E7-DE5573CF5DE8}" dt="2024-10-13T15:07:18.198" v="8623"/>
          <ac:graphicFrameMkLst>
            <pc:docMk/>
            <pc:sldMk cId="2347044998" sldId="282"/>
            <ac:graphicFrameMk id="32" creationId="{7EE9AA10-20D4-5577-F98A-8875874588ED}"/>
          </ac:graphicFrameMkLst>
        </pc:graphicFrameChg>
        <pc:graphicFrameChg chg="add mod">
          <ac:chgData name="Abderrahim Namouh (Student at CentraleSupelec)" userId="6e078bfa-1157-4ef4-982b-49f7df898f54" providerId="ADAL" clId="{00740131-77D6-4CF2-B4E7-DE5573CF5DE8}" dt="2024-10-13T15:07:18.198" v="8623"/>
          <ac:graphicFrameMkLst>
            <pc:docMk/>
            <pc:sldMk cId="2347044998" sldId="282"/>
            <ac:graphicFrameMk id="33" creationId="{1CCE4058-B8E9-10DF-D91D-6C36AE0CA4E5}"/>
          </ac:graphicFrameMkLst>
        </pc:graphicFrameChg>
        <pc:graphicFrameChg chg="add mod">
          <ac:chgData name="Abderrahim Namouh (Student at CentraleSupelec)" userId="6e078bfa-1157-4ef4-982b-49f7df898f54" providerId="ADAL" clId="{00740131-77D6-4CF2-B4E7-DE5573CF5DE8}" dt="2024-10-13T15:07:18.198" v="8623"/>
          <ac:graphicFrameMkLst>
            <pc:docMk/>
            <pc:sldMk cId="2347044998" sldId="282"/>
            <ac:graphicFrameMk id="34" creationId="{24369030-A62A-01D1-85CC-27A1BF3FC8C1}"/>
          </ac:graphicFrameMkLst>
        </pc:graphicFrameChg>
        <pc:graphicFrameChg chg="add mod">
          <ac:chgData name="Abderrahim Namouh (Student at CentraleSupelec)" userId="6e078bfa-1157-4ef4-982b-49f7df898f54" providerId="ADAL" clId="{00740131-77D6-4CF2-B4E7-DE5573CF5DE8}" dt="2024-10-13T15:07:18.198" v="8623"/>
          <ac:graphicFrameMkLst>
            <pc:docMk/>
            <pc:sldMk cId="2347044998" sldId="282"/>
            <ac:graphicFrameMk id="35" creationId="{A9FED388-BAA8-1ED7-367A-E3A135D4616D}"/>
          </ac:graphicFrameMkLst>
        </pc:graphicFrameChg>
        <pc:graphicFrameChg chg="add mod">
          <ac:chgData name="Abderrahim Namouh (Student at CentraleSupelec)" userId="6e078bfa-1157-4ef4-982b-49f7df898f54" providerId="ADAL" clId="{00740131-77D6-4CF2-B4E7-DE5573CF5DE8}" dt="2024-10-13T15:07:18.198" v="8623"/>
          <ac:graphicFrameMkLst>
            <pc:docMk/>
            <pc:sldMk cId="2347044998" sldId="282"/>
            <ac:graphicFrameMk id="36" creationId="{8595DD58-329D-1464-00A7-0E5D0EEE26E3}"/>
          </ac:graphicFrameMkLst>
        </pc:graphicFrameChg>
        <pc:graphicFrameChg chg="add mod">
          <ac:chgData name="Abderrahim Namouh (Student at CentraleSupelec)" userId="6e078bfa-1157-4ef4-982b-49f7df898f54" providerId="ADAL" clId="{00740131-77D6-4CF2-B4E7-DE5573CF5DE8}" dt="2024-10-13T15:07:18.198" v="8623"/>
          <ac:graphicFrameMkLst>
            <pc:docMk/>
            <pc:sldMk cId="2347044998" sldId="282"/>
            <ac:graphicFrameMk id="37" creationId="{EC8930D8-C046-C49F-619F-AD7E0DEEBE36}"/>
          </ac:graphicFrameMkLst>
        </pc:graphicFrameChg>
        <pc:graphicFrameChg chg="add mod">
          <ac:chgData name="Abderrahim Namouh (Student at CentraleSupelec)" userId="6e078bfa-1157-4ef4-982b-49f7df898f54" providerId="ADAL" clId="{00740131-77D6-4CF2-B4E7-DE5573CF5DE8}" dt="2024-10-13T15:07:18.198" v="8623"/>
          <ac:graphicFrameMkLst>
            <pc:docMk/>
            <pc:sldMk cId="2347044998" sldId="282"/>
            <ac:graphicFrameMk id="38" creationId="{7DFE8163-61AA-66FD-8556-0E831AF92F6D}"/>
          </ac:graphicFrameMkLst>
        </pc:graphicFrameChg>
        <pc:graphicFrameChg chg="add mod">
          <ac:chgData name="Abderrahim Namouh (Student at CentraleSupelec)" userId="6e078bfa-1157-4ef4-982b-49f7df898f54" providerId="ADAL" clId="{00740131-77D6-4CF2-B4E7-DE5573CF5DE8}" dt="2024-10-13T15:07:18.198" v="8623"/>
          <ac:graphicFrameMkLst>
            <pc:docMk/>
            <pc:sldMk cId="2347044998" sldId="282"/>
            <ac:graphicFrameMk id="39" creationId="{3898243E-A471-6248-B3F8-EB2D28EAD940}"/>
          </ac:graphicFrameMkLst>
        </pc:graphicFrameChg>
        <pc:graphicFrameChg chg="add mod">
          <ac:chgData name="Abderrahim Namouh (Student at CentraleSupelec)" userId="6e078bfa-1157-4ef4-982b-49f7df898f54" providerId="ADAL" clId="{00740131-77D6-4CF2-B4E7-DE5573CF5DE8}" dt="2024-10-13T15:07:18.198" v="8623"/>
          <ac:graphicFrameMkLst>
            <pc:docMk/>
            <pc:sldMk cId="2347044998" sldId="282"/>
            <ac:graphicFrameMk id="40" creationId="{1D52C8CD-522A-8A43-EFFD-5367EAAC9D10}"/>
          </ac:graphicFrameMkLst>
        </pc:graphicFrameChg>
        <pc:graphicFrameChg chg="add mod">
          <ac:chgData name="Abderrahim Namouh (Student at CentraleSupelec)" userId="6e078bfa-1157-4ef4-982b-49f7df898f54" providerId="ADAL" clId="{00740131-77D6-4CF2-B4E7-DE5573CF5DE8}" dt="2024-10-13T15:07:25.821" v="8626" actId="1076"/>
          <ac:graphicFrameMkLst>
            <pc:docMk/>
            <pc:sldMk cId="2347044998" sldId="282"/>
            <ac:graphicFrameMk id="41" creationId="{B519E780-D44A-BE2C-AB82-AE53BCEC231C}"/>
          </ac:graphicFrameMkLst>
        </pc:graphicFrameChg>
        <pc:graphicFrameChg chg="add mod">
          <ac:chgData name="Abderrahim Namouh (Student at CentraleSupelec)" userId="6e078bfa-1157-4ef4-982b-49f7df898f54" providerId="ADAL" clId="{00740131-77D6-4CF2-B4E7-DE5573CF5DE8}" dt="2024-10-13T15:07:26.170" v="8627" actId="1076"/>
          <ac:graphicFrameMkLst>
            <pc:docMk/>
            <pc:sldMk cId="2347044998" sldId="282"/>
            <ac:graphicFrameMk id="42" creationId="{0B73ED9D-46D4-B22B-8541-65082A8BEDF4}"/>
          </ac:graphicFrameMkLst>
        </pc:graphicFrameChg>
        <pc:picChg chg="add mod">
          <ac:chgData name="Abderrahim Namouh (Student at CentraleSupelec)" userId="6e078bfa-1157-4ef4-982b-49f7df898f54" providerId="ADAL" clId="{00740131-77D6-4CF2-B4E7-DE5573CF5DE8}" dt="2024-10-13T17:00:25.862" v="10461" actId="1076"/>
          <ac:picMkLst>
            <pc:docMk/>
            <pc:sldMk cId="2347044998" sldId="282"/>
            <ac:picMk id="44" creationId="{C94658AE-431C-DFD9-0411-2D3BA7DA8498}"/>
          </ac:picMkLst>
        </pc:picChg>
        <pc:picChg chg="del">
          <ac:chgData name="Abderrahim Namouh (Student at CentraleSupelec)" userId="6e078bfa-1157-4ef4-982b-49f7df898f54" providerId="ADAL" clId="{00740131-77D6-4CF2-B4E7-DE5573CF5DE8}" dt="2024-10-13T09:59:31.490" v="7693" actId="478"/>
          <ac:picMkLst>
            <pc:docMk/>
            <pc:sldMk cId="2347044998" sldId="282"/>
            <ac:picMk id="25602" creationId="{05AF4808-28D2-4216-43C0-D784FBAD33ED}"/>
          </ac:picMkLst>
        </pc:picChg>
        <pc:picChg chg="add del mod">
          <ac:chgData name="Abderrahim Namouh (Student at CentraleSupelec)" userId="6e078bfa-1157-4ef4-982b-49f7df898f54" providerId="ADAL" clId="{00740131-77D6-4CF2-B4E7-DE5573CF5DE8}" dt="2024-10-13T15:03:42.156" v="8601" actId="478"/>
          <ac:picMkLst>
            <pc:docMk/>
            <pc:sldMk cId="2347044998" sldId="282"/>
            <ac:picMk id="27650" creationId="{864C22ED-4162-0D00-232A-495A8530B052}"/>
          </ac:picMkLst>
        </pc:picChg>
      </pc:sldChg>
      <pc:sldChg chg="delSp modSp add del mod">
        <pc:chgData name="Abderrahim Namouh (Student at CentraleSupelec)" userId="6e078bfa-1157-4ef4-982b-49f7df898f54" providerId="ADAL" clId="{00740131-77D6-4CF2-B4E7-DE5573CF5DE8}" dt="2024-10-13T17:14:21.163" v="10744" actId="47"/>
        <pc:sldMkLst>
          <pc:docMk/>
          <pc:sldMk cId="1315073425" sldId="283"/>
        </pc:sldMkLst>
        <pc:spChg chg="mod">
          <ac:chgData name="Abderrahim Namouh (Student at CentraleSupelec)" userId="6e078bfa-1157-4ef4-982b-49f7df898f54" providerId="ADAL" clId="{00740131-77D6-4CF2-B4E7-DE5573CF5DE8}" dt="2024-10-13T17:10:55.073" v="10623" actId="1076"/>
          <ac:spMkLst>
            <pc:docMk/>
            <pc:sldMk cId="1315073425" sldId="283"/>
            <ac:spMk id="2" creationId="{A1BDA2D6-C741-8C70-1B37-BB7D7EFC444B}"/>
          </ac:spMkLst>
        </pc:spChg>
        <pc:spChg chg="del mod">
          <ac:chgData name="Abderrahim Namouh (Student at CentraleSupelec)" userId="6e078bfa-1157-4ef4-982b-49f7df898f54" providerId="ADAL" clId="{00740131-77D6-4CF2-B4E7-DE5573CF5DE8}" dt="2024-10-13T17:13:09.383" v="10730" actId="21"/>
          <ac:spMkLst>
            <pc:docMk/>
            <pc:sldMk cId="1315073425" sldId="283"/>
            <ac:spMk id="3" creationId="{A0315A4B-6A84-E526-8A23-171F5907141B}"/>
          </ac:spMkLst>
        </pc:spChg>
        <pc:picChg chg="del">
          <ac:chgData name="Abderrahim Namouh (Student at CentraleSupelec)" userId="6e078bfa-1157-4ef4-982b-49f7df898f54" providerId="ADAL" clId="{00740131-77D6-4CF2-B4E7-DE5573CF5DE8}" dt="2024-10-13T15:48:28.682" v="9333" actId="478"/>
          <ac:picMkLst>
            <pc:docMk/>
            <pc:sldMk cId="1315073425" sldId="283"/>
            <ac:picMk id="19458" creationId="{A581D60C-EA22-D26E-A74A-5B9B5132F396}"/>
          </ac:picMkLst>
        </pc:picChg>
        <pc:picChg chg="del mod">
          <ac:chgData name="Abderrahim Namouh (Student at CentraleSupelec)" userId="6e078bfa-1157-4ef4-982b-49f7df898f54" providerId="ADAL" clId="{00740131-77D6-4CF2-B4E7-DE5573CF5DE8}" dt="2024-10-13T17:10:12.629" v="10568" actId="478"/>
          <ac:picMkLst>
            <pc:docMk/>
            <pc:sldMk cId="1315073425" sldId="283"/>
            <ac:picMk id="19460" creationId="{40986C42-DA41-E512-08DE-2F79FA332D73}"/>
          </ac:picMkLst>
        </pc:picChg>
      </pc:sldChg>
      <pc:sldChg chg="addSp delSp modSp add mod modNotesTx">
        <pc:chgData name="Abderrahim Namouh (Student at CentraleSupelec)" userId="6e078bfa-1157-4ef4-982b-49f7df898f54" providerId="ADAL" clId="{00740131-77D6-4CF2-B4E7-DE5573CF5DE8}" dt="2024-10-13T22:22:21.808" v="12178" actId="14100"/>
        <pc:sldMkLst>
          <pc:docMk/>
          <pc:sldMk cId="842054426" sldId="284"/>
        </pc:sldMkLst>
        <pc:spChg chg="mod">
          <ac:chgData name="Abderrahim Namouh (Student at CentraleSupelec)" userId="6e078bfa-1157-4ef4-982b-49f7df898f54" providerId="ADAL" clId="{00740131-77D6-4CF2-B4E7-DE5573CF5DE8}" dt="2024-10-13T17:02:39.458" v="10552" actId="20577"/>
          <ac:spMkLst>
            <pc:docMk/>
            <pc:sldMk cId="842054426" sldId="284"/>
            <ac:spMk id="2" creationId="{A1BDA2D6-C741-8C70-1B37-BB7D7EFC444B}"/>
          </ac:spMkLst>
        </pc:spChg>
        <pc:spChg chg="add mod">
          <ac:chgData name="Abderrahim Namouh (Student at CentraleSupelec)" userId="6e078bfa-1157-4ef4-982b-49f7df898f54" providerId="ADAL" clId="{00740131-77D6-4CF2-B4E7-DE5573CF5DE8}" dt="2024-10-13T17:01:11.008" v="10464"/>
          <ac:spMkLst>
            <pc:docMk/>
            <pc:sldMk cId="842054426" sldId="284"/>
            <ac:spMk id="3" creationId="{2424F9E8-7D8E-16FD-C484-8D39A436F27B}"/>
          </ac:spMkLst>
        </pc:spChg>
        <pc:spChg chg="mod">
          <ac:chgData name="Abderrahim Namouh (Student at CentraleSupelec)" userId="6e078bfa-1157-4ef4-982b-49f7df898f54" providerId="ADAL" clId="{00740131-77D6-4CF2-B4E7-DE5573CF5DE8}" dt="2024-10-13T22:22:21.808" v="12178" actId="14100"/>
          <ac:spMkLst>
            <pc:docMk/>
            <pc:sldMk cId="842054426" sldId="284"/>
            <ac:spMk id="4" creationId="{61EFBCBD-21C7-EF81-39D1-CD1170472F1E}"/>
          </ac:spMkLst>
        </pc:spChg>
        <pc:picChg chg="del">
          <ac:chgData name="Abderrahim Namouh (Student at CentraleSupelec)" userId="6e078bfa-1157-4ef4-982b-49f7df898f54" providerId="ADAL" clId="{00740131-77D6-4CF2-B4E7-DE5573CF5DE8}" dt="2024-10-13T16:23:37.918" v="9538" actId="478"/>
          <ac:picMkLst>
            <pc:docMk/>
            <pc:sldMk cId="842054426" sldId="284"/>
            <ac:picMk id="25604" creationId="{064CC022-CAEF-2F15-B2D4-988C0F7E3BF4}"/>
          </ac:picMkLst>
        </pc:picChg>
        <pc:picChg chg="mod">
          <ac:chgData name="Abderrahim Namouh (Student at CentraleSupelec)" userId="6e078bfa-1157-4ef4-982b-49f7df898f54" providerId="ADAL" clId="{00740131-77D6-4CF2-B4E7-DE5573CF5DE8}" dt="2024-10-13T16:23:44.697" v="9542" actId="1076"/>
          <ac:picMkLst>
            <pc:docMk/>
            <pc:sldMk cId="842054426" sldId="284"/>
            <ac:picMk id="25606" creationId="{1ED85BA1-0926-5C20-AB06-EC3B0CDB78D3}"/>
          </ac:picMkLst>
        </pc:picChg>
      </pc:sldChg>
      <pc:sldChg chg="addSp delSp modSp add mod modNotesTx">
        <pc:chgData name="Abderrahim Namouh (Student at CentraleSupelec)" userId="6e078bfa-1157-4ef4-982b-49f7df898f54" providerId="ADAL" clId="{00740131-77D6-4CF2-B4E7-DE5573CF5DE8}" dt="2024-10-13T22:23:20.057" v="12199" actId="20577"/>
        <pc:sldMkLst>
          <pc:docMk/>
          <pc:sldMk cId="526773707" sldId="285"/>
        </pc:sldMkLst>
        <pc:spChg chg="mod">
          <ac:chgData name="Abderrahim Namouh (Student at CentraleSupelec)" userId="6e078bfa-1157-4ef4-982b-49f7df898f54" providerId="ADAL" clId="{00740131-77D6-4CF2-B4E7-DE5573CF5DE8}" dt="2024-10-13T16:56:15.671" v="10120" actId="20577"/>
          <ac:spMkLst>
            <pc:docMk/>
            <pc:sldMk cId="526773707" sldId="285"/>
            <ac:spMk id="2" creationId="{A1BDA2D6-C741-8C70-1B37-BB7D7EFC444B}"/>
          </ac:spMkLst>
        </pc:spChg>
        <pc:spChg chg="mod">
          <ac:chgData name="Abderrahim Namouh (Student at CentraleSupelec)" userId="6e078bfa-1157-4ef4-982b-49f7df898f54" providerId="ADAL" clId="{00740131-77D6-4CF2-B4E7-DE5573CF5DE8}" dt="2024-10-13T22:23:20.057" v="12199" actId="20577"/>
          <ac:spMkLst>
            <pc:docMk/>
            <pc:sldMk cId="526773707" sldId="285"/>
            <ac:spMk id="4" creationId="{61EFBCBD-21C7-EF81-39D1-CD1170472F1E}"/>
          </ac:spMkLst>
        </pc:spChg>
        <pc:picChg chg="del mod">
          <ac:chgData name="Abderrahim Namouh (Student at CentraleSupelec)" userId="6e078bfa-1157-4ef4-982b-49f7df898f54" providerId="ADAL" clId="{00740131-77D6-4CF2-B4E7-DE5573CF5DE8}" dt="2024-10-13T16:48:23.323" v="9988" actId="478"/>
          <ac:picMkLst>
            <pc:docMk/>
            <pc:sldMk cId="526773707" sldId="285"/>
            <ac:picMk id="44" creationId="{C94658AE-431C-DFD9-0411-2D3BA7DA8498}"/>
          </ac:picMkLst>
        </pc:picChg>
        <pc:picChg chg="add mod">
          <ac:chgData name="Abderrahim Namouh (Student at CentraleSupelec)" userId="6e078bfa-1157-4ef4-982b-49f7df898f54" providerId="ADAL" clId="{00740131-77D6-4CF2-B4E7-DE5573CF5DE8}" dt="2024-10-13T16:54:27.914" v="10020" actId="1076"/>
          <ac:picMkLst>
            <pc:docMk/>
            <pc:sldMk cId="526773707" sldId="285"/>
            <ac:picMk id="29698" creationId="{4E89FF0E-7449-0B0D-A53E-69FED02C9912}"/>
          </ac:picMkLst>
        </pc:picChg>
        <pc:picChg chg="add mod">
          <ac:chgData name="Abderrahim Namouh (Student at CentraleSupelec)" userId="6e078bfa-1157-4ef4-982b-49f7df898f54" providerId="ADAL" clId="{00740131-77D6-4CF2-B4E7-DE5573CF5DE8}" dt="2024-10-13T16:55:12.307" v="10071" actId="1037"/>
          <ac:picMkLst>
            <pc:docMk/>
            <pc:sldMk cId="526773707" sldId="285"/>
            <ac:picMk id="29700" creationId="{6E90D569-0F58-61C3-7D0C-808A83CF69B7}"/>
          </ac:picMkLst>
        </pc:picChg>
      </pc:sldChg>
      <pc:sldChg chg="modSp add mod ord">
        <pc:chgData name="Abderrahim Namouh (Student at CentraleSupelec)" userId="6e078bfa-1157-4ef4-982b-49f7df898f54" providerId="ADAL" clId="{00740131-77D6-4CF2-B4E7-DE5573CF5DE8}" dt="2024-10-14T00:15:28.720" v="12249" actId="207"/>
        <pc:sldMkLst>
          <pc:docMk/>
          <pc:sldMk cId="3352268530" sldId="286"/>
        </pc:sldMkLst>
        <pc:spChg chg="mod">
          <ac:chgData name="Abderrahim Namouh (Student at CentraleSupelec)" userId="6e078bfa-1157-4ef4-982b-49f7df898f54" providerId="ADAL" clId="{00740131-77D6-4CF2-B4E7-DE5573CF5DE8}" dt="2024-10-14T00:15:28.720" v="12249" actId="207"/>
          <ac:spMkLst>
            <pc:docMk/>
            <pc:sldMk cId="3352268530" sldId="286"/>
            <ac:spMk id="8" creationId="{2A4D8488-500B-6CA8-3B26-911EF5043888}"/>
          </ac:spMkLst>
        </pc:spChg>
      </pc:sldChg>
      <pc:sldChg chg="addSp delSp modSp add mod ord modNotesTx">
        <pc:chgData name="Abderrahim Namouh (Student at CentraleSupelec)" userId="6e078bfa-1157-4ef4-982b-49f7df898f54" providerId="ADAL" clId="{00740131-77D6-4CF2-B4E7-DE5573CF5DE8}" dt="2024-10-13T22:25:57.778" v="12209" actId="20577"/>
        <pc:sldMkLst>
          <pc:docMk/>
          <pc:sldMk cId="534042701" sldId="287"/>
        </pc:sldMkLst>
        <pc:spChg chg="mod">
          <ac:chgData name="Abderrahim Namouh (Student at CentraleSupelec)" userId="6e078bfa-1157-4ef4-982b-49f7df898f54" providerId="ADAL" clId="{00740131-77D6-4CF2-B4E7-DE5573CF5DE8}" dt="2024-10-13T17:45:04.808" v="10902" actId="20577"/>
          <ac:spMkLst>
            <pc:docMk/>
            <pc:sldMk cId="534042701" sldId="287"/>
            <ac:spMk id="2" creationId="{A1BDA2D6-C741-8C70-1B37-BB7D7EFC444B}"/>
          </ac:spMkLst>
        </pc:spChg>
        <pc:spChg chg="add">
          <ac:chgData name="Abderrahim Namouh (Student at CentraleSupelec)" userId="6e078bfa-1157-4ef4-982b-49f7df898f54" providerId="ADAL" clId="{00740131-77D6-4CF2-B4E7-DE5573CF5DE8}" dt="2024-10-13T17:33:22.787" v="10818"/>
          <ac:spMkLst>
            <pc:docMk/>
            <pc:sldMk cId="534042701" sldId="287"/>
            <ac:spMk id="3" creationId="{FCA00E4D-E7CC-49C0-359C-B3DD52CE45D2}"/>
          </ac:spMkLst>
        </pc:spChg>
        <pc:spChg chg="mod">
          <ac:chgData name="Abderrahim Namouh (Student at CentraleSupelec)" userId="6e078bfa-1157-4ef4-982b-49f7df898f54" providerId="ADAL" clId="{00740131-77D6-4CF2-B4E7-DE5573CF5DE8}" dt="2024-10-13T22:25:57.778" v="12209" actId="20577"/>
          <ac:spMkLst>
            <pc:docMk/>
            <pc:sldMk cId="534042701" sldId="287"/>
            <ac:spMk id="4" creationId="{61EFBCBD-21C7-EF81-39D1-CD1170472F1E}"/>
          </ac:spMkLst>
        </pc:spChg>
        <pc:spChg chg="add">
          <ac:chgData name="Abderrahim Namouh (Student at CentraleSupelec)" userId="6e078bfa-1157-4ef4-982b-49f7df898f54" providerId="ADAL" clId="{00740131-77D6-4CF2-B4E7-DE5573CF5DE8}" dt="2024-10-13T17:42:52.600" v="10823"/>
          <ac:spMkLst>
            <pc:docMk/>
            <pc:sldMk cId="534042701" sldId="287"/>
            <ac:spMk id="7" creationId="{FD5296FB-2F48-BE5F-C064-CFC2C39B8DBB}"/>
          </ac:spMkLst>
        </pc:spChg>
        <pc:spChg chg="add">
          <ac:chgData name="Abderrahim Namouh (Student at CentraleSupelec)" userId="6e078bfa-1157-4ef4-982b-49f7df898f54" providerId="ADAL" clId="{00740131-77D6-4CF2-B4E7-DE5573CF5DE8}" dt="2024-10-13T17:53:02.330" v="10957"/>
          <ac:spMkLst>
            <pc:docMk/>
            <pc:sldMk cId="534042701" sldId="287"/>
            <ac:spMk id="9" creationId="{0EF8D542-65A6-0C76-0E4B-74FC8DA2C1E3}"/>
          </ac:spMkLst>
        </pc:spChg>
        <pc:picChg chg="add del mod">
          <ac:chgData name="Abderrahim Namouh (Student at CentraleSupelec)" userId="6e078bfa-1157-4ef4-982b-49f7df898f54" providerId="ADAL" clId="{00740131-77D6-4CF2-B4E7-DE5573CF5DE8}" dt="2024-10-13T17:52:33.916" v="10949" actId="478"/>
          <ac:picMkLst>
            <pc:docMk/>
            <pc:sldMk cId="534042701" sldId="287"/>
            <ac:picMk id="6" creationId="{FA67F88F-CC51-DF86-5D76-CE2CFB2B17E2}"/>
          </ac:picMkLst>
        </pc:picChg>
        <pc:picChg chg="add del mod">
          <ac:chgData name="Abderrahim Namouh (Student at CentraleSupelec)" userId="6e078bfa-1157-4ef4-982b-49f7df898f54" providerId="ADAL" clId="{00740131-77D6-4CF2-B4E7-DE5573CF5DE8}" dt="2024-10-13T17:52:49.347" v="10956" actId="478"/>
          <ac:picMkLst>
            <pc:docMk/>
            <pc:sldMk cId="534042701" sldId="287"/>
            <ac:picMk id="8" creationId="{14368B50-B40F-AD0B-556F-7B797B850795}"/>
          </ac:picMkLst>
        </pc:picChg>
        <pc:picChg chg="add mod">
          <ac:chgData name="Abderrahim Namouh (Student at CentraleSupelec)" userId="6e078bfa-1157-4ef4-982b-49f7df898f54" providerId="ADAL" clId="{00740131-77D6-4CF2-B4E7-DE5573CF5DE8}" dt="2024-10-13T17:53:13.333" v="10960" actId="1076"/>
          <ac:picMkLst>
            <pc:docMk/>
            <pc:sldMk cId="534042701" sldId="287"/>
            <ac:picMk id="10" creationId="{A73D4EE6-09FE-1B73-C79F-FBD6FB058C39}"/>
          </ac:picMkLst>
        </pc:picChg>
        <pc:picChg chg="del">
          <ac:chgData name="Abderrahim Namouh (Student at CentraleSupelec)" userId="6e078bfa-1157-4ef4-982b-49f7df898f54" providerId="ADAL" clId="{00740131-77D6-4CF2-B4E7-DE5573CF5DE8}" dt="2024-10-13T17:33:20.799" v="10817" actId="478"/>
          <ac:picMkLst>
            <pc:docMk/>
            <pc:sldMk cId="534042701" sldId="287"/>
            <ac:picMk id="25604" creationId="{064CC022-CAEF-2F15-B2D4-988C0F7E3BF4}"/>
          </ac:picMkLst>
        </pc:picChg>
        <pc:picChg chg="add mod">
          <ac:chgData name="Abderrahim Namouh (Student at CentraleSupelec)" userId="6e078bfa-1157-4ef4-982b-49f7df898f54" providerId="ADAL" clId="{00740131-77D6-4CF2-B4E7-DE5573CF5DE8}" dt="2024-10-13T17:52:45.974" v="10955" actId="14100"/>
          <ac:picMkLst>
            <pc:docMk/>
            <pc:sldMk cId="534042701" sldId="287"/>
            <ac:picMk id="31750" creationId="{9F22CD1D-D688-E14C-8F09-F52E202CD485}"/>
          </ac:picMkLst>
        </pc:picChg>
      </pc:sldChg>
      <pc:sldChg chg="modSp add mod ord">
        <pc:chgData name="Abderrahim Namouh (Student at CentraleSupelec)" userId="6e078bfa-1157-4ef4-982b-49f7df898f54" providerId="ADAL" clId="{00740131-77D6-4CF2-B4E7-DE5573CF5DE8}" dt="2024-10-13T17:59:33.049" v="11162" actId="20577"/>
        <pc:sldMkLst>
          <pc:docMk/>
          <pc:sldMk cId="3502990476" sldId="288"/>
        </pc:sldMkLst>
        <pc:spChg chg="mod">
          <ac:chgData name="Abderrahim Namouh (Student at CentraleSupelec)" userId="6e078bfa-1157-4ef4-982b-49f7df898f54" providerId="ADAL" clId="{00740131-77D6-4CF2-B4E7-DE5573CF5DE8}" dt="2024-10-13T17:59:33.049" v="11162" actId="20577"/>
          <ac:spMkLst>
            <pc:docMk/>
            <pc:sldMk cId="3502990476" sldId="288"/>
            <ac:spMk id="8" creationId="{2A4D8488-500B-6CA8-3B26-911EF5043888}"/>
          </ac:spMkLst>
        </pc:spChg>
      </pc:sldChg>
      <pc:sldChg chg="addSp delSp modSp add mod ord">
        <pc:chgData name="Abderrahim Namouh (Student at CentraleSupelec)" userId="6e078bfa-1157-4ef4-982b-49f7df898f54" providerId="ADAL" clId="{00740131-77D6-4CF2-B4E7-DE5573CF5DE8}" dt="2024-10-13T18:09:58.961" v="11897" actId="1076"/>
        <pc:sldMkLst>
          <pc:docMk/>
          <pc:sldMk cId="3798377880" sldId="289"/>
        </pc:sldMkLst>
        <pc:spChg chg="mod">
          <ac:chgData name="Abderrahim Namouh (Student at CentraleSupelec)" userId="6e078bfa-1157-4ef4-982b-49f7df898f54" providerId="ADAL" clId="{00740131-77D6-4CF2-B4E7-DE5573CF5DE8}" dt="2024-10-13T17:59:53.013" v="11169" actId="20577"/>
          <ac:spMkLst>
            <pc:docMk/>
            <pc:sldMk cId="3798377880" sldId="289"/>
            <ac:spMk id="2" creationId="{A1BDA2D6-C741-8C70-1B37-BB7D7EFC444B}"/>
          </ac:spMkLst>
        </pc:spChg>
        <pc:spChg chg="add mod">
          <ac:chgData name="Abderrahim Namouh (Student at CentraleSupelec)" userId="6e078bfa-1157-4ef4-982b-49f7df898f54" providerId="ADAL" clId="{00740131-77D6-4CF2-B4E7-DE5573CF5DE8}" dt="2024-10-13T18:09:58.961" v="11897" actId="1076"/>
          <ac:spMkLst>
            <pc:docMk/>
            <pc:sldMk cId="3798377880" sldId="289"/>
            <ac:spMk id="3" creationId="{1068430F-950C-5918-B9FF-DC400827E6DF}"/>
          </ac:spMkLst>
        </pc:spChg>
        <pc:spChg chg="del mod">
          <ac:chgData name="Abderrahim Namouh (Student at CentraleSupelec)" userId="6e078bfa-1157-4ef4-982b-49f7df898f54" providerId="ADAL" clId="{00740131-77D6-4CF2-B4E7-DE5573CF5DE8}" dt="2024-10-13T18:01:24.653" v="11173" actId="478"/>
          <ac:spMkLst>
            <pc:docMk/>
            <pc:sldMk cId="3798377880" sldId="289"/>
            <ac:spMk id="4" creationId="{61EFBCBD-21C7-EF81-39D1-CD1170472F1E}"/>
          </ac:spMkLst>
        </pc:spChg>
        <pc:picChg chg="del">
          <ac:chgData name="Abderrahim Namouh (Student at CentraleSupelec)" userId="6e078bfa-1157-4ef4-982b-49f7df898f54" providerId="ADAL" clId="{00740131-77D6-4CF2-B4E7-DE5573CF5DE8}" dt="2024-10-13T17:59:56.238" v="11170" actId="478"/>
          <ac:picMkLst>
            <pc:docMk/>
            <pc:sldMk cId="3798377880" sldId="289"/>
            <ac:picMk id="10" creationId="{A73D4EE6-09FE-1B73-C79F-FBD6FB058C39}"/>
          </ac:picMkLst>
        </pc:picChg>
        <pc:picChg chg="del">
          <ac:chgData name="Abderrahim Namouh (Student at CentraleSupelec)" userId="6e078bfa-1157-4ef4-982b-49f7df898f54" providerId="ADAL" clId="{00740131-77D6-4CF2-B4E7-DE5573CF5DE8}" dt="2024-10-13T17:59:56.738" v="11171" actId="478"/>
          <ac:picMkLst>
            <pc:docMk/>
            <pc:sldMk cId="3798377880" sldId="289"/>
            <ac:picMk id="31750" creationId="{9F22CD1D-D688-E14C-8F09-F52E202CD485}"/>
          </ac:picMkLst>
        </pc:picChg>
      </pc:sldChg>
      <pc:sldChg chg="modSp add mod ord">
        <pc:chgData name="Abderrahim Namouh (Student at CentraleSupelec)" userId="6e078bfa-1157-4ef4-982b-49f7df898f54" providerId="ADAL" clId="{00740131-77D6-4CF2-B4E7-DE5573CF5DE8}" dt="2024-10-13T21:42:29.629" v="12093" actId="20577"/>
        <pc:sldMkLst>
          <pc:docMk/>
          <pc:sldMk cId="877993244" sldId="290"/>
        </pc:sldMkLst>
        <pc:spChg chg="mod">
          <ac:chgData name="Abderrahim Namouh (Student at CentraleSupelec)" userId="6e078bfa-1157-4ef4-982b-49f7df898f54" providerId="ADAL" clId="{00740131-77D6-4CF2-B4E7-DE5573CF5DE8}" dt="2024-10-13T21:42:29.629" v="12093" actId="20577"/>
          <ac:spMkLst>
            <pc:docMk/>
            <pc:sldMk cId="877993244" sldId="290"/>
            <ac:spMk id="8" creationId="{2A4D8488-500B-6CA8-3B26-911EF5043888}"/>
          </ac:spMkLst>
        </pc:spChg>
      </pc:sldChg>
      <pc:sldChg chg="addSp delSp modSp add mod">
        <pc:chgData name="Abderrahim Namouh (Student at CentraleSupelec)" userId="6e078bfa-1157-4ef4-982b-49f7df898f54" providerId="ADAL" clId="{00740131-77D6-4CF2-B4E7-DE5573CF5DE8}" dt="2024-10-14T00:06:58.584" v="12243" actId="207"/>
        <pc:sldMkLst>
          <pc:docMk/>
          <pc:sldMk cId="1357154004" sldId="291"/>
        </pc:sldMkLst>
        <pc:spChg chg="add del mod">
          <ac:chgData name="Abderrahim Namouh (Student at CentraleSupelec)" userId="6e078bfa-1157-4ef4-982b-49f7df898f54" providerId="ADAL" clId="{00740131-77D6-4CF2-B4E7-DE5573CF5DE8}" dt="2024-10-14T00:05:19.884" v="12219" actId="26606"/>
          <ac:spMkLst>
            <pc:docMk/>
            <pc:sldMk cId="1357154004" sldId="291"/>
            <ac:spMk id="3" creationId="{7228ABDC-A778-98F6-3869-584698C27C79}"/>
          </ac:spMkLst>
        </pc:spChg>
        <pc:spChg chg="mod">
          <ac:chgData name="Abderrahim Namouh (Student at CentraleSupelec)" userId="6e078bfa-1157-4ef4-982b-49f7df898f54" providerId="ADAL" clId="{00740131-77D6-4CF2-B4E7-DE5573CF5DE8}" dt="2024-10-14T00:05:40.095" v="12221" actId="207"/>
          <ac:spMkLst>
            <pc:docMk/>
            <pc:sldMk cId="1357154004" sldId="291"/>
            <ac:spMk id="4" creationId="{1BD248A1-E8F3-5438-5B59-1591CBA35053}"/>
          </ac:spMkLst>
        </pc:spChg>
        <pc:spChg chg="mod">
          <ac:chgData name="Abderrahim Namouh (Student at CentraleSupelec)" userId="6e078bfa-1157-4ef4-982b-49f7df898f54" providerId="ADAL" clId="{00740131-77D6-4CF2-B4E7-DE5573CF5DE8}" dt="2024-10-14T00:05:19.884" v="12219" actId="26606"/>
          <ac:spMkLst>
            <pc:docMk/>
            <pc:sldMk cId="1357154004" sldId="291"/>
            <ac:spMk id="6" creationId="{E452046D-923E-BA26-6264-796D29E68A51}"/>
          </ac:spMkLst>
        </pc:spChg>
        <pc:graphicFrameChg chg="add mod modGraphic">
          <ac:chgData name="Abderrahim Namouh (Student at CentraleSupelec)" userId="6e078bfa-1157-4ef4-982b-49f7df898f54" providerId="ADAL" clId="{00740131-77D6-4CF2-B4E7-DE5573CF5DE8}" dt="2024-10-14T00:06:58.584" v="12243" actId="207"/>
          <ac:graphicFrameMkLst>
            <pc:docMk/>
            <pc:sldMk cId="1357154004" sldId="291"/>
            <ac:graphicFrameMk id="8" creationId="{1EBCAA3B-8CEA-3E38-48F3-B64500009ECD}"/>
          </ac:graphicFrameMkLst>
        </pc:graphicFrameChg>
        <pc:graphicFrameChg chg="del mod">
          <ac:chgData name="Abderrahim Namouh (Student at CentraleSupelec)" userId="6e078bfa-1157-4ef4-982b-49f7df898f54" providerId="ADAL" clId="{00740131-77D6-4CF2-B4E7-DE5573CF5DE8}" dt="2024-10-14T00:04:38.203" v="12213" actId="478"/>
          <ac:graphicFrameMkLst>
            <pc:docMk/>
            <pc:sldMk cId="1357154004" sldId="291"/>
            <ac:graphicFrameMk id="11" creationId="{A405EC6B-0BA9-041C-D880-0C02310475CD}"/>
          </ac:graphicFrameMkLst>
        </pc:graphicFrameChg>
      </pc:sldChg>
      <pc:sldMasterChg chg="addSp modSp mod modSldLayout">
        <pc:chgData name="Abderrahim Namouh (Student at CentraleSupelec)" userId="6e078bfa-1157-4ef4-982b-49f7df898f54" providerId="ADAL" clId="{00740131-77D6-4CF2-B4E7-DE5573CF5DE8}" dt="2024-10-11T23:17:45.022" v="1650" actId="478"/>
        <pc:sldMasterMkLst>
          <pc:docMk/>
          <pc:sldMasterMk cId="3910685875" sldId="2147483648"/>
        </pc:sldMasterMkLst>
        <pc:spChg chg="mod">
          <ac:chgData name="Abderrahim Namouh (Student at CentraleSupelec)" userId="6e078bfa-1157-4ef4-982b-49f7df898f54" providerId="ADAL" clId="{00740131-77D6-4CF2-B4E7-DE5573CF5DE8}" dt="2024-10-11T21:59:21.191" v="632" actId="1076"/>
          <ac:spMkLst>
            <pc:docMk/>
            <pc:sldMasterMk cId="3910685875" sldId="2147483648"/>
            <ac:spMk id="2" creationId="{60E6BA4B-7494-CACC-A400-0F827DF2575A}"/>
          </ac:spMkLst>
        </pc:spChg>
        <pc:picChg chg="add mod">
          <ac:chgData name="Abderrahim Namouh (Student at CentraleSupelec)" userId="6e078bfa-1157-4ef4-982b-49f7df898f54" providerId="ADAL" clId="{00740131-77D6-4CF2-B4E7-DE5573CF5DE8}" dt="2024-10-11T21:53:10.870" v="400"/>
          <ac:picMkLst>
            <pc:docMk/>
            <pc:sldMasterMk cId="3910685875" sldId="2147483648"/>
            <ac:picMk id="7" creationId="{83376B92-CCE5-6C7E-4194-AD4C2C64F786}"/>
          </ac:picMkLst>
        </pc:picChg>
        <pc:sldLayoutChg chg="addSp delSp modSp">
          <pc:chgData name="Abderrahim Namouh (Student at CentraleSupelec)" userId="6e078bfa-1157-4ef4-982b-49f7df898f54" providerId="ADAL" clId="{00740131-77D6-4CF2-B4E7-DE5573CF5DE8}" dt="2024-10-11T23:17:20.349" v="1644" actId="478"/>
          <pc:sldLayoutMkLst>
            <pc:docMk/>
            <pc:sldMasterMk cId="3910685875" sldId="2147483648"/>
            <pc:sldLayoutMk cId="3671976682" sldId="2147483649"/>
          </pc:sldLayoutMkLst>
          <pc:picChg chg="add del mod">
            <ac:chgData name="Abderrahim Namouh (Student at CentraleSupelec)" userId="6e078bfa-1157-4ef4-982b-49f7df898f54" providerId="ADAL" clId="{00740131-77D6-4CF2-B4E7-DE5573CF5DE8}" dt="2024-10-11T20:00:05.820" v="6" actId="478"/>
            <ac:picMkLst>
              <pc:docMk/>
              <pc:sldMasterMk cId="3910685875" sldId="2147483648"/>
              <pc:sldLayoutMk cId="3671976682" sldId="2147483649"/>
              <ac:picMk id="1026" creationId="{6F851E75-4133-8A2D-E7DF-30C5C4FE20D5}"/>
            </ac:picMkLst>
          </pc:picChg>
          <pc:picChg chg="add del mod">
            <ac:chgData name="Abderrahim Namouh (Student at CentraleSupelec)" userId="6e078bfa-1157-4ef4-982b-49f7df898f54" providerId="ADAL" clId="{00740131-77D6-4CF2-B4E7-DE5573CF5DE8}" dt="2024-10-11T20:00:20.549" v="9" actId="478"/>
            <ac:picMkLst>
              <pc:docMk/>
              <pc:sldMasterMk cId="3910685875" sldId="2147483648"/>
              <pc:sldLayoutMk cId="3671976682" sldId="2147483649"/>
              <ac:picMk id="1028" creationId="{FA04840A-B0AB-E0FC-379A-A8F00F45FDB4}"/>
            </ac:picMkLst>
          </pc:picChg>
          <pc:picChg chg="add del mod">
            <ac:chgData name="Abderrahim Namouh (Student at CentraleSupelec)" userId="6e078bfa-1157-4ef4-982b-49f7df898f54" providerId="ADAL" clId="{00740131-77D6-4CF2-B4E7-DE5573CF5DE8}" dt="2024-10-11T23:17:20.349" v="1644" actId="478"/>
            <ac:picMkLst>
              <pc:docMk/>
              <pc:sldMasterMk cId="3910685875" sldId="2147483648"/>
              <pc:sldLayoutMk cId="3671976682" sldId="2147483649"/>
              <ac:picMk id="1030" creationId="{7CF1F272-609F-C54E-FB44-F873B2ED2ED8}"/>
            </ac:picMkLst>
          </pc:picChg>
        </pc:sldLayoutChg>
        <pc:sldLayoutChg chg="addSp delSp modSp">
          <pc:chgData name="Abderrahim Namouh (Student at CentraleSupelec)" userId="6e078bfa-1157-4ef4-982b-49f7df898f54" providerId="ADAL" clId="{00740131-77D6-4CF2-B4E7-DE5573CF5DE8}" dt="2024-10-11T23:17:09.245" v="1642" actId="478"/>
          <pc:sldLayoutMkLst>
            <pc:docMk/>
            <pc:sldMasterMk cId="3910685875" sldId="2147483648"/>
            <pc:sldLayoutMk cId="3041019370" sldId="2147483650"/>
          </pc:sldLayoutMkLst>
          <pc:picChg chg="add del mod">
            <ac:chgData name="Abderrahim Namouh (Student at CentraleSupelec)" userId="6e078bfa-1157-4ef4-982b-49f7df898f54" providerId="ADAL" clId="{00740131-77D6-4CF2-B4E7-DE5573CF5DE8}" dt="2024-10-11T23:17:09.245" v="1642" actId="478"/>
            <ac:picMkLst>
              <pc:docMk/>
              <pc:sldMasterMk cId="3910685875" sldId="2147483648"/>
              <pc:sldLayoutMk cId="3041019370" sldId="2147483650"/>
              <ac:picMk id="7" creationId="{6DD1030E-C5F6-F50A-B9AB-6CEC3F17999B}"/>
            </ac:picMkLst>
          </pc:picChg>
        </pc:sldLayoutChg>
        <pc:sldLayoutChg chg="addSp delSp modSp">
          <pc:chgData name="Abderrahim Namouh (Student at CentraleSupelec)" userId="6e078bfa-1157-4ef4-982b-49f7df898f54" providerId="ADAL" clId="{00740131-77D6-4CF2-B4E7-DE5573CF5DE8}" dt="2024-10-11T23:17:24.869" v="1645" actId="478"/>
          <pc:sldLayoutMkLst>
            <pc:docMk/>
            <pc:sldMasterMk cId="3910685875" sldId="2147483648"/>
            <pc:sldLayoutMk cId="2912565272" sldId="2147483651"/>
          </pc:sldLayoutMkLst>
          <pc:spChg chg="add del mod">
            <ac:chgData name="Abderrahim Namouh (Student at CentraleSupelec)" userId="6e078bfa-1157-4ef4-982b-49f7df898f54" providerId="ADAL" clId="{00740131-77D6-4CF2-B4E7-DE5573CF5DE8}" dt="2024-10-11T21:10:28.528" v="109" actId="478"/>
            <ac:spMkLst>
              <pc:docMk/>
              <pc:sldMasterMk cId="3910685875" sldId="2147483648"/>
              <pc:sldLayoutMk cId="2912565272" sldId="2147483651"/>
              <ac:spMk id="7" creationId="{9FB7E4F8-59A0-7B9D-A6CB-233AE2A50054}"/>
            </ac:spMkLst>
          </pc:spChg>
          <pc:spChg chg="add del">
            <ac:chgData name="Abderrahim Namouh (Student at CentraleSupelec)" userId="6e078bfa-1157-4ef4-982b-49f7df898f54" providerId="ADAL" clId="{00740131-77D6-4CF2-B4E7-DE5573CF5DE8}" dt="2024-10-11T21:10:36.732" v="111" actId="478"/>
            <ac:spMkLst>
              <pc:docMk/>
              <pc:sldMasterMk cId="3910685875" sldId="2147483648"/>
              <pc:sldLayoutMk cId="2912565272" sldId="2147483651"/>
              <ac:spMk id="8" creationId="{DF32F09E-48E2-5586-030E-A4CDEB9B8D86}"/>
            </ac:spMkLst>
          </pc:spChg>
          <pc:picChg chg="add del mod">
            <ac:chgData name="Abderrahim Namouh (Student at CentraleSupelec)" userId="6e078bfa-1157-4ef4-982b-49f7df898f54" providerId="ADAL" clId="{00740131-77D6-4CF2-B4E7-DE5573CF5DE8}" dt="2024-10-11T23:17:24.869" v="1645" actId="478"/>
            <ac:picMkLst>
              <pc:docMk/>
              <pc:sldMasterMk cId="3910685875" sldId="2147483648"/>
              <pc:sldLayoutMk cId="2912565272" sldId="2147483651"/>
              <ac:picMk id="3078" creationId="{398D50C3-C920-A485-DF12-ED43A46D7B23}"/>
            </ac:picMkLst>
          </pc:picChg>
        </pc:sldLayoutChg>
        <pc:sldLayoutChg chg="addSp delSp modSp mod">
          <pc:chgData name="Abderrahim Namouh (Student at CentraleSupelec)" userId="6e078bfa-1157-4ef4-982b-49f7df898f54" providerId="ADAL" clId="{00740131-77D6-4CF2-B4E7-DE5573CF5DE8}" dt="2024-10-11T23:17:28.554" v="1646" actId="478"/>
          <pc:sldLayoutMkLst>
            <pc:docMk/>
            <pc:sldMasterMk cId="3910685875" sldId="2147483648"/>
            <pc:sldLayoutMk cId="2210646054" sldId="2147483652"/>
          </pc:sldLayoutMkLst>
          <pc:spChg chg="mod">
            <ac:chgData name="Abderrahim Namouh (Student at CentraleSupelec)" userId="6e078bfa-1157-4ef4-982b-49f7df898f54" providerId="ADAL" clId="{00740131-77D6-4CF2-B4E7-DE5573CF5DE8}" dt="2024-10-11T21:59:03.385" v="631" actId="1076"/>
            <ac:spMkLst>
              <pc:docMk/>
              <pc:sldMasterMk cId="3910685875" sldId="2147483648"/>
              <pc:sldLayoutMk cId="2210646054" sldId="2147483652"/>
              <ac:spMk id="2" creationId="{742D1B98-9239-0E06-51D2-E898B1F9096D}"/>
            </ac:spMkLst>
          </pc:spChg>
          <pc:picChg chg="add del mod">
            <ac:chgData name="Abderrahim Namouh (Student at CentraleSupelec)" userId="6e078bfa-1157-4ef4-982b-49f7df898f54" providerId="ADAL" clId="{00740131-77D6-4CF2-B4E7-DE5573CF5DE8}" dt="2024-10-11T23:17:28.554" v="1646" actId="478"/>
            <ac:picMkLst>
              <pc:docMk/>
              <pc:sldMasterMk cId="3910685875" sldId="2147483648"/>
              <pc:sldLayoutMk cId="2210646054" sldId="2147483652"/>
              <ac:picMk id="8" creationId="{47762D5A-6B5F-E3FB-278E-A30D95208ACA}"/>
            </ac:picMkLst>
          </pc:picChg>
        </pc:sldLayoutChg>
        <pc:sldLayoutChg chg="addSp delSp modSp">
          <pc:chgData name="Abderrahim Namouh (Student at CentraleSupelec)" userId="6e078bfa-1157-4ef4-982b-49f7df898f54" providerId="ADAL" clId="{00740131-77D6-4CF2-B4E7-DE5573CF5DE8}" dt="2024-10-11T23:17:32.475" v="1647" actId="478"/>
          <pc:sldLayoutMkLst>
            <pc:docMk/>
            <pc:sldMasterMk cId="3910685875" sldId="2147483648"/>
            <pc:sldLayoutMk cId="3504292012" sldId="2147483653"/>
          </pc:sldLayoutMkLst>
          <pc:picChg chg="add del mod">
            <ac:chgData name="Abderrahim Namouh (Student at CentraleSupelec)" userId="6e078bfa-1157-4ef4-982b-49f7df898f54" providerId="ADAL" clId="{00740131-77D6-4CF2-B4E7-DE5573CF5DE8}" dt="2024-10-11T23:17:32.475" v="1647" actId="478"/>
            <ac:picMkLst>
              <pc:docMk/>
              <pc:sldMasterMk cId="3910685875" sldId="2147483648"/>
              <pc:sldLayoutMk cId="3504292012" sldId="2147483653"/>
              <ac:picMk id="10" creationId="{81B7A9B0-A9D4-8F2C-8EC5-3F18753FBFA0}"/>
            </ac:picMkLst>
          </pc:picChg>
        </pc:sldLayoutChg>
        <pc:sldLayoutChg chg="addSp delSp modSp">
          <pc:chgData name="Abderrahim Namouh (Student at CentraleSupelec)" userId="6e078bfa-1157-4ef4-982b-49f7df898f54" providerId="ADAL" clId="{00740131-77D6-4CF2-B4E7-DE5573CF5DE8}" dt="2024-10-11T23:17:35.829" v="1648" actId="478"/>
          <pc:sldLayoutMkLst>
            <pc:docMk/>
            <pc:sldMasterMk cId="3910685875" sldId="2147483648"/>
            <pc:sldLayoutMk cId="3315327369" sldId="2147483654"/>
          </pc:sldLayoutMkLst>
          <pc:picChg chg="add del mod">
            <ac:chgData name="Abderrahim Namouh (Student at CentraleSupelec)" userId="6e078bfa-1157-4ef4-982b-49f7df898f54" providerId="ADAL" clId="{00740131-77D6-4CF2-B4E7-DE5573CF5DE8}" dt="2024-10-11T23:17:35.829" v="1648" actId="478"/>
            <ac:picMkLst>
              <pc:docMk/>
              <pc:sldMasterMk cId="3910685875" sldId="2147483648"/>
              <pc:sldLayoutMk cId="3315327369" sldId="2147483654"/>
              <ac:picMk id="6" creationId="{3EBCDD05-2326-88FF-9934-A12E54637722}"/>
            </ac:picMkLst>
          </pc:picChg>
        </pc:sldLayoutChg>
        <pc:sldLayoutChg chg="addSp delSp modSp">
          <pc:chgData name="Abderrahim Namouh (Student at CentraleSupelec)" userId="6e078bfa-1157-4ef4-982b-49f7df898f54" providerId="ADAL" clId="{00740131-77D6-4CF2-B4E7-DE5573CF5DE8}" dt="2024-10-11T23:17:38.588" v="1649" actId="478"/>
          <pc:sldLayoutMkLst>
            <pc:docMk/>
            <pc:sldMasterMk cId="3910685875" sldId="2147483648"/>
            <pc:sldLayoutMk cId="843134692" sldId="2147483655"/>
          </pc:sldLayoutMkLst>
          <pc:picChg chg="add del mod">
            <ac:chgData name="Abderrahim Namouh (Student at CentraleSupelec)" userId="6e078bfa-1157-4ef4-982b-49f7df898f54" providerId="ADAL" clId="{00740131-77D6-4CF2-B4E7-DE5573CF5DE8}" dt="2024-10-11T23:17:38.588" v="1649" actId="478"/>
            <ac:picMkLst>
              <pc:docMk/>
              <pc:sldMasterMk cId="3910685875" sldId="2147483648"/>
              <pc:sldLayoutMk cId="843134692" sldId="2147483655"/>
              <ac:picMk id="5" creationId="{47550E4D-D3DB-1DB4-69E3-3F7C08CC14EE}"/>
            </ac:picMkLst>
          </pc:picChg>
        </pc:sldLayoutChg>
        <pc:sldLayoutChg chg="addSp delSp modSp">
          <pc:chgData name="Abderrahim Namouh (Student at CentraleSupelec)" userId="6e078bfa-1157-4ef4-982b-49f7df898f54" providerId="ADAL" clId="{00740131-77D6-4CF2-B4E7-DE5573CF5DE8}" dt="2024-10-11T23:17:45.022" v="1650" actId="478"/>
          <pc:sldLayoutMkLst>
            <pc:docMk/>
            <pc:sldMasterMk cId="3910685875" sldId="2147483648"/>
            <pc:sldLayoutMk cId="3028202640" sldId="2147483656"/>
          </pc:sldLayoutMkLst>
          <pc:picChg chg="add del mod">
            <ac:chgData name="Abderrahim Namouh (Student at CentraleSupelec)" userId="6e078bfa-1157-4ef4-982b-49f7df898f54" providerId="ADAL" clId="{00740131-77D6-4CF2-B4E7-DE5573CF5DE8}" dt="2024-10-11T23:17:45.022" v="1650" actId="478"/>
            <ac:picMkLst>
              <pc:docMk/>
              <pc:sldMasterMk cId="3910685875" sldId="2147483648"/>
              <pc:sldLayoutMk cId="3028202640" sldId="2147483656"/>
              <ac:picMk id="8" creationId="{F738C0F9-159B-E132-38F2-9012D20ECD45}"/>
            </ac:picMkLst>
          </pc:picChg>
        </pc:sldLayoutChg>
      </pc:sldMasterChg>
      <pc:sldMasterChg chg="modSldLayout">
        <pc:chgData name="Abderrahim Namouh (Student at CentraleSupelec)" userId="6e078bfa-1157-4ef4-982b-49f7df898f54" providerId="ADAL" clId="{00740131-77D6-4CF2-B4E7-DE5573CF5DE8}" dt="2024-10-11T21:08:34.381" v="103"/>
        <pc:sldMasterMkLst>
          <pc:docMk/>
          <pc:sldMasterMk cId="251259614" sldId="2147483660"/>
        </pc:sldMasterMkLst>
        <pc:sldLayoutChg chg="addSp">
          <pc:chgData name="Abderrahim Namouh (Student at CentraleSupelec)" userId="6e078bfa-1157-4ef4-982b-49f7df898f54" providerId="ADAL" clId="{00740131-77D6-4CF2-B4E7-DE5573CF5DE8}" dt="2024-10-11T21:08:34.381" v="103"/>
          <pc:sldLayoutMkLst>
            <pc:docMk/>
            <pc:sldMasterMk cId="251259614" sldId="2147483660"/>
            <pc:sldLayoutMk cId="3635004516" sldId="2147483661"/>
          </pc:sldLayoutMkLst>
          <pc:picChg chg="add">
            <ac:chgData name="Abderrahim Namouh (Student at CentraleSupelec)" userId="6e078bfa-1157-4ef4-982b-49f7df898f54" providerId="ADAL" clId="{00740131-77D6-4CF2-B4E7-DE5573CF5DE8}" dt="2024-10-11T21:08:34.381" v="103"/>
            <ac:picMkLst>
              <pc:docMk/>
              <pc:sldMasterMk cId="251259614" sldId="2147483660"/>
              <pc:sldLayoutMk cId="3635004516" sldId="2147483661"/>
              <ac:picMk id="7" creationId="{1439C7D9-584C-827B-6473-86DB9863803A}"/>
            </ac:picMkLst>
          </pc:pic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6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6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799393-1989-4566-ADE1-7E803FF5626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7AC869A-B514-48E3-95DC-DCDEE3C505F9}">
      <dgm:prSet/>
      <dgm:spPr/>
      <dgm:t>
        <a:bodyPr/>
        <a:lstStyle/>
        <a:p>
          <a:r>
            <a:rPr lang="en-US" noProof="0" dirty="0">
              <a:solidFill>
                <a:schemeClr val="tx1">
                  <a:lumMod val="75000"/>
                  <a:lumOff val="25000"/>
                </a:schemeClr>
              </a:solidFill>
            </a:rPr>
            <a:t>Dataset description</a:t>
          </a:r>
        </a:p>
      </dgm:t>
    </dgm:pt>
    <dgm:pt modelId="{5421FDCC-4388-4EE0-AFE6-7CAB41177A27}" type="parTrans" cxnId="{E5640FEA-5F1F-4F00-8B2C-BB85765D02CB}">
      <dgm:prSet/>
      <dgm:spPr/>
      <dgm:t>
        <a:bodyPr/>
        <a:lstStyle/>
        <a:p>
          <a:endParaRPr lang="en-US" noProof="0" dirty="0"/>
        </a:p>
      </dgm:t>
    </dgm:pt>
    <dgm:pt modelId="{B6EE685A-8DF3-4BC5-B589-D14FD98CBE7C}" type="sibTrans" cxnId="{E5640FEA-5F1F-4F00-8B2C-BB85765D02CB}">
      <dgm:prSet/>
      <dgm:spPr/>
      <dgm:t>
        <a:bodyPr/>
        <a:lstStyle/>
        <a:p>
          <a:endParaRPr lang="en-US" noProof="0" dirty="0"/>
        </a:p>
      </dgm:t>
    </dgm:pt>
    <dgm:pt modelId="{E3CFC6EC-20B1-4B66-BB4B-EDBEAA7736C9}">
      <dgm:prSet/>
      <dgm:spPr/>
      <dgm:t>
        <a:bodyPr/>
        <a:lstStyle/>
        <a:p>
          <a:r>
            <a:rPr lang="en-US" noProof="0" dirty="0">
              <a:solidFill>
                <a:schemeClr val="tx1">
                  <a:lumMod val="75000"/>
                  <a:lumOff val="25000"/>
                </a:schemeClr>
              </a:solidFill>
            </a:rPr>
            <a:t>Revenue Analysis</a:t>
          </a:r>
        </a:p>
      </dgm:t>
    </dgm:pt>
    <dgm:pt modelId="{8EDF009F-84C8-404B-8665-8273F3B7A1FB}" type="parTrans" cxnId="{4CDF9493-E139-4DBB-8446-B9AB09136CDF}">
      <dgm:prSet/>
      <dgm:spPr/>
      <dgm:t>
        <a:bodyPr/>
        <a:lstStyle/>
        <a:p>
          <a:endParaRPr lang="en-US" noProof="0" dirty="0"/>
        </a:p>
      </dgm:t>
    </dgm:pt>
    <dgm:pt modelId="{D2A252C5-728D-4502-B9F3-54C6AFDAF8E7}" type="sibTrans" cxnId="{4CDF9493-E139-4DBB-8446-B9AB09136CDF}">
      <dgm:prSet/>
      <dgm:spPr/>
      <dgm:t>
        <a:bodyPr/>
        <a:lstStyle/>
        <a:p>
          <a:endParaRPr lang="en-US" noProof="0" dirty="0"/>
        </a:p>
      </dgm:t>
    </dgm:pt>
    <dgm:pt modelId="{174C3C5D-0F5D-466E-B7C0-271EEBC03132}">
      <dgm:prSet/>
      <dgm:spPr/>
      <dgm:t>
        <a:bodyPr/>
        <a:lstStyle/>
        <a:p>
          <a:r>
            <a:rPr lang="en-US" noProof="0" dirty="0">
              <a:solidFill>
                <a:schemeClr val="tx1">
                  <a:lumMod val="75000"/>
                  <a:lumOff val="25000"/>
                </a:schemeClr>
              </a:solidFill>
            </a:rPr>
            <a:t>Device Usage</a:t>
          </a:r>
        </a:p>
      </dgm:t>
    </dgm:pt>
    <dgm:pt modelId="{99E4209B-F7D1-4D0B-A79A-76F2767FF4C9}" type="parTrans" cxnId="{EC394A9A-22E0-4A09-9916-7B21C013ADC1}">
      <dgm:prSet/>
      <dgm:spPr/>
      <dgm:t>
        <a:bodyPr/>
        <a:lstStyle/>
        <a:p>
          <a:endParaRPr lang="en-US" noProof="0" dirty="0"/>
        </a:p>
      </dgm:t>
    </dgm:pt>
    <dgm:pt modelId="{176F8FB3-8B2F-4924-AFFA-9502A22F3EC6}" type="sibTrans" cxnId="{EC394A9A-22E0-4A09-9916-7B21C013ADC1}">
      <dgm:prSet/>
      <dgm:spPr/>
      <dgm:t>
        <a:bodyPr/>
        <a:lstStyle/>
        <a:p>
          <a:endParaRPr lang="en-US" noProof="0" dirty="0"/>
        </a:p>
      </dgm:t>
    </dgm:pt>
    <dgm:pt modelId="{E15B85DD-8BFE-4811-AF2D-024779678791}">
      <dgm:prSet/>
      <dgm:spPr/>
      <dgm:t>
        <a:bodyPr/>
        <a:lstStyle/>
        <a:p>
          <a:r>
            <a:rPr lang="en-US" noProof="0" dirty="0">
              <a:solidFill>
                <a:schemeClr val="tx1">
                  <a:lumMod val="75000"/>
                  <a:lumOff val="25000"/>
                </a:schemeClr>
              </a:solidFill>
            </a:rPr>
            <a:t>Android App vs. Mobile Browsing</a:t>
          </a:r>
        </a:p>
      </dgm:t>
    </dgm:pt>
    <dgm:pt modelId="{E44015B9-DA4F-4EC9-A676-9D2CC1DA7EDB}" type="parTrans" cxnId="{CBBA449C-F50C-4FED-957F-77A0BAF69F77}">
      <dgm:prSet/>
      <dgm:spPr/>
      <dgm:t>
        <a:bodyPr/>
        <a:lstStyle/>
        <a:p>
          <a:endParaRPr lang="en-US" noProof="0" dirty="0"/>
        </a:p>
      </dgm:t>
    </dgm:pt>
    <dgm:pt modelId="{62019690-F70C-4843-AA3E-EC74FBF0C15B}" type="sibTrans" cxnId="{CBBA449C-F50C-4FED-957F-77A0BAF69F77}">
      <dgm:prSet/>
      <dgm:spPr/>
      <dgm:t>
        <a:bodyPr/>
        <a:lstStyle/>
        <a:p>
          <a:endParaRPr lang="en-US" noProof="0" dirty="0"/>
        </a:p>
      </dgm:t>
    </dgm:pt>
    <dgm:pt modelId="{AC1F1C2E-2524-4DBE-9C79-75C348C6C24E}">
      <dgm:prSet/>
      <dgm:spPr/>
      <dgm:t>
        <a:bodyPr/>
        <a:lstStyle/>
        <a:p>
          <a:r>
            <a:rPr lang="en-US" noProof="0" dirty="0">
              <a:solidFill>
                <a:schemeClr val="tx1">
                  <a:lumMod val="75000"/>
                  <a:lumOff val="25000"/>
                </a:schemeClr>
              </a:solidFill>
            </a:rPr>
            <a:t>Business recommendation</a:t>
          </a:r>
        </a:p>
      </dgm:t>
    </dgm:pt>
    <dgm:pt modelId="{3EF26D65-6BF9-4BE8-9A71-B8C1675F4625}" type="parTrans" cxnId="{16B9A8FD-9731-4B8C-8ADB-CCDC147C9A7A}">
      <dgm:prSet/>
      <dgm:spPr/>
      <dgm:t>
        <a:bodyPr/>
        <a:lstStyle/>
        <a:p>
          <a:endParaRPr lang="en-US" noProof="0" dirty="0"/>
        </a:p>
      </dgm:t>
    </dgm:pt>
    <dgm:pt modelId="{CABDFCBF-6903-4E47-86F7-7FEA7198B794}" type="sibTrans" cxnId="{16B9A8FD-9731-4B8C-8ADB-CCDC147C9A7A}">
      <dgm:prSet/>
      <dgm:spPr/>
      <dgm:t>
        <a:bodyPr/>
        <a:lstStyle/>
        <a:p>
          <a:endParaRPr lang="en-US" noProof="0" dirty="0"/>
        </a:p>
      </dgm:t>
    </dgm:pt>
    <dgm:pt modelId="{930F9610-1B87-44D7-83DF-373BF0E9E84E}" type="pres">
      <dgm:prSet presAssocID="{68799393-1989-4566-ADE1-7E803FF56266}" presName="root" presStyleCnt="0">
        <dgm:presLayoutVars>
          <dgm:dir/>
          <dgm:resizeHandles val="exact"/>
        </dgm:presLayoutVars>
      </dgm:prSet>
      <dgm:spPr/>
    </dgm:pt>
    <dgm:pt modelId="{8CE3C069-144E-471C-9B0B-832B4B16B509}" type="pres">
      <dgm:prSet presAssocID="{27AC869A-B514-48E3-95DC-DCDEE3C505F9}" presName="compNode" presStyleCnt="0"/>
      <dgm:spPr/>
    </dgm:pt>
    <dgm:pt modelId="{4783AD33-3992-4C1C-9CB4-6780A63D3DCE}" type="pres">
      <dgm:prSet presAssocID="{27AC869A-B514-48E3-95DC-DCDEE3C505F9}" presName="bgRect" presStyleLbl="bgShp" presStyleIdx="0" presStyleCnt="5"/>
      <dgm:spPr/>
    </dgm:pt>
    <dgm:pt modelId="{9C9A2EC5-CB9B-4E64-99EA-1BB15A8AC2AB}" type="pres">
      <dgm:prSet presAssocID="{27AC869A-B514-48E3-95DC-DCDEE3C505F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204B755B-3D01-49CC-B5CD-15477FE4E3E3}" type="pres">
      <dgm:prSet presAssocID="{27AC869A-B514-48E3-95DC-DCDEE3C505F9}" presName="spaceRect" presStyleCnt="0"/>
      <dgm:spPr/>
    </dgm:pt>
    <dgm:pt modelId="{122D772A-977B-4B4F-B52B-A5FCC1DB138B}" type="pres">
      <dgm:prSet presAssocID="{27AC869A-B514-48E3-95DC-DCDEE3C505F9}" presName="parTx" presStyleLbl="revTx" presStyleIdx="0" presStyleCnt="5">
        <dgm:presLayoutVars>
          <dgm:chMax val="0"/>
          <dgm:chPref val="0"/>
        </dgm:presLayoutVars>
      </dgm:prSet>
      <dgm:spPr/>
    </dgm:pt>
    <dgm:pt modelId="{918BFF8A-C7B0-4E81-AC00-6C713FC834A1}" type="pres">
      <dgm:prSet presAssocID="{B6EE685A-8DF3-4BC5-B589-D14FD98CBE7C}" presName="sibTrans" presStyleCnt="0"/>
      <dgm:spPr/>
    </dgm:pt>
    <dgm:pt modelId="{08ED7796-8A47-4D51-BEA5-1E50FF1734A1}" type="pres">
      <dgm:prSet presAssocID="{E3CFC6EC-20B1-4B66-BB4B-EDBEAA7736C9}" presName="compNode" presStyleCnt="0"/>
      <dgm:spPr/>
    </dgm:pt>
    <dgm:pt modelId="{6611D4AF-9CEC-4529-BE9D-B1810F4A6F8D}" type="pres">
      <dgm:prSet presAssocID="{E3CFC6EC-20B1-4B66-BB4B-EDBEAA7736C9}" presName="bgRect" presStyleLbl="bgShp" presStyleIdx="1" presStyleCnt="5"/>
      <dgm:spPr/>
    </dgm:pt>
    <dgm:pt modelId="{E8CBFC4B-9290-4B8D-BAFF-76070F281E29}" type="pres">
      <dgm:prSet presAssocID="{E3CFC6EC-20B1-4B66-BB4B-EDBEAA7736C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E8F38B6-D684-462A-8801-C7CFE8E8CF7C}" type="pres">
      <dgm:prSet presAssocID="{E3CFC6EC-20B1-4B66-BB4B-EDBEAA7736C9}" presName="spaceRect" presStyleCnt="0"/>
      <dgm:spPr/>
    </dgm:pt>
    <dgm:pt modelId="{2840382E-924E-4455-825F-5FEE794E6FA3}" type="pres">
      <dgm:prSet presAssocID="{E3CFC6EC-20B1-4B66-BB4B-EDBEAA7736C9}" presName="parTx" presStyleLbl="revTx" presStyleIdx="1" presStyleCnt="5">
        <dgm:presLayoutVars>
          <dgm:chMax val="0"/>
          <dgm:chPref val="0"/>
        </dgm:presLayoutVars>
      </dgm:prSet>
      <dgm:spPr/>
    </dgm:pt>
    <dgm:pt modelId="{5DE9E1F9-0117-4236-BC51-AEE4067C6481}" type="pres">
      <dgm:prSet presAssocID="{D2A252C5-728D-4502-B9F3-54C6AFDAF8E7}" presName="sibTrans" presStyleCnt="0"/>
      <dgm:spPr/>
    </dgm:pt>
    <dgm:pt modelId="{577ABCEF-CE59-4499-BF5F-23B3329E0A1B}" type="pres">
      <dgm:prSet presAssocID="{174C3C5D-0F5D-466E-B7C0-271EEBC03132}" presName="compNode" presStyleCnt="0"/>
      <dgm:spPr/>
    </dgm:pt>
    <dgm:pt modelId="{AE001D5D-6C19-4BAD-8F77-23438676728D}" type="pres">
      <dgm:prSet presAssocID="{174C3C5D-0F5D-466E-B7C0-271EEBC03132}" presName="bgRect" presStyleLbl="bgShp" presStyleIdx="2" presStyleCnt="5"/>
      <dgm:spPr/>
    </dgm:pt>
    <dgm:pt modelId="{B8116B38-AEA2-42DB-AA02-C8FEC09110B8}" type="pres">
      <dgm:prSet presAssocID="{174C3C5D-0F5D-466E-B7C0-271EEBC0313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B3C48A3-5209-4C2A-BE64-DA656C056F1F}" type="pres">
      <dgm:prSet presAssocID="{174C3C5D-0F5D-466E-B7C0-271EEBC03132}" presName="spaceRect" presStyleCnt="0"/>
      <dgm:spPr/>
    </dgm:pt>
    <dgm:pt modelId="{3B21D71C-1831-4953-BCB8-3534D9983081}" type="pres">
      <dgm:prSet presAssocID="{174C3C5D-0F5D-466E-B7C0-271EEBC03132}" presName="parTx" presStyleLbl="revTx" presStyleIdx="2" presStyleCnt="5">
        <dgm:presLayoutVars>
          <dgm:chMax val="0"/>
          <dgm:chPref val="0"/>
        </dgm:presLayoutVars>
      </dgm:prSet>
      <dgm:spPr/>
    </dgm:pt>
    <dgm:pt modelId="{0489FE83-AB5A-4F95-A4A0-3CECEE0045D6}" type="pres">
      <dgm:prSet presAssocID="{176F8FB3-8B2F-4924-AFFA-9502A22F3EC6}" presName="sibTrans" presStyleCnt="0"/>
      <dgm:spPr/>
    </dgm:pt>
    <dgm:pt modelId="{08CB915F-BA6F-422F-8E03-50CB5649DEEC}" type="pres">
      <dgm:prSet presAssocID="{E15B85DD-8BFE-4811-AF2D-024779678791}" presName="compNode" presStyleCnt="0"/>
      <dgm:spPr/>
    </dgm:pt>
    <dgm:pt modelId="{28C3B3A0-0514-4F48-A4E2-1D83B397B203}" type="pres">
      <dgm:prSet presAssocID="{E15B85DD-8BFE-4811-AF2D-024779678791}" presName="bgRect" presStyleLbl="bgShp" presStyleIdx="3" presStyleCnt="5"/>
      <dgm:spPr/>
    </dgm:pt>
    <dgm:pt modelId="{3B1258F3-54C1-4EE9-9CEB-26CB29ECE579}" type="pres">
      <dgm:prSet presAssocID="{E15B85DD-8BFE-4811-AF2D-02477967879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te"/>
        </a:ext>
      </dgm:extLst>
    </dgm:pt>
    <dgm:pt modelId="{CB456203-8EDF-41AE-88D5-77A88FEFA100}" type="pres">
      <dgm:prSet presAssocID="{E15B85DD-8BFE-4811-AF2D-024779678791}" presName="spaceRect" presStyleCnt="0"/>
      <dgm:spPr/>
    </dgm:pt>
    <dgm:pt modelId="{E342E643-546E-40D9-8D16-576EB702394B}" type="pres">
      <dgm:prSet presAssocID="{E15B85DD-8BFE-4811-AF2D-024779678791}" presName="parTx" presStyleLbl="revTx" presStyleIdx="3" presStyleCnt="5">
        <dgm:presLayoutVars>
          <dgm:chMax val="0"/>
          <dgm:chPref val="0"/>
        </dgm:presLayoutVars>
      </dgm:prSet>
      <dgm:spPr/>
    </dgm:pt>
    <dgm:pt modelId="{DC2CA03D-35DF-45D2-BFE1-2640D446D273}" type="pres">
      <dgm:prSet presAssocID="{62019690-F70C-4843-AA3E-EC74FBF0C15B}" presName="sibTrans" presStyleCnt="0"/>
      <dgm:spPr/>
    </dgm:pt>
    <dgm:pt modelId="{43AE5228-DDC3-4206-BB01-CF1E895E2C6E}" type="pres">
      <dgm:prSet presAssocID="{AC1F1C2E-2524-4DBE-9C79-75C348C6C24E}" presName="compNode" presStyleCnt="0"/>
      <dgm:spPr/>
    </dgm:pt>
    <dgm:pt modelId="{1E98D4F7-7463-48F6-B60C-1833283D0B53}" type="pres">
      <dgm:prSet presAssocID="{AC1F1C2E-2524-4DBE-9C79-75C348C6C24E}" presName="bgRect" presStyleLbl="bgShp" presStyleIdx="4" presStyleCnt="5"/>
      <dgm:spPr/>
    </dgm:pt>
    <dgm:pt modelId="{DD0FE367-C91D-4B64-9614-F1AB22BC4E1B}" type="pres">
      <dgm:prSet presAssocID="{AC1F1C2E-2524-4DBE-9C79-75C348C6C24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5677A4D1-9579-4624-BE4A-0EC5DBA62FC0}" type="pres">
      <dgm:prSet presAssocID="{AC1F1C2E-2524-4DBE-9C79-75C348C6C24E}" presName="spaceRect" presStyleCnt="0"/>
      <dgm:spPr/>
    </dgm:pt>
    <dgm:pt modelId="{C090171B-7476-4857-B27E-52F2D73D4656}" type="pres">
      <dgm:prSet presAssocID="{AC1F1C2E-2524-4DBE-9C79-75C348C6C24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57E5910-B013-4761-B756-DD6CCDCCC3A2}" type="presOf" srcId="{27AC869A-B514-48E3-95DC-DCDEE3C505F9}" destId="{122D772A-977B-4B4F-B52B-A5FCC1DB138B}" srcOrd="0" destOrd="0" presId="urn:microsoft.com/office/officeart/2018/2/layout/IconVerticalSolidList"/>
    <dgm:cxn modelId="{FF9EF017-D366-4573-A7FD-5CE43CC65EE0}" type="presOf" srcId="{E3CFC6EC-20B1-4B66-BB4B-EDBEAA7736C9}" destId="{2840382E-924E-4455-825F-5FEE794E6FA3}" srcOrd="0" destOrd="0" presId="urn:microsoft.com/office/officeart/2018/2/layout/IconVerticalSolidList"/>
    <dgm:cxn modelId="{07144A48-CA64-45A7-B816-812F492BCB81}" type="presOf" srcId="{68799393-1989-4566-ADE1-7E803FF56266}" destId="{930F9610-1B87-44D7-83DF-373BF0E9E84E}" srcOrd="0" destOrd="0" presId="urn:microsoft.com/office/officeart/2018/2/layout/IconVerticalSolidList"/>
    <dgm:cxn modelId="{3BA73675-A4F8-4D6D-A8A5-2898DFB7DC00}" type="presOf" srcId="{174C3C5D-0F5D-466E-B7C0-271EEBC03132}" destId="{3B21D71C-1831-4953-BCB8-3534D9983081}" srcOrd="0" destOrd="0" presId="urn:microsoft.com/office/officeart/2018/2/layout/IconVerticalSolidList"/>
    <dgm:cxn modelId="{4CDF9493-E139-4DBB-8446-B9AB09136CDF}" srcId="{68799393-1989-4566-ADE1-7E803FF56266}" destId="{E3CFC6EC-20B1-4B66-BB4B-EDBEAA7736C9}" srcOrd="1" destOrd="0" parTransId="{8EDF009F-84C8-404B-8665-8273F3B7A1FB}" sibTransId="{D2A252C5-728D-4502-B9F3-54C6AFDAF8E7}"/>
    <dgm:cxn modelId="{EC394A9A-22E0-4A09-9916-7B21C013ADC1}" srcId="{68799393-1989-4566-ADE1-7E803FF56266}" destId="{174C3C5D-0F5D-466E-B7C0-271EEBC03132}" srcOrd="2" destOrd="0" parTransId="{99E4209B-F7D1-4D0B-A79A-76F2767FF4C9}" sibTransId="{176F8FB3-8B2F-4924-AFFA-9502A22F3EC6}"/>
    <dgm:cxn modelId="{CBBA449C-F50C-4FED-957F-77A0BAF69F77}" srcId="{68799393-1989-4566-ADE1-7E803FF56266}" destId="{E15B85DD-8BFE-4811-AF2D-024779678791}" srcOrd="3" destOrd="0" parTransId="{E44015B9-DA4F-4EC9-A676-9D2CC1DA7EDB}" sibTransId="{62019690-F70C-4843-AA3E-EC74FBF0C15B}"/>
    <dgm:cxn modelId="{6D8A60CD-9FB8-4E32-99E7-5993EC8894A4}" type="presOf" srcId="{AC1F1C2E-2524-4DBE-9C79-75C348C6C24E}" destId="{C090171B-7476-4857-B27E-52F2D73D4656}" srcOrd="0" destOrd="0" presId="urn:microsoft.com/office/officeart/2018/2/layout/IconVerticalSolidList"/>
    <dgm:cxn modelId="{B6569ED0-21A8-4931-835F-C6CAC390A3D5}" type="presOf" srcId="{E15B85DD-8BFE-4811-AF2D-024779678791}" destId="{E342E643-546E-40D9-8D16-576EB702394B}" srcOrd="0" destOrd="0" presId="urn:microsoft.com/office/officeart/2018/2/layout/IconVerticalSolidList"/>
    <dgm:cxn modelId="{E5640FEA-5F1F-4F00-8B2C-BB85765D02CB}" srcId="{68799393-1989-4566-ADE1-7E803FF56266}" destId="{27AC869A-B514-48E3-95DC-DCDEE3C505F9}" srcOrd="0" destOrd="0" parTransId="{5421FDCC-4388-4EE0-AFE6-7CAB41177A27}" sibTransId="{B6EE685A-8DF3-4BC5-B589-D14FD98CBE7C}"/>
    <dgm:cxn modelId="{16B9A8FD-9731-4B8C-8ADB-CCDC147C9A7A}" srcId="{68799393-1989-4566-ADE1-7E803FF56266}" destId="{AC1F1C2E-2524-4DBE-9C79-75C348C6C24E}" srcOrd="4" destOrd="0" parTransId="{3EF26D65-6BF9-4BE8-9A71-B8C1675F4625}" sibTransId="{CABDFCBF-6903-4E47-86F7-7FEA7198B794}"/>
    <dgm:cxn modelId="{BC541F79-EFA3-41FD-92F7-FBACF7DBAD62}" type="presParOf" srcId="{930F9610-1B87-44D7-83DF-373BF0E9E84E}" destId="{8CE3C069-144E-471C-9B0B-832B4B16B509}" srcOrd="0" destOrd="0" presId="urn:microsoft.com/office/officeart/2018/2/layout/IconVerticalSolidList"/>
    <dgm:cxn modelId="{9772E66B-D6B6-46AA-9C16-B8517A2B727B}" type="presParOf" srcId="{8CE3C069-144E-471C-9B0B-832B4B16B509}" destId="{4783AD33-3992-4C1C-9CB4-6780A63D3DCE}" srcOrd="0" destOrd="0" presId="urn:microsoft.com/office/officeart/2018/2/layout/IconVerticalSolidList"/>
    <dgm:cxn modelId="{107888EE-8712-4B33-A873-56B37DCD3340}" type="presParOf" srcId="{8CE3C069-144E-471C-9B0B-832B4B16B509}" destId="{9C9A2EC5-CB9B-4E64-99EA-1BB15A8AC2AB}" srcOrd="1" destOrd="0" presId="urn:microsoft.com/office/officeart/2018/2/layout/IconVerticalSolidList"/>
    <dgm:cxn modelId="{04816FC3-9135-4F68-A2CE-5C50ED788833}" type="presParOf" srcId="{8CE3C069-144E-471C-9B0B-832B4B16B509}" destId="{204B755B-3D01-49CC-B5CD-15477FE4E3E3}" srcOrd="2" destOrd="0" presId="urn:microsoft.com/office/officeart/2018/2/layout/IconVerticalSolidList"/>
    <dgm:cxn modelId="{93776231-2C15-47C9-BC1E-241474AE6BEB}" type="presParOf" srcId="{8CE3C069-144E-471C-9B0B-832B4B16B509}" destId="{122D772A-977B-4B4F-B52B-A5FCC1DB138B}" srcOrd="3" destOrd="0" presId="urn:microsoft.com/office/officeart/2018/2/layout/IconVerticalSolidList"/>
    <dgm:cxn modelId="{14A964AD-BBED-4E60-9316-673E813C6B5D}" type="presParOf" srcId="{930F9610-1B87-44D7-83DF-373BF0E9E84E}" destId="{918BFF8A-C7B0-4E81-AC00-6C713FC834A1}" srcOrd="1" destOrd="0" presId="urn:microsoft.com/office/officeart/2018/2/layout/IconVerticalSolidList"/>
    <dgm:cxn modelId="{A97DC3CF-208D-4112-A204-5DDDB73E5249}" type="presParOf" srcId="{930F9610-1B87-44D7-83DF-373BF0E9E84E}" destId="{08ED7796-8A47-4D51-BEA5-1E50FF1734A1}" srcOrd="2" destOrd="0" presId="urn:microsoft.com/office/officeart/2018/2/layout/IconVerticalSolidList"/>
    <dgm:cxn modelId="{9AEB1BB5-2F84-4EF3-AA2E-E80CB3FBC985}" type="presParOf" srcId="{08ED7796-8A47-4D51-BEA5-1E50FF1734A1}" destId="{6611D4AF-9CEC-4529-BE9D-B1810F4A6F8D}" srcOrd="0" destOrd="0" presId="urn:microsoft.com/office/officeart/2018/2/layout/IconVerticalSolidList"/>
    <dgm:cxn modelId="{62CF4FD4-69E1-4B6A-86F4-BBD97A847526}" type="presParOf" srcId="{08ED7796-8A47-4D51-BEA5-1E50FF1734A1}" destId="{E8CBFC4B-9290-4B8D-BAFF-76070F281E29}" srcOrd="1" destOrd="0" presId="urn:microsoft.com/office/officeart/2018/2/layout/IconVerticalSolidList"/>
    <dgm:cxn modelId="{53B6DDC0-594B-48FC-834C-789E490EF9BE}" type="presParOf" srcId="{08ED7796-8A47-4D51-BEA5-1E50FF1734A1}" destId="{EE8F38B6-D684-462A-8801-C7CFE8E8CF7C}" srcOrd="2" destOrd="0" presId="urn:microsoft.com/office/officeart/2018/2/layout/IconVerticalSolidList"/>
    <dgm:cxn modelId="{D49B0910-15E1-4CFF-92CA-06433639F290}" type="presParOf" srcId="{08ED7796-8A47-4D51-BEA5-1E50FF1734A1}" destId="{2840382E-924E-4455-825F-5FEE794E6FA3}" srcOrd="3" destOrd="0" presId="urn:microsoft.com/office/officeart/2018/2/layout/IconVerticalSolidList"/>
    <dgm:cxn modelId="{E47B2F5C-14DD-4F14-BA1B-42CABBB5951A}" type="presParOf" srcId="{930F9610-1B87-44D7-83DF-373BF0E9E84E}" destId="{5DE9E1F9-0117-4236-BC51-AEE4067C6481}" srcOrd="3" destOrd="0" presId="urn:microsoft.com/office/officeart/2018/2/layout/IconVerticalSolidList"/>
    <dgm:cxn modelId="{2569C512-9680-4F58-A339-2E791A53F711}" type="presParOf" srcId="{930F9610-1B87-44D7-83DF-373BF0E9E84E}" destId="{577ABCEF-CE59-4499-BF5F-23B3329E0A1B}" srcOrd="4" destOrd="0" presId="urn:microsoft.com/office/officeart/2018/2/layout/IconVerticalSolidList"/>
    <dgm:cxn modelId="{B773EBCD-45DD-4FAC-9A7E-4D388299756E}" type="presParOf" srcId="{577ABCEF-CE59-4499-BF5F-23B3329E0A1B}" destId="{AE001D5D-6C19-4BAD-8F77-23438676728D}" srcOrd="0" destOrd="0" presId="urn:microsoft.com/office/officeart/2018/2/layout/IconVerticalSolidList"/>
    <dgm:cxn modelId="{FA4B2D94-FAFA-4FB4-BE0D-6F4267B9D588}" type="presParOf" srcId="{577ABCEF-CE59-4499-BF5F-23B3329E0A1B}" destId="{B8116B38-AEA2-42DB-AA02-C8FEC09110B8}" srcOrd="1" destOrd="0" presId="urn:microsoft.com/office/officeart/2018/2/layout/IconVerticalSolidList"/>
    <dgm:cxn modelId="{15F8EF33-B832-4A42-9DAF-265DF1E945B0}" type="presParOf" srcId="{577ABCEF-CE59-4499-BF5F-23B3329E0A1B}" destId="{9B3C48A3-5209-4C2A-BE64-DA656C056F1F}" srcOrd="2" destOrd="0" presId="urn:microsoft.com/office/officeart/2018/2/layout/IconVerticalSolidList"/>
    <dgm:cxn modelId="{8A7116D4-5911-42EB-AF0B-D00DA982C626}" type="presParOf" srcId="{577ABCEF-CE59-4499-BF5F-23B3329E0A1B}" destId="{3B21D71C-1831-4953-BCB8-3534D9983081}" srcOrd="3" destOrd="0" presId="urn:microsoft.com/office/officeart/2018/2/layout/IconVerticalSolidList"/>
    <dgm:cxn modelId="{A9C9A7D2-CE22-4066-AB12-DCD4BC5CF0A1}" type="presParOf" srcId="{930F9610-1B87-44D7-83DF-373BF0E9E84E}" destId="{0489FE83-AB5A-4F95-A4A0-3CECEE0045D6}" srcOrd="5" destOrd="0" presId="urn:microsoft.com/office/officeart/2018/2/layout/IconVerticalSolidList"/>
    <dgm:cxn modelId="{1662D96B-166F-4BC1-91F3-CF0998491CD7}" type="presParOf" srcId="{930F9610-1B87-44D7-83DF-373BF0E9E84E}" destId="{08CB915F-BA6F-422F-8E03-50CB5649DEEC}" srcOrd="6" destOrd="0" presId="urn:microsoft.com/office/officeart/2018/2/layout/IconVerticalSolidList"/>
    <dgm:cxn modelId="{E782EC8C-5787-4847-8262-27825699D6BF}" type="presParOf" srcId="{08CB915F-BA6F-422F-8E03-50CB5649DEEC}" destId="{28C3B3A0-0514-4F48-A4E2-1D83B397B203}" srcOrd="0" destOrd="0" presId="urn:microsoft.com/office/officeart/2018/2/layout/IconVerticalSolidList"/>
    <dgm:cxn modelId="{0F4B0C3C-BECD-4902-88BC-A31C35FEDAE4}" type="presParOf" srcId="{08CB915F-BA6F-422F-8E03-50CB5649DEEC}" destId="{3B1258F3-54C1-4EE9-9CEB-26CB29ECE579}" srcOrd="1" destOrd="0" presId="urn:microsoft.com/office/officeart/2018/2/layout/IconVerticalSolidList"/>
    <dgm:cxn modelId="{E213723E-5EBD-44F9-93AA-28684A6F470E}" type="presParOf" srcId="{08CB915F-BA6F-422F-8E03-50CB5649DEEC}" destId="{CB456203-8EDF-41AE-88D5-77A88FEFA100}" srcOrd="2" destOrd="0" presId="urn:microsoft.com/office/officeart/2018/2/layout/IconVerticalSolidList"/>
    <dgm:cxn modelId="{01C2A0B9-7B07-49F3-8208-3614A503086B}" type="presParOf" srcId="{08CB915F-BA6F-422F-8E03-50CB5649DEEC}" destId="{E342E643-546E-40D9-8D16-576EB702394B}" srcOrd="3" destOrd="0" presId="urn:microsoft.com/office/officeart/2018/2/layout/IconVerticalSolidList"/>
    <dgm:cxn modelId="{06D6756C-AE09-40DE-B466-FE771C402162}" type="presParOf" srcId="{930F9610-1B87-44D7-83DF-373BF0E9E84E}" destId="{DC2CA03D-35DF-45D2-BFE1-2640D446D273}" srcOrd="7" destOrd="0" presId="urn:microsoft.com/office/officeart/2018/2/layout/IconVerticalSolidList"/>
    <dgm:cxn modelId="{75CF8C08-0A41-4E63-9DE7-C61AB2C21563}" type="presParOf" srcId="{930F9610-1B87-44D7-83DF-373BF0E9E84E}" destId="{43AE5228-DDC3-4206-BB01-CF1E895E2C6E}" srcOrd="8" destOrd="0" presId="urn:microsoft.com/office/officeart/2018/2/layout/IconVerticalSolidList"/>
    <dgm:cxn modelId="{E055E767-E9D5-4E3A-B350-FC0850398BC6}" type="presParOf" srcId="{43AE5228-DDC3-4206-BB01-CF1E895E2C6E}" destId="{1E98D4F7-7463-48F6-B60C-1833283D0B53}" srcOrd="0" destOrd="0" presId="urn:microsoft.com/office/officeart/2018/2/layout/IconVerticalSolidList"/>
    <dgm:cxn modelId="{D0E7130A-B485-4197-91DB-100C4295BFA4}" type="presParOf" srcId="{43AE5228-DDC3-4206-BB01-CF1E895E2C6E}" destId="{DD0FE367-C91D-4B64-9614-F1AB22BC4E1B}" srcOrd="1" destOrd="0" presId="urn:microsoft.com/office/officeart/2018/2/layout/IconVerticalSolidList"/>
    <dgm:cxn modelId="{91E19786-2C23-4E1C-A8E9-7B6F7A6AED05}" type="presParOf" srcId="{43AE5228-DDC3-4206-BB01-CF1E895E2C6E}" destId="{5677A4D1-9579-4624-BE4A-0EC5DBA62FC0}" srcOrd="2" destOrd="0" presId="urn:microsoft.com/office/officeart/2018/2/layout/IconVerticalSolidList"/>
    <dgm:cxn modelId="{C6D38725-AA9A-41B9-BAB6-45D7FC9C91B0}" type="presParOf" srcId="{43AE5228-DDC3-4206-BB01-CF1E895E2C6E}" destId="{C090171B-7476-4857-B27E-52F2D73D46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F150F5-0A8D-4F8C-9028-605169AFDC7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D5443EF-796C-4401-A74A-12048364FB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App Expansion</a:t>
          </a:r>
        </a:p>
      </dgm:t>
    </dgm:pt>
    <dgm:pt modelId="{43979E64-5502-4ADE-BEE8-06BCB278DA41}" type="parTrans" cxnId="{48C832F6-0972-4084-B52B-D0C706C3064D}">
      <dgm:prSet/>
      <dgm:spPr/>
      <dgm:t>
        <a:bodyPr/>
        <a:lstStyle/>
        <a:p>
          <a:endParaRPr lang="en-US"/>
        </a:p>
      </dgm:t>
    </dgm:pt>
    <dgm:pt modelId="{F2165C79-079A-4792-B8C7-ED9D7A3BC7B9}" type="sibTrans" cxnId="{48C832F6-0972-4084-B52B-D0C706C3064D}">
      <dgm:prSet/>
      <dgm:spPr/>
      <dgm:t>
        <a:bodyPr/>
        <a:lstStyle/>
        <a:p>
          <a:endParaRPr lang="en-US"/>
        </a:p>
      </dgm:t>
    </dgm:pt>
    <dgm:pt modelId="{B57D62ED-061B-46E5-A3E7-84F0DF2E4B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Product Analysis</a:t>
          </a:r>
        </a:p>
      </dgm:t>
    </dgm:pt>
    <dgm:pt modelId="{526010AD-E00A-4FEF-AC8B-6386F5DE03CC}" type="parTrans" cxnId="{8AC61B98-3E40-4F45-9C11-AA9F881C153B}">
      <dgm:prSet/>
      <dgm:spPr/>
      <dgm:t>
        <a:bodyPr/>
        <a:lstStyle/>
        <a:p>
          <a:endParaRPr lang="en-US"/>
        </a:p>
      </dgm:t>
    </dgm:pt>
    <dgm:pt modelId="{7FB25336-B090-446A-AC0C-DF1C9110745A}" type="sibTrans" cxnId="{8AC61B98-3E40-4F45-9C11-AA9F881C153B}">
      <dgm:prSet/>
      <dgm:spPr/>
      <dgm:t>
        <a:bodyPr/>
        <a:lstStyle/>
        <a:p>
          <a:endParaRPr lang="en-US"/>
        </a:p>
      </dgm:t>
    </dgm:pt>
    <dgm:pt modelId="{016B3DC4-72E7-4592-BF3E-90774BE41D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Location</a:t>
          </a:r>
        </a:p>
      </dgm:t>
    </dgm:pt>
    <dgm:pt modelId="{FBE17F45-3F5B-45F3-81F5-F88E2472684C}" type="parTrans" cxnId="{6CDFFED9-6088-4E61-A4D3-3274E0FDFD8C}">
      <dgm:prSet/>
      <dgm:spPr/>
      <dgm:t>
        <a:bodyPr/>
        <a:lstStyle/>
        <a:p>
          <a:endParaRPr lang="en-US"/>
        </a:p>
      </dgm:t>
    </dgm:pt>
    <dgm:pt modelId="{B8F3AB0F-1C4E-432A-9F01-C9542AFA8A07}" type="sibTrans" cxnId="{6CDFFED9-6088-4E61-A4D3-3274E0FDFD8C}">
      <dgm:prSet/>
      <dgm:spPr/>
      <dgm:t>
        <a:bodyPr/>
        <a:lstStyle/>
        <a:p>
          <a:endParaRPr lang="en-US"/>
        </a:p>
      </dgm:t>
    </dgm:pt>
    <dgm:pt modelId="{07FE0DA7-7B8D-4456-BC70-00D7F2ECFE42}" type="pres">
      <dgm:prSet presAssocID="{AAF150F5-0A8D-4F8C-9028-605169AFDC71}" presName="root" presStyleCnt="0">
        <dgm:presLayoutVars>
          <dgm:dir/>
          <dgm:resizeHandles val="exact"/>
        </dgm:presLayoutVars>
      </dgm:prSet>
      <dgm:spPr/>
    </dgm:pt>
    <dgm:pt modelId="{9AA87C62-791A-4A74-8C49-9FE75D739200}" type="pres">
      <dgm:prSet presAssocID="{0D5443EF-796C-4401-A74A-12048364FBF3}" presName="compNode" presStyleCnt="0"/>
      <dgm:spPr/>
    </dgm:pt>
    <dgm:pt modelId="{B1A725C6-5E90-4F55-B382-79DB67B34AF2}" type="pres">
      <dgm:prSet presAssocID="{0D5443EF-796C-4401-A74A-12048364FBF3}" presName="bgRect" presStyleLbl="bgShp" presStyleIdx="0" presStyleCnt="3" custLinFactNeighborY="-834"/>
      <dgm:spPr/>
    </dgm:pt>
    <dgm:pt modelId="{82FD5E92-3096-4955-B3B2-DA295010C6E8}" type="pres">
      <dgm:prSet presAssocID="{0D5443EF-796C-4401-A74A-12048364FB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AD41916-937F-4AAA-A750-723EE5AE2C90}" type="pres">
      <dgm:prSet presAssocID="{0D5443EF-796C-4401-A74A-12048364FBF3}" presName="spaceRect" presStyleCnt="0"/>
      <dgm:spPr/>
    </dgm:pt>
    <dgm:pt modelId="{82D997C3-FD3E-4028-9559-C68255D334EF}" type="pres">
      <dgm:prSet presAssocID="{0D5443EF-796C-4401-A74A-12048364FBF3}" presName="parTx" presStyleLbl="revTx" presStyleIdx="0" presStyleCnt="3">
        <dgm:presLayoutVars>
          <dgm:chMax val="0"/>
          <dgm:chPref val="0"/>
        </dgm:presLayoutVars>
      </dgm:prSet>
      <dgm:spPr/>
    </dgm:pt>
    <dgm:pt modelId="{4672FA78-9027-4A29-A22B-592A0E5ACE57}" type="pres">
      <dgm:prSet presAssocID="{F2165C79-079A-4792-B8C7-ED9D7A3BC7B9}" presName="sibTrans" presStyleCnt="0"/>
      <dgm:spPr/>
    </dgm:pt>
    <dgm:pt modelId="{234E85FF-195A-4463-A92B-80B840CCF7A8}" type="pres">
      <dgm:prSet presAssocID="{B57D62ED-061B-46E5-A3E7-84F0DF2E4B19}" presName="compNode" presStyleCnt="0"/>
      <dgm:spPr/>
    </dgm:pt>
    <dgm:pt modelId="{D046537C-018B-4E09-862E-FD43BC231074}" type="pres">
      <dgm:prSet presAssocID="{B57D62ED-061B-46E5-A3E7-84F0DF2E4B19}" presName="bgRect" presStyleLbl="bgShp" presStyleIdx="1" presStyleCnt="3"/>
      <dgm:spPr/>
    </dgm:pt>
    <dgm:pt modelId="{3F334BEF-577B-4F15-8978-857E664486B7}" type="pres">
      <dgm:prSet presAssocID="{B57D62ED-061B-46E5-A3E7-84F0DF2E4B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A10FA22-8A1C-402F-AF07-E69E0386CF3A}" type="pres">
      <dgm:prSet presAssocID="{B57D62ED-061B-46E5-A3E7-84F0DF2E4B19}" presName="spaceRect" presStyleCnt="0"/>
      <dgm:spPr/>
    </dgm:pt>
    <dgm:pt modelId="{B2ECBBE0-4F4A-4B0E-9984-30F5A9EDCC13}" type="pres">
      <dgm:prSet presAssocID="{B57D62ED-061B-46E5-A3E7-84F0DF2E4B19}" presName="parTx" presStyleLbl="revTx" presStyleIdx="1" presStyleCnt="3">
        <dgm:presLayoutVars>
          <dgm:chMax val="0"/>
          <dgm:chPref val="0"/>
        </dgm:presLayoutVars>
      </dgm:prSet>
      <dgm:spPr/>
    </dgm:pt>
    <dgm:pt modelId="{8AD0F1A9-B202-45EA-9D6C-9D1DF9BF54E6}" type="pres">
      <dgm:prSet presAssocID="{7FB25336-B090-446A-AC0C-DF1C9110745A}" presName="sibTrans" presStyleCnt="0"/>
      <dgm:spPr/>
    </dgm:pt>
    <dgm:pt modelId="{CC18C80E-9B82-4C1B-88FB-37BC4B54E74D}" type="pres">
      <dgm:prSet presAssocID="{016B3DC4-72E7-4592-BF3E-90774BE41DCC}" presName="compNode" presStyleCnt="0"/>
      <dgm:spPr/>
    </dgm:pt>
    <dgm:pt modelId="{66A351E1-EA52-4907-B94D-7E6D3FCA7165}" type="pres">
      <dgm:prSet presAssocID="{016B3DC4-72E7-4592-BF3E-90774BE41DCC}" presName="bgRect" presStyleLbl="bgShp" presStyleIdx="2" presStyleCnt="3"/>
      <dgm:spPr/>
    </dgm:pt>
    <dgm:pt modelId="{73F9F427-C30B-4C8D-8976-E366BBF51C88}" type="pres">
      <dgm:prSet presAssocID="{016B3DC4-72E7-4592-BF3E-90774BE41D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F4372D0F-27B7-4C66-9F6D-0AF1F73B2FAE}" type="pres">
      <dgm:prSet presAssocID="{016B3DC4-72E7-4592-BF3E-90774BE41DCC}" presName="spaceRect" presStyleCnt="0"/>
      <dgm:spPr/>
    </dgm:pt>
    <dgm:pt modelId="{F249546C-8155-49BE-9607-9867847287F8}" type="pres">
      <dgm:prSet presAssocID="{016B3DC4-72E7-4592-BF3E-90774BE41DC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EFBC041-8CD9-46F3-A695-05E33780564D}" type="presOf" srcId="{B57D62ED-061B-46E5-A3E7-84F0DF2E4B19}" destId="{B2ECBBE0-4F4A-4B0E-9984-30F5A9EDCC13}" srcOrd="0" destOrd="0" presId="urn:microsoft.com/office/officeart/2018/2/layout/IconVerticalSolidList"/>
    <dgm:cxn modelId="{31E83F75-1752-4E1B-9372-2BB12A1CA55F}" type="presOf" srcId="{0D5443EF-796C-4401-A74A-12048364FBF3}" destId="{82D997C3-FD3E-4028-9559-C68255D334EF}" srcOrd="0" destOrd="0" presId="urn:microsoft.com/office/officeart/2018/2/layout/IconVerticalSolidList"/>
    <dgm:cxn modelId="{8AC61B98-3E40-4F45-9C11-AA9F881C153B}" srcId="{AAF150F5-0A8D-4F8C-9028-605169AFDC71}" destId="{B57D62ED-061B-46E5-A3E7-84F0DF2E4B19}" srcOrd="1" destOrd="0" parTransId="{526010AD-E00A-4FEF-AC8B-6386F5DE03CC}" sibTransId="{7FB25336-B090-446A-AC0C-DF1C9110745A}"/>
    <dgm:cxn modelId="{B0894FB4-D537-4063-BF2D-4F94C3D01196}" type="presOf" srcId="{016B3DC4-72E7-4592-BF3E-90774BE41DCC}" destId="{F249546C-8155-49BE-9607-9867847287F8}" srcOrd="0" destOrd="0" presId="urn:microsoft.com/office/officeart/2018/2/layout/IconVerticalSolidList"/>
    <dgm:cxn modelId="{6CDFFED9-6088-4E61-A4D3-3274E0FDFD8C}" srcId="{AAF150F5-0A8D-4F8C-9028-605169AFDC71}" destId="{016B3DC4-72E7-4592-BF3E-90774BE41DCC}" srcOrd="2" destOrd="0" parTransId="{FBE17F45-3F5B-45F3-81F5-F88E2472684C}" sibTransId="{B8F3AB0F-1C4E-432A-9F01-C9542AFA8A07}"/>
    <dgm:cxn modelId="{6132FEE2-F7C1-4DFD-A6DC-CE805CE89F36}" type="presOf" srcId="{AAF150F5-0A8D-4F8C-9028-605169AFDC71}" destId="{07FE0DA7-7B8D-4456-BC70-00D7F2ECFE42}" srcOrd="0" destOrd="0" presId="urn:microsoft.com/office/officeart/2018/2/layout/IconVerticalSolidList"/>
    <dgm:cxn modelId="{48C832F6-0972-4084-B52B-D0C706C3064D}" srcId="{AAF150F5-0A8D-4F8C-9028-605169AFDC71}" destId="{0D5443EF-796C-4401-A74A-12048364FBF3}" srcOrd="0" destOrd="0" parTransId="{43979E64-5502-4ADE-BEE8-06BCB278DA41}" sibTransId="{F2165C79-079A-4792-B8C7-ED9D7A3BC7B9}"/>
    <dgm:cxn modelId="{7E3A090F-0AF2-4211-95F7-D7A1782EF0B5}" type="presParOf" srcId="{07FE0DA7-7B8D-4456-BC70-00D7F2ECFE42}" destId="{9AA87C62-791A-4A74-8C49-9FE75D739200}" srcOrd="0" destOrd="0" presId="urn:microsoft.com/office/officeart/2018/2/layout/IconVerticalSolidList"/>
    <dgm:cxn modelId="{B6EAF5A3-139D-421B-BF97-F4EFAEB16C6A}" type="presParOf" srcId="{9AA87C62-791A-4A74-8C49-9FE75D739200}" destId="{B1A725C6-5E90-4F55-B382-79DB67B34AF2}" srcOrd="0" destOrd="0" presId="urn:microsoft.com/office/officeart/2018/2/layout/IconVerticalSolidList"/>
    <dgm:cxn modelId="{441C1EF3-C55B-4137-8768-845DE4A787D7}" type="presParOf" srcId="{9AA87C62-791A-4A74-8C49-9FE75D739200}" destId="{82FD5E92-3096-4955-B3B2-DA295010C6E8}" srcOrd="1" destOrd="0" presId="urn:microsoft.com/office/officeart/2018/2/layout/IconVerticalSolidList"/>
    <dgm:cxn modelId="{45503FD4-937E-45F4-8D0A-F3658BAE07A4}" type="presParOf" srcId="{9AA87C62-791A-4A74-8C49-9FE75D739200}" destId="{AAD41916-937F-4AAA-A750-723EE5AE2C90}" srcOrd="2" destOrd="0" presId="urn:microsoft.com/office/officeart/2018/2/layout/IconVerticalSolidList"/>
    <dgm:cxn modelId="{17275C96-E7B4-4CAC-BC63-027958CA5934}" type="presParOf" srcId="{9AA87C62-791A-4A74-8C49-9FE75D739200}" destId="{82D997C3-FD3E-4028-9559-C68255D334EF}" srcOrd="3" destOrd="0" presId="urn:microsoft.com/office/officeart/2018/2/layout/IconVerticalSolidList"/>
    <dgm:cxn modelId="{58EA500D-0FE9-4433-9B4C-901EF3E66C9B}" type="presParOf" srcId="{07FE0DA7-7B8D-4456-BC70-00D7F2ECFE42}" destId="{4672FA78-9027-4A29-A22B-592A0E5ACE57}" srcOrd="1" destOrd="0" presId="urn:microsoft.com/office/officeart/2018/2/layout/IconVerticalSolidList"/>
    <dgm:cxn modelId="{E8227EDB-D887-4635-A040-81DDA173D907}" type="presParOf" srcId="{07FE0DA7-7B8D-4456-BC70-00D7F2ECFE42}" destId="{234E85FF-195A-4463-A92B-80B840CCF7A8}" srcOrd="2" destOrd="0" presId="urn:microsoft.com/office/officeart/2018/2/layout/IconVerticalSolidList"/>
    <dgm:cxn modelId="{F9AC161B-B3AE-4928-8ADD-F789B09F4F97}" type="presParOf" srcId="{234E85FF-195A-4463-A92B-80B840CCF7A8}" destId="{D046537C-018B-4E09-862E-FD43BC231074}" srcOrd="0" destOrd="0" presId="urn:microsoft.com/office/officeart/2018/2/layout/IconVerticalSolidList"/>
    <dgm:cxn modelId="{C8F759D6-2AD1-4D61-8118-E1E832E36213}" type="presParOf" srcId="{234E85FF-195A-4463-A92B-80B840CCF7A8}" destId="{3F334BEF-577B-4F15-8978-857E664486B7}" srcOrd="1" destOrd="0" presId="urn:microsoft.com/office/officeart/2018/2/layout/IconVerticalSolidList"/>
    <dgm:cxn modelId="{7AABF850-072C-42F8-BDC6-03BCC3325A2F}" type="presParOf" srcId="{234E85FF-195A-4463-A92B-80B840CCF7A8}" destId="{4A10FA22-8A1C-402F-AF07-E69E0386CF3A}" srcOrd="2" destOrd="0" presId="urn:microsoft.com/office/officeart/2018/2/layout/IconVerticalSolidList"/>
    <dgm:cxn modelId="{03339F2D-AEED-4E44-910E-14FB036A650C}" type="presParOf" srcId="{234E85FF-195A-4463-A92B-80B840CCF7A8}" destId="{B2ECBBE0-4F4A-4B0E-9984-30F5A9EDCC13}" srcOrd="3" destOrd="0" presId="urn:microsoft.com/office/officeart/2018/2/layout/IconVerticalSolidList"/>
    <dgm:cxn modelId="{6AAEF18C-6BAB-4685-A57C-8222E87746EF}" type="presParOf" srcId="{07FE0DA7-7B8D-4456-BC70-00D7F2ECFE42}" destId="{8AD0F1A9-B202-45EA-9D6C-9D1DF9BF54E6}" srcOrd="3" destOrd="0" presId="urn:microsoft.com/office/officeart/2018/2/layout/IconVerticalSolidList"/>
    <dgm:cxn modelId="{C45EBD18-458A-4327-8B35-D29D7F3FB8A0}" type="presParOf" srcId="{07FE0DA7-7B8D-4456-BC70-00D7F2ECFE42}" destId="{CC18C80E-9B82-4C1B-88FB-37BC4B54E74D}" srcOrd="4" destOrd="0" presId="urn:microsoft.com/office/officeart/2018/2/layout/IconVerticalSolidList"/>
    <dgm:cxn modelId="{13ACE04E-9A9C-4F34-8DC3-51F4A9B3E407}" type="presParOf" srcId="{CC18C80E-9B82-4C1B-88FB-37BC4B54E74D}" destId="{66A351E1-EA52-4907-B94D-7E6D3FCA7165}" srcOrd="0" destOrd="0" presId="urn:microsoft.com/office/officeart/2018/2/layout/IconVerticalSolidList"/>
    <dgm:cxn modelId="{237A0A43-6D2F-4AC3-86CE-B846138BFDDF}" type="presParOf" srcId="{CC18C80E-9B82-4C1B-88FB-37BC4B54E74D}" destId="{73F9F427-C30B-4C8D-8976-E366BBF51C88}" srcOrd="1" destOrd="0" presId="urn:microsoft.com/office/officeart/2018/2/layout/IconVerticalSolidList"/>
    <dgm:cxn modelId="{28042F9F-FCBA-41E9-B699-3E657E756177}" type="presParOf" srcId="{CC18C80E-9B82-4C1B-88FB-37BC4B54E74D}" destId="{F4372D0F-27B7-4C66-9F6D-0AF1F73B2FAE}" srcOrd="2" destOrd="0" presId="urn:microsoft.com/office/officeart/2018/2/layout/IconVerticalSolidList"/>
    <dgm:cxn modelId="{E857B76F-5198-452B-AB48-0E8130701EFC}" type="presParOf" srcId="{CC18C80E-9B82-4C1B-88FB-37BC4B54E74D}" destId="{F249546C-8155-49BE-9607-9867847287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3AD33-3992-4C1C-9CB4-6780A63D3DCE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9A2EC5-CB9B-4E64-99EA-1BB15A8AC2AB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D772A-977B-4B4F-B52B-A5FCC1DB138B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>
              <a:solidFill>
                <a:schemeClr val="tx1">
                  <a:lumMod val="75000"/>
                  <a:lumOff val="25000"/>
                </a:schemeClr>
              </a:solidFill>
            </a:rPr>
            <a:t>Dataset description</a:t>
          </a:r>
        </a:p>
      </dsp:txBody>
      <dsp:txXfrm>
        <a:off x="836323" y="3399"/>
        <a:ext cx="9679276" cy="724089"/>
      </dsp:txXfrm>
    </dsp:sp>
    <dsp:sp modelId="{6611D4AF-9CEC-4529-BE9D-B1810F4A6F8D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CBFC4B-9290-4B8D-BAFF-76070F281E29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0382E-924E-4455-825F-5FEE794E6FA3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>
              <a:solidFill>
                <a:schemeClr val="tx1">
                  <a:lumMod val="75000"/>
                  <a:lumOff val="25000"/>
                </a:schemeClr>
              </a:solidFill>
            </a:rPr>
            <a:t>Revenue Analysis</a:t>
          </a:r>
        </a:p>
      </dsp:txBody>
      <dsp:txXfrm>
        <a:off x="836323" y="908511"/>
        <a:ext cx="9679276" cy="724089"/>
      </dsp:txXfrm>
    </dsp:sp>
    <dsp:sp modelId="{AE001D5D-6C19-4BAD-8F77-23438676728D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16B38-AEA2-42DB-AA02-C8FEC09110B8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1D71C-1831-4953-BCB8-3534D9983081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>
              <a:solidFill>
                <a:schemeClr val="tx1">
                  <a:lumMod val="75000"/>
                  <a:lumOff val="25000"/>
                </a:schemeClr>
              </a:solidFill>
            </a:rPr>
            <a:t>Device Usage</a:t>
          </a:r>
        </a:p>
      </dsp:txBody>
      <dsp:txXfrm>
        <a:off x="836323" y="1813624"/>
        <a:ext cx="9679276" cy="724089"/>
      </dsp:txXfrm>
    </dsp:sp>
    <dsp:sp modelId="{28C3B3A0-0514-4F48-A4E2-1D83B397B203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258F3-54C1-4EE9-9CEB-26CB29ECE579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2E643-546E-40D9-8D16-576EB702394B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>
              <a:solidFill>
                <a:schemeClr val="tx1">
                  <a:lumMod val="75000"/>
                  <a:lumOff val="25000"/>
                </a:schemeClr>
              </a:solidFill>
            </a:rPr>
            <a:t>Android App vs. Mobile Browsing</a:t>
          </a:r>
        </a:p>
      </dsp:txBody>
      <dsp:txXfrm>
        <a:off x="836323" y="2718736"/>
        <a:ext cx="9679276" cy="724089"/>
      </dsp:txXfrm>
    </dsp:sp>
    <dsp:sp modelId="{1E98D4F7-7463-48F6-B60C-1833283D0B53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FE367-C91D-4B64-9614-F1AB22BC4E1B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0171B-7476-4857-B27E-52F2D73D4656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>
              <a:solidFill>
                <a:schemeClr val="tx1">
                  <a:lumMod val="75000"/>
                  <a:lumOff val="25000"/>
                </a:schemeClr>
              </a:solidFill>
            </a:rPr>
            <a:t>Business recommendation</a:t>
          </a:r>
        </a:p>
      </dsp:txBody>
      <dsp:txXfrm>
        <a:off x="836323" y="3623848"/>
        <a:ext cx="9679276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725C6-5E90-4F55-B382-79DB67B34AF2}">
      <dsp:nvSpPr>
        <dsp:cNvPr id="0" name=""/>
        <dsp:cNvSpPr/>
      </dsp:nvSpPr>
      <dsp:spPr>
        <a:xfrm>
          <a:off x="0" y="0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D5E92-3096-4955-B3B2-DA295010C6E8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997C3-FD3E-4028-9559-C68255D334EF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>
                  <a:lumMod val="75000"/>
                  <a:lumOff val="25000"/>
                </a:schemeClr>
              </a:solidFill>
            </a:rPr>
            <a:t>App Expansion</a:t>
          </a:r>
        </a:p>
      </dsp:txBody>
      <dsp:txXfrm>
        <a:off x="1435590" y="531"/>
        <a:ext cx="9080009" cy="1242935"/>
      </dsp:txXfrm>
    </dsp:sp>
    <dsp:sp modelId="{D046537C-018B-4E09-862E-FD43BC23107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34BEF-577B-4F15-8978-857E664486B7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CBBE0-4F4A-4B0E-9984-30F5A9EDCC13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>
                  <a:lumMod val="75000"/>
                  <a:lumOff val="25000"/>
                </a:schemeClr>
              </a:solidFill>
            </a:rPr>
            <a:t>Product Analysis</a:t>
          </a:r>
        </a:p>
      </dsp:txBody>
      <dsp:txXfrm>
        <a:off x="1435590" y="1554201"/>
        <a:ext cx="9080009" cy="1242935"/>
      </dsp:txXfrm>
    </dsp:sp>
    <dsp:sp modelId="{66A351E1-EA52-4907-B94D-7E6D3FCA7165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9F427-C30B-4C8D-8976-E366BBF51C88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9546C-8155-49BE-9607-9867847287F8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>
                  <a:lumMod val="75000"/>
                  <a:lumOff val="25000"/>
                </a:schemeClr>
              </a:solidFill>
            </a:rPr>
            <a:t>Location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CE8076D-3AA3-1B13-110B-78300BA0DB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E5F2BD-FE67-8CBD-F358-A97D68C50E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ECC68-355C-499A-A04F-4D2839DB3BB1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482F54-3B2A-A7DE-52D5-33EF23C5C1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26EA3D-B0DF-B65E-0165-301578A969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65DE8-0855-427B-AFB1-1C08B26B9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229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902F3-6975-4CF0-8555-2B65A2691EC0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0E148-E887-48FE-B9C8-8A598534F0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800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wrong, it is an anomaly in the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need to see if the drop is associated to specific products (Desktop for sure)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0E148-E887-48FE-B9C8-8A598534F08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650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0E148-E887-48FE-B9C8-8A598534F08C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646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0E148-E887-48FE-B9C8-8A598534F08C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2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0E148-E887-48FE-B9C8-8A598534F08C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20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0E148-E887-48FE-B9C8-8A598534F08C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508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0E148-E887-48FE-B9C8-8A598534F08C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502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0E148-E887-48FE-B9C8-8A598534F08C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164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0E148-E887-48FE-B9C8-8A598534F08C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704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app allows for an easier access, with notifications of potential deals.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user experience is generally better when sharing products and allowing for </a:t>
            </a:r>
            <a:r>
              <a:rPr lang="en-US" dirty="0" err="1"/>
              <a:t>favourite</a:t>
            </a:r>
            <a:r>
              <a:rPr lang="en-US" dirty="0"/>
              <a:t> lists etc.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0E148-E887-48FE-B9C8-8A598534F08C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59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app allows for an easier access, with notifications of potential deals.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user experience is generally better when sharing products and allowing for </a:t>
            </a:r>
            <a:r>
              <a:rPr lang="en-US" dirty="0" err="1"/>
              <a:t>favourite</a:t>
            </a:r>
            <a:r>
              <a:rPr lang="en-US" dirty="0"/>
              <a:t> lists etc.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0E148-E887-48FE-B9C8-8A598534F08C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98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location 289 rows are in web env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0E148-E887-48FE-B9C8-8A598534F08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485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Scholar year debut for late august, or the marketing related to the launch of the app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0E148-E887-48FE-B9C8-8A598534F08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614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app gained popularity very quickly, which is one of two things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either did not log the app correctly (truth)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made an insane </a:t>
            </a:r>
            <a:r>
              <a:rPr lang="en-US"/>
              <a:t>marketing campaign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0E148-E887-48FE-B9C8-8A598534F08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662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app allows for an easier access, with notifications of potential deals.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user experience is generally better when sharing products and allowing for </a:t>
            </a:r>
            <a:r>
              <a:rPr lang="en-US" dirty="0" err="1"/>
              <a:t>favourite</a:t>
            </a:r>
            <a:r>
              <a:rPr lang="en-US" dirty="0"/>
              <a:t> lists etc.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0E148-E887-48FE-B9C8-8A598534F08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143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app allows for an easier access, with notifications of potential deals.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user experience is generally better when sharing products and allowing for </a:t>
            </a:r>
            <a:r>
              <a:rPr lang="en-US" dirty="0" err="1"/>
              <a:t>favourite</a:t>
            </a:r>
            <a:r>
              <a:rPr lang="en-US" dirty="0"/>
              <a:t> lists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Conversion rate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0E148-E887-48FE-B9C8-8A598534F08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362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app allows for an easier access, with notifications of potential deals.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user experience is generally better when sharing products and allowing for </a:t>
            </a:r>
            <a:r>
              <a:rPr lang="en-US" dirty="0" err="1"/>
              <a:t>favourite</a:t>
            </a:r>
            <a:r>
              <a:rPr lang="en-US" dirty="0"/>
              <a:t> lists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Conversion rate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0E148-E887-48FE-B9C8-8A598534F08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744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app allows for an easier access, with notifications of potential deals.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user experience is generally better when sharing products and allowing for </a:t>
            </a:r>
            <a:r>
              <a:rPr lang="en-US" dirty="0" err="1"/>
              <a:t>favourite</a:t>
            </a:r>
            <a:r>
              <a:rPr lang="en-US" dirty="0"/>
              <a:t> lists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Conversion rate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0E148-E887-48FE-B9C8-8A598534F08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089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0E148-E887-48FE-B9C8-8A598534F08C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887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AAC478-5879-5F8C-8A05-E303CEB2B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F846DA-AE98-3BBF-76C2-EF0467912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454A65-86A9-9972-5793-3FB0B3D3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E437-6CF7-4B4E-A328-82292E5BB693}" type="datetime1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6AF48B-3732-2E4F-2B6C-592690AD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9BC70F-1784-04F2-2978-19E97746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97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E1DAEE-F4F4-5C40-C345-E4331554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92F368-9F5C-19EC-7DB6-0938267E9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E578BC-96B9-3985-6FF3-79EE3A79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02E9-9F79-491A-86FC-ABB2245E4B89}" type="datetime1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E5E29B-6470-B124-5666-D1080A45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87AB74-4953-1C57-50BA-54F51A15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59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BAC1864-20FE-8C38-1E22-019D6F7BC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7E9AAB-B586-D4B6-D705-6A50BF989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BEB945-E16B-FC83-FF75-CB2646E0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A31D-7249-428F-9508-81DA9F685599}" type="datetime1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C1CBA6-E330-B7F4-50A4-7CDE6BC4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08E77F-07C1-2B7D-AD95-659A94CB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30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A4ECB1-DBCC-2018-5DD1-1B9E3DA8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C49B1A-E289-CA55-45CC-09170937E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22B118-6B89-AF94-20A2-3AA5C2E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1237-34D8-447C-8000-8055C8FF31C0}" type="datetime1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808AF3-B552-C486-CF4B-60B7D6A1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2931B2-478A-6B57-D18E-1A9D4A12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101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61BBC2-4022-3161-F20B-48A19833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E07CD0-E1A3-21F9-C823-5D46F9FFF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E95A3B-FD2E-EEE9-9547-28C8CD74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DD8E-7846-4B74-B409-7840E58D5FFA}" type="datetime1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46BE3B-FEEE-A374-B017-24C505B7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01722A-CBE9-4BD9-A774-00F47BE4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56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D1B98-9239-0E06-51D2-E898B1F90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7" y="-184040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9F6E9B-6236-BF47-A3BB-FB6E3006D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510112-DB6A-EAFF-3A7E-B2E0ECC24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B150E1-4E16-4F10-8E25-376BD92C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5B86-4C0F-46C3-80EE-D4B81659FA6F}" type="datetime1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650254-EC44-C122-3CA6-18237E7F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011518-A49A-1608-41D7-D51E2252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64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B15A1-C77D-4732-E64F-D585F560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019996-23D1-B224-C876-010B5DB5D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D0EF6D-12A1-5C32-5FA1-77ADB530D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0045CA-09A2-FEF8-267C-8F6D1EE9B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969E8A-1C6B-A2C9-4481-49AA88963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60204D-3939-2E29-CC18-B0426FB2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3C0E-8B8B-4DB2-BFF8-0945ABF5A4EC}" type="datetime1">
              <a:rPr lang="fr-FR" smtClean="0"/>
              <a:t>14/10/2024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563638-D868-C002-77F6-641FED4F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15049C-CB12-D6B8-8B4B-B4BF670C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29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5B970-2A26-1EE1-DB67-91D29139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2F7EE8-6A8E-F43E-1EDB-6E571333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E6B1-008E-4DFA-9C11-C9114E562691}" type="datetime1">
              <a:rPr lang="fr-FR" smtClean="0"/>
              <a:t>14/10/2024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AB88CE-ACCA-2010-26B2-41633F7A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8C397D-8BE6-E7F8-8D1C-055AC9EF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32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2670085-781D-C210-87C1-09254D27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8A6E-094F-4E1E-A708-CC3A5B66F6FD}" type="datetime1">
              <a:rPr lang="fr-FR" smtClean="0"/>
              <a:t>14/10/2024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771EE0-E9FF-58E9-CB65-98AEDD23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EA4DE8-556D-B6C5-4D66-0D4A3099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13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1207CC-7AEA-EFA2-CE84-E0D3E5C92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8906C1-BBF2-C00C-9F76-4357021BF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0400F4-8ECC-9165-C6ED-30788C10C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50CB63-86ED-34F2-A3EF-6E5E381B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14CE-829A-4410-9919-D0AB7D726B24}" type="datetime1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97B6BE-F553-27EE-7B4C-D075CE36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96EFC8-2E41-F734-1674-2CF48719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20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8014D4-4865-119C-134C-05E7B8F30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A29655B-AEA5-BA6A-59B1-1079478A3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F591C3-4916-11CB-091C-18FC44708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11271D-5B3F-AEF7-215A-A4BF417F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D9C1-8CC3-4A17-8DB2-561FA9065AA1}" type="datetime1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45B050-875C-61B9-109E-0FC0C31B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C5877E-2F78-5BB6-A403-A16DABFF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8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0E6BA4B-7494-CACC-A400-0F827DF25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13" y="-1840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5EECD1-C183-32A9-0EBD-130BD97B7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2ED167-AC43-A84B-2BD1-79187AF29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7D4F7C-5542-4DDB-BFF5-0F2676909EE7}" type="datetime1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9DF6B4-F25D-4DBF-9615-3AA8F177E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082F1A-E23E-50FC-2B77-3DB483380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FB111F-C49B-4BEB-B3B0-088625CC27E7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6" descr="The Commerce Media Platform for the Open Internet | Criteo">
            <a:extLst>
              <a:ext uri="{FF2B5EF4-FFF2-40B4-BE49-F238E27FC236}">
                <a16:creationId xmlns:a16="http://schemas.microsoft.com/office/drawing/2014/main" id="{83376B92-CCE5-6C7E-4194-AD4C2C64F7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59" y="6219605"/>
            <a:ext cx="954477" cy="50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68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slide" Target="slide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3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30ACC-F208-C628-6611-088E5CCE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E-Commerce Website Analysis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2D10D3-942B-2E03-43AA-9BFC4EFB0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/>
          <a:p>
            <a:r>
              <a:rPr lang="en-US" dirty="0"/>
              <a:t>Dataset Interview</a:t>
            </a:r>
            <a:br>
              <a:rPr lang="en-US" dirty="0"/>
            </a:br>
            <a:r>
              <a:rPr lang="en-US" sz="1800" dirty="0"/>
              <a:t>Abderrahim Namouh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5D5D23-80DA-8173-A8CE-FB55A188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447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DA2D6-C741-8C70-1B37-BB7D7EFC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88" y="34464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 Spikes on special occasions</a:t>
            </a:r>
          </a:p>
        </p:txBody>
      </p:sp>
      <p:pic>
        <p:nvPicPr>
          <p:cNvPr id="14338" name="Picture 2" descr="Image générée">
            <a:extLst>
              <a:ext uri="{FF2B5EF4-FFF2-40B4-BE49-F238E27FC236}">
                <a16:creationId xmlns:a16="http://schemas.microsoft.com/office/drawing/2014/main" id="{69B2817B-288F-1301-E7DD-349F623C2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871" y="1316200"/>
            <a:ext cx="8238961" cy="408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9774965-1640-ED70-CB4D-C2C6CACA2D05}"/>
              </a:ext>
            </a:extLst>
          </p:cNvPr>
          <p:cNvSpPr txBox="1"/>
          <p:nvPr/>
        </p:nvSpPr>
        <p:spPr>
          <a:xfrm>
            <a:off x="915047" y="5332772"/>
            <a:ext cx="11177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Significant and steady revenue growth driven by Black Friday, Cyber Monday, and Christmas promotions.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Other revenue spikes likely due to Valentine’s Day, Spring holidays or specific marketing campaigns.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Additional year of data could help uncover seasonal trends for better analysis.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7ADCF74-834F-B0DF-C34F-F230C2C1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0647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A4D8488-500B-6CA8-3B26-911EF5043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3388"/>
            <a:ext cx="9144000" cy="1214632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Device Usage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E3B90DB-241C-36C9-1AD2-66388E3D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34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DA2D6-C741-8C70-1B37-BB7D7EFC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96" y="-60802"/>
            <a:ext cx="11104037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Dominance of the Desktop web browsing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774965-1640-ED70-CB4D-C2C6CACA2D05}"/>
              </a:ext>
            </a:extLst>
          </p:cNvPr>
          <p:cNvSpPr txBox="1"/>
          <p:nvPr/>
        </p:nvSpPr>
        <p:spPr>
          <a:xfrm>
            <a:off x="894135" y="4697710"/>
            <a:ext cx="11177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clear dominance of Desktop Web Browsing.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Android App launched around Sep 2016.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Desktop slight drop after Android App launch (Sep 2016): Some regular desktop users switched to the app for convenience.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52EBE8-436F-45B5-CCD3-5E427574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12</a:t>
            </a:fld>
            <a:endParaRPr lang="fr-FR"/>
          </a:p>
        </p:txBody>
      </p:sp>
      <p:pic>
        <p:nvPicPr>
          <p:cNvPr id="15373" name="Picture 13" descr="Image générée">
            <a:extLst>
              <a:ext uri="{FF2B5EF4-FFF2-40B4-BE49-F238E27FC236}">
                <a16:creationId xmlns:a16="http://schemas.microsoft.com/office/drawing/2014/main" id="{01A2B784-E70A-DD65-151A-703F3331C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32" y="959961"/>
            <a:ext cx="11324620" cy="373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 : coins arrondis 5">
            <a:hlinkClick r:id="rId4" action="ppaction://hlinksldjump"/>
            <a:extLst>
              <a:ext uri="{FF2B5EF4-FFF2-40B4-BE49-F238E27FC236}">
                <a16:creationId xmlns:a16="http://schemas.microsoft.com/office/drawing/2014/main" id="{EB0597C2-FF8E-2160-1187-C05C69B53BF1}"/>
              </a:ext>
            </a:extLst>
          </p:cNvPr>
          <p:cNvSpPr/>
          <p:nvPr/>
        </p:nvSpPr>
        <p:spPr>
          <a:xfrm>
            <a:off x="10714181" y="3011055"/>
            <a:ext cx="1071419" cy="35098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Optional Appendix</a:t>
            </a:r>
          </a:p>
        </p:txBody>
      </p:sp>
    </p:spTree>
    <p:extLst>
      <p:ext uri="{BB962C8B-B14F-4D97-AF65-F5344CB8AC3E}">
        <p14:creationId xmlns:p14="http://schemas.microsoft.com/office/powerpoint/2010/main" val="287855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DA2D6-C741-8C70-1B37-BB7D7EFC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96" y="-60802"/>
            <a:ext cx="11104037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Significant Impact from the Android App launch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774965-1640-ED70-CB4D-C2C6CACA2D05}"/>
              </a:ext>
            </a:extLst>
          </p:cNvPr>
          <p:cNvSpPr txBox="1"/>
          <p:nvPr/>
        </p:nvSpPr>
        <p:spPr>
          <a:xfrm>
            <a:off x="894135" y="4697710"/>
            <a:ext cx="11177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Mobile web browsing dropped in Nov-Feb, giving more room to the Android App, suggesting more convenient choices in special occasions, or data inconsistency (Late recovery in mid March).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iPhone and Android Smartphone usage appear to challenge the Android App starting from mid March 2017. It also may be a sign of disengagement after an intense shopping period (Lack of special event/Deals).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significant increase of Desktop usage (Nov-Dec) can be related to occasional users.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52EBE8-436F-45B5-CCD3-5E427574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13</a:t>
            </a:fld>
            <a:endParaRPr lang="fr-FR"/>
          </a:p>
        </p:txBody>
      </p:sp>
      <p:pic>
        <p:nvPicPr>
          <p:cNvPr id="22530" name="Picture 2" descr="Image générée">
            <a:extLst>
              <a:ext uri="{FF2B5EF4-FFF2-40B4-BE49-F238E27FC236}">
                <a16:creationId xmlns:a16="http://schemas.microsoft.com/office/drawing/2014/main" id="{CFCB5636-EA91-B660-7511-3A1F41D36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57" y="928328"/>
            <a:ext cx="11418714" cy="376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966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A4D8488-500B-6CA8-3B26-911EF5043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625" y="2746067"/>
            <a:ext cx="11300749" cy="1214632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Android App vs. Mobile Browsing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B5D83B5-1850-A25E-E7E1-28E3D322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091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 descr="Image générée">
            <a:extLst>
              <a:ext uri="{FF2B5EF4-FFF2-40B4-BE49-F238E27FC236}">
                <a16:creationId xmlns:a16="http://schemas.microsoft.com/office/drawing/2014/main" id="{C30BDFED-4021-E2AF-72BE-C9DE97A97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278" y="1914855"/>
            <a:ext cx="6644722" cy="396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1BDA2D6-C741-8C70-1B37-BB7D7EFC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96" y="-60802"/>
            <a:ext cx="11104037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Android App offers the best Conversion Rate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774965-1640-ED70-CB4D-C2C6CACA2D05}"/>
              </a:ext>
            </a:extLst>
          </p:cNvPr>
          <p:cNvSpPr txBox="1"/>
          <p:nvPr/>
        </p:nvSpPr>
        <p:spPr>
          <a:xfrm>
            <a:off x="169072" y="1791030"/>
            <a:ext cx="537820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The Android App outperforms mobile browsers and even desktops in terms of converting visits into sales.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Even though some mobile browsing devices saw their CR improve after Sept 2016, the Android App had significantly better outcomes.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Even if users convert from desktop browsing, the website benefit from the high CR of the Android App.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This can be explained by: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/>
              <a:t>More ergonomic design.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/>
              <a:t>Easier access.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/>
              <a:t>Better user retention (Notifications).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52EBE8-436F-45B5-CCD3-5E427574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22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DA2D6-C741-8C70-1B37-BB7D7EFC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46" y="136525"/>
            <a:ext cx="11104037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Android App is the most attractive choice among mobile users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774965-1640-ED70-CB4D-C2C6CACA2D05}"/>
              </a:ext>
            </a:extLst>
          </p:cNvPr>
          <p:cNvSpPr txBox="1"/>
          <p:nvPr/>
        </p:nvSpPr>
        <p:spPr>
          <a:xfrm>
            <a:off x="251200" y="2277496"/>
            <a:ext cx="5378206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The Android App is by far the go to choice among mobile users.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Mobile web browsing declines after Sept 2016, compared to before the launch of the App: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Due to the decline observed during Nov-Feb.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Switch to more convenient alternatives.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Some of the App’s traffic may come from Desktop users.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Some of the lost mobile browsing traffic may benefit Desktop web browsing in addition to the Android App.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52EBE8-436F-45B5-CCD3-5E427574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16</a:t>
            </a:fld>
            <a:endParaRPr lang="fr-FR"/>
          </a:p>
        </p:txBody>
      </p:sp>
      <p:pic>
        <p:nvPicPr>
          <p:cNvPr id="18436" name="Picture 4" descr="Image générée">
            <a:extLst>
              <a:ext uri="{FF2B5EF4-FFF2-40B4-BE49-F238E27FC236}">
                <a16:creationId xmlns:a16="http://schemas.microsoft.com/office/drawing/2014/main" id="{5FE21FD3-156C-094B-2FF2-69AADA017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048" y="2133600"/>
            <a:ext cx="6501508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876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DA2D6-C741-8C70-1B37-BB7D7EFC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46" y="136525"/>
            <a:ext cx="11104037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Android App has by far the best revenue for the same amount of traffic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774965-1640-ED70-CB4D-C2C6CACA2D05}"/>
              </a:ext>
            </a:extLst>
          </p:cNvPr>
          <p:cNvSpPr txBox="1"/>
          <p:nvPr/>
        </p:nvSpPr>
        <p:spPr>
          <a:xfrm>
            <a:off x="475846" y="2637189"/>
            <a:ext cx="537820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The Android App surpassed all other web browsing alternatives in converting traffic into revenue.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Another proof of the importance of the engagement offered by Apps.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The results indicate that app expansion and development could significantly boost overall revenue.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52EBE8-436F-45B5-CCD3-5E427574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17</a:t>
            </a:fld>
            <a:endParaRPr lang="fr-FR"/>
          </a:p>
        </p:txBody>
      </p:sp>
      <p:pic>
        <p:nvPicPr>
          <p:cNvPr id="23556" name="Picture 4" descr="Image générée">
            <a:extLst>
              <a:ext uri="{FF2B5EF4-FFF2-40B4-BE49-F238E27FC236}">
                <a16:creationId xmlns:a16="http://schemas.microsoft.com/office/drawing/2014/main" id="{F0794FB6-BA58-D857-7273-ADE0F1019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471" y="2150569"/>
            <a:ext cx="6587529" cy="392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515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A4D8488-500B-6CA8-3B26-911EF5043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625" y="2746067"/>
            <a:ext cx="11300749" cy="1214632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Recommendation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B5D83B5-1850-A25E-E7E1-28E3D322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676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BD248A1-E8F3-5438-5B59-1591CBA35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58" y="1365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Recommendation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52046D-923E-BA26-6264-796D29E6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9FB111F-C49B-4BEB-B3B0-088625CC27E7}" type="slidenum">
              <a:rPr lang="fr-FR" smtClean="0"/>
              <a:pPr>
                <a:spcAft>
                  <a:spcPts val="600"/>
                </a:spcAft>
              </a:pPr>
              <a:t>19</a:t>
            </a:fld>
            <a:endParaRPr lang="fr-FR"/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1EBCAA3B-8CEA-3E38-48F3-B64500009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78955"/>
              </p:ext>
            </p:extLst>
          </p:nvPr>
        </p:nvGraphicFramePr>
        <p:xfrm>
          <a:off x="838200" y="155031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715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BD248A1-E8F3-5438-5B59-1591CBA35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</a:p>
        </p:txBody>
      </p:sp>
      <p:graphicFrame>
        <p:nvGraphicFramePr>
          <p:cNvPr id="11" name="Espace réservé du contenu 4">
            <a:extLst>
              <a:ext uri="{FF2B5EF4-FFF2-40B4-BE49-F238E27FC236}">
                <a16:creationId xmlns:a16="http://schemas.microsoft.com/office/drawing/2014/main" id="{A405EC6B-0BA9-041C-D880-0C0231047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3559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52046D-923E-BA26-6264-796D29E6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3002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A4D8488-500B-6CA8-3B26-911EF5043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625" y="2746067"/>
            <a:ext cx="11300749" cy="1214632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 Expansion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B5D83B5-1850-A25E-E7E1-28E3D322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271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DA2D6-C741-8C70-1B37-BB7D7EFC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96" y="-60802"/>
            <a:ext cx="11104037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Still 43% of mobile traffic to convert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52EBE8-436F-45B5-CCD3-5E427574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21</a:t>
            </a:fld>
            <a:endParaRPr lang="fr-FR"/>
          </a:p>
        </p:txBody>
      </p:sp>
      <p:pic>
        <p:nvPicPr>
          <p:cNvPr id="17410" name="Picture 2" descr="Image générée">
            <a:extLst>
              <a:ext uri="{FF2B5EF4-FFF2-40B4-BE49-F238E27FC236}">
                <a16:creationId xmlns:a16="http://schemas.microsoft.com/office/drawing/2014/main" id="{166D0C1F-BA55-906C-B444-89809A3DC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43" y="1590675"/>
            <a:ext cx="5006657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1EFBCBD-21C7-EF81-39D1-CD1170472F1E}"/>
              </a:ext>
            </a:extLst>
          </p:cNvPr>
          <p:cNvSpPr txBox="1"/>
          <p:nvPr/>
        </p:nvSpPr>
        <p:spPr>
          <a:xfrm>
            <a:off x="522010" y="2832467"/>
            <a:ext cx="589784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43% of mobile/tablet traffic still go through web browsing.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14% is coming from android devices web browsing.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More than the quarter of the traffic comes from IOS users, still without a suitable App.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We suppose that IOS users do not convert to Android.</a:t>
            </a:r>
          </a:p>
        </p:txBody>
      </p:sp>
    </p:spTree>
    <p:extLst>
      <p:ext uri="{BB962C8B-B14F-4D97-AF65-F5344CB8AC3E}">
        <p14:creationId xmlns:p14="http://schemas.microsoft.com/office/powerpoint/2010/main" val="801575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DA2D6-C741-8C70-1B37-BB7D7EFC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96" y="-60802"/>
            <a:ext cx="11104037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Two different approaches for the two OS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52EBE8-436F-45B5-CCD3-5E427574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22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1EFBCBD-21C7-EF81-39D1-CD1170472F1E}"/>
              </a:ext>
            </a:extLst>
          </p:cNvPr>
          <p:cNvSpPr txBox="1"/>
          <p:nvPr/>
        </p:nvSpPr>
        <p:spPr>
          <a:xfrm>
            <a:off x="522010" y="3103840"/>
            <a:ext cx="556300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Develop an App for IOS users to up their conversion rate and revenues.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Marketing of both Android and IOS apps.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Work on incentives like Apps exclusive deals.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Think about long-term user retention, adding features like blogs, tips etc.</a:t>
            </a:r>
          </a:p>
        </p:txBody>
      </p:sp>
      <p:pic>
        <p:nvPicPr>
          <p:cNvPr id="24578" name="Picture 2" descr="Image générée">
            <a:extLst>
              <a:ext uri="{FF2B5EF4-FFF2-40B4-BE49-F238E27FC236}">
                <a16:creationId xmlns:a16="http://schemas.microsoft.com/office/drawing/2014/main" id="{E16C1902-2B80-7A59-C197-7F62512B3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888" y="1627823"/>
            <a:ext cx="6186250" cy="430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213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générée">
            <a:extLst>
              <a:ext uri="{FF2B5EF4-FFF2-40B4-BE49-F238E27FC236}">
                <a16:creationId xmlns:a16="http://schemas.microsoft.com/office/drawing/2014/main" id="{AE671F86-FACC-2389-599E-AF96A2649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756" y="713356"/>
            <a:ext cx="3048404" cy="293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 descr="Image générée">
            <a:extLst>
              <a:ext uri="{FF2B5EF4-FFF2-40B4-BE49-F238E27FC236}">
                <a16:creationId xmlns:a16="http://schemas.microsoft.com/office/drawing/2014/main" id="{9CFB97FE-5802-CE18-F1C4-4F49EC5DB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508" y="3390900"/>
            <a:ext cx="4200525" cy="313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1BDA2D6-C741-8C70-1B37-BB7D7EFC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96" y="-60802"/>
            <a:ext cx="11104037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Tackle tracking problems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52EBE8-436F-45B5-CCD3-5E427574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23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E84F022-245B-7E5E-B5E8-E9972B84AC0F}"/>
              </a:ext>
            </a:extLst>
          </p:cNvPr>
          <p:cNvSpPr txBox="1"/>
          <p:nvPr/>
        </p:nvSpPr>
        <p:spPr>
          <a:xfrm>
            <a:off x="376618" y="2860334"/>
            <a:ext cx="701226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Multiple missing and unknown labels are associated with the android app mainly even though it only represent 10% of the dataset.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It is necessary to investigate the root of the problem to have access to valuable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224125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A4D8488-500B-6CA8-3B26-911EF5043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625" y="2746067"/>
            <a:ext cx="11300749" cy="1214632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 Analysis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B5D83B5-1850-A25E-E7E1-28E3D322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155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 descr="Image générée">
            <a:extLst>
              <a:ext uri="{FF2B5EF4-FFF2-40B4-BE49-F238E27FC236}">
                <a16:creationId xmlns:a16="http://schemas.microsoft.com/office/drawing/2014/main" id="{064CC022-CAEF-2F15-B2D4-988C0F7E3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77" y="1405375"/>
            <a:ext cx="4238623" cy="437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1BDA2D6-C741-8C70-1B37-BB7D7EFC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96" y="-60802"/>
            <a:ext cx="11430404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than half of revenues come from 4 products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52EBE8-436F-45B5-CCD3-5E427574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25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1EFBCBD-21C7-EF81-39D1-CD1170472F1E}"/>
              </a:ext>
            </a:extLst>
          </p:cNvPr>
          <p:cNvSpPr txBox="1"/>
          <p:nvPr/>
        </p:nvSpPr>
        <p:spPr>
          <a:xfrm>
            <a:off x="532995" y="3103170"/>
            <a:ext cx="587733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Excluding Unknown products, we have 17 different ones, with 16 that have been sold.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Unknown Product ID has over the fifth of revenues, showing the necessity to tackle the tracking problem.</a:t>
            </a:r>
          </a:p>
        </p:txBody>
      </p:sp>
    </p:spTree>
    <p:extLst>
      <p:ext uri="{BB962C8B-B14F-4D97-AF65-F5344CB8AC3E}">
        <p14:creationId xmlns:p14="http://schemas.microsoft.com/office/powerpoint/2010/main" val="355489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6" descr="Image générée">
            <a:extLst>
              <a:ext uri="{FF2B5EF4-FFF2-40B4-BE49-F238E27FC236}">
                <a16:creationId xmlns:a16="http://schemas.microsoft.com/office/drawing/2014/main" id="{1ED85BA1-0926-5C20-AB06-EC3B0CDB7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917" y="1878120"/>
            <a:ext cx="7015366" cy="347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1BDA2D6-C741-8C70-1B37-BB7D7EFC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96" y="-60802"/>
            <a:ext cx="11430404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Conversion Rate as a leverage to boost sales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52EBE8-436F-45B5-CCD3-5E427574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26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1EFBCBD-21C7-EF81-39D1-CD1170472F1E}"/>
              </a:ext>
            </a:extLst>
          </p:cNvPr>
          <p:cNvSpPr txBox="1"/>
          <p:nvPr/>
        </p:nvSpPr>
        <p:spPr>
          <a:xfrm>
            <a:off x="256771" y="2348224"/>
            <a:ext cx="484614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For a fair comparison, we compare the products only on the Web.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Top 3 products have good conversion rates.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We can rely on the high conversion rates to improve revenues on less popular products (9b61:Package / e4ad:Large Item / 49be: Small Item).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Relying on CR needs to be validated by a large sample to have confidence in CR values.</a:t>
            </a:r>
          </a:p>
        </p:txBody>
      </p:sp>
      <p:sp>
        <p:nvSpPr>
          <p:cNvPr id="3" name="Rectangle : coins arrondis 2">
            <a:hlinkClick r:id="rId4" action="ppaction://hlinksldjump"/>
            <a:extLst>
              <a:ext uri="{FF2B5EF4-FFF2-40B4-BE49-F238E27FC236}">
                <a16:creationId xmlns:a16="http://schemas.microsoft.com/office/drawing/2014/main" id="{2424F9E8-7D8E-16FD-C484-8D39A436F27B}"/>
              </a:ext>
            </a:extLst>
          </p:cNvPr>
          <p:cNvSpPr/>
          <p:nvPr/>
        </p:nvSpPr>
        <p:spPr>
          <a:xfrm>
            <a:off x="8074890" y="5619864"/>
            <a:ext cx="1071419" cy="35098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Optional Appendix</a:t>
            </a:r>
          </a:p>
        </p:txBody>
      </p:sp>
    </p:spTree>
    <p:extLst>
      <p:ext uri="{BB962C8B-B14F-4D97-AF65-F5344CB8AC3E}">
        <p14:creationId xmlns:p14="http://schemas.microsoft.com/office/powerpoint/2010/main" val="842054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Image générée">
            <a:extLst>
              <a:ext uri="{FF2B5EF4-FFF2-40B4-BE49-F238E27FC236}">
                <a16:creationId xmlns:a16="http://schemas.microsoft.com/office/drawing/2014/main" id="{6E90D569-0F58-61C3-7D0C-808A83CF6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809" y="3665558"/>
            <a:ext cx="4821515" cy="287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1BDA2D6-C741-8C70-1B37-BB7D7EFC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96" y="-60802"/>
            <a:ext cx="11104037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Medium items offer a reliable Conversion Rate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52EBE8-436F-45B5-CCD3-5E427574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27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1EFBCBD-21C7-EF81-39D1-CD1170472F1E}"/>
              </a:ext>
            </a:extLst>
          </p:cNvPr>
          <p:cNvSpPr txBox="1"/>
          <p:nvPr/>
        </p:nvSpPr>
        <p:spPr>
          <a:xfrm>
            <a:off x="561977" y="2563994"/>
            <a:ext cx="55340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The fc19 medium item has the highest conversion rate over both environments.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The shy revenue suggests an opportunity to boost traffic on this product, taking advantage of its CR.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Small items are also a viable choice, especially on the Android App (CR to be validated).</a:t>
            </a:r>
          </a:p>
        </p:txBody>
      </p:sp>
      <p:pic>
        <p:nvPicPr>
          <p:cNvPr id="29698" name="Picture 2" descr="Image générée">
            <a:extLst>
              <a:ext uri="{FF2B5EF4-FFF2-40B4-BE49-F238E27FC236}">
                <a16:creationId xmlns:a16="http://schemas.microsoft.com/office/drawing/2014/main" id="{4E89FF0E-7449-0B0D-A53E-69FED02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284" y="841567"/>
            <a:ext cx="4821516" cy="28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773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A4D8488-500B-6CA8-3B26-911EF5043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625" y="2746067"/>
            <a:ext cx="11300749" cy="1214632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B5D83B5-1850-A25E-E7E1-28E3D322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268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DA2D6-C741-8C70-1B37-BB7D7EFC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96" y="-60802"/>
            <a:ext cx="11430404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Domestic sales constitutes the majority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52EBE8-436F-45B5-CCD3-5E427574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29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1EFBCBD-21C7-EF81-39D1-CD1170472F1E}"/>
              </a:ext>
            </a:extLst>
          </p:cNvPr>
          <p:cNvSpPr txBox="1"/>
          <p:nvPr/>
        </p:nvSpPr>
        <p:spPr>
          <a:xfrm>
            <a:off x="733281" y="4409189"/>
            <a:ext cx="10957787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Domestic sales represents the overwhelming majority.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Domestic users have the better CR overall.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It is suggested that we first focus on domestic sales, applying the previously proposed measures before moving toward an expansion into foreign markets.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In this case, it would be important to improve the conversion rate with communication and ads tailored to the foreign market.</a:t>
            </a:r>
          </a:p>
        </p:txBody>
      </p:sp>
      <p:pic>
        <p:nvPicPr>
          <p:cNvPr id="31750" name="Picture 6" descr="Image générée">
            <a:extLst>
              <a:ext uri="{FF2B5EF4-FFF2-40B4-BE49-F238E27FC236}">
                <a16:creationId xmlns:a16="http://schemas.microsoft.com/office/drawing/2014/main" id="{9F22CD1D-D688-E14C-8F09-F52E202CD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495" y="1118659"/>
            <a:ext cx="5518492" cy="329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73D4EE6-09FE-1B73-C79F-FBD6FB058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13" y="980189"/>
            <a:ext cx="575084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4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A4D8488-500B-6CA8-3B26-911EF5043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22920"/>
            <a:ext cx="9144000" cy="1214632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 Description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32D565-6B81-A3F8-5959-A028A352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226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A4D8488-500B-6CA8-3B26-911EF5043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625" y="2746067"/>
            <a:ext cx="11300749" cy="1214632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B5D83B5-1850-A25E-E7E1-28E3D322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990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DA2D6-C741-8C70-1B37-BB7D7EFC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96" y="-60802"/>
            <a:ext cx="11430404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52EBE8-436F-45B5-CCD3-5E427574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31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68430F-950C-5918-B9FF-DC400827E6DF}"/>
              </a:ext>
            </a:extLst>
          </p:cNvPr>
          <p:cNvSpPr txBox="1"/>
          <p:nvPr/>
        </p:nvSpPr>
        <p:spPr>
          <a:xfrm>
            <a:off x="1234213" y="1648275"/>
            <a:ext cx="10957787" cy="372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Special events and periods are where the focus should rely to capture more revenue.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Android App proved its superiority in boosting revenue and CR.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Apps are an important leverage, thus the need to expand to IOS and promote properly.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Handling tracking errors is crucial to leverage collected data (especially from Apps)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Carefully choosing promising products to promote (Revenue &amp; CR)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Improving foreign sales might be a choice, but careful consideration on improving its CR is mandatory.</a:t>
            </a:r>
          </a:p>
        </p:txBody>
      </p:sp>
    </p:spTree>
    <p:extLst>
      <p:ext uri="{BB962C8B-B14F-4D97-AF65-F5344CB8AC3E}">
        <p14:creationId xmlns:p14="http://schemas.microsoft.com/office/powerpoint/2010/main" val="3798377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A4D8488-500B-6CA8-3B26-911EF5043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625" y="2746067"/>
            <a:ext cx="11300749" cy="1214632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Questions ?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B5D83B5-1850-A25E-E7E1-28E3D322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993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A4D8488-500B-6CA8-3B26-911EF5043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625" y="2746067"/>
            <a:ext cx="11300749" cy="1214632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Appendix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B5D83B5-1850-A25E-E7E1-28E3D322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797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 descr="Image générée">
            <a:extLst>
              <a:ext uri="{FF2B5EF4-FFF2-40B4-BE49-F238E27FC236}">
                <a16:creationId xmlns:a16="http://schemas.microsoft.com/office/drawing/2014/main" id="{BA33D81F-5904-91CD-41BE-03B2E67EC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83" y="1489648"/>
            <a:ext cx="11769433" cy="387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1BDA2D6-C741-8C70-1B37-BB7D7EFC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96" y="-60802"/>
            <a:ext cx="11104037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Device Usage Evolution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52EBE8-436F-45B5-CCD3-5E427574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34</a:t>
            </a:fld>
            <a:endParaRPr lang="fr-FR"/>
          </a:p>
        </p:txBody>
      </p:sp>
      <p:sp>
        <p:nvSpPr>
          <p:cNvPr id="4" name="Rectangle : coins arrondis 3">
            <a:hlinkClick r:id="rId4" action="ppaction://hlinksldjump"/>
            <a:extLst>
              <a:ext uri="{FF2B5EF4-FFF2-40B4-BE49-F238E27FC236}">
                <a16:creationId xmlns:a16="http://schemas.microsoft.com/office/drawing/2014/main" id="{715F9BEB-B972-49E2-75BB-B5066756BDCD}"/>
              </a:ext>
            </a:extLst>
          </p:cNvPr>
          <p:cNvSpPr/>
          <p:nvPr/>
        </p:nvSpPr>
        <p:spPr>
          <a:xfrm>
            <a:off x="10698014" y="3722255"/>
            <a:ext cx="1071419" cy="35098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Go back</a:t>
            </a:r>
          </a:p>
        </p:txBody>
      </p:sp>
    </p:spTree>
    <p:extLst>
      <p:ext uri="{BB962C8B-B14F-4D97-AF65-F5344CB8AC3E}">
        <p14:creationId xmlns:p14="http://schemas.microsoft.com/office/powerpoint/2010/main" val="1060226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DA2D6-C741-8C70-1B37-BB7D7EFC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96" y="-60802"/>
            <a:ext cx="11104037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Categories of the different products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52EBE8-436F-45B5-CCD3-5E427574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35</a:t>
            </a:fld>
            <a:endParaRPr lang="fr-FR"/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C94658AE-431C-DFD9-0411-2D3BA7DA8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409" y="1264761"/>
            <a:ext cx="5801209" cy="4558092"/>
          </a:xfrm>
          <a:prstGeom prst="rect">
            <a:avLst/>
          </a:prstGeom>
        </p:spPr>
      </p:pic>
      <p:sp>
        <p:nvSpPr>
          <p:cNvPr id="45" name="Rectangle : coins arrondis 44">
            <a:hlinkClick r:id="rId4" action="ppaction://hlinksldjump"/>
            <a:extLst>
              <a:ext uri="{FF2B5EF4-FFF2-40B4-BE49-F238E27FC236}">
                <a16:creationId xmlns:a16="http://schemas.microsoft.com/office/drawing/2014/main" id="{497F1B80-2A1E-4CBB-B0EA-89719784C834}"/>
              </a:ext>
            </a:extLst>
          </p:cNvPr>
          <p:cNvSpPr/>
          <p:nvPr/>
        </p:nvSpPr>
        <p:spPr>
          <a:xfrm>
            <a:off x="9982200" y="3192825"/>
            <a:ext cx="1071419" cy="35098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Go back</a:t>
            </a:r>
          </a:p>
        </p:txBody>
      </p:sp>
    </p:spTree>
    <p:extLst>
      <p:ext uri="{BB962C8B-B14F-4D97-AF65-F5344CB8AC3E}">
        <p14:creationId xmlns:p14="http://schemas.microsoft.com/office/powerpoint/2010/main" val="234704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DA2D6-C741-8C70-1B37-BB7D7EFC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 description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F832BDC-DC88-4702-4FD1-05631D3103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0863" y="1738278"/>
            <a:ext cx="8315687" cy="457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kumimoji="0" lang="en-US" altLang="fr-FR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: User traffic on an e-commerce website.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kumimoji="0" lang="en-US" altLang="fr-FR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Timeframe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: Events span from March 28, 2016, to April 16, 2017.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kumimoji="0" lang="en-US" altLang="fr-FR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Rows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: Each row represents a single user event (e.g., browsing, purchasing).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kumimoji="0" lang="en-US" altLang="fr-FR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Main Features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fr-F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Timestamp</a:t>
            </a:r>
            <a:r>
              <a:rPr kumimoji="0" lang="en-US" altLang="fr-FR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: Unix time for event occurrence.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fr-F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User ID</a:t>
            </a:r>
            <a:r>
              <a:rPr kumimoji="0" lang="en-US" altLang="fr-FR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: Cookie-based user identifier.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fr-F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Cross-device User ID</a:t>
            </a:r>
            <a:r>
              <a:rPr kumimoji="0" lang="en-US" altLang="fr-FR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: Common ID across devices for the same user.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fr-F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Existing Client</a:t>
            </a:r>
            <a:r>
              <a:rPr kumimoji="0" lang="en-US" altLang="fr-FR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: Binary (1 if returning customer, 0 if new).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fr-F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Event Type</a:t>
            </a:r>
            <a:r>
              <a:rPr kumimoji="0" lang="en-US" altLang="fr-FR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: Four types: Listing, Product, Basket, Sales.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fr-F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Product ID, Price, Quantity</a:t>
            </a:r>
            <a:r>
              <a:rPr kumimoji="0" lang="en-US" altLang="fr-FR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: Details for the products involved in events.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fr-F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Product Category</a:t>
            </a:r>
            <a:r>
              <a:rPr kumimoji="0" lang="en-US" altLang="fr-FR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: Classifies products as Small, Medium, Large, or Packages.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fr-F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Environment</a:t>
            </a:r>
            <a:r>
              <a:rPr kumimoji="0" lang="en-US" altLang="fr-FR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: Web or Android app.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fr-F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Device Type</a:t>
            </a:r>
            <a:r>
              <a:rPr kumimoji="0" lang="en-US" altLang="fr-FR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: Device used (Desktop, Mobile, etc.).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fr-F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Browser Family</a:t>
            </a:r>
            <a:r>
              <a:rPr kumimoji="0" lang="en-US" altLang="fr-FR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: Type of browser (Chrome, Safari, etc.).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fr-F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User Location</a:t>
            </a:r>
            <a:r>
              <a:rPr kumimoji="0" lang="en-US" altLang="fr-FR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: Inland, Outside, or Unknown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fr-FR" sz="14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We</a:t>
            </a:r>
            <a:r>
              <a:rPr lang="en-US" alt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’ll keep data from 01/04/2016 to 31/03/2017 to have a well-defined analysis over a single year.</a:t>
            </a:r>
            <a:endParaRPr kumimoji="0" lang="en-US" altLang="fr-FR" sz="1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28036F-4515-E7EB-A418-134888D4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999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DA2D6-C741-8C70-1B37-BB7D7EFC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Early Insights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7629F7-8568-385B-D19D-0F9111F3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C02AE2C-7A67-92AA-CFB8-25EAF0AE0694}"/>
              </a:ext>
            </a:extLst>
          </p:cNvPr>
          <p:cNvSpPr txBox="1"/>
          <p:nvPr/>
        </p:nvSpPr>
        <p:spPr>
          <a:xfrm>
            <a:off x="435639" y="2855509"/>
            <a:ext cx="537820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Events are mainly Product events.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Packages are the most recorded.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Majority of records come from web browsing.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Inland users represent the greater share of the dataset.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B2797DF-5AB4-93C2-BE3A-1D49D1CB9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8444"/>
            <a:ext cx="5579794" cy="439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4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DA2D6-C741-8C70-1B37-BB7D7EFC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94" y="1365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Assumptions should be carefully chosen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7629F7-8568-385B-D19D-0F9111F3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6</a:t>
            </a:fld>
            <a:endParaRPr lang="fr-FR"/>
          </a:p>
        </p:txBody>
      </p:sp>
      <p:pic>
        <p:nvPicPr>
          <p:cNvPr id="19458" name="Picture 2" descr="Image générée">
            <a:extLst>
              <a:ext uri="{FF2B5EF4-FFF2-40B4-BE49-F238E27FC236}">
                <a16:creationId xmlns:a16="http://schemas.microsoft.com/office/drawing/2014/main" id="{A581D60C-EA22-D26E-A74A-5B9B5132F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461" y="2097149"/>
            <a:ext cx="6001327" cy="297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0315A4B-6A84-E526-8A23-171F5907141B}"/>
                  </a:ext>
                </a:extLst>
              </p:cNvPr>
              <p:cNvSpPr txBox="1"/>
              <p:nvPr/>
            </p:nvSpPr>
            <p:spPr>
              <a:xfrm>
                <a:off x="495794" y="1429886"/>
                <a:ext cx="5378206" cy="495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US" dirty="0"/>
                  <a:t>The drop in Product and Listing event count in mid July 2016 can be an anomaly.</a:t>
                </a:r>
              </a:p>
              <a:p>
                <a:pPr marL="285750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US" dirty="0"/>
                  <a:t>About </a:t>
                </a:r>
                <a:r>
                  <a:rPr lang="en-US" b="1" dirty="0"/>
                  <a:t>25%</a:t>
                </a:r>
                <a:r>
                  <a:rPr lang="en-US" dirty="0"/>
                  <a:t> of Sales events don’t have a preceding event (Same </a:t>
                </a:r>
                <a:r>
                  <a:rPr lang="en-US" b="1" dirty="0"/>
                  <a:t>User ID</a:t>
                </a:r>
                <a:r>
                  <a:rPr lang="en-US" dirty="0"/>
                  <a:t>) of another type within a window of </a:t>
                </a:r>
                <a:r>
                  <a:rPr lang="en-US" b="1" dirty="0"/>
                  <a:t>1 hour</a:t>
                </a:r>
                <a:r>
                  <a:rPr lang="en-US" dirty="0"/>
                  <a:t>.</a:t>
                </a:r>
              </a:p>
              <a:p>
                <a:pPr marL="285750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US" dirty="0"/>
                  <a:t>More than </a:t>
                </a:r>
                <a:r>
                  <a:rPr lang="en-US" b="1" dirty="0"/>
                  <a:t>55%</a:t>
                </a:r>
                <a:r>
                  <a:rPr lang="en-US" dirty="0"/>
                  <a:t> of Basket events don’t have a preceding event (Same </a:t>
                </a:r>
                <a:r>
                  <a:rPr lang="en-US" b="1" dirty="0"/>
                  <a:t>User ID</a:t>
                </a:r>
                <a:r>
                  <a:rPr lang="en-US" dirty="0"/>
                  <a:t>) of another type within the same window.</a:t>
                </a:r>
              </a:p>
              <a:p>
                <a:pPr marL="285750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US" dirty="0"/>
                  <a:t>To stay conservative decided to calculate the Conversion Rate metric as follows: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𝑺𝒂𝒍𝒆𝒔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𝑬𝒗𝒆𝒏𝒕𝒔</m:t>
                          </m:r>
                        </m:num>
                        <m:den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𝑬𝒗𝒆𝒏𝒕𝒔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pPr>
                  <a:spcBef>
                    <a:spcPts val="600"/>
                  </a:spcBef>
                </a:pPr>
                <a:endParaRPr lang="en-US" dirty="0"/>
              </a:p>
              <a:p>
                <a:pPr marL="285750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US" dirty="0"/>
                  <a:t>This considers each event as an independent one:</a:t>
                </a:r>
              </a:p>
              <a:p>
                <a:pPr marL="742950" lvl="1" indent="-285750">
                  <a:spcBef>
                    <a:spcPts val="600"/>
                  </a:spcBef>
                  <a:buFont typeface="Courier New" panose="02070309020205020404" pitchFamily="49" charset="0"/>
                  <a:buChar char="o"/>
                </a:pPr>
                <a:r>
                  <a:rPr lang="en-US" dirty="0"/>
                  <a:t>Conversion Rate of </a:t>
                </a:r>
                <a:r>
                  <a:rPr lang="en-US" b="1" dirty="0"/>
                  <a:t>5,7%</a:t>
                </a:r>
                <a:r>
                  <a:rPr lang="en-US" dirty="0"/>
                  <a:t>.</a:t>
                </a: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0315A4B-6A84-E526-8A23-171F59071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94" y="1429886"/>
                <a:ext cx="5378206" cy="4958537"/>
              </a:xfrm>
              <a:prstGeom prst="rect">
                <a:avLst/>
              </a:prstGeom>
              <a:blipFill>
                <a:blip r:embed="rId4"/>
                <a:stretch>
                  <a:fillRect l="-680" t="-615" r="-1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89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générée">
            <a:extLst>
              <a:ext uri="{FF2B5EF4-FFF2-40B4-BE49-F238E27FC236}">
                <a16:creationId xmlns:a16="http://schemas.microsoft.com/office/drawing/2014/main" id="{B5478F73-B2B8-1CD9-41B0-D925A6656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870" y="869118"/>
            <a:ext cx="5156182" cy="307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générée">
            <a:extLst>
              <a:ext uri="{FF2B5EF4-FFF2-40B4-BE49-F238E27FC236}">
                <a16:creationId xmlns:a16="http://schemas.microsoft.com/office/drawing/2014/main" id="{82D36CE5-9B97-B241-BC83-8F4836F53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779" y="3759907"/>
            <a:ext cx="5643419" cy="279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7629F7-8568-385B-D19D-0F9111F3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7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E663591-0559-DF44-BEDA-8BB427E89BC1}"/>
              </a:ext>
            </a:extLst>
          </p:cNvPr>
          <p:cNvSpPr txBox="1"/>
          <p:nvPr/>
        </p:nvSpPr>
        <p:spPr>
          <a:xfrm>
            <a:off x="334802" y="2590356"/>
            <a:ext cx="571648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/>
              <a:t>Missing values are spotted in </a:t>
            </a:r>
            <a:r>
              <a:rPr lang="en-US" b="1" dirty="0"/>
              <a:t>Cross-device user ID</a:t>
            </a:r>
            <a:r>
              <a:rPr lang="en-US" dirty="0"/>
              <a:t>, </a:t>
            </a:r>
            <a:r>
              <a:rPr lang="en-US" b="1" dirty="0"/>
              <a:t>Product quantity </a:t>
            </a:r>
            <a:r>
              <a:rPr lang="en-US" dirty="0"/>
              <a:t>and </a:t>
            </a:r>
            <a:r>
              <a:rPr lang="en-US" b="1" dirty="0"/>
              <a:t>Product price</a:t>
            </a:r>
            <a:r>
              <a:rPr lang="en-US" dirty="0"/>
              <a:t>.</a:t>
            </a: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b="1" dirty="0"/>
              <a:t>Product quantity</a:t>
            </a:r>
            <a:r>
              <a:rPr lang="en-US" dirty="0"/>
              <a:t>’s missing values are relevant since they only exist for Listing events.</a:t>
            </a: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/>
              <a:t>Listing events do not have </a:t>
            </a:r>
            <a:r>
              <a:rPr lang="en-US" b="1" dirty="0"/>
              <a:t>Product price </a:t>
            </a:r>
            <a:r>
              <a:rPr lang="en-US" dirty="0"/>
              <a:t>values neither since there is no product associated to the event.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BDA2D6-C741-8C70-1B37-BB7D7EFC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81" y="113977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Understanding Missing Data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03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 générée">
            <a:extLst>
              <a:ext uri="{FF2B5EF4-FFF2-40B4-BE49-F238E27FC236}">
                <a16:creationId xmlns:a16="http://schemas.microsoft.com/office/drawing/2014/main" id="{29CD05C3-8026-92DE-919A-D36478150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63" y="1246756"/>
            <a:ext cx="2776817" cy="267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1BDA2D6-C741-8C70-1B37-BB7D7EFC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Understanding Missing Data</a:t>
            </a:r>
          </a:p>
        </p:txBody>
      </p:sp>
      <p:pic>
        <p:nvPicPr>
          <p:cNvPr id="7176" name="Picture 8" descr="Image générée">
            <a:extLst>
              <a:ext uri="{FF2B5EF4-FFF2-40B4-BE49-F238E27FC236}">
                <a16:creationId xmlns:a16="http://schemas.microsoft.com/office/drawing/2014/main" id="{6B54F583-E2C3-84F1-F473-4CEB08AB7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190" y="3687108"/>
            <a:ext cx="5824810" cy="288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77A487-2E42-11B2-7F32-B373B5A2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8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1BE96A6-EF1C-1E64-B8A0-83082E2368E8}"/>
              </a:ext>
            </a:extLst>
          </p:cNvPr>
          <p:cNvSpPr txBox="1"/>
          <p:nvPr/>
        </p:nvSpPr>
        <p:spPr>
          <a:xfrm>
            <a:off x="446605" y="1623695"/>
            <a:ext cx="5436883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/>
              <a:t>Product event also have missing values on </a:t>
            </a:r>
            <a:r>
              <a:rPr lang="en-US" b="1" dirty="0"/>
              <a:t>Product price </a:t>
            </a:r>
            <a:r>
              <a:rPr lang="en-US" dirty="0"/>
              <a:t>likely due to restrictions or other errors, especially on the Android App.</a:t>
            </a: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Cross-device user ID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have only few records starting from Feb 2017.</a:t>
            </a: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Using these records, we may fill the previous records by a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Cross-device user ID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if we have a match on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User 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0315A4B-6A84-E526-8A23-171F5907141B}"/>
              </a:ext>
            </a:extLst>
          </p:cNvPr>
          <p:cNvSpPr txBox="1"/>
          <p:nvPr/>
        </p:nvSpPr>
        <p:spPr>
          <a:xfrm>
            <a:off x="446605" y="4372709"/>
            <a:ext cx="54368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“Unknown” records in </a:t>
            </a:r>
            <a:r>
              <a:rPr lang="en-US" b="1" dirty="0"/>
              <a:t>Device Type </a:t>
            </a:r>
            <a:r>
              <a:rPr lang="en-US" dirty="0"/>
              <a:t>correspond to Android App environment.</a:t>
            </a:r>
            <a:endParaRPr lang="en-US" b="1" dirty="0"/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Those in </a:t>
            </a:r>
            <a:r>
              <a:rPr lang="en-US" b="1" dirty="0"/>
              <a:t>Location</a:t>
            </a:r>
            <a:r>
              <a:rPr lang="en-US" dirty="0"/>
              <a:t> are associated with the Android App too.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This was doubled checked using row indexes</a:t>
            </a:r>
          </a:p>
        </p:txBody>
      </p:sp>
    </p:spTree>
    <p:extLst>
      <p:ext uri="{BB962C8B-B14F-4D97-AF65-F5344CB8AC3E}">
        <p14:creationId xmlns:p14="http://schemas.microsoft.com/office/powerpoint/2010/main" val="3167399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A4D8488-500B-6CA8-3B26-911EF5043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9217"/>
            <a:ext cx="9144000" cy="1214632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 Analysis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995D713-38AD-F70D-DF41-84F10996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111F-C49B-4BEB-B3B0-088625CC27E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9729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Jaun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4018</TotalTime>
  <Words>1768</Words>
  <Application>Microsoft Office PowerPoint</Application>
  <PresentationFormat>Grand écran</PresentationFormat>
  <Paragraphs>215</Paragraphs>
  <Slides>35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3" baseType="lpstr">
      <vt:lpstr>Aptos</vt:lpstr>
      <vt:lpstr>Aptos Display</vt:lpstr>
      <vt:lpstr>Arial</vt:lpstr>
      <vt:lpstr>Calibri</vt:lpstr>
      <vt:lpstr>Cambria Math</vt:lpstr>
      <vt:lpstr>Courier New</vt:lpstr>
      <vt:lpstr>Wingdings</vt:lpstr>
      <vt:lpstr>Thème Office</vt:lpstr>
      <vt:lpstr>E-Commerce Website Analysis</vt:lpstr>
      <vt:lpstr>Content</vt:lpstr>
      <vt:lpstr>Dataset Description</vt:lpstr>
      <vt:lpstr>Dataset description </vt:lpstr>
      <vt:lpstr>Early Insights</vt:lpstr>
      <vt:lpstr>Assumptions should be carefully chosen</vt:lpstr>
      <vt:lpstr>Understanding Missing Data</vt:lpstr>
      <vt:lpstr>Understanding Missing Data</vt:lpstr>
      <vt:lpstr>Revenue Analysis</vt:lpstr>
      <vt:lpstr>Revenue Spikes on special occasions</vt:lpstr>
      <vt:lpstr>Device Usage</vt:lpstr>
      <vt:lpstr>Dominance of the Desktop web browsing</vt:lpstr>
      <vt:lpstr>Significant Impact from the Android App launch</vt:lpstr>
      <vt:lpstr>Android App vs. Mobile Browsing</vt:lpstr>
      <vt:lpstr>The Android App offers the best Conversion Rate</vt:lpstr>
      <vt:lpstr>The Android App is the most attractive choice among mobile users</vt:lpstr>
      <vt:lpstr>The Android App has by far the best revenue for the same amount of traffic</vt:lpstr>
      <vt:lpstr>Business Recommendation</vt:lpstr>
      <vt:lpstr>Business Recommendation</vt:lpstr>
      <vt:lpstr>App Expansion</vt:lpstr>
      <vt:lpstr>Still 43% of mobile traffic to convert</vt:lpstr>
      <vt:lpstr>Two different approaches for the two OS</vt:lpstr>
      <vt:lpstr>Tackle tracking problems</vt:lpstr>
      <vt:lpstr>Product Analysis</vt:lpstr>
      <vt:lpstr>More than half of revenues come from 4 products</vt:lpstr>
      <vt:lpstr>Conversion Rate as a leverage to boost sales</vt:lpstr>
      <vt:lpstr>Medium items offer a reliable Conversion Rate</vt:lpstr>
      <vt:lpstr>Location</vt:lpstr>
      <vt:lpstr>Domestic sales constitutes the majority </vt:lpstr>
      <vt:lpstr>Summary</vt:lpstr>
      <vt:lpstr>Summary</vt:lpstr>
      <vt:lpstr>Questions ?</vt:lpstr>
      <vt:lpstr>Appendix</vt:lpstr>
      <vt:lpstr>Device Usage Evolution</vt:lpstr>
      <vt:lpstr>Categories of the different products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Abderrahim Namouh (Student at CentraleSupelec)</dc:creator>
  <cp:lastModifiedBy>Abderrahim Namouh (Student at CentraleSupelec)</cp:lastModifiedBy>
  <cp:revision>1</cp:revision>
  <dcterms:created xsi:type="dcterms:W3CDTF">2024-10-11T19:41:04Z</dcterms:created>
  <dcterms:modified xsi:type="dcterms:W3CDTF">2024-10-14T16:00:54Z</dcterms:modified>
</cp:coreProperties>
</file>