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9" r:id="rId7"/>
    <p:sldId id="308" r:id="rId8"/>
    <p:sldId id="310" r:id="rId9"/>
    <p:sldId id="311" r:id="rId10"/>
    <p:sldId id="293" r:id="rId11"/>
    <p:sldId id="295" r:id="rId12"/>
    <p:sldId id="309" r:id="rId13"/>
    <p:sldId id="312" r:id="rId14"/>
    <p:sldId id="282" r:id="rId15"/>
    <p:sldId id="313" r:id="rId16"/>
    <p:sldId id="327" r:id="rId17"/>
    <p:sldId id="300" r:id="rId18"/>
    <p:sldId id="288" r:id="rId19"/>
    <p:sldId id="314" r:id="rId20"/>
    <p:sldId id="317" r:id="rId21"/>
    <p:sldId id="315" r:id="rId22"/>
    <p:sldId id="316" r:id="rId23"/>
    <p:sldId id="321" r:id="rId24"/>
    <p:sldId id="328" r:id="rId25"/>
    <p:sldId id="318" r:id="rId26"/>
    <p:sldId id="319" r:id="rId27"/>
    <p:sldId id="320" r:id="rId28"/>
    <p:sldId id="289" r:id="rId29"/>
    <p:sldId id="323" r:id="rId30"/>
    <p:sldId id="322" r:id="rId31"/>
    <p:sldId id="324" r:id="rId32"/>
    <p:sldId id="303" r:id="rId33"/>
    <p:sldId id="325" r:id="rId34"/>
    <p:sldId id="287" r:id="rId35"/>
    <p:sldId id="326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rrahim Namouh (Student at CentraleSupelec)" userId="6e078bfa-1157-4ef4-982b-49f7df898f54" providerId="ADAL" clId="{6C4E0EF6-C124-4768-8B32-CA110B52B89E}"/>
    <pc:docChg chg="modSld">
      <pc:chgData name="Abderrahim Namouh (Student at CentraleSupelec)" userId="6e078bfa-1157-4ef4-982b-49f7df898f54" providerId="ADAL" clId="{6C4E0EF6-C124-4768-8B32-CA110B52B89E}" dt="2024-10-12T15:47:13.541" v="2" actId="1076"/>
      <pc:docMkLst>
        <pc:docMk/>
      </pc:docMkLst>
      <pc:sldChg chg="modSp mod">
        <pc:chgData name="Abderrahim Namouh (Student at CentraleSupelec)" userId="6e078bfa-1157-4ef4-982b-49f7df898f54" providerId="ADAL" clId="{6C4E0EF6-C124-4768-8B32-CA110B52B89E}" dt="2024-10-12T15:47:13.541" v="2" actId="1076"/>
        <pc:sldMkLst>
          <pc:docMk/>
          <pc:sldMk cId="277294544" sldId="315"/>
        </pc:sldMkLst>
        <pc:picChg chg="mod">
          <ac:chgData name="Abderrahim Namouh (Student at CentraleSupelec)" userId="6e078bfa-1157-4ef4-982b-49f7df898f54" providerId="ADAL" clId="{6C4E0EF6-C124-4768-8B32-CA110B52B89E}" dt="2024-10-12T15:47:13.541" v="2" actId="1076"/>
          <ac:picMkLst>
            <pc:docMk/>
            <pc:sldMk cId="277294544" sldId="315"/>
            <ac:picMk id="6" creationId="{43354237-F2A5-2155-B6AF-6AD19F2AF9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CA1A4-BC4E-46C5-97C8-ECBB6213AB4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E266DB-C02C-4A48-A019-7F1133C67EF6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0FA09BEA-A104-4DAD-815B-75E416D74D66}" type="parTrans" cxnId="{11DEE3AD-A7EA-495D-8459-59115AF6267F}">
      <dgm:prSet/>
      <dgm:spPr/>
      <dgm:t>
        <a:bodyPr/>
        <a:lstStyle/>
        <a:p>
          <a:endParaRPr lang="en-US"/>
        </a:p>
      </dgm:t>
    </dgm:pt>
    <dgm:pt modelId="{9FC76DE2-317C-41B3-918A-7E88C2E20F53}" type="sibTrans" cxnId="{11DEE3AD-A7EA-495D-8459-59115AF6267F}">
      <dgm:prSet/>
      <dgm:spPr/>
      <dgm:t>
        <a:bodyPr/>
        <a:lstStyle/>
        <a:p>
          <a:endParaRPr lang="en-US"/>
        </a:p>
      </dgm:t>
    </dgm:pt>
    <dgm:pt modelId="{675D6D50-CF68-4E1E-993C-0E8A22060A9F}">
      <dgm:prSet/>
      <dgm:spPr/>
      <dgm:t>
        <a:bodyPr/>
        <a:lstStyle/>
        <a:p>
          <a:r>
            <a:rPr lang="en-US" dirty="0"/>
            <a:t>Dataset Overview </a:t>
          </a:r>
        </a:p>
      </dgm:t>
    </dgm:pt>
    <dgm:pt modelId="{DEF0209E-170C-455B-AD97-EA8D61B894B7}" type="parTrans" cxnId="{8951517A-4CD3-46B4-B7AB-134966403ECF}">
      <dgm:prSet/>
      <dgm:spPr/>
      <dgm:t>
        <a:bodyPr/>
        <a:lstStyle/>
        <a:p>
          <a:endParaRPr lang="en-US"/>
        </a:p>
      </dgm:t>
    </dgm:pt>
    <dgm:pt modelId="{45194054-FEC7-4EFC-A5EC-1EBB92973F1A}" type="sibTrans" cxnId="{8951517A-4CD3-46B4-B7AB-134966403ECF}">
      <dgm:prSet/>
      <dgm:spPr/>
      <dgm:t>
        <a:bodyPr/>
        <a:lstStyle/>
        <a:p>
          <a:endParaRPr lang="en-US"/>
        </a:p>
      </dgm:t>
    </dgm:pt>
    <dgm:pt modelId="{1F8C5B9C-B8E5-4EAF-84E8-B8203CD9572F}">
      <dgm:prSet/>
      <dgm:spPr/>
      <dgm:t>
        <a:bodyPr/>
        <a:lstStyle/>
        <a:p>
          <a:r>
            <a:rPr lang="en-US" dirty="0"/>
            <a:t>Shoppers Devices Analysis</a:t>
          </a:r>
        </a:p>
      </dgm:t>
    </dgm:pt>
    <dgm:pt modelId="{64F59ACA-CC0D-4135-91F3-67C5524097E6}" type="parTrans" cxnId="{692702C3-88A3-43BB-AFC1-50DAD1A01D21}">
      <dgm:prSet/>
      <dgm:spPr/>
      <dgm:t>
        <a:bodyPr/>
        <a:lstStyle/>
        <a:p>
          <a:endParaRPr lang="en-US"/>
        </a:p>
      </dgm:t>
    </dgm:pt>
    <dgm:pt modelId="{0A63972D-E9A0-4AF4-8CE2-DB7C31F0342C}" type="sibTrans" cxnId="{692702C3-88A3-43BB-AFC1-50DAD1A01D21}">
      <dgm:prSet/>
      <dgm:spPr/>
      <dgm:t>
        <a:bodyPr/>
        <a:lstStyle/>
        <a:p>
          <a:endParaRPr lang="en-US"/>
        </a:p>
      </dgm:t>
    </dgm:pt>
    <dgm:pt modelId="{941F1DB1-CC11-41AF-AE1C-A6677EBD782D}">
      <dgm:prSet/>
      <dgm:spPr/>
      <dgm:t>
        <a:bodyPr/>
        <a:lstStyle/>
        <a:p>
          <a:r>
            <a:rPr lang="fr-FR" dirty="0"/>
            <a:t>Applications vs Mobile Web </a:t>
          </a:r>
          <a:r>
            <a:rPr lang="fr-FR" dirty="0" err="1"/>
            <a:t>Browsing</a:t>
          </a:r>
          <a:endParaRPr lang="fr-FR" dirty="0"/>
        </a:p>
        <a:p>
          <a:endParaRPr lang="fr-FR" dirty="0"/>
        </a:p>
      </dgm:t>
    </dgm:pt>
    <dgm:pt modelId="{63ED9480-FDC1-4327-8F2A-E7491077C704}" type="parTrans" cxnId="{7127F884-A25E-4C9C-8AA6-92A278238CC2}">
      <dgm:prSet/>
      <dgm:spPr/>
      <dgm:t>
        <a:bodyPr/>
        <a:lstStyle/>
        <a:p>
          <a:endParaRPr lang="en-US"/>
        </a:p>
      </dgm:t>
    </dgm:pt>
    <dgm:pt modelId="{716D8352-928B-415A-A22C-835EA82D2C11}" type="sibTrans" cxnId="{7127F884-A25E-4C9C-8AA6-92A278238CC2}">
      <dgm:prSet/>
      <dgm:spPr/>
      <dgm:t>
        <a:bodyPr/>
        <a:lstStyle/>
        <a:p>
          <a:endParaRPr lang="en-US"/>
        </a:p>
      </dgm:t>
    </dgm:pt>
    <dgm:pt modelId="{1DB02CF0-3AAB-48D4-BE18-CC6CF0A41C7D}">
      <dgm:prSet/>
      <dgm:spPr/>
      <dgm:t>
        <a:bodyPr/>
        <a:lstStyle/>
        <a:p>
          <a:r>
            <a:rPr lang="en-US" dirty="0"/>
            <a:t>Location Impact</a:t>
          </a:r>
        </a:p>
      </dgm:t>
    </dgm:pt>
    <dgm:pt modelId="{668EEA96-B5F7-4D81-8260-E5199DEFD034}" type="parTrans" cxnId="{A4D39BD4-6345-461B-B17E-6328AFF1862E}">
      <dgm:prSet/>
      <dgm:spPr/>
      <dgm:t>
        <a:bodyPr/>
        <a:lstStyle/>
        <a:p>
          <a:endParaRPr lang="en-US"/>
        </a:p>
      </dgm:t>
    </dgm:pt>
    <dgm:pt modelId="{8E6B6E17-24F3-4453-B5B0-129441E9F798}" type="sibTrans" cxnId="{A4D39BD4-6345-461B-B17E-6328AFF1862E}">
      <dgm:prSet/>
      <dgm:spPr/>
      <dgm:t>
        <a:bodyPr/>
        <a:lstStyle/>
        <a:p>
          <a:endParaRPr lang="en-US"/>
        </a:p>
      </dgm:t>
    </dgm:pt>
    <dgm:pt modelId="{2D12E8E1-C6DC-452D-914D-3DA364F9A561}">
      <dgm:prSet/>
      <dgm:spPr/>
      <dgm:t>
        <a:bodyPr/>
        <a:lstStyle/>
        <a:p>
          <a:r>
            <a:rPr lang="en-US" dirty="0"/>
            <a:t>Product Section</a:t>
          </a:r>
        </a:p>
      </dgm:t>
    </dgm:pt>
    <dgm:pt modelId="{E18DDDBE-A49A-44F3-881D-3F9C679233F0}" type="parTrans" cxnId="{08B489F8-78A4-4DC4-92C2-AA33317EF641}">
      <dgm:prSet/>
      <dgm:spPr/>
      <dgm:t>
        <a:bodyPr/>
        <a:lstStyle/>
        <a:p>
          <a:endParaRPr lang="en-US"/>
        </a:p>
      </dgm:t>
    </dgm:pt>
    <dgm:pt modelId="{CF22A2D4-84ED-4CD7-A18F-F69BB922E020}" type="sibTrans" cxnId="{08B489F8-78A4-4DC4-92C2-AA33317EF641}">
      <dgm:prSet/>
      <dgm:spPr/>
      <dgm:t>
        <a:bodyPr/>
        <a:lstStyle/>
        <a:p>
          <a:endParaRPr lang="en-US"/>
        </a:p>
      </dgm:t>
    </dgm:pt>
    <dgm:pt modelId="{EAAF9B44-45BE-4212-950C-5303A434E857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08F8052B-6096-4A28-BA3B-ABFEAA6C5660}" type="parTrans" cxnId="{0398F25B-AE30-584F-97E9-75A200C0A7EF}">
      <dgm:prSet/>
      <dgm:spPr/>
      <dgm:t>
        <a:bodyPr/>
        <a:lstStyle/>
        <a:p>
          <a:endParaRPr lang="fr-FR"/>
        </a:p>
      </dgm:t>
    </dgm:pt>
    <dgm:pt modelId="{42404FF9-EAB0-417C-B840-13E4AF237065}" type="sibTrans" cxnId="{0398F25B-AE30-584F-97E9-75A200C0A7EF}">
      <dgm:prSet/>
      <dgm:spPr/>
      <dgm:t>
        <a:bodyPr/>
        <a:lstStyle/>
        <a:p>
          <a:endParaRPr lang="fr-FR"/>
        </a:p>
      </dgm:t>
    </dgm:pt>
    <dgm:pt modelId="{C8A69567-E096-4303-B91C-56F3BE1C96B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Revenue Evolution</a:t>
          </a:r>
        </a:p>
      </dgm:t>
    </dgm:pt>
    <dgm:pt modelId="{5A78168F-44F3-4FD0-BCA8-982CAEF3E39D}" type="sibTrans" cxnId="{72137CCA-9E83-40B3-989F-233A27C9EF22}">
      <dgm:prSet/>
      <dgm:spPr/>
      <dgm:t>
        <a:bodyPr/>
        <a:lstStyle/>
        <a:p>
          <a:endParaRPr lang="en-US"/>
        </a:p>
      </dgm:t>
    </dgm:pt>
    <dgm:pt modelId="{FE83B03C-DFA7-41F3-9472-9EABD0794037}" type="parTrans" cxnId="{72137CCA-9E83-40B3-989F-233A27C9EF22}">
      <dgm:prSet/>
      <dgm:spPr/>
      <dgm:t>
        <a:bodyPr/>
        <a:lstStyle/>
        <a:p>
          <a:endParaRPr lang="en-US"/>
        </a:p>
      </dgm:t>
    </dgm:pt>
    <dgm:pt modelId="{4D6F3F18-5C4B-4644-80A8-0616D9EFD106}" type="pres">
      <dgm:prSet presAssocID="{AF4CA1A4-BC4E-46C5-97C8-ECBB6213AB41}" presName="vert0" presStyleCnt="0">
        <dgm:presLayoutVars>
          <dgm:dir/>
          <dgm:animOne val="branch"/>
          <dgm:animLvl val="lvl"/>
        </dgm:presLayoutVars>
      </dgm:prSet>
      <dgm:spPr/>
    </dgm:pt>
    <dgm:pt modelId="{11B48E6F-E5AE-264C-B762-D2DD8539518D}" type="pres">
      <dgm:prSet presAssocID="{E5E266DB-C02C-4A48-A019-7F1133C67EF6}" presName="thickLine" presStyleLbl="alignNode1" presStyleIdx="0" presStyleCnt="8"/>
      <dgm:spPr/>
    </dgm:pt>
    <dgm:pt modelId="{CA6C510C-FF1E-9747-A398-F59A015D0E4E}" type="pres">
      <dgm:prSet presAssocID="{E5E266DB-C02C-4A48-A019-7F1133C67EF6}" presName="horz1" presStyleCnt="0"/>
      <dgm:spPr/>
    </dgm:pt>
    <dgm:pt modelId="{E550B597-7E19-9A4C-9A5F-5E50F2D231E4}" type="pres">
      <dgm:prSet presAssocID="{E5E266DB-C02C-4A48-A019-7F1133C67EF6}" presName="tx1" presStyleLbl="revTx" presStyleIdx="0" presStyleCnt="8"/>
      <dgm:spPr/>
    </dgm:pt>
    <dgm:pt modelId="{B6D7C28F-1CD5-B045-87E6-A156CC5D988B}" type="pres">
      <dgm:prSet presAssocID="{E5E266DB-C02C-4A48-A019-7F1133C67EF6}" presName="vert1" presStyleCnt="0"/>
      <dgm:spPr/>
    </dgm:pt>
    <dgm:pt modelId="{F7AC2EEA-126E-8B42-A935-62E6F21A2AEA}" type="pres">
      <dgm:prSet presAssocID="{675D6D50-CF68-4E1E-993C-0E8A22060A9F}" presName="thickLine" presStyleLbl="alignNode1" presStyleIdx="1" presStyleCnt="8"/>
      <dgm:spPr/>
    </dgm:pt>
    <dgm:pt modelId="{00FB605B-958C-F249-B237-12D61680A312}" type="pres">
      <dgm:prSet presAssocID="{675D6D50-CF68-4E1E-993C-0E8A22060A9F}" presName="horz1" presStyleCnt="0"/>
      <dgm:spPr/>
    </dgm:pt>
    <dgm:pt modelId="{BF63C081-D457-F44F-A6FE-76BDCCBC637D}" type="pres">
      <dgm:prSet presAssocID="{675D6D50-CF68-4E1E-993C-0E8A22060A9F}" presName="tx1" presStyleLbl="revTx" presStyleIdx="1" presStyleCnt="8"/>
      <dgm:spPr/>
    </dgm:pt>
    <dgm:pt modelId="{6C0DB841-B88C-8345-A40B-D2C206D4C947}" type="pres">
      <dgm:prSet presAssocID="{675D6D50-CF68-4E1E-993C-0E8A22060A9F}" presName="vert1" presStyleCnt="0"/>
      <dgm:spPr/>
    </dgm:pt>
    <dgm:pt modelId="{B9F7B82D-B6A8-D346-BAA0-E950C1CF449A}" type="pres">
      <dgm:prSet presAssocID="{C8A69567-E096-4303-B91C-56F3BE1C96BD}" presName="thickLine" presStyleLbl="alignNode1" presStyleIdx="2" presStyleCnt="8"/>
      <dgm:spPr/>
    </dgm:pt>
    <dgm:pt modelId="{58C66645-9CAD-F943-B4FF-5A4B866B61C3}" type="pres">
      <dgm:prSet presAssocID="{C8A69567-E096-4303-B91C-56F3BE1C96BD}" presName="horz1" presStyleCnt="0"/>
      <dgm:spPr/>
    </dgm:pt>
    <dgm:pt modelId="{3D80765A-09F9-A045-9B78-6934A0C58894}" type="pres">
      <dgm:prSet presAssocID="{C8A69567-E096-4303-B91C-56F3BE1C96BD}" presName="tx1" presStyleLbl="revTx" presStyleIdx="2" presStyleCnt="8"/>
      <dgm:spPr/>
    </dgm:pt>
    <dgm:pt modelId="{0A0D31C9-1425-3C47-97BE-2B5013C6A93A}" type="pres">
      <dgm:prSet presAssocID="{C8A69567-E096-4303-B91C-56F3BE1C96BD}" presName="vert1" presStyleCnt="0"/>
      <dgm:spPr/>
    </dgm:pt>
    <dgm:pt modelId="{9FB28764-2FAB-4843-88BC-8EA785EDF49F}" type="pres">
      <dgm:prSet presAssocID="{1F8C5B9C-B8E5-4EAF-84E8-B8203CD9572F}" presName="thickLine" presStyleLbl="alignNode1" presStyleIdx="3" presStyleCnt="8"/>
      <dgm:spPr/>
    </dgm:pt>
    <dgm:pt modelId="{249107F1-E557-2343-8642-BD0B7232DDC2}" type="pres">
      <dgm:prSet presAssocID="{1F8C5B9C-B8E5-4EAF-84E8-B8203CD9572F}" presName="horz1" presStyleCnt="0"/>
      <dgm:spPr/>
    </dgm:pt>
    <dgm:pt modelId="{3E599511-3E93-BC46-8950-E335836862E8}" type="pres">
      <dgm:prSet presAssocID="{1F8C5B9C-B8E5-4EAF-84E8-B8203CD9572F}" presName="tx1" presStyleLbl="revTx" presStyleIdx="3" presStyleCnt="8"/>
      <dgm:spPr/>
    </dgm:pt>
    <dgm:pt modelId="{411E464D-A4E7-EF4B-9D39-3EC5189BA287}" type="pres">
      <dgm:prSet presAssocID="{1F8C5B9C-B8E5-4EAF-84E8-B8203CD9572F}" presName="vert1" presStyleCnt="0"/>
      <dgm:spPr/>
    </dgm:pt>
    <dgm:pt modelId="{93BC4146-D3E9-CB4B-A174-967EC0A456FF}" type="pres">
      <dgm:prSet presAssocID="{941F1DB1-CC11-41AF-AE1C-A6677EBD782D}" presName="thickLine" presStyleLbl="alignNode1" presStyleIdx="4" presStyleCnt="8"/>
      <dgm:spPr/>
    </dgm:pt>
    <dgm:pt modelId="{F96C0806-44AC-304E-BF06-BA90262DB0AB}" type="pres">
      <dgm:prSet presAssocID="{941F1DB1-CC11-41AF-AE1C-A6677EBD782D}" presName="horz1" presStyleCnt="0"/>
      <dgm:spPr/>
    </dgm:pt>
    <dgm:pt modelId="{83E4C61B-DA20-9F4E-9988-EA1B25CCE7A5}" type="pres">
      <dgm:prSet presAssocID="{941F1DB1-CC11-41AF-AE1C-A6677EBD782D}" presName="tx1" presStyleLbl="revTx" presStyleIdx="4" presStyleCnt="8"/>
      <dgm:spPr/>
    </dgm:pt>
    <dgm:pt modelId="{B048C596-F1CE-5242-AA6B-36AA69B6F6F6}" type="pres">
      <dgm:prSet presAssocID="{941F1DB1-CC11-41AF-AE1C-A6677EBD782D}" presName="vert1" presStyleCnt="0"/>
      <dgm:spPr/>
    </dgm:pt>
    <dgm:pt modelId="{6F4A0D0C-84D5-D348-9124-49B235EA84DA}" type="pres">
      <dgm:prSet presAssocID="{1DB02CF0-3AAB-48D4-BE18-CC6CF0A41C7D}" presName="thickLine" presStyleLbl="alignNode1" presStyleIdx="5" presStyleCnt="8"/>
      <dgm:spPr/>
    </dgm:pt>
    <dgm:pt modelId="{8CB32ED6-CF34-E84A-A5B0-5FE1C7E08060}" type="pres">
      <dgm:prSet presAssocID="{1DB02CF0-3AAB-48D4-BE18-CC6CF0A41C7D}" presName="horz1" presStyleCnt="0"/>
      <dgm:spPr/>
    </dgm:pt>
    <dgm:pt modelId="{1E1D03A6-62E8-B34A-ADA4-3EB66BF242C0}" type="pres">
      <dgm:prSet presAssocID="{1DB02CF0-3AAB-48D4-BE18-CC6CF0A41C7D}" presName="tx1" presStyleLbl="revTx" presStyleIdx="5" presStyleCnt="8"/>
      <dgm:spPr/>
    </dgm:pt>
    <dgm:pt modelId="{A55EF25E-6CE6-3A44-BD54-3F96AE51D847}" type="pres">
      <dgm:prSet presAssocID="{1DB02CF0-3AAB-48D4-BE18-CC6CF0A41C7D}" presName="vert1" presStyleCnt="0"/>
      <dgm:spPr/>
    </dgm:pt>
    <dgm:pt modelId="{E414F230-C222-644A-90EF-BA90D5303D42}" type="pres">
      <dgm:prSet presAssocID="{2D12E8E1-C6DC-452D-914D-3DA364F9A561}" presName="thickLine" presStyleLbl="alignNode1" presStyleIdx="6" presStyleCnt="8"/>
      <dgm:spPr/>
    </dgm:pt>
    <dgm:pt modelId="{4C00B61B-E09E-AD45-B526-7156E5F2725B}" type="pres">
      <dgm:prSet presAssocID="{2D12E8E1-C6DC-452D-914D-3DA364F9A561}" presName="horz1" presStyleCnt="0"/>
      <dgm:spPr/>
    </dgm:pt>
    <dgm:pt modelId="{34D77B51-ADCD-AD4C-B11F-243FCF92F002}" type="pres">
      <dgm:prSet presAssocID="{2D12E8E1-C6DC-452D-914D-3DA364F9A561}" presName="tx1" presStyleLbl="revTx" presStyleIdx="6" presStyleCnt="8"/>
      <dgm:spPr/>
    </dgm:pt>
    <dgm:pt modelId="{E820E52E-5717-964F-BD95-3898D44D5909}" type="pres">
      <dgm:prSet presAssocID="{2D12E8E1-C6DC-452D-914D-3DA364F9A561}" presName="vert1" presStyleCnt="0"/>
      <dgm:spPr/>
    </dgm:pt>
    <dgm:pt modelId="{0E124C41-C307-C943-81E4-D8ABC4AC648E}" type="pres">
      <dgm:prSet presAssocID="{EAAF9B44-45BE-4212-950C-5303A434E857}" presName="thickLine" presStyleLbl="alignNode1" presStyleIdx="7" presStyleCnt="8"/>
      <dgm:spPr/>
    </dgm:pt>
    <dgm:pt modelId="{91C00FDE-D96F-8047-BF0A-BBF8250A7E0F}" type="pres">
      <dgm:prSet presAssocID="{EAAF9B44-45BE-4212-950C-5303A434E857}" presName="horz1" presStyleCnt="0"/>
      <dgm:spPr/>
    </dgm:pt>
    <dgm:pt modelId="{57E442C5-60CD-844F-B83A-FCC792413E2F}" type="pres">
      <dgm:prSet presAssocID="{EAAF9B44-45BE-4212-950C-5303A434E857}" presName="tx1" presStyleLbl="revTx" presStyleIdx="7" presStyleCnt="8"/>
      <dgm:spPr/>
    </dgm:pt>
    <dgm:pt modelId="{372F3920-2B2A-4E41-8163-79263868CDEB}" type="pres">
      <dgm:prSet presAssocID="{EAAF9B44-45BE-4212-950C-5303A434E857}" presName="vert1" presStyleCnt="0"/>
      <dgm:spPr/>
    </dgm:pt>
  </dgm:ptLst>
  <dgm:cxnLst>
    <dgm:cxn modelId="{51046F0C-5FA7-694E-9918-9A8A490EA5D0}" type="presOf" srcId="{C8A69567-E096-4303-B91C-56F3BE1C96BD}" destId="{3D80765A-09F9-A045-9B78-6934A0C58894}" srcOrd="0" destOrd="0" presId="urn:microsoft.com/office/officeart/2008/layout/LinedList"/>
    <dgm:cxn modelId="{0398F25B-AE30-584F-97E9-75A200C0A7EF}" srcId="{AF4CA1A4-BC4E-46C5-97C8-ECBB6213AB41}" destId="{EAAF9B44-45BE-4212-950C-5303A434E857}" srcOrd="7" destOrd="0" parTransId="{08F8052B-6096-4A28-BA3B-ABFEAA6C5660}" sibTransId="{42404FF9-EAB0-417C-B840-13E4AF237065}"/>
    <dgm:cxn modelId="{37D51542-B52F-CB49-8F1E-827A4C1BB76A}" type="presOf" srcId="{E5E266DB-C02C-4A48-A019-7F1133C67EF6}" destId="{E550B597-7E19-9A4C-9A5F-5E50F2D231E4}" srcOrd="0" destOrd="0" presId="urn:microsoft.com/office/officeart/2008/layout/LinedList"/>
    <dgm:cxn modelId="{91B6844A-00E6-1646-A9A7-0DAC1583ED6B}" type="presOf" srcId="{1F8C5B9C-B8E5-4EAF-84E8-B8203CD9572F}" destId="{3E599511-3E93-BC46-8950-E335836862E8}" srcOrd="0" destOrd="0" presId="urn:microsoft.com/office/officeart/2008/layout/LinedList"/>
    <dgm:cxn modelId="{8148C64B-DF32-EB43-9580-01E044ECC3CD}" type="presOf" srcId="{675D6D50-CF68-4E1E-993C-0E8A22060A9F}" destId="{BF63C081-D457-F44F-A6FE-76BDCCBC637D}" srcOrd="0" destOrd="0" presId="urn:microsoft.com/office/officeart/2008/layout/LinedList"/>
    <dgm:cxn modelId="{8951517A-4CD3-46B4-B7AB-134966403ECF}" srcId="{AF4CA1A4-BC4E-46C5-97C8-ECBB6213AB41}" destId="{675D6D50-CF68-4E1E-993C-0E8A22060A9F}" srcOrd="1" destOrd="0" parTransId="{DEF0209E-170C-455B-AD97-EA8D61B894B7}" sibTransId="{45194054-FEC7-4EFC-A5EC-1EBB92973F1A}"/>
    <dgm:cxn modelId="{7127F884-A25E-4C9C-8AA6-92A278238CC2}" srcId="{AF4CA1A4-BC4E-46C5-97C8-ECBB6213AB41}" destId="{941F1DB1-CC11-41AF-AE1C-A6677EBD782D}" srcOrd="4" destOrd="0" parTransId="{63ED9480-FDC1-4327-8F2A-E7491077C704}" sibTransId="{716D8352-928B-415A-A22C-835EA82D2C11}"/>
    <dgm:cxn modelId="{A2E48499-1739-334A-AA78-5C92CA34A65B}" type="presOf" srcId="{AF4CA1A4-BC4E-46C5-97C8-ECBB6213AB41}" destId="{4D6F3F18-5C4B-4644-80A8-0616D9EFD106}" srcOrd="0" destOrd="0" presId="urn:microsoft.com/office/officeart/2008/layout/LinedList"/>
    <dgm:cxn modelId="{27F21C9E-FA3D-284C-83E3-E3DA09734241}" type="presOf" srcId="{EAAF9B44-45BE-4212-950C-5303A434E857}" destId="{57E442C5-60CD-844F-B83A-FCC792413E2F}" srcOrd="0" destOrd="0" presId="urn:microsoft.com/office/officeart/2008/layout/LinedList"/>
    <dgm:cxn modelId="{6FAD59A4-D252-C841-851B-6B5EB5B61F01}" type="presOf" srcId="{1DB02CF0-3AAB-48D4-BE18-CC6CF0A41C7D}" destId="{1E1D03A6-62E8-B34A-ADA4-3EB66BF242C0}" srcOrd="0" destOrd="0" presId="urn:microsoft.com/office/officeart/2008/layout/LinedList"/>
    <dgm:cxn modelId="{11DEE3AD-A7EA-495D-8459-59115AF6267F}" srcId="{AF4CA1A4-BC4E-46C5-97C8-ECBB6213AB41}" destId="{E5E266DB-C02C-4A48-A019-7F1133C67EF6}" srcOrd="0" destOrd="0" parTransId="{0FA09BEA-A104-4DAD-815B-75E416D74D66}" sibTransId="{9FC76DE2-317C-41B3-918A-7E88C2E20F53}"/>
    <dgm:cxn modelId="{F1D40BC0-E077-EB47-BF17-38247E805DF2}" type="presOf" srcId="{2D12E8E1-C6DC-452D-914D-3DA364F9A561}" destId="{34D77B51-ADCD-AD4C-B11F-243FCF92F002}" srcOrd="0" destOrd="0" presId="urn:microsoft.com/office/officeart/2008/layout/LinedList"/>
    <dgm:cxn modelId="{692702C3-88A3-43BB-AFC1-50DAD1A01D21}" srcId="{AF4CA1A4-BC4E-46C5-97C8-ECBB6213AB41}" destId="{1F8C5B9C-B8E5-4EAF-84E8-B8203CD9572F}" srcOrd="3" destOrd="0" parTransId="{64F59ACA-CC0D-4135-91F3-67C5524097E6}" sibTransId="{0A63972D-E9A0-4AF4-8CE2-DB7C31F0342C}"/>
    <dgm:cxn modelId="{72137CCA-9E83-40B3-989F-233A27C9EF22}" srcId="{AF4CA1A4-BC4E-46C5-97C8-ECBB6213AB41}" destId="{C8A69567-E096-4303-B91C-56F3BE1C96BD}" srcOrd="2" destOrd="0" parTransId="{FE83B03C-DFA7-41F3-9472-9EABD0794037}" sibTransId="{5A78168F-44F3-4FD0-BCA8-982CAEF3E39D}"/>
    <dgm:cxn modelId="{5BBDE2D0-769E-1A40-A967-F938235A7255}" type="presOf" srcId="{941F1DB1-CC11-41AF-AE1C-A6677EBD782D}" destId="{83E4C61B-DA20-9F4E-9988-EA1B25CCE7A5}" srcOrd="0" destOrd="0" presId="urn:microsoft.com/office/officeart/2008/layout/LinedList"/>
    <dgm:cxn modelId="{A4D39BD4-6345-461B-B17E-6328AFF1862E}" srcId="{AF4CA1A4-BC4E-46C5-97C8-ECBB6213AB41}" destId="{1DB02CF0-3AAB-48D4-BE18-CC6CF0A41C7D}" srcOrd="5" destOrd="0" parTransId="{668EEA96-B5F7-4D81-8260-E5199DEFD034}" sibTransId="{8E6B6E17-24F3-4453-B5B0-129441E9F798}"/>
    <dgm:cxn modelId="{08B489F8-78A4-4DC4-92C2-AA33317EF641}" srcId="{AF4CA1A4-BC4E-46C5-97C8-ECBB6213AB41}" destId="{2D12E8E1-C6DC-452D-914D-3DA364F9A561}" srcOrd="6" destOrd="0" parTransId="{E18DDDBE-A49A-44F3-881D-3F9C679233F0}" sibTransId="{CF22A2D4-84ED-4CD7-A18F-F69BB922E020}"/>
    <dgm:cxn modelId="{AB92C08C-7C95-024C-A6D5-8C9F28A09FD8}" type="presParOf" srcId="{4D6F3F18-5C4B-4644-80A8-0616D9EFD106}" destId="{11B48E6F-E5AE-264C-B762-D2DD8539518D}" srcOrd="0" destOrd="0" presId="urn:microsoft.com/office/officeart/2008/layout/LinedList"/>
    <dgm:cxn modelId="{359180F1-BD96-704A-925A-3EC0C41E89C5}" type="presParOf" srcId="{4D6F3F18-5C4B-4644-80A8-0616D9EFD106}" destId="{CA6C510C-FF1E-9747-A398-F59A015D0E4E}" srcOrd="1" destOrd="0" presId="urn:microsoft.com/office/officeart/2008/layout/LinedList"/>
    <dgm:cxn modelId="{37A2AF10-B8A9-0C43-8021-9AE1D960979D}" type="presParOf" srcId="{CA6C510C-FF1E-9747-A398-F59A015D0E4E}" destId="{E550B597-7E19-9A4C-9A5F-5E50F2D231E4}" srcOrd="0" destOrd="0" presId="urn:microsoft.com/office/officeart/2008/layout/LinedList"/>
    <dgm:cxn modelId="{AF4198F6-F0B2-9B45-A78E-0DE896A1AD21}" type="presParOf" srcId="{CA6C510C-FF1E-9747-A398-F59A015D0E4E}" destId="{B6D7C28F-1CD5-B045-87E6-A156CC5D988B}" srcOrd="1" destOrd="0" presId="urn:microsoft.com/office/officeart/2008/layout/LinedList"/>
    <dgm:cxn modelId="{2CEC3382-7A95-A44F-8BE7-58C12EDBA128}" type="presParOf" srcId="{4D6F3F18-5C4B-4644-80A8-0616D9EFD106}" destId="{F7AC2EEA-126E-8B42-A935-62E6F21A2AEA}" srcOrd="2" destOrd="0" presId="urn:microsoft.com/office/officeart/2008/layout/LinedList"/>
    <dgm:cxn modelId="{37B7E726-0F7D-7345-9E4C-A0E5427CF517}" type="presParOf" srcId="{4D6F3F18-5C4B-4644-80A8-0616D9EFD106}" destId="{00FB605B-958C-F249-B237-12D61680A312}" srcOrd="3" destOrd="0" presId="urn:microsoft.com/office/officeart/2008/layout/LinedList"/>
    <dgm:cxn modelId="{826499AC-F3D7-8E48-80B2-441BCA1534D8}" type="presParOf" srcId="{00FB605B-958C-F249-B237-12D61680A312}" destId="{BF63C081-D457-F44F-A6FE-76BDCCBC637D}" srcOrd="0" destOrd="0" presId="urn:microsoft.com/office/officeart/2008/layout/LinedList"/>
    <dgm:cxn modelId="{43CDF719-D66B-6C4D-B97F-C6C2E26238C9}" type="presParOf" srcId="{00FB605B-958C-F249-B237-12D61680A312}" destId="{6C0DB841-B88C-8345-A40B-D2C206D4C947}" srcOrd="1" destOrd="0" presId="urn:microsoft.com/office/officeart/2008/layout/LinedList"/>
    <dgm:cxn modelId="{4B7AD917-2EF1-5040-AE5D-8DEA28757994}" type="presParOf" srcId="{4D6F3F18-5C4B-4644-80A8-0616D9EFD106}" destId="{B9F7B82D-B6A8-D346-BAA0-E950C1CF449A}" srcOrd="4" destOrd="0" presId="urn:microsoft.com/office/officeart/2008/layout/LinedList"/>
    <dgm:cxn modelId="{EE43C5BA-79AE-664E-906E-1F42563E6222}" type="presParOf" srcId="{4D6F3F18-5C4B-4644-80A8-0616D9EFD106}" destId="{58C66645-9CAD-F943-B4FF-5A4B866B61C3}" srcOrd="5" destOrd="0" presId="urn:microsoft.com/office/officeart/2008/layout/LinedList"/>
    <dgm:cxn modelId="{CA9A1D3B-FDAA-3046-B36F-B8EA9893821B}" type="presParOf" srcId="{58C66645-9CAD-F943-B4FF-5A4B866B61C3}" destId="{3D80765A-09F9-A045-9B78-6934A0C58894}" srcOrd="0" destOrd="0" presId="urn:microsoft.com/office/officeart/2008/layout/LinedList"/>
    <dgm:cxn modelId="{91CAAE22-361A-D94C-86A7-D8EDF7FBD7D8}" type="presParOf" srcId="{58C66645-9CAD-F943-B4FF-5A4B866B61C3}" destId="{0A0D31C9-1425-3C47-97BE-2B5013C6A93A}" srcOrd="1" destOrd="0" presId="urn:microsoft.com/office/officeart/2008/layout/LinedList"/>
    <dgm:cxn modelId="{0239624C-3668-E44A-9ED1-01411405D5E8}" type="presParOf" srcId="{4D6F3F18-5C4B-4644-80A8-0616D9EFD106}" destId="{9FB28764-2FAB-4843-88BC-8EA785EDF49F}" srcOrd="6" destOrd="0" presId="urn:microsoft.com/office/officeart/2008/layout/LinedList"/>
    <dgm:cxn modelId="{EFCB5108-81D7-1447-967F-EF7637A2F8B8}" type="presParOf" srcId="{4D6F3F18-5C4B-4644-80A8-0616D9EFD106}" destId="{249107F1-E557-2343-8642-BD0B7232DDC2}" srcOrd="7" destOrd="0" presId="urn:microsoft.com/office/officeart/2008/layout/LinedList"/>
    <dgm:cxn modelId="{49E1BE53-957D-2F49-A179-A816C36A6E06}" type="presParOf" srcId="{249107F1-E557-2343-8642-BD0B7232DDC2}" destId="{3E599511-3E93-BC46-8950-E335836862E8}" srcOrd="0" destOrd="0" presId="urn:microsoft.com/office/officeart/2008/layout/LinedList"/>
    <dgm:cxn modelId="{FB585B0F-313D-754C-A9D5-3504FB500D4C}" type="presParOf" srcId="{249107F1-E557-2343-8642-BD0B7232DDC2}" destId="{411E464D-A4E7-EF4B-9D39-3EC5189BA287}" srcOrd="1" destOrd="0" presId="urn:microsoft.com/office/officeart/2008/layout/LinedList"/>
    <dgm:cxn modelId="{E47B74DD-1027-574B-9B45-973120B5AC34}" type="presParOf" srcId="{4D6F3F18-5C4B-4644-80A8-0616D9EFD106}" destId="{93BC4146-D3E9-CB4B-A174-967EC0A456FF}" srcOrd="8" destOrd="0" presId="urn:microsoft.com/office/officeart/2008/layout/LinedList"/>
    <dgm:cxn modelId="{26B30E92-6FB9-AD40-9582-4EF16F30960A}" type="presParOf" srcId="{4D6F3F18-5C4B-4644-80A8-0616D9EFD106}" destId="{F96C0806-44AC-304E-BF06-BA90262DB0AB}" srcOrd="9" destOrd="0" presId="urn:microsoft.com/office/officeart/2008/layout/LinedList"/>
    <dgm:cxn modelId="{F3237DE0-3882-524B-861D-9E6D96E30FEA}" type="presParOf" srcId="{F96C0806-44AC-304E-BF06-BA90262DB0AB}" destId="{83E4C61B-DA20-9F4E-9988-EA1B25CCE7A5}" srcOrd="0" destOrd="0" presId="urn:microsoft.com/office/officeart/2008/layout/LinedList"/>
    <dgm:cxn modelId="{4CF9AAAB-86DF-AD4D-8677-3A5B3CE7C5E5}" type="presParOf" srcId="{F96C0806-44AC-304E-BF06-BA90262DB0AB}" destId="{B048C596-F1CE-5242-AA6B-36AA69B6F6F6}" srcOrd="1" destOrd="0" presId="urn:microsoft.com/office/officeart/2008/layout/LinedList"/>
    <dgm:cxn modelId="{09557B5E-B0F9-D34A-B12E-61508B0956FC}" type="presParOf" srcId="{4D6F3F18-5C4B-4644-80A8-0616D9EFD106}" destId="{6F4A0D0C-84D5-D348-9124-49B235EA84DA}" srcOrd="10" destOrd="0" presId="urn:microsoft.com/office/officeart/2008/layout/LinedList"/>
    <dgm:cxn modelId="{F1BE47AD-E94B-CB4F-8C08-F5A855ED2221}" type="presParOf" srcId="{4D6F3F18-5C4B-4644-80A8-0616D9EFD106}" destId="{8CB32ED6-CF34-E84A-A5B0-5FE1C7E08060}" srcOrd="11" destOrd="0" presId="urn:microsoft.com/office/officeart/2008/layout/LinedList"/>
    <dgm:cxn modelId="{61F78618-3D83-1644-B976-1921D9FA8724}" type="presParOf" srcId="{8CB32ED6-CF34-E84A-A5B0-5FE1C7E08060}" destId="{1E1D03A6-62E8-B34A-ADA4-3EB66BF242C0}" srcOrd="0" destOrd="0" presId="urn:microsoft.com/office/officeart/2008/layout/LinedList"/>
    <dgm:cxn modelId="{E1DAC9D2-DF35-1943-89A2-64CEE2A61407}" type="presParOf" srcId="{8CB32ED6-CF34-E84A-A5B0-5FE1C7E08060}" destId="{A55EF25E-6CE6-3A44-BD54-3F96AE51D847}" srcOrd="1" destOrd="0" presId="urn:microsoft.com/office/officeart/2008/layout/LinedList"/>
    <dgm:cxn modelId="{EF60F8E4-2570-B542-8C8B-CA9BFD092705}" type="presParOf" srcId="{4D6F3F18-5C4B-4644-80A8-0616D9EFD106}" destId="{E414F230-C222-644A-90EF-BA90D5303D42}" srcOrd="12" destOrd="0" presId="urn:microsoft.com/office/officeart/2008/layout/LinedList"/>
    <dgm:cxn modelId="{139D7751-B2B2-E34A-90A5-EA10106AA760}" type="presParOf" srcId="{4D6F3F18-5C4B-4644-80A8-0616D9EFD106}" destId="{4C00B61B-E09E-AD45-B526-7156E5F2725B}" srcOrd="13" destOrd="0" presId="urn:microsoft.com/office/officeart/2008/layout/LinedList"/>
    <dgm:cxn modelId="{5F99E3F4-9698-F94C-A884-95767903735A}" type="presParOf" srcId="{4C00B61B-E09E-AD45-B526-7156E5F2725B}" destId="{34D77B51-ADCD-AD4C-B11F-243FCF92F002}" srcOrd="0" destOrd="0" presId="urn:microsoft.com/office/officeart/2008/layout/LinedList"/>
    <dgm:cxn modelId="{39C7CBE4-1D77-AC4B-8C6C-AB1C202C327D}" type="presParOf" srcId="{4C00B61B-E09E-AD45-B526-7156E5F2725B}" destId="{E820E52E-5717-964F-BD95-3898D44D5909}" srcOrd="1" destOrd="0" presId="urn:microsoft.com/office/officeart/2008/layout/LinedList"/>
    <dgm:cxn modelId="{09302EB5-B725-C847-97A2-BA4A74FE1489}" type="presParOf" srcId="{4D6F3F18-5C4B-4644-80A8-0616D9EFD106}" destId="{0E124C41-C307-C943-81E4-D8ABC4AC648E}" srcOrd="14" destOrd="0" presId="urn:microsoft.com/office/officeart/2008/layout/LinedList"/>
    <dgm:cxn modelId="{5F7A85F2-041B-8B4D-B92E-5F27E55FF297}" type="presParOf" srcId="{4D6F3F18-5C4B-4644-80A8-0616D9EFD106}" destId="{91C00FDE-D96F-8047-BF0A-BBF8250A7E0F}" srcOrd="15" destOrd="0" presId="urn:microsoft.com/office/officeart/2008/layout/LinedList"/>
    <dgm:cxn modelId="{E5105B5B-8645-FF4B-8234-32AF49738B25}" type="presParOf" srcId="{91C00FDE-D96F-8047-BF0A-BBF8250A7E0F}" destId="{57E442C5-60CD-844F-B83A-FCC792413E2F}" srcOrd="0" destOrd="0" presId="urn:microsoft.com/office/officeart/2008/layout/LinedList"/>
    <dgm:cxn modelId="{1CEB80D9-3A49-C24D-95B5-D1B9E4FE6FBA}" type="presParOf" srcId="{91C00FDE-D96F-8047-BF0A-BBF8250A7E0F}" destId="{372F3920-2B2A-4E41-8163-79263868C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80579-4B92-4052-AE18-0DF13E96FD6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DDF7B292-FF58-43E6-8BF2-4D3C3A83FD63}">
      <dgm:prSet phldrT="[Texte]"/>
      <dgm:spPr/>
      <dgm:t>
        <a:bodyPr/>
        <a:lstStyle/>
        <a:p>
          <a:r>
            <a:rPr lang="fr-FR" dirty="0"/>
            <a:t>Client</a:t>
          </a:r>
        </a:p>
      </dgm:t>
    </dgm:pt>
    <dgm:pt modelId="{3555E477-EF58-4A8A-BA65-FC39558E6483}" type="parTrans" cxnId="{4E03043E-ADE7-4ED3-A7B2-AACFF56318DD}">
      <dgm:prSet/>
      <dgm:spPr/>
      <dgm:t>
        <a:bodyPr/>
        <a:lstStyle/>
        <a:p>
          <a:endParaRPr lang="fr-FR"/>
        </a:p>
      </dgm:t>
    </dgm:pt>
    <dgm:pt modelId="{F4D0C1B6-F6FF-447A-BB5C-8F45F67BAC90}" type="sibTrans" cxnId="{4E03043E-ADE7-4ED3-A7B2-AACFF56318DD}">
      <dgm:prSet/>
      <dgm:spPr/>
      <dgm:t>
        <a:bodyPr/>
        <a:lstStyle/>
        <a:p>
          <a:endParaRPr lang="fr-FR"/>
        </a:p>
      </dgm:t>
    </dgm:pt>
    <dgm:pt modelId="{3CB78C8D-B9EE-4FF7-BC90-98F879A98E95}">
      <dgm:prSet phldrT="[Texte]"/>
      <dgm:spPr/>
      <dgm:t>
        <a:bodyPr/>
        <a:lstStyle/>
        <a:p>
          <a:r>
            <a:rPr lang="fr-FR" dirty="0"/>
            <a:t>User ID</a:t>
          </a:r>
        </a:p>
      </dgm:t>
    </dgm:pt>
    <dgm:pt modelId="{079FA923-1261-45C1-81BC-8C3BB69A5979}" type="parTrans" cxnId="{B67A22E2-56A4-4836-95AB-DFC89A8231EF}">
      <dgm:prSet/>
      <dgm:spPr/>
      <dgm:t>
        <a:bodyPr/>
        <a:lstStyle/>
        <a:p>
          <a:endParaRPr lang="fr-FR"/>
        </a:p>
      </dgm:t>
    </dgm:pt>
    <dgm:pt modelId="{4F5FEDD7-2A86-4D76-96E6-44FFA2EE3D17}" type="sibTrans" cxnId="{B67A22E2-56A4-4836-95AB-DFC89A8231EF}">
      <dgm:prSet/>
      <dgm:spPr/>
      <dgm:t>
        <a:bodyPr/>
        <a:lstStyle/>
        <a:p>
          <a:endParaRPr lang="fr-FR"/>
        </a:p>
      </dgm:t>
    </dgm:pt>
    <dgm:pt modelId="{266EC936-360B-49DB-8708-AAA0B183BAB5}">
      <dgm:prSet phldrT="[Texte]"/>
      <dgm:spPr/>
      <dgm:t>
        <a:bodyPr/>
        <a:lstStyle/>
        <a:p>
          <a:r>
            <a:rPr lang="fr-FR" dirty="0"/>
            <a:t>Cross-</a:t>
          </a:r>
          <a:r>
            <a:rPr lang="fr-FR" dirty="0" err="1"/>
            <a:t>device</a:t>
          </a:r>
          <a:r>
            <a:rPr lang="fr-FR" dirty="0"/>
            <a:t> user ID</a:t>
          </a:r>
        </a:p>
      </dgm:t>
    </dgm:pt>
    <dgm:pt modelId="{4447B023-F12C-44AE-82EC-7858B4370E56}" type="parTrans" cxnId="{511B687A-D935-4EC4-B760-62216E5CFA3A}">
      <dgm:prSet/>
      <dgm:spPr/>
      <dgm:t>
        <a:bodyPr/>
        <a:lstStyle/>
        <a:p>
          <a:endParaRPr lang="fr-FR"/>
        </a:p>
      </dgm:t>
    </dgm:pt>
    <dgm:pt modelId="{421ED4B3-CE4A-4DCA-8FB1-E35A3AF5FE77}" type="sibTrans" cxnId="{511B687A-D935-4EC4-B760-62216E5CFA3A}">
      <dgm:prSet/>
      <dgm:spPr/>
      <dgm:t>
        <a:bodyPr/>
        <a:lstStyle/>
        <a:p>
          <a:endParaRPr lang="fr-FR"/>
        </a:p>
      </dgm:t>
    </dgm:pt>
    <dgm:pt modelId="{FFA2F600-7A19-427C-A641-F576E39B0E2E}">
      <dgm:prSet phldrT="[Texte]"/>
      <dgm:spPr/>
      <dgm:t>
        <a:bodyPr/>
        <a:lstStyle/>
        <a:p>
          <a:r>
            <a:rPr lang="fr-FR" dirty="0"/>
            <a:t>Product</a:t>
          </a:r>
        </a:p>
      </dgm:t>
    </dgm:pt>
    <dgm:pt modelId="{802EBF34-DC52-45A2-9BB2-BF277AAF6493}" type="parTrans" cxnId="{9A435CFD-72D5-4F51-B6CD-9F343C00D09F}">
      <dgm:prSet/>
      <dgm:spPr/>
      <dgm:t>
        <a:bodyPr/>
        <a:lstStyle/>
        <a:p>
          <a:endParaRPr lang="fr-FR"/>
        </a:p>
      </dgm:t>
    </dgm:pt>
    <dgm:pt modelId="{FADC2E63-E1C0-4B01-BEAA-2DD4E8ECDA26}" type="sibTrans" cxnId="{9A435CFD-72D5-4F51-B6CD-9F343C00D09F}">
      <dgm:prSet/>
      <dgm:spPr/>
      <dgm:t>
        <a:bodyPr/>
        <a:lstStyle/>
        <a:p>
          <a:endParaRPr lang="fr-FR"/>
        </a:p>
      </dgm:t>
    </dgm:pt>
    <dgm:pt modelId="{ED7C9FA5-D295-4E89-A9FC-4999DEE80614}">
      <dgm:prSet phldrT="[Texte]"/>
      <dgm:spPr/>
      <dgm:t>
        <a:bodyPr/>
        <a:lstStyle/>
        <a:p>
          <a:r>
            <a:rPr lang="fr-FR" dirty="0"/>
            <a:t>Product ID</a:t>
          </a:r>
        </a:p>
      </dgm:t>
    </dgm:pt>
    <dgm:pt modelId="{12CFEB03-00CE-4C85-84ED-653D5CB51910}" type="parTrans" cxnId="{D922D09B-2971-4C9F-8AC0-EDAB5EE69CF9}">
      <dgm:prSet/>
      <dgm:spPr/>
      <dgm:t>
        <a:bodyPr/>
        <a:lstStyle/>
        <a:p>
          <a:endParaRPr lang="fr-FR"/>
        </a:p>
      </dgm:t>
    </dgm:pt>
    <dgm:pt modelId="{FEE6FB92-34A2-48F8-97E4-7C3879868807}" type="sibTrans" cxnId="{D922D09B-2971-4C9F-8AC0-EDAB5EE69CF9}">
      <dgm:prSet/>
      <dgm:spPr/>
      <dgm:t>
        <a:bodyPr/>
        <a:lstStyle/>
        <a:p>
          <a:endParaRPr lang="fr-FR"/>
        </a:p>
      </dgm:t>
    </dgm:pt>
    <dgm:pt modelId="{17D90937-39E0-410C-A552-2889D1BD9868}">
      <dgm:prSet phldrT="[Texte]"/>
      <dgm:spPr/>
      <dgm:t>
        <a:bodyPr/>
        <a:lstStyle/>
        <a:p>
          <a:r>
            <a:rPr lang="fr-FR" dirty="0"/>
            <a:t>Product </a:t>
          </a:r>
          <a:r>
            <a:rPr lang="fr-FR" dirty="0" err="1"/>
            <a:t>category</a:t>
          </a:r>
          <a:endParaRPr lang="fr-FR" dirty="0"/>
        </a:p>
      </dgm:t>
    </dgm:pt>
    <dgm:pt modelId="{7B2C1168-2177-42EB-89F4-620135988C6B}" type="parTrans" cxnId="{C62E37D6-62A7-47DE-A30B-6249C888E218}">
      <dgm:prSet/>
      <dgm:spPr/>
      <dgm:t>
        <a:bodyPr/>
        <a:lstStyle/>
        <a:p>
          <a:endParaRPr lang="fr-FR"/>
        </a:p>
      </dgm:t>
    </dgm:pt>
    <dgm:pt modelId="{570754FD-A295-4E71-AC1A-F92EF6D92B9A}" type="sibTrans" cxnId="{C62E37D6-62A7-47DE-A30B-6249C888E218}">
      <dgm:prSet/>
      <dgm:spPr/>
      <dgm:t>
        <a:bodyPr/>
        <a:lstStyle/>
        <a:p>
          <a:endParaRPr lang="fr-FR"/>
        </a:p>
      </dgm:t>
    </dgm:pt>
    <dgm:pt modelId="{D76777C7-F9B9-4EE5-803F-E10A9FB4D472}">
      <dgm:prSet phldrT="[Texte]"/>
      <dgm:spPr/>
      <dgm:t>
        <a:bodyPr/>
        <a:lstStyle/>
        <a:p>
          <a:r>
            <a:rPr lang="fr-FR"/>
            <a:t>Existing client</a:t>
          </a:r>
          <a:endParaRPr lang="fr-FR" dirty="0"/>
        </a:p>
      </dgm:t>
    </dgm:pt>
    <dgm:pt modelId="{C9D9D8AF-D403-469B-8DAA-FE593C0AD16B}" type="parTrans" cxnId="{0A7B38E9-C403-40BF-8478-931A70302796}">
      <dgm:prSet/>
      <dgm:spPr/>
      <dgm:t>
        <a:bodyPr/>
        <a:lstStyle/>
        <a:p>
          <a:endParaRPr lang="fr-FR"/>
        </a:p>
      </dgm:t>
    </dgm:pt>
    <dgm:pt modelId="{672AB4D8-582A-4E86-8F7F-85ED4406F18D}" type="sibTrans" cxnId="{0A7B38E9-C403-40BF-8478-931A70302796}">
      <dgm:prSet/>
      <dgm:spPr/>
      <dgm:t>
        <a:bodyPr/>
        <a:lstStyle/>
        <a:p>
          <a:endParaRPr lang="fr-FR"/>
        </a:p>
      </dgm:t>
    </dgm:pt>
    <dgm:pt modelId="{48700348-4FEF-4D23-AA00-3342E30039EB}">
      <dgm:prSet phldrT="[Texte]"/>
      <dgm:spPr/>
      <dgm:t>
        <a:bodyPr/>
        <a:lstStyle/>
        <a:p>
          <a:r>
            <a:rPr lang="fr-FR" dirty="0"/>
            <a:t>Client Action</a:t>
          </a:r>
        </a:p>
      </dgm:t>
    </dgm:pt>
    <dgm:pt modelId="{D3E5A3E3-46DB-4FC0-8F1C-BBEE129C0BCF}" type="parTrans" cxnId="{740C4F15-7D25-457E-8F75-7C3FD1E37AA4}">
      <dgm:prSet/>
      <dgm:spPr/>
      <dgm:t>
        <a:bodyPr/>
        <a:lstStyle/>
        <a:p>
          <a:endParaRPr lang="fr-FR"/>
        </a:p>
      </dgm:t>
    </dgm:pt>
    <dgm:pt modelId="{59198BB1-71E1-4A22-8A38-312B7C540FE9}" type="sibTrans" cxnId="{740C4F15-7D25-457E-8F75-7C3FD1E37AA4}">
      <dgm:prSet/>
      <dgm:spPr/>
      <dgm:t>
        <a:bodyPr/>
        <a:lstStyle/>
        <a:p>
          <a:endParaRPr lang="fr-FR"/>
        </a:p>
      </dgm:t>
    </dgm:pt>
    <dgm:pt modelId="{01397EC5-654B-44A8-B102-54DC7046C27E}">
      <dgm:prSet phldrT="[Texte]"/>
      <dgm:spPr/>
      <dgm:t>
        <a:bodyPr/>
        <a:lstStyle/>
        <a:p>
          <a:r>
            <a:rPr lang="fr-FR" dirty="0"/>
            <a:t>Timestamp</a:t>
          </a:r>
        </a:p>
      </dgm:t>
    </dgm:pt>
    <dgm:pt modelId="{8BE78863-37E8-4271-9C2D-80474753C402}" type="parTrans" cxnId="{A26688DA-C23D-4B57-B81F-F656C4FAA978}">
      <dgm:prSet/>
      <dgm:spPr/>
      <dgm:t>
        <a:bodyPr/>
        <a:lstStyle/>
        <a:p>
          <a:endParaRPr lang="fr-FR"/>
        </a:p>
      </dgm:t>
    </dgm:pt>
    <dgm:pt modelId="{484E75C3-DB12-486E-812C-44227E7546B3}" type="sibTrans" cxnId="{A26688DA-C23D-4B57-B81F-F656C4FAA978}">
      <dgm:prSet/>
      <dgm:spPr/>
      <dgm:t>
        <a:bodyPr/>
        <a:lstStyle/>
        <a:p>
          <a:endParaRPr lang="fr-FR"/>
        </a:p>
      </dgm:t>
    </dgm:pt>
    <dgm:pt modelId="{74E5B892-336D-4D40-A82C-59A30B618771}">
      <dgm:prSet phldrT="[Texte]"/>
      <dgm:spPr/>
      <dgm:t>
        <a:bodyPr/>
        <a:lstStyle/>
        <a:p>
          <a:r>
            <a:rPr lang="fr-FR" dirty="0"/>
            <a:t>Event type</a:t>
          </a:r>
        </a:p>
      </dgm:t>
    </dgm:pt>
    <dgm:pt modelId="{07AF60BD-6B46-4003-A57D-6F97B3604239}" type="parTrans" cxnId="{810C8617-856B-458D-B8FC-5FE26B72331D}">
      <dgm:prSet/>
      <dgm:spPr/>
      <dgm:t>
        <a:bodyPr/>
        <a:lstStyle/>
        <a:p>
          <a:endParaRPr lang="fr-FR"/>
        </a:p>
      </dgm:t>
    </dgm:pt>
    <dgm:pt modelId="{FB9D92B6-EBFA-4610-B7C6-4E3085299F07}" type="sibTrans" cxnId="{810C8617-856B-458D-B8FC-5FE26B72331D}">
      <dgm:prSet/>
      <dgm:spPr/>
      <dgm:t>
        <a:bodyPr/>
        <a:lstStyle/>
        <a:p>
          <a:endParaRPr lang="fr-FR"/>
        </a:p>
      </dgm:t>
    </dgm:pt>
    <dgm:pt modelId="{8B73E927-6899-4C7A-A4D4-20D67FA02244}">
      <dgm:prSet phldrT="[Texte]"/>
      <dgm:spPr/>
      <dgm:t>
        <a:bodyPr/>
        <a:lstStyle/>
        <a:p>
          <a:r>
            <a:rPr lang="fr-FR" dirty="0"/>
            <a:t>Product </a:t>
          </a:r>
          <a:r>
            <a:rPr lang="fr-FR" dirty="0" err="1"/>
            <a:t>price</a:t>
          </a:r>
          <a:endParaRPr lang="fr-FR" dirty="0"/>
        </a:p>
      </dgm:t>
    </dgm:pt>
    <dgm:pt modelId="{651E4649-D1E1-4155-A3FA-EFFB3C631DDF}" type="parTrans" cxnId="{D7B1D834-AD39-403B-8D03-EF0C13EF76E5}">
      <dgm:prSet/>
      <dgm:spPr/>
      <dgm:t>
        <a:bodyPr/>
        <a:lstStyle/>
        <a:p>
          <a:endParaRPr lang="fr-FR"/>
        </a:p>
      </dgm:t>
    </dgm:pt>
    <dgm:pt modelId="{1E1068A5-1071-4224-835F-459C1D10C5D3}" type="sibTrans" cxnId="{D7B1D834-AD39-403B-8D03-EF0C13EF76E5}">
      <dgm:prSet/>
      <dgm:spPr/>
      <dgm:t>
        <a:bodyPr/>
        <a:lstStyle/>
        <a:p>
          <a:endParaRPr lang="fr-FR"/>
        </a:p>
      </dgm:t>
    </dgm:pt>
    <dgm:pt modelId="{CD81DDFD-701D-44B0-BE05-D78028DEEA67}">
      <dgm:prSet phldrT="[Texte]"/>
      <dgm:spPr/>
      <dgm:t>
        <a:bodyPr/>
        <a:lstStyle/>
        <a:p>
          <a:r>
            <a:rPr lang="fr-FR" dirty="0"/>
            <a:t>Product </a:t>
          </a:r>
          <a:r>
            <a:rPr lang="fr-FR" dirty="0" err="1"/>
            <a:t>quantity</a:t>
          </a:r>
          <a:endParaRPr lang="fr-FR" dirty="0"/>
        </a:p>
      </dgm:t>
    </dgm:pt>
    <dgm:pt modelId="{7AEB7368-2745-4CD9-91E6-EADE84A185C6}" type="parTrans" cxnId="{26B4727A-70A3-49B9-A54B-5C593AB811F8}">
      <dgm:prSet/>
      <dgm:spPr/>
      <dgm:t>
        <a:bodyPr/>
        <a:lstStyle/>
        <a:p>
          <a:endParaRPr lang="fr-FR"/>
        </a:p>
      </dgm:t>
    </dgm:pt>
    <dgm:pt modelId="{FD688223-9E74-4BEB-8677-42A83723486C}" type="sibTrans" cxnId="{26B4727A-70A3-49B9-A54B-5C593AB811F8}">
      <dgm:prSet/>
      <dgm:spPr/>
      <dgm:t>
        <a:bodyPr/>
        <a:lstStyle/>
        <a:p>
          <a:endParaRPr lang="fr-FR"/>
        </a:p>
      </dgm:t>
    </dgm:pt>
    <dgm:pt modelId="{7E8BB519-FC91-427D-8057-725E781ED1D1}">
      <dgm:prSet phldrT="[Texte]"/>
      <dgm:spPr/>
      <dgm:t>
        <a:bodyPr/>
        <a:lstStyle/>
        <a:p>
          <a:r>
            <a:rPr lang="fr-FR" dirty="0"/>
            <a:t>Traffic</a:t>
          </a:r>
        </a:p>
      </dgm:t>
    </dgm:pt>
    <dgm:pt modelId="{D5235A78-BE65-4FA3-A646-72A1290A78F1}" type="parTrans" cxnId="{A275DFF4-1E4B-44C2-BBF9-297E40495E20}">
      <dgm:prSet/>
      <dgm:spPr/>
      <dgm:t>
        <a:bodyPr/>
        <a:lstStyle/>
        <a:p>
          <a:endParaRPr lang="fr-FR"/>
        </a:p>
      </dgm:t>
    </dgm:pt>
    <dgm:pt modelId="{C2AF813F-182A-4245-AF5C-D5526D2947F6}" type="sibTrans" cxnId="{A275DFF4-1E4B-44C2-BBF9-297E40495E20}">
      <dgm:prSet/>
      <dgm:spPr/>
      <dgm:t>
        <a:bodyPr/>
        <a:lstStyle/>
        <a:p>
          <a:endParaRPr lang="fr-FR"/>
        </a:p>
      </dgm:t>
    </dgm:pt>
    <dgm:pt modelId="{235A044A-931C-4042-B37A-038AEAD701FE}">
      <dgm:prSet phldrT="[Texte]"/>
      <dgm:spPr/>
      <dgm:t>
        <a:bodyPr/>
        <a:lstStyle/>
        <a:p>
          <a:r>
            <a:rPr lang="fr-FR" dirty="0" err="1"/>
            <a:t>Environment</a:t>
          </a:r>
          <a:endParaRPr lang="fr-FR" dirty="0"/>
        </a:p>
      </dgm:t>
    </dgm:pt>
    <dgm:pt modelId="{21A28B2A-9402-4429-91C7-990DE5006BD8}" type="parTrans" cxnId="{50AF493F-467E-443B-B82E-19151CC91E7B}">
      <dgm:prSet/>
      <dgm:spPr/>
      <dgm:t>
        <a:bodyPr/>
        <a:lstStyle/>
        <a:p>
          <a:endParaRPr lang="fr-FR"/>
        </a:p>
      </dgm:t>
    </dgm:pt>
    <dgm:pt modelId="{CA7DDDD5-0C96-4CFF-9F6A-F30790C1394A}" type="sibTrans" cxnId="{50AF493F-467E-443B-B82E-19151CC91E7B}">
      <dgm:prSet/>
      <dgm:spPr/>
      <dgm:t>
        <a:bodyPr/>
        <a:lstStyle/>
        <a:p>
          <a:endParaRPr lang="fr-FR"/>
        </a:p>
      </dgm:t>
    </dgm:pt>
    <dgm:pt modelId="{47EACB58-BD10-40D4-BCFD-AFC31C4DB27B}">
      <dgm:prSet phldrT="[Texte]"/>
      <dgm:spPr/>
      <dgm:t>
        <a:bodyPr/>
        <a:lstStyle/>
        <a:p>
          <a:r>
            <a:rPr lang="fr-FR" dirty="0" err="1"/>
            <a:t>Device</a:t>
          </a:r>
          <a:r>
            <a:rPr lang="fr-FR" dirty="0"/>
            <a:t> type</a:t>
          </a:r>
        </a:p>
      </dgm:t>
    </dgm:pt>
    <dgm:pt modelId="{1181F91F-0447-45AA-8AAD-D145F822F027}" type="parTrans" cxnId="{7BEC5B76-95DB-4A4D-ADCF-01D0AA9013CF}">
      <dgm:prSet/>
      <dgm:spPr/>
      <dgm:t>
        <a:bodyPr/>
        <a:lstStyle/>
        <a:p>
          <a:endParaRPr lang="fr-FR"/>
        </a:p>
      </dgm:t>
    </dgm:pt>
    <dgm:pt modelId="{4632D0EC-AD62-4B9B-B1F4-0C45FC5C645F}" type="sibTrans" cxnId="{7BEC5B76-95DB-4A4D-ADCF-01D0AA9013CF}">
      <dgm:prSet/>
      <dgm:spPr/>
      <dgm:t>
        <a:bodyPr/>
        <a:lstStyle/>
        <a:p>
          <a:endParaRPr lang="fr-FR"/>
        </a:p>
      </dgm:t>
    </dgm:pt>
    <dgm:pt modelId="{80B8073F-0EA1-45F1-933C-EEA70F89FDA6}">
      <dgm:prSet phldrT="[Texte]"/>
      <dgm:spPr/>
      <dgm:t>
        <a:bodyPr/>
        <a:lstStyle/>
        <a:p>
          <a:r>
            <a:rPr lang="fr-FR" dirty="0"/>
            <a:t>Browser </a:t>
          </a:r>
          <a:r>
            <a:rPr lang="fr-FR" dirty="0" err="1"/>
            <a:t>family</a:t>
          </a:r>
          <a:endParaRPr lang="fr-FR" dirty="0"/>
        </a:p>
      </dgm:t>
    </dgm:pt>
    <dgm:pt modelId="{5081CE81-8239-4080-A72E-C943BF38CDE5}" type="parTrans" cxnId="{64FE0EA3-3282-4A21-88F2-0D6E6B90D84D}">
      <dgm:prSet/>
      <dgm:spPr/>
      <dgm:t>
        <a:bodyPr/>
        <a:lstStyle/>
        <a:p>
          <a:endParaRPr lang="fr-FR"/>
        </a:p>
      </dgm:t>
    </dgm:pt>
    <dgm:pt modelId="{6BB69298-9B2B-4C58-87A7-8BC9AFB7E545}" type="sibTrans" cxnId="{64FE0EA3-3282-4A21-88F2-0D6E6B90D84D}">
      <dgm:prSet/>
      <dgm:spPr/>
      <dgm:t>
        <a:bodyPr/>
        <a:lstStyle/>
        <a:p>
          <a:endParaRPr lang="fr-FR"/>
        </a:p>
      </dgm:t>
    </dgm:pt>
    <dgm:pt modelId="{42CD1E60-627B-4E45-A932-86C45401844B}">
      <dgm:prSet phldrT="[Texte]"/>
      <dgm:spPr/>
      <dgm:t>
        <a:bodyPr/>
        <a:lstStyle/>
        <a:p>
          <a:r>
            <a:rPr lang="fr-FR" dirty="0"/>
            <a:t>User location</a:t>
          </a:r>
        </a:p>
      </dgm:t>
    </dgm:pt>
    <dgm:pt modelId="{A9017BE4-1866-4B7A-89D0-6E658904FDFF}" type="parTrans" cxnId="{61177E67-2FEA-44D2-81BD-4AF067507F12}">
      <dgm:prSet/>
      <dgm:spPr/>
      <dgm:t>
        <a:bodyPr/>
        <a:lstStyle/>
        <a:p>
          <a:endParaRPr lang="fr-FR"/>
        </a:p>
      </dgm:t>
    </dgm:pt>
    <dgm:pt modelId="{3F902EE1-74CB-48DD-B9DE-60C313EF9335}" type="sibTrans" cxnId="{61177E67-2FEA-44D2-81BD-4AF067507F12}">
      <dgm:prSet/>
      <dgm:spPr/>
      <dgm:t>
        <a:bodyPr/>
        <a:lstStyle/>
        <a:p>
          <a:endParaRPr lang="fr-FR"/>
        </a:p>
      </dgm:t>
    </dgm:pt>
    <dgm:pt modelId="{A0D1ABCD-72DE-45FB-BE0B-76F1C889CE69}" type="pres">
      <dgm:prSet presAssocID="{4AE80579-4B92-4052-AE18-0DF13E96FD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320D31-9091-4B48-BA39-F64B3FBA5833}" type="pres">
      <dgm:prSet presAssocID="{DDF7B292-FF58-43E6-8BF2-4D3C3A83FD63}" presName="root" presStyleCnt="0"/>
      <dgm:spPr/>
    </dgm:pt>
    <dgm:pt modelId="{1AF55B3C-F617-40B5-8725-2AB5933C0085}" type="pres">
      <dgm:prSet presAssocID="{DDF7B292-FF58-43E6-8BF2-4D3C3A83FD63}" presName="rootComposite" presStyleCnt="0"/>
      <dgm:spPr/>
    </dgm:pt>
    <dgm:pt modelId="{98D208A9-E503-492A-8A46-4364CE6521D3}" type="pres">
      <dgm:prSet presAssocID="{DDF7B292-FF58-43E6-8BF2-4D3C3A83FD63}" presName="rootText" presStyleLbl="node1" presStyleIdx="0" presStyleCnt="3" custScaleX="79927" custScaleY="48067" custLinFactNeighborX="-13034" custLinFactNeighborY="1337"/>
      <dgm:spPr/>
    </dgm:pt>
    <dgm:pt modelId="{6406A4C1-B81D-4F2A-A10F-BE8496D9C15D}" type="pres">
      <dgm:prSet presAssocID="{DDF7B292-FF58-43E6-8BF2-4D3C3A83FD63}" presName="rootConnector" presStyleLbl="node1" presStyleIdx="0" presStyleCnt="3"/>
      <dgm:spPr/>
    </dgm:pt>
    <dgm:pt modelId="{1F2E29CD-DA0F-4B66-8DF5-AD6EC7244E7B}" type="pres">
      <dgm:prSet presAssocID="{DDF7B292-FF58-43E6-8BF2-4D3C3A83FD63}" presName="childShape" presStyleCnt="0"/>
      <dgm:spPr/>
    </dgm:pt>
    <dgm:pt modelId="{42BAC4D2-B953-49B3-B69F-98E0716AE99A}" type="pres">
      <dgm:prSet presAssocID="{079FA923-1261-45C1-81BC-8C3BB69A5979}" presName="Name13" presStyleLbl="parChTrans1D2" presStyleIdx="0" presStyleCnt="12"/>
      <dgm:spPr/>
    </dgm:pt>
    <dgm:pt modelId="{11BAE716-CF1F-4833-B98F-A874D2FAFF37}" type="pres">
      <dgm:prSet presAssocID="{3CB78C8D-B9EE-4FF7-BC90-98F879A98E95}" presName="childText" presStyleLbl="bgAcc1" presStyleIdx="0" presStyleCnt="12" custScaleX="64081" custScaleY="45603" custLinFactNeighborX="2214" custLinFactNeighborY="-753">
        <dgm:presLayoutVars>
          <dgm:bulletEnabled val="1"/>
        </dgm:presLayoutVars>
      </dgm:prSet>
      <dgm:spPr/>
    </dgm:pt>
    <dgm:pt modelId="{EB64C2B6-20C5-45F2-884C-20A1A1C03586}" type="pres">
      <dgm:prSet presAssocID="{4447B023-F12C-44AE-82EC-7858B4370E56}" presName="Name13" presStyleLbl="parChTrans1D2" presStyleIdx="1" presStyleCnt="12"/>
      <dgm:spPr/>
    </dgm:pt>
    <dgm:pt modelId="{A66F28AE-86C5-4C89-8983-B0EE7364434D}" type="pres">
      <dgm:prSet presAssocID="{266EC936-360B-49DB-8708-AAA0B183BAB5}" presName="childText" presStyleLbl="bgAcc1" presStyleIdx="1" presStyleCnt="12" custScaleX="66017" custScaleY="43841" custLinFactNeighborX="802">
        <dgm:presLayoutVars>
          <dgm:bulletEnabled val="1"/>
        </dgm:presLayoutVars>
      </dgm:prSet>
      <dgm:spPr/>
    </dgm:pt>
    <dgm:pt modelId="{10EC8CD1-24A5-47E9-A75C-AFA538E6AD31}" type="pres">
      <dgm:prSet presAssocID="{C9D9D8AF-D403-469B-8DAA-FE593C0AD16B}" presName="Name13" presStyleLbl="parChTrans1D2" presStyleIdx="2" presStyleCnt="12"/>
      <dgm:spPr/>
    </dgm:pt>
    <dgm:pt modelId="{2D62B3A6-19CB-4E43-B4A7-0B90B282497D}" type="pres">
      <dgm:prSet presAssocID="{D76777C7-F9B9-4EE5-803F-E10A9FB4D472}" presName="childText" presStyleLbl="bgAcc1" presStyleIdx="2" presStyleCnt="12" custScaleX="63212" custScaleY="47325" custLinFactNeighborX="1691" custLinFactNeighborY="-753">
        <dgm:presLayoutVars>
          <dgm:bulletEnabled val="1"/>
        </dgm:presLayoutVars>
      </dgm:prSet>
      <dgm:spPr/>
    </dgm:pt>
    <dgm:pt modelId="{30E56785-1873-449B-BBF0-5CB8C79E29AC}" type="pres">
      <dgm:prSet presAssocID="{D3E5A3E3-46DB-4FC0-8F1C-BBEE129C0BCF}" presName="Name13" presStyleLbl="parChTrans1D2" presStyleIdx="3" presStyleCnt="12"/>
      <dgm:spPr/>
    </dgm:pt>
    <dgm:pt modelId="{8B822168-BBE6-4B4D-BA64-A2C9D83A87DB}" type="pres">
      <dgm:prSet presAssocID="{48700348-4FEF-4D23-AA00-3342E30039EB}" presName="childText" presStyleLbl="bgAcc1" presStyleIdx="3" presStyleCnt="12" custScaleX="64603" custScaleY="47581" custLinFactNeighborX="538" custLinFactNeighborY="-6661">
        <dgm:presLayoutVars>
          <dgm:bulletEnabled val="1"/>
        </dgm:presLayoutVars>
      </dgm:prSet>
      <dgm:spPr/>
    </dgm:pt>
    <dgm:pt modelId="{26913D9B-F8BB-47D9-923A-2615A940FB27}" type="pres">
      <dgm:prSet presAssocID="{FFA2F600-7A19-427C-A641-F576E39B0E2E}" presName="root" presStyleCnt="0"/>
      <dgm:spPr/>
    </dgm:pt>
    <dgm:pt modelId="{BB7F16D8-4331-4FFC-9DB6-C7E6F9352248}" type="pres">
      <dgm:prSet presAssocID="{FFA2F600-7A19-427C-A641-F576E39B0E2E}" presName="rootComposite" presStyleCnt="0"/>
      <dgm:spPr/>
    </dgm:pt>
    <dgm:pt modelId="{B1B6182F-3C9F-40CA-9B1C-E23867F33031}" type="pres">
      <dgm:prSet presAssocID="{FFA2F600-7A19-427C-A641-F576E39B0E2E}" presName="rootText" presStyleLbl="node1" presStyleIdx="1" presStyleCnt="3" custScaleX="89433" custScaleY="49476"/>
      <dgm:spPr/>
    </dgm:pt>
    <dgm:pt modelId="{E133AE0D-0918-45A6-9FBF-A331AE39FFE8}" type="pres">
      <dgm:prSet presAssocID="{FFA2F600-7A19-427C-A641-F576E39B0E2E}" presName="rootConnector" presStyleLbl="node1" presStyleIdx="1" presStyleCnt="3"/>
      <dgm:spPr/>
    </dgm:pt>
    <dgm:pt modelId="{8E17F819-50C6-4FC4-8769-69AD53D44C0F}" type="pres">
      <dgm:prSet presAssocID="{FFA2F600-7A19-427C-A641-F576E39B0E2E}" presName="childShape" presStyleCnt="0"/>
      <dgm:spPr/>
    </dgm:pt>
    <dgm:pt modelId="{19C7237B-292D-4E25-B360-16D71EE00B1D}" type="pres">
      <dgm:prSet presAssocID="{12CFEB03-00CE-4C85-84ED-653D5CB51910}" presName="Name13" presStyleLbl="parChTrans1D2" presStyleIdx="4" presStyleCnt="12"/>
      <dgm:spPr/>
    </dgm:pt>
    <dgm:pt modelId="{48B6BD84-2D41-43F1-921F-C71F7AB85F14}" type="pres">
      <dgm:prSet presAssocID="{ED7C9FA5-D295-4E89-A9FC-4999DEE80614}" presName="childText" presStyleLbl="bgAcc1" presStyleIdx="4" presStyleCnt="12" custScaleX="66267" custScaleY="47588">
        <dgm:presLayoutVars>
          <dgm:bulletEnabled val="1"/>
        </dgm:presLayoutVars>
      </dgm:prSet>
      <dgm:spPr/>
    </dgm:pt>
    <dgm:pt modelId="{7F35E0F1-91EB-49AE-9DA3-0DA0854C7FB1}" type="pres">
      <dgm:prSet presAssocID="{651E4649-D1E1-4155-A3FA-EFFB3C631DDF}" presName="Name13" presStyleLbl="parChTrans1D2" presStyleIdx="5" presStyleCnt="12"/>
      <dgm:spPr/>
    </dgm:pt>
    <dgm:pt modelId="{180C713A-2944-4FED-8ED6-AF7FDCD71F8C}" type="pres">
      <dgm:prSet presAssocID="{8B73E927-6899-4C7A-A4D4-20D67FA02244}" presName="childText" presStyleLbl="bgAcc1" presStyleIdx="5" presStyleCnt="12" custScaleX="65875" custScaleY="38807" custLinFactNeighborY="-1397">
        <dgm:presLayoutVars>
          <dgm:bulletEnabled val="1"/>
        </dgm:presLayoutVars>
      </dgm:prSet>
      <dgm:spPr/>
    </dgm:pt>
    <dgm:pt modelId="{421E0079-7FEE-48D8-9D42-5A79C480EC4E}" type="pres">
      <dgm:prSet presAssocID="{7AEB7368-2745-4CD9-91E6-EADE84A185C6}" presName="Name13" presStyleLbl="parChTrans1D2" presStyleIdx="6" presStyleCnt="12"/>
      <dgm:spPr/>
    </dgm:pt>
    <dgm:pt modelId="{139FB9CE-8218-4475-81E6-9D35D0CF01EC}" type="pres">
      <dgm:prSet presAssocID="{CD81DDFD-701D-44B0-BE05-D78028DEEA67}" presName="childText" presStyleLbl="bgAcc1" presStyleIdx="6" presStyleCnt="12" custScaleX="65139" custScaleY="42099">
        <dgm:presLayoutVars>
          <dgm:bulletEnabled val="1"/>
        </dgm:presLayoutVars>
      </dgm:prSet>
      <dgm:spPr/>
    </dgm:pt>
    <dgm:pt modelId="{A81CF33C-3671-4044-A559-F009BF8E62E6}" type="pres">
      <dgm:prSet presAssocID="{7B2C1168-2177-42EB-89F4-620135988C6B}" presName="Name13" presStyleLbl="parChTrans1D2" presStyleIdx="7" presStyleCnt="12"/>
      <dgm:spPr/>
    </dgm:pt>
    <dgm:pt modelId="{14E37184-FE55-4280-9264-762BF1F3F73B}" type="pres">
      <dgm:prSet presAssocID="{17D90937-39E0-410C-A552-2889D1BD9868}" presName="childText" presStyleLbl="bgAcc1" presStyleIdx="7" presStyleCnt="12" custScaleX="66764" custScaleY="42280" custLinFactNeighborY="-9219">
        <dgm:presLayoutVars>
          <dgm:bulletEnabled val="1"/>
        </dgm:presLayoutVars>
      </dgm:prSet>
      <dgm:spPr/>
    </dgm:pt>
    <dgm:pt modelId="{F19CB6BE-4E50-4255-8800-7DAEE66D5CAC}" type="pres">
      <dgm:prSet presAssocID="{7E8BB519-FC91-427D-8057-725E781ED1D1}" presName="root" presStyleCnt="0"/>
      <dgm:spPr/>
    </dgm:pt>
    <dgm:pt modelId="{B24447AB-36E8-45BF-9AB9-C825A1DBB1F1}" type="pres">
      <dgm:prSet presAssocID="{7E8BB519-FC91-427D-8057-725E781ED1D1}" presName="rootComposite" presStyleCnt="0"/>
      <dgm:spPr/>
    </dgm:pt>
    <dgm:pt modelId="{E5F23119-52C0-4564-B900-52A1A3021907}" type="pres">
      <dgm:prSet presAssocID="{7E8BB519-FC91-427D-8057-725E781ED1D1}" presName="rootText" presStyleLbl="node1" presStyleIdx="2" presStyleCnt="3" custScaleX="81560" custScaleY="47946"/>
      <dgm:spPr/>
    </dgm:pt>
    <dgm:pt modelId="{AA321D06-8367-40C6-A1AF-C5D7E83A3771}" type="pres">
      <dgm:prSet presAssocID="{7E8BB519-FC91-427D-8057-725E781ED1D1}" presName="rootConnector" presStyleLbl="node1" presStyleIdx="2" presStyleCnt="3"/>
      <dgm:spPr/>
    </dgm:pt>
    <dgm:pt modelId="{1C5E9E1E-18AE-482E-A413-5A49C8C7A501}" type="pres">
      <dgm:prSet presAssocID="{7E8BB519-FC91-427D-8057-725E781ED1D1}" presName="childShape" presStyleCnt="0"/>
      <dgm:spPr/>
    </dgm:pt>
    <dgm:pt modelId="{0CE676FD-6D8F-4FA9-88F9-E9C0B4DD66AF}" type="pres">
      <dgm:prSet presAssocID="{21A28B2A-9402-4429-91C7-990DE5006BD8}" presName="Name13" presStyleLbl="parChTrans1D2" presStyleIdx="8" presStyleCnt="12"/>
      <dgm:spPr/>
    </dgm:pt>
    <dgm:pt modelId="{759AEAF4-58B4-437F-938A-DB9306E03CC0}" type="pres">
      <dgm:prSet presAssocID="{235A044A-931C-4042-B37A-038AEAD701FE}" presName="childText" presStyleLbl="bgAcc1" presStyleIdx="8" presStyleCnt="12" custScaleX="63041" custScaleY="43561">
        <dgm:presLayoutVars>
          <dgm:bulletEnabled val="1"/>
        </dgm:presLayoutVars>
      </dgm:prSet>
      <dgm:spPr/>
    </dgm:pt>
    <dgm:pt modelId="{3D724AD8-F5E0-4382-84B8-9D808DDF217F}" type="pres">
      <dgm:prSet presAssocID="{1181F91F-0447-45AA-8AAD-D145F822F027}" presName="Name13" presStyleLbl="parChTrans1D2" presStyleIdx="9" presStyleCnt="12"/>
      <dgm:spPr/>
    </dgm:pt>
    <dgm:pt modelId="{E6F883A5-5CEB-45A2-8804-EB4134531195}" type="pres">
      <dgm:prSet presAssocID="{47EACB58-BD10-40D4-BCFD-AFC31C4DB27B}" presName="childText" presStyleLbl="bgAcc1" presStyleIdx="9" presStyleCnt="12" custScaleX="54240" custScaleY="42656">
        <dgm:presLayoutVars>
          <dgm:bulletEnabled val="1"/>
        </dgm:presLayoutVars>
      </dgm:prSet>
      <dgm:spPr/>
    </dgm:pt>
    <dgm:pt modelId="{1D05D9F9-5355-41EB-B607-17446313634F}" type="pres">
      <dgm:prSet presAssocID="{5081CE81-8239-4080-A72E-C943BF38CDE5}" presName="Name13" presStyleLbl="parChTrans1D2" presStyleIdx="10" presStyleCnt="12"/>
      <dgm:spPr/>
    </dgm:pt>
    <dgm:pt modelId="{89CBEF6A-A92E-4D81-8F49-AAEDFE7DE031}" type="pres">
      <dgm:prSet presAssocID="{80B8073F-0EA1-45F1-933C-EEA70F89FDA6}" presName="childText" presStyleLbl="bgAcc1" presStyleIdx="10" presStyleCnt="12" custScaleX="54645" custScaleY="38860">
        <dgm:presLayoutVars>
          <dgm:bulletEnabled val="1"/>
        </dgm:presLayoutVars>
      </dgm:prSet>
      <dgm:spPr/>
    </dgm:pt>
    <dgm:pt modelId="{21C98D9A-C5DD-4011-81ED-ABFC55AA5BD9}" type="pres">
      <dgm:prSet presAssocID="{A9017BE4-1866-4B7A-89D0-6E658904FDFF}" presName="Name13" presStyleLbl="parChTrans1D2" presStyleIdx="11" presStyleCnt="12"/>
      <dgm:spPr/>
    </dgm:pt>
    <dgm:pt modelId="{94A4666B-ECFE-4A7F-816F-5F8FD2871025}" type="pres">
      <dgm:prSet presAssocID="{42CD1E60-627B-4E45-A932-86C45401844B}" presName="childText" presStyleLbl="bgAcc1" presStyleIdx="11" presStyleCnt="12" custScaleX="65935" custScaleY="42663">
        <dgm:presLayoutVars>
          <dgm:bulletEnabled val="1"/>
        </dgm:presLayoutVars>
      </dgm:prSet>
      <dgm:spPr/>
    </dgm:pt>
  </dgm:ptLst>
  <dgm:cxnLst>
    <dgm:cxn modelId="{388B6F00-A096-4CCC-939F-956866A01F6C}" type="presOf" srcId="{CD81DDFD-701D-44B0-BE05-D78028DEEA67}" destId="{139FB9CE-8218-4475-81E6-9D35D0CF01EC}" srcOrd="0" destOrd="0" presId="urn:microsoft.com/office/officeart/2005/8/layout/hierarchy3"/>
    <dgm:cxn modelId="{FB228507-D5E5-42E5-8993-A95E9151C595}" type="presOf" srcId="{3CB78C8D-B9EE-4FF7-BC90-98F879A98E95}" destId="{11BAE716-CF1F-4833-B98F-A874D2FAFF37}" srcOrd="0" destOrd="0" presId="urn:microsoft.com/office/officeart/2005/8/layout/hierarchy3"/>
    <dgm:cxn modelId="{EF08F90A-7C27-47C9-A923-B4CC422828B6}" type="presOf" srcId="{266EC936-360B-49DB-8708-AAA0B183BAB5}" destId="{A66F28AE-86C5-4C89-8983-B0EE7364434D}" srcOrd="0" destOrd="0" presId="urn:microsoft.com/office/officeart/2005/8/layout/hierarchy3"/>
    <dgm:cxn modelId="{7C46DD0B-CE6D-47B4-A8BF-A68A845763CB}" type="presOf" srcId="{01397EC5-654B-44A8-B102-54DC7046C27E}" destId="{8B822168-BBE6-4B4D-BA64-A2C9D83A87DB}" srcOrd="0" destOrd="1" presId="urn:microsoft.com/office/officeart/2005/8/layout/hierarchy3"/>
    <dgm:cxn modelId="{740C4F15-7D25-457E-8F75-7C3FD1E37AA4}" srcId="{DDF7B292-FF58-43E6-8BF2-4D3C3A83FD63}" destId="{48700348-4FEF-4D23-AA00-3342E30039EB}" srcOrd="3" destOrd="0" parTransId="{D3E5A3E3-46DB-4FC0-8F1C-BBEE129C0BCF}" sibTransId="{59198BB1-71E1-4A22-8A38-312B7C540FE9}"/>
    <dgm:cxn modelId="{810C8617-856B-458D-B8FC-5FE26B72331D}" srcId="{48700348-4FEF-4D23-AA00-3342E30039EB}" destId="{74E5B892-336D-4D40-A82C-59A30B618771}" srcOrd="1" destOrd="0" parTransId="{07AF60BD-6B46-4003-A57D-6F97B3604239}" sibTransId="{FB9D92B6-EBFA-4610-B7C6-4E3085299F07}"/>
    <dgm:cxn modelId="{682D2E18-C0E3-4C3A-AA78-3FA30BD4043F}" type="presOf" srcId="{651E4649-D1E1-4155-A3FA-EFFB3C631DDF}" destId="{7F35E0F1-91EB-49AE-9DA3-0DA0854C7FB1}" srcOrd="0" destOrd="0" presId="urn:microsoft.com/office/officeart/2005/8/layout/hierarchy3"/>
    <dgm:cxn modelId="{D115C126-F892-44F5-B3FB-77D44AF3A667}" type="presOf" srcId="{21A28B2A-9402-4429-91C7-990DE5006BD8}" destId="{0CE676FD-6D8F-4FA9-88F9-E9C0B4DD66AF}" srcOrd="0" destOrd="0" presId="urn:microsoft.com/office/officeart/2005/8/layout/hierarchy3"/>
    <dgm:cxn modelId="{A265AC31-422C-497A-BE64-1F1552A69410}" type="presOf" srcId="{5081CE81-8239-4080-A72E-C943BF38CDE5}" destId="{1D05D9F9-5355-41EB-B607-17446313634F}" srcOrd="0" destOrd="0" presId="urn:microsoft.com/office/officeart/2005/8/layout/hierarchy3"/>
    <dgm:cxn modelId="{D7B1D834-AD39-403B-8D03-EF0C13EF76E5}" srcId="{FFA2F600-7A19-427C-A641-F576E39B0E2E}" destId="{8B73E927-6899-4C7A-A4D4-20D67FA02244}" srcOrd="1" destOrd="0" parTransId="{651E4649-D1E1-4155-A3FA-EFFB3C631DDF}" sibTransId="{1E1068A5-1071-4224-835F-459C1D10C5D3}"/>
    <dgm:cxn modelId="{86ADC73A-7FBB-4BE2-B6E6-AF545F5345C9}" type="presOf" srcId="{12CFEB03-00CE-4C85-84ED-653D5CB51910}" destId="{19C7237B-292D-4E25-B360-16D71EE00B1D}" srcOrd="0" destOrd="0" presId="urn:microsoft.com/office/officeart/2005/8/layout/hierarchy3"/>
    <dgm:cxn modelId="{4E03043E-ADE7-4ED3-A7B2-AACFF56318DD}" srcId="{4AE80579-4B92-4052-AE18-0DF13E96FD66}" destId="{DDF7B292-FF58-43E6-8BF2-4D3C3A83FD63}" srcOrd="0" destOrd="0" parTransId="{3555E477-EF58-4A8A-BA65-FC39558E6483}" sibTransId="{F4D0C1B6-F6FF-447A-BB5C-8F45F67BAC90}"/>
    <dgm:cxn modelId="{50AF493F-467E-443B-B82E-19151CC91E7B}" srcId="{7E8BB519-FC91-427D-8057-725E781ED1D1}" destId="{235A044A-931C-4042-B37A-038AEAD701FE}" srcOrd="0" destOrd="0" parTransId="{21A28B2A-9402-4429-91C7-990DE5006BD8}" sibTransId="{CA7DDDD5-0C96-4CFF-9F6A-F30790C1394A}"/>
    <dgm:cxn modelId="{63D8065B-7584-4B19-980C-DB136E10DDA5}" type="presOf" srcId="{42CD1E60-627B-4E45-A932-86C45401844B}" destId="{94A4666B-ECFE-4A7F-816F-5F8FD2871025}" srcOrd="0" destOrd="0" presId="urn:microsoft.com/office/officeart/2005/8/layout/hierarchy3"/>
    <dgm:cxn modelId="{F2BB785B-2CF1-40EF-B01D-8B27C9D98973}" type="presOf" srcId="{8B73E927-6899-4C7A-A4D4-20D67FA02244}" destId="{180C713A-2944-4FED-8ED6-AF7FDCD71F8C}" srcOrd="0" destOrd="0" presId="urn:microsoft.com/office/officeart/2005/8/layout/hierarchy3"/>
    <dgm:cxn modelId="{1571685C-C066-45C3-976D-A31339DEAB3D}" type="presOf" srcId="{48700348-4FEF-4D23-AA00-3342E30039EB}" destId="{8B822168-BBE6-4B4D-BA64-A2C9D83A87DB}" srcOrd="0" destOrd="0" presId="urn:microsoft.com/office/officeart/2005/8/layout/hierarchy3"/>
    <dgm:cxn modelId="{7AF11266-974E-48D4-A564-222E6A43D200}" type="presOf" srcId="{DDF7B292-FF58-43E6-8BF2-4D3C3A83FD63}" destId="{6406A4C1-B81D-4F2A-A10F-BE8496D9C15D}" srcOrd="1" destOrd="0" presId="urn:microsoft.com/office/officeart/2005/8/layout/hierarchy3"/>
    <dgm:cxn modelId="{61177E67-2FEA-44D2-81BD-4AF067507F12}" srcId="{7E8BB519-FC91-427D-8057-725E781ED1D1}" destId="{42CD1E60-627B-4E45-A932-86C45401844B}" srcOrd="3" destOrd="0" parTransId="{A9017BE4-1866-4B7A-89D0-6E658904FDFF}" sibTransId="{3F902EE1-74CB-48DD-B9DE-60C313EF9335}"/>
    <dgm:cxn modelId="{51E06C52-AC64-492B-B3BE-DD075ED1F7AC}" type="presOf" srcId="{7B2C1168-2177-42EB-89F4-620135988C6B}" destId="{A81CF33C-3671-4044-A559-F009BF8E62E6}" srcOrd="0" destOrd="0" presId="urn:microsoft.com/office/officeart/2005/8/layout/hierarchy3"/>
    <dgm:cxn modelId="{196E0553-D891-4AAE-8751-0C2ACFA108A1}" type="presOf" srcId="{80B8073F-0EA1-45F1-933C-EEA70F89FDA6}" destId="{89CBEF6A-A92E-4D81-8F49-AAEDFE7DE031}" srcOrd="0" destOrd="0" presId="urn:microsoft.com/office/officeart/2005/8/layout/hierarchy3"/>
    <dgm:cxn modelId="{7707B373-3759-4188-97F3-C863705423EC}" type="presOf" srcId="{4AE80579-4B92-4052-AE18-0DF13E96FD66}" destId="{A0D1ABCD-72DE-45FB-BE0B-76F1C889CE69}" srcOrd="0" destOrd="0" presId="urn:microsoft.com/office/officeart/2005/8/layout/hierarchy3"/>
    <dgm:cxn modelId="{7BEC5B76-95DB-4A4D-ADCF-01D0AA9013CF}" srcId="{7E8BB519-FC91-427D-8057-725E781ED1D1}" destId="{47EACB58-BD10-40D4-BCFD-AFC31C4DB27B}" srcOrd="1" destOrd="0" parTransId="{1181F91F-0447-45AA-8AAD-D145F822F027}" sibTransId="{4632D0EC-AD62-4B9B-B1F4-0C45FC5C645F}"/>
    <dgm:cxn modelId="{511B687A-D935-4EC4-B760-62216E5CFA3A}" srcId="{DDF7B292-FF58-43E6-8BF2-4D3C3A83FD63}" destId="{266EC936-360B-49DB-8708-AAA0B183BAB5}" srcOrd="1" destOrd="0" parTransId="{4447B023-F12C-44AE-82EC-7858B4370E56}" sibTransId="{421ED4B3-CE4A-4DCA-8FB1-E35A3AF5FE77}"/>
    <dgm:cxn modelId="{26B4727A-70A3-49B9-A54B-5C593AB811F8}" srcId="{FFA2F600-7A19-427C-A641-F576E39B0E2E}" destId="{CD81DDFD-701D-44B0-BE05-D78028DEEA67}" srcOrd="2" destOrd="0" parTransId="{7AEB7368-2745-4CD9-91E6-EADE84A185C6}" sibTransId="{FD688223-9E74-4BEB-8677-42A83723486C}"/>
    <dgm:cxn modelId="{5977AB7E-9DE4-479F-BB3A-5FE30E0069D2}" type="presOf" srcId="{D3E5A3E3-46DB-4FC0-8F1C-BBEE129C0BCF}" destId="{30E56785-1873-449B-BBF0-5CB8C79E29AC}" srcOrd="0" destOrd="0" presId="urn:microsoft.com/office/officeart/2005/8/layout/hierarchy3"/>
    <dgm:cxn modelId="{50B06B84-E3AA-41F5-82F5-452AF917755B}" type="presOf" srcId="{C9D9D8AF-D403-469B-8DAA-FE593C0AD16B}" destId="{10EC8CD1-24A5-47E9-A75C-AFA538E6AD31}" srcOrd="0" destOrd="0" presId="urn:microsoft.com/office/officeart/2005/8/layout/hierarchy3"/>
    <dgm:cxn modelId="{FB55EA85-B62D-4008-9BEC-A7A818C037CE}" type="presOf" srcId="{74E5B892-336D-4D40-A82C-59A30B618771}" destId="{8B822168-BBE6-4B4D-BA64-A2C9D83A87DB}" srcOrd="0" destOrd="2" presId="urn:microsoft.com/office/officeart/2005/8/layout/hierarchy3"/>
    <dgm:cxn modelId="{1C1E758E-BED1-4D6A-A3C5-3451E0E46E30}" type="presOf" srcId="{A9017BE4-1866-4B7A-89D0-6E658904FDFF}" destId="{21C98D9A-C5DD-4011-81ED-ABFC55AA5BD9}" srcOrd="0" destOrd="0" presId="urn:microsoft.com/office/officeart/2005/8/layout/hierarchy3"/>
    <dgm:cxn modelId="{BD0E348F-F920-4DAC-B45E-418255CB095C}" type="presOf" srcId="{FFA2F600-7A19-427C-A641-F576E39B0E2E}" destId="{B1B6182F-3C9F-40CA-9B1C-E23867F33031}" srcOrd="0" destOrd="0" presId="urn:microsoft.com/office/officeart/2005/8/layout/hierarchy3"/>
    <dgm:cxn modelId="{257A0190-C48F-4FA7-A44E-02800081B691}" type="presOf" srcId="{7AEB7368-2745-4CD9-91E6-EADE84A185C6}" destId="{421E0079-7FEE-48D8-9D42-5A79C480EC4E}" srcOrd="0" destOrd="0" presId="urn:microsoft.com/office/officeart/2005/8/layout/hierarchy3"/>
    <dgm:cxn modelId="{D922D09B-2971-4C9F-8AC0-EDAB5EE69CF9}" srcId="{FFA2F600-7A19-427C-A641-F576E39B0E2E}" destId="{ED7C9FA5-D295-4E89-A9FC-4999DEE80614}" srcOrd="0" destOrd="0" parTransId="{12CFEB03-00CE-4C85-84ED-653D5CB51910}" sibTransId="{FEE6FB92-34A2-48F8-97E4-7C3879868807}"/>
    <dgm:cxn modelId="{745D029E-8617-4B7A-9E9B-0656276FDC84}" type="presOf" srcId="{47EACB58-BD10-40D4-BCFD-AFC31C4DB27B}" destId="{E6F883A5-5CEB-45A2-8804-EB4134531195}" srcOrd="0" destOrd="0" presId="urn:microsoft.com/office/officeart/2005/8/layout/hierarchy3"/>
    <dgm:cxn modelId="{64FE0EA3-3282-4A21-88F2-0D6E6B90D84D}" srcId="{7E8BB519-FC91-427D-8057-725E781ED1D1}" destId="{80B8073F-0EA1-45F1-933C-EEA70F89FDA6}" srcOrd="2" destOrd="0" parTransId="{5081CE81-8239-4080-A72E-C943BF38CDE5}" sibTransId="{6BB69298-9B2B-4C58-87A7-8BC9AFB7E545}"/>
    <dgm:cxn modelId="{18A5ECA4-938D-480A-AE10-932D10C8C3C1}" type="presOf" srcId="{7E8BB519-FC91-427D-8057-725E781ED1D1}" destId="{AA321D06-8367-40C6-A1AF-C5D7E83A3771}" srcOrd="1" destOrd="0" presId="urn:microsoft.com/office/officeart/2005/8/layout/hierarchy3"/>
    <dgm:cxn modelId="{EE8D63A5-2A65-418F-8736-D2E5C031FCAE}" type="presOf" srcId="{ED7C9FA5-D295-4E89-A9FC-4999DEE80614}" destId="{48B6BD84-2D41-43F1-921F-C71F7AB85F14}" srcOrd="0" destOrd="0" presId="urn:microsoft.com/office/officeart/2005/8/layout/hierarchy3"/>
    <dgm:cxn modelId="{936EB9A9-EC9B-4862-8D79-750D6821C427}" type="presOf" srcId="{FFA2F600-7A19-427C-A641-F576E39B0E2E}" destId="{E133AE0D-0918-45A6-9FBF-A331AE39FFE8}" srcOrd="1" destOrd="0" presId="urn:microsoft.com/office/officeart/2005/8/layout/hierarchy3"/>
    <dgm:cxn modelId="{1448F4C7-91A6-4E72-86AC-5CAAAC9A9B4A}" type="presOf" srcId="{17D90937-39E0-410C-A552-2889D1BD9868}" destId="{14E37184-FE55-4280-9264-762BF1F3F73B}" srcOrd="0" destOrd="0" presId="urn:microsoft.com/office/officeart/2005/8/layout/hierarchy3"/>
    <dgm:cxn modelId="{C6D43ED0-E245-4619-B30C-586584887504}" type="presOf" srcId="{7E8BB519-FC91-427D-8057-725E781ED1D1}" destId="{E5F23119-52C0-4564-B900-52A1A3021907}" srcOrd="0" destOrd="0" presId="urn:microsoft.com/office/officeart/2005/8/layout/hierarchy3"/>
    <dgm:cxn modelId="{35EB48D2-B6BB-41B7-B53E-E8B7A9A85436}" type="presOf" srcId="{4447B023-F12C-44AE-82EC-7858B4370E56}" destId="{EB64C2B6-20C5-45F2-884C-20A1A1C03586}" srcOrd="0" destOrd="0" presId="urn:microsoft.com/office/officeart/2005/8/layout/hierarchy3"/>
    <dgm:cxn modelId="{C62E37D6-62A7-47DE-A30B-6249C888E218}" srcId="{FFA2F600-7A19-427C-A641-F576E39B0E2E}" destId="{17D90937-39E0-410C-A552-2889D1BD9868}" srcOrd="3" destOrd="0" parTransId="{7B2C1168-2177-42EB-89F4-620135988C6B}" sibTransId="{570754FD-A295-4E71-AC1A-F92EF6D92B9A}"/>
    <dgm:cxn modelId="{A26688DA-C23D-4B57-B81F-F656C4FAA978}" srcId="{48700348-4FEF-4D23-AA00-3342E30039EB}" destId="{01397EC5-654B-44A8-B102-54DC7046C27E}" srcOrd="0" destOrd="0" parTransId="{8BE78863-37E8-4271-9C2D-80474753C402}" sibTransId="{484E75C3-DB12-486E-812C-44227E7546B3}"/>
    <dgm:cxn modelId="{F50234DB-CAC3-4BE1-82BF-D17B405A5130}" type="presOf" srcId="{235A044A-931C-4042-B37A-038AEAD701FE}" destId="{759AEAF4-58B4-437F-938A-DB9306E03CC0}" srcOrd="0" destOrd="0" presId="urn:microsoft.com/office/officeart/2005/8/layout/hierarchy3"/>
    <dgm:cxn modelId="{B67A22E2-56A4-4836-95AB-DFC89A8231EF}" srcId="{DDF7B292-FF58-43E6-8BF2-4D3C3A83FD63}" destId="{3CB78C8D-B9EE-4FF7-BC90-98F879A98E95}" srcOrd="0" destOrd="0" parTransId="{079FA923-1261-45C1-81BC-8C3BB69A5979}" sibTransId="{4F5FEDD7-2A86-4D76-96E6-44FFA2EE3D17}"/>
    <dgm:cxn modelId="{59EA4FE2-39D7-4B9E-8AE0-CB5A29AA8B3A}" type="presOf" srcId="{DDF7B292-FF58-43E6-8BF2-4D3C3A83FD63}" destId="{98D208A9-E503-492A-8A46-4364CE6521D3}" srcOrd="0" destOrd="0" presId="urn:microsoft.com/office/officeart/2005/8/layout/hierarchy3"/>
    <dgm:cxn modelId="{0A7B38E9-C403-40BF-8478-931A70302796}" srcId="{DDF7B292-FF58-43E6-8BF2-4D3C3A83FD63}" destId="{D76777C7-F9B9-4EE5-803F-E10A9FB4D472}" srcOrd="2" destOrd="0" parTransId="{C9D9D8AF-D403-469B-8DAA-FE593C0AD16B}" sibTransId="{672AB4D8-582A-4E86-8F7F-85ED4406F18D}"/>
    <dgm:cxn modelId="{CFE01BF3-F7B1-4B3D-A5FE-93B462741ADF}" type="presOf" srcId="{D76777C7-F9B9-4EE5-803F-E10A9FB4D472}" destId="{2D62B3A6-19CB-4E43-B4A7-0B90B282497D}" srcOrd="0" destOrd="0" presId="urn:microsoft.com/office/officeart/2005/8/layout/hierarchy3"/>
    <dgm:cxn modelId="{A275DFF4-1E4B-44C2-BBF9-297E40495E20}" srcId="{4AE80579-4B92-4052-AE18-0DF13E96FD66}" destId="{7E8BB519-FC91-427D-8057-725E781ED1D1}" srcOrd="2" destOrd="0" parTransId="{D5235A78-BE65-4FA3-A646-72A1290A78F1}" sibTransId="{C2AF813F-182A-4245-AF5C-D5526D2947F6}"/>
    <dgm:cxn modelId="{235146F8-46E2-4949-A0B2-C130BBD29FE7}" type="presOf" srcId="{1181F91F-0447-45AA-8AAD-D145F822F027}" destId="{3D724AD8-F5E0-4382-84B8-9D808DDF217F}" srcOrd="0" destOrd="0" presId="urn:microsoft.com/office/officeart/2005/8/layout/hierarchy3"/>
    <dgm:cxn modelId="{AAA40DFD-3AF7-4199-86DE-133F16BDBF50}" type="presOf" srcId="{079FA923-1261-45C1-81BC-8C3BB69A5979}" destId="{42BAC4D2-B953-49B3-B69F-98E0716AE99A}" srcOrd="0" destOrd="0" presId="urn:microsoft.com/office/officeart/2005/8/layout/hierarchy3"/>
    <dgm:cxn modelId="{9A435CFD-72D5-4F51-B6CD-9F343C00D09F}" srcId="{4AE80579-4B92-4052-AE18-0DF13E96FD66}" destId="{FFA2F600-7A19-427C-A641-F576E39B0E2E}" srcOrd="1" destOrd="0" parTransId="{802EBF34-DC52-45A2-9BB2-BF277AAF6493}" sibTransId="{FADC2E63-E1C0-4B01-BEAA-2DD4E8ECDA26}"/>
    <dgm:cxn modelId="{E57965E9-B22E-4FEF-979D-63EFE62F6500}" type="presParOf" srcId="{A0D1ABCD-72DE-45FB-BE0B-76F1C889CE69}" destId="{E9320D31-9091-4B48-BA39-F64B3FBA5833}" srcOrd="0" destOrd="0" presId="urn:microsoft.com/office/officeart/2005/8/layout/hierarchy3"/>
    <dgm:cxn modelId="{463C8C1D-C3D9-4718-925E-917B46EA0575}" type="presParOf" srcId="{E9320D31-9091-4B48-BA39-F64B3FBA5833}" destId="{1AF55B3C-F617-40B5-8725-2AB5933C0085}" srcOrd="0" destOrd="0" presId="urn:microsoft.com/office/officeart/2005/8/layout/hierarchy3"/>
    <dgm:cxn modelId="{F9D9CD79-479A-45FB-A9A5-31A0E94A4E0E}" type="presParOf" srcId="{1AF55B3C-F617-40B5-8725-2AB5933C0085}" destId="{98D208A9-E503-492A-8A46-4364CE6521D3}" srcOrd="0" destOrd="0" presId="urn:microsoft.com/office/officeart/2005/8/layout/hierarchy3"/>
    <dgm:cxn modelId="{4D427EB1-8FF4-4A7B-8ABB-F5BE1B2FDF34}" type="presParOf" srcId="{1AF55B3C-F617-40B5-8725-2AB5933C0085}" destId="{6406A4C1-B81D-4F2A-A10F-BE8496D9C15D}" srcOrd="1" destOrd="0" presId="urn:microsoft.com/office/officeart/2005/8/layout/hierarchy3"/>
    <dgm:cxn modelId="{7832949E-15C5-45F5-902E-2DFDB853D762}" type="presParOf" srcId="{E9320D31-9091-4B48-BA39-F64B3FBA5833}" destId="{1F2E29CD-DA0F-4B66-8DF5-AD6EC7244E7B}" srcOrd="1" destOrd="0" presId="urn:microsoft.com/office/officeart/2005/8/layout/hierarchy3"/>
    <dgm:cxn modelId="{A144E635-8767-4959-881E-19FE3237C65E}" type="presParOf" srcId="{1F2E29CD-DA0F-4B66-8DF5-AD6EC7244E7B}" destId="{42BAC4D2-B953-49B3-B69F-98E0716AE99A}" srcOrd="0" destOrd="0" presId="urn:microsoft.com/office/officeart/2005/8/layout/hierarchy3"/>
    <dgm:cxn modelId="{99FB202F-AA28-401B-81D0-1F8CBAA7C38C}" type="presParOf" srcId="{1F2E29CD-DA0F-4B66-8DF5-AD6EC7244E7B}" destId="{11BAE716-CF1F-4833-B98F-A874D2FAFF37}" srcOrd="1" destOrd="0" presId="urn:microsoft.com/office/officeart/2005/8/layout/hierarchy3"/>
    <dgm:cxn modelId="{5EF2920C-2353-46AA-8BA7-57F5DDD876F5}" type="presParOf" srcId="{1F2E29CD-DA0F-4B66-8DF5-AD6EC7244E7B}" destId="{EB64C2B6-20C5-45F2-884C-20A1A1C03586}" srcOrd="2" destOrd="0" presId="urn:microsoft.com/office/officeart/2005/8/layout/hierarchy3"/>
    <dgm:cxn modelId="{F0A7F2E7-1F34-417B-B936-F1AD4A8A9C0A}" type="presParOf" srcId="{1F2E29CD-DA0F-4B66-8DF5-AD6EC7244E7B}" destId="{A66F28AE-86C5-4C89-8983-B0EE7364434D}" srcOrd="3" destOrd="0" presId="urn:microsoft.com/office/officeart/2005/8/layout/hierarchy3"/>
    <dgm:cxn modelId="{22D93CF7-4B8D-4F40-853C-EB7424380622}" type="presParOf" srcId="{1F2E29CD-DA0F-4B66-8DF5-AD6EC7244E7B}" destId="{10EC8CD1-24A5-47E9-A75C-AFA538E6AD31}" srcOrd="4" destOrd="0" presId="urn:microsoft.com/office/officeart/2005/8/layout/hierarchy3"/>
    <dgm:cxn modelId="{90146795-A7ED-4F9A-BFFE-EE4C2D42FE2B}" type="presParOf" srcId="{1F2E29CD-DA0F-4B66-8DF5-AD6EC7244E7B}" destId="{2D62B3A6-19CB-4E43-B4A7-0B90B282497D}" srcOrd="5" destOrd="0" presId="urn:microsoft.com/office/officeart/2005/8/layout/hierarchy3"/>
    <dgm:cxn modelId="{4A367A17-4EFF-46AA-AAD8-83091F0DCE4A}" type="presParOf" srcId="{1F2E29CD-DA0F-4B66-8DF5-AD6EC7244E7B}" destId="{30E56785-1873-449B-BBF0-5CB8C79E29AC}" srcOrd="6" destOrd="0" presId="urn:microsoft.com/office/officeart/2005/8/layout/hierarchy3"/>
    <dgm:cxn modelId="{CC3BBDE9-4BBC-4893-AD5F-F341EA42DF45}" type="presParOf" srcId="{1F2E29CD-DA0F-4B66-8DF5-AD6EC7244E7B}" destId="{8B822168-BBE6-4B4D-BA64-A2C9D83A87DB}" srcOrd="7" destOrd="0" presId="urn:microsoft.com/office/officeart/2005/8/layout/hierarchy3"/>
    <dgm:cxn modelId="{D7CB8190-9141-4C8F-9AEE-791F9CD06989}" type="presParOf" srcId="{A0D1ABCD-72DE-45FB-BE0B-76F1C889CE69}" destId="{26913D9B-F8BB-47D9-923A-2615A940FB27}" srcOrd="1" destOrd="0" presId="urn:microsoft.com/office/officeart/2005/8/layout/hierarchy3"/>
    <dgm:cxn modelId="{7B24E1D8-E20A-4E64-BC3B-9EFE49B0CD75}" type="presParOf" srcId="{26913D9B-F8BB-47D9-923A-2615A940FB27}" destId="{BB7F16D8-4331-4FFC-9DB6-C7E6F9352248}" srcOrd="0" destOrd="0" presId="urn:microsoft.com/office/officeart/2005/8/layout/hierarchy3"/>
    <dgm:cxn modelId="{9D134B15-D979-4C2C-B0C8-52173B6FBCE1}" type="presParOf" srcId="{BB7F16D8-4331-4FFC-9DB6-C7E6F9352248}" destId="{B1B6182F-3C9F-40CA-9B1C-E23867F33031}" srcOrd="0" destOrd="0" presId="urn:microsoft.com/office/officeart/2005/8/layout/hierarchy3"/>
    <dgm:cxn modelId="{4B7CA3D7-6B97-4A01-BE1E-28B231945E3C}" type="presParOf" srcId="{BB7F16D8-4331-4FFC-9DB6-C7E6F9352248}" destId="{E133AE0D-0918-45A6-9FBF-A331AE39FFE8}" srcOrd="1" destOrd="0" presId="urn:microsoft.com/office/officeart/2005/8/layout/hierarchy3"/>
    <dgm:cxn modelId="{EA4BAE3D-8AB7-42A7-9819-1265D236349B}" type="presParOf" srcId="{26913D9B-F8BB-47D9-923A-2615A940FB27}" destId="{8E17F819-50C6-4FC4-8769-69AD53D44C0F}" srcOrd="1" destOrd="0" presId="urn:microsoft.com/office/officeart/2005/8/layout/hierarchy3"/>
    <dgm:cxn modelId="{54180316-5830-4536-9564-373DD507DF85}" type="presParOf" srcId="{8E17F819-50C6-4FC4-8769-69AD53D44C0F}" destId="{19C7237B-292D-4E25-B360-16D71EE00B1D}" srcOrd="0" destOrd="0" presId="urn:microsoft.com/office/officeart/2005/8/layout/hierarchy3"/>
    <dgm:cxn modelId="{84852FB8-A14D-4C78-B2DB-BB2C2429521A}" type="presParOf" srcId="{8E17F819-50C6-4FC4-8769-69AD53D44C0F}" destId="{48B6BD84-2D41-43F1-921F-C71F7AB85F14}" srcOrd="1" destOrd="0" presId="urn:microsoft.com/office/officeart/2005/8/layout/hierarchy3"/>
    <dgm:cxn modelId="{5DB704FB-A1D4-40AB-90BD-20AACFDB06FA}" type="presParOf" srcId="{8E17F819-50C6-4FC4-8769-69AD53D44C0F}" destId="{7F35E0F1-91EB-49AE-9DA3-0DA0854C7FB1}" srcOrd="2" destOrd="0" presId="urn:microsoft.com/office/officeart/2005/8/layout/hierarchy3"/>
    <dgm:cxn modelId="{238E4725-8FE3-4B5A-AEE9-3342265A56B1}" type="presParOf" srcId="{8E17F819-50C6-4FC4-8769-69AD53D44C0F}" destId="{180C713A-2944-4FED-8ED6-AF7FDCD71F8C}" srcOrd="3" destOrd="0" presId="urn:microsoft.com/office/officeart/2005/8/layout/hierarchy3"/>
    <dgm:cxn modelId="{D8CB8409-69B5-4525-80D4-BA0E91F76BD3}" type="presParOf" srcId="{8E17F819-50C6-4FC4-8769-69AD53D44C0F}" destId="{421E0079-7FEE-48D8-9D42-5A79C480EC4E}" srcOrd="4" destOrd="0" presId="urn:microsoft.com/office/officeart/2005/8/layout/hierarchy3"/>
    <dgm:cxn modelId="{712B5AD4-1706-4256-BE8D-1481195D9356}" type="presParOf" srcId="{8E17F819-50C6-4FC4-8769-69AD53D44C0F}" destId="{139FB9CE-8218-4475-81E6-9D35D0CF01EC}" srcOrd="5" destOrd="0" presId="urn:microsoft.com/office/officeart/2005/8/layout/hierarchy3"/>
    <dgm:cxn modelId="{EABB8168-AD51-47FF-8E10-9EB2CD6E6F8D}" type="presParOf" srcId="{8E17F819-50C6-4FC4-8769-69AD53D44C0F}" destId="{A81CF33C-3671-4044-A559-F009BF8E62E6}" srcOrd="6" destOrd="0" presId="urn:microsoft.com/office/officeart/2005/8/layout/hierarchy3"/>
    <dgm:cxn modelId="{58D4C340-CF10-4A13-9E43-28962178EA4C}" type="presParOf" srcId="{8E17F819-50C6-4FC4-8769-69AD53D44C0F}" destId="{14E37184-FE55-4280-9264-762BF1F3F73B}" srcOrd="7" destOrd="0" presId="urn:microsoft.com/office/officeart/2005/8/layout/hierarchy3"/>
    <dgm:cxn modelId="{FF45E8FB-EC9E-4776-BCC0-EC1B04046450}" type="presParOf" srcId="{A0D1ABCD-72DE-45FB-BE0B-76F1C889CE69}" destId="{F19CB6BE-4E50-4255-8800-7DAEE66D5CAC}" srcOrd="2" destOrd="0" presId="urn:microsoft.com/office/officeart/2005/8/layout/hierarchy3"/>
    <dgm:cxn modelId="{62BB10CB-84A0-4F75-859E-87B72AEF21AE}" type="presParOf" srcId="{F19CB6BE-4E50-4255-8800-7DAEE66D5CAC}" destId="{B24447AB-36E8-45BF-9AB9-C825A1DBB1F1}" srcOrd="0" destOrd="0" presId="urn:microsoft.com/office/officeart/2005/8/layout/hierarchy3"/>
    <dgm:cxn modelId="{73DCD284-C9A2-431A-94E3-F30F5A1D43D6}" type="presParOf" srcId="{B24447AB-36E8-45BF-9AB9-C825A1DBB1F1}" destId="{E5F23119-52C0-4564-B900-52A1A3021907}" srcOrd="0" destOrd="0" presId="urn:microsoft.com/office/officeart/2005/8/layout/hierarchy3"/>
    <dgm:cxn modelId="{10B80515-E4BE-4278-A34B-74584AF80196}" type="presParOf" srcId="{B24447AB-36E8-45BF-9AB9-C825A1DBB1F1}" destId="{AA321D06-8367-40C6-A1AF-C5D7E83A3771}" srcOrd="1" destOrd="0" presId="urn:microsoft.com/office/officeart/2005/8/layout/hierarchy3"/>
    <dgm:cxn modelId="{2FD0DCCB-7209-41FD-A3FD-91F036AD06FF}" type="presParOf" srcId="{F19CB6BE-4E50-4255-8800-7DAEE66D5CAC}" destId="{1C5E9E1E-18AE-482E-A413-5A49C8C7A501}" srcOrd="1" destOrd="0" presId="urn:microsoft.com/office/officeart/2005/8/layout/hierarchy3"/>
    <dgm:cxn modelId="{870F5617-19F2-4DEB-BDF7-F5662C42AD41}" type="presParOf" srcId="{1C5E9E1E-18AE-482E-A413-5A49C8C7A501}" destId="{0CE676FD-6D8F-4FA9-88F9-E9C0B4DD66AF}" srcOrd="0" destOrd="0" presId="urn:microsoft.com/office/officeart/2005/8/layout/hierarchy3"/>
    <dgm:cxn modelId="{B6C529C5-B6A9-4F5E-8D7D-D46DE5E2F8C4}" type="presParOf" srcId="{1C5E9E1E-18AE-482E-A413-5A49C8C7A501}" destId="{759AEAF4-58B4-437F-938A-DB9306E03CC0}" srcOrd="1" destOrd="0" presId="urn:microsoft.com/office/officeart/2005/8/layout/hierarchy3"/>
    <dgm:cxn modelId="{F1A63608-2D08-40A2-80FE-A90F31D4A0F4}" type="presParOf" srcId="{1C5E9E1E-18AE-482E-A413-5A49C8C7A501}" destId="{3D724AD8-F5E0-4382-84B8-9D808DDF217F}" srcOrd="2" destOrd="0" presId="urn:microsoft.com/office/officeart/2005/8/layout/hierarchy3"/>
    <dgm:cxn modelId="{CAA2DBC7-8CF1-41CF-A2A4-A10F9371B09C}" type="presParOf" srcId="{1C5E9E1E-18AE-482E-A413-5A49C8C7A501}" destId="{E6F883A5-5CEB-45A2-8804-EB4134531195}" srcOrd="3" destOrd="0" presId="urn:microsoft.com/office/officeart/2005/8/layout/hierarchy3"/>
    <dgm:cxn modelId="{6630B3ED-3F05-4B65-9F99-3BF4686E60ED}" type="presParOf" srcId="{1C5E9E1E-18AE-482E-A413-5A49C8C7A501}" destId="{1D05D9F9-5355-41EB-B607-17446313634F}" srcOrd="4" destOrd="0" presId="urn:microsoft.com/office/officeart/2005/8/layout/hierarchy3"/>
    <dgm:cxn modelId="{149493C8-B889-4B38-9358-35D94DA6F1DF}" type="presParOf" srcId="{1C5E9E1E-18AE-482E-A413-5A49C8C7A501}" destId="{89CBEF6A-A92E-4D81-8F49-AAEDFE7DE031}" srcOrd="5" destOrd="0" presId="urn:microsoft.com/office/officeart/2005/8/layout/hierarchy3"/>
    <dgm:cxn modelId="{85CFEA76-F813-43CA-8B65-95A13A593485}" type="presParOf" srcId="{1C5E9E1E-18AE-482E-A413-5A49C8C7A501}" destId="{21C98D9A-C5DD-4011-81ED-ABFC55AA5BD9}" srcOrd="6" destOrd="0" presId="urn:microsoft.com/office/officeart/2005/8/layout/hierarchy3"/>
    <dgm:cxn modelId="{80586906-1A78-4FF5-BD64-14BE50D7CD27}" type="presParOf" srcId="{1C5E9E1E-18AE-482E-A413-5A49C8C7A501}" destId="{94A4666B-ECFE-4A7F-816F-5F8FD287102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48E6F-E5AE-264C-B762-D2DD8539518D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0B597-7E19-9A4C-9A5F-5E50F2D231E4}">
      <dsp:nvSpPr>
        <dsp:cNvPr id="0" name=""/>
        <dsp:cNvSpPr/>
      </dsp:nvSpPr>
      <dsp:spPr>
        <a:xfrm>
          <a:off x="0" y="0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Introduction</a:t>
          </a:r>
          <a:endParaRPr lang="en-US" sz="1600" kern="1200"/>
        </a:p>
      </dsp:txBody>
      <dsp:txXfrm>
        <a:off x="0" y="0"/>
        <a:ext cx="6263640" cy="688085"/>
      </dsp:txXfrm>
    </dsp:sp>
    <dsp:sp modelId="{F7AC2EEA-126E-8B42-A935-62E6F21A2AEA}">
      <dsp:nvSpPr>
        <dsp:cNvPr id="0" name=""/>
        <dsp:cNvSpPr/>
      </dsp:nvSpPr>
      <dsp:spPr>
        <a:xfrm>
          <a:off x="0" y="688085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3C081-D457-F44F-A6FE-76BDCCBC637D}">
      <dsp:nvSpPr>
        <dsp:cNvPr id="0" name=""/>
        <dsp:cNvSpPr/>
      </dsp:nvSpPr>
      <dsp:spPr>
        <a:xfrm>
          <a:off x="0" y="688085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 Overview </a:t>
          </a:r>
        </a:p>
      </dsp:txBody>
      <dsp:txXfrm>
        <a:off x="0" y="688085"/>
        <a:ext cx="6263640" cy="688085"/>
      </dsp:txXfrm>
    </dsp:sp>
    <dsp:sp modelId="{B9F7B82D-B6A8-D346-BAA0-E950C1CF449A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0765A-09F9-A045-9B78-6934A0C58894}">
      <dsp:nvSpPr>
        <dsp:cNvPr id="0" name=""/>
        <dsp:cNvSpPr/>
      </dsp:nvSpPr>
      <dsp:spPr>
        <a:xfrm>
          <a:off x="0" y="1376171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Revenue Evolution</a:t>
          </a:r>
        </a:p>
      </dsp:txBody>
      <dsp:txXfrm>
        <a:off x="0" y="1376171"/>
        <a:ext cx="6263640" cy="688085"/>
      </dsp:txXfrm>
    </dsp:sp>
    <dsp:sp modelId="{9FB28764-2FAB-4843-88BC-8EA785EDF49F}">
      <dsp:nvSpPr>
        <dsp:cNvPr id="0" name=""/>
        <dsp:cNvSpPr/>
      </dsp:nvSpPr>
      <dsp:spPr>
        <a:xfrm>
          <a:off x="0" y="2064257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99511-3E93-BC46-8950-E335836862E8}">
      <dsp:nvSpPr>
        <dsp:cNvPr id="0" name=""/>
        <dsp:cNvSpPr/>
      </dsp:nvSpPr>
      <dsp:spPr>
        <a:xfrm>
          <a:off x="0" y="2064257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Shoppers Devices Analysis</a:t>
          </a:r>
        </a:p>
      </dsp:txBody>
      <dsp:txXfrm>
        <a:off x="0" y="2064257"/>
        <a:ext cx="6263640" cy="688085"/>
      </dsp:txXfrm>
    </dsp:sp>
    <dsp:sp modelId="{93BC4146-D3E9-CB4B-A174-967EC0A456FF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C61B-DA20-9F4E-9988-EA1B25CCE7A5}">
      <dsp:nvSpPr>
        <dsp:cNvPr id="0" name=""/>
        <dsp:cNvSpPr/>
      </dsp:nvSpPr>
      <dsp:spPr>
        <a:xfrm>
          <a:off x="0" y="2752343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Applications vs Mobile Web </a:t>
          </a:r>
          <a:r>
            <a:rPr lang="fr-FR" sz="1600" kern="1200" dirty="0" err="1"/>
            <a:t>Browsing</a:t>
          </a:r>
          <a:endParaRPr lang="fr-F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>
        <a:off x="0" y="2752343"/>
        <a:ext cx="6263640" cy="688085"/>
      </dsp:txXfrm>
    </dsp:sp>
    <dsp:sp modelId="{6F4A0D0C-84D5-D348-9124-49B235EA84DA}">
      <dsp:nvSpPr>
        <dsp:cNvPr id="0" name=""/>
        <dsp:cNvSpPr/>
      </dsp:nvSpPr>
      <dsp:spPr>
        <a:xfrm>
          <a:off x="0" y="344043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D03A6-62E8-B34A-ADA4-3EB66BF242C0}">
      <dsp:nvSpPr>
        <dsp:cNvPr id="0" name=""/>
        <dsp:cNvSpPr/>
      </dsp:nvSpPr>
      <dsp:spPr>
        <a:xfrm>
          <a:off x="0" y="3440429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Impact</a:t>
          </a:r>
        </a:p>
      </dsp:txBody>
      <dsp:txXfrm>
        <a:off x="0" y="3440429"/>
        <a:ext cx="6263640" cy="688085"/>
      </dsp:txXfrm>
    </dsp:sp>
    <dsp:sp modelId="{E414F230-C222-644A-90EF-BA90D5303D42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77B51-ADCD-AD4C-B11F-243FCF92F002}">
      <dsp:nvSpPr>
        <dsp:cNvPr id="0" name=""/>
        <dsp:cNvSpPr/>
      </dsp:nvSpPr>
      <dsp:spPr>
        <a:xfrm>
          <a:off x="0" y="4128515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Section</a:t>
          </a:r>
        </a:p>
      </dsp:txBody>
      <dsp:txXfrm>
        <a:off x="0" y="4128515"/>
        <a:ext cx="6263640" cy="688085"/>
      </dsp:txXfrm>
    </dsp:sp>
    <dsp:sp modelId="{0E124C41-C307-C943-81E4-D8ABC4AC648E}">
      <dsp:nvSpPr>
        <dsp:cNvPr id="0" name=""/>
        <dsp:cNvSpPr/>
      </dsp:nvSpPr>
      <dsp:spPr>
        <a:xfrm>
          <a:off x="0" y="481660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442C5-60CD-844F-B83A-FCC792413E2F}">
      <dsp:nvSpPr>
        <dsp:cNvPr id="0" name=""/>
        <dsp:cNvSpPr/>
      </dsp:nvSpPr>
      <dsp:spPr>
        <a:xfrm>
          <a:off x="0" y="4816601"/>
          <a:ext cx="6263640" cy="68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Conclusion</a:t>
          </a:r>
          <a:endParaRPr lang="en-US" sz="1600" kern="1200"/>
        </a:p>
      </dsp:txBody>
      <dsp:txXfrm>
        <a:off x="0" y="4816601"/>
        <a:ext cx="6263640" cy="688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208A9-E503-492A-8A46-4364CE6521D3}">
      <dsp:nvSpPr>
        <dsp:cNvPr id="0" name=""/>
        <dsp:cNvSpPr/>
      </dsp:nvSpPr>
      <dsp:spPr>
        <a:xfrm>
          <a:off x="0" y="302036"/>
          <a:ext cx="2157029" cy="6486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Client</a:t>
          </a:r>
        </a:p>
      </dsp:txBody>
      <dsp:txXfrm>
        <a:off x="18997" y="321033"/>
        <a:ext cx="2119035" cy="610610"/>
      </dsp:txXfrm>
    </dsp:sp>
    <dsp:sp modelId="{42BAC4D2-B953-49B3-B69F-98E0716AE99A}">
      <dsp:nvSpPr>
        <dsp:cNvPr id="0" name=""/>
        <dsp:cNvSpPr/>
      </dsp:nvSpPr>
      <dsp:spPr>
        <a:xfrm>
          <a:off x="215702" y="950640"/>
          <a:ext cx="266964" cy="616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6819"/>
              </a:lnTo>
              <a:lnTo>
                <a:pt x="266964" y="6168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AE716-CF1F-4833-B98F-A874D2FAFF37}">
      <dsp:nvSpPr>
        <dsp:cNvPr id="0" name=""/>
        <dsp:cNvSpPr/>
      </dsp:nvSpPr>
      <dsp:spPr>
        <a:xfrm>
          <a:off x="482666" y="1259782"/>
          <a:ext cx="1383508" cy="615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User ID</a:t>
          </a:r>
        </a:p>
      </dsp:txBody>
      <dsp:txXfrm>
        <a:off x="500689" y="1277805"/>
        <a:ext cx="1347462" cy="579309"/>
      </dsp:txXfrm>
    </dsp:sp>
    <dsp:sp modelId="{EB64C2B6-20C5-45F2-884C-20A1A1C03586}">
      <dsp:nvSpPr>
        <dsp:cNvPr id="0" name=""/>
        <dsp:cNvSpPr/>
      </dsp:nvSpPr>
      <dsp:spPr>
        <a:xfrm>
          <a:off x="215702" y="950640"/>
          <a:ext cx="236478" cy="1567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7791"/>
              </a:lnTo>
              <a:lnTo>
                <a:pt x="236478" y="15677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F28AE-86C5-4C89-8983-B0EE7364434D}">
      <dsp:nvSpPr>
        <dsp:cNvPr id="0" name=""/>
        <dsp:cNvSpPr/>
      </dsp:nvSpPr>
      <dsp:spPr>
        <a:xfrm>
          <a:off x="452181" y="2222642"/>
          <a:ext cx="1425307" cy="5915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2306"/>
              <a:satOff val="-76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Cross-</a:t>
          </a:r>
          <a:r>
            <a:rPr lang="fr-FR" sz="1300" kern="1200" dirty="0" err="1"/>
            <a:t>device</a:t>
          </a:r>
          <a:r>
            <a:rPr lang="fr-FR" sz="1300" kern="1200" dirty="0"/>
            <a:t> user ID</a:t>
          </a:r>
        </a:p>
      </dsp:txBody>
      <dsp:txXfrm>
        <a:off x="469508" y="2239969"/>
        <a:ext cx="1390653" cy="556925"/>
      </dsp:txXfrm>
    </dsp:sp>
    <dsp:sp modelId="{10EC8CD1-24A5-47E9-A75C-AFA538E6AD31}">
      <dsp:nvSpPr>
        <dsp:cNvPr id="0" name=""/>
        <dsp:cNvSpPr/>
      </dsp:nvSpPr>
      <dsp:spPr>
        <a:xfrm>
          <a:off x="215702" y="950640"/>
          <a:ext cx="255672" cy="251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0060"/>
              </a:lnTo>
              <a:lnTo>
                <a:pt x="255672" y="25100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2B3A6-19CB-4E43-B4A7-0B90B282497D}">
      <dsp:nvSpPr>
        <dsp:cNvPr id="0" name=""/>
        <dsp:cNvSpPr/>
      </dsp:nvSpPr>
      <dsp:spPr>
        <a:xfrm>
          <a:off x="471375" y="3141404"/>
          <a:ext cx="1364747" cy="638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4611"/>
              <a:satOff val="-15260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Existing client</a:t>
          </a:r>
          <a:endParaRPr lang="fr-FR" sz="1300" kern="1200" dirty="0"/>
        </a:p>
      </dsp:txBody>
      <dsp:txXfrm>
        <a:off x="490079" y="3160108"/>
        <a:ext cx="1327339" cy="601183"/>
      </dsp:txXfrm>
    </dsp:sp>
    <dsp:sp modelId="{30E56785-1873-449B-BBF0-5CB8C79E29AC}">
      <dsp:nvSpPr>
        <dsp:cNvPr id="0" name=""/>
        <dsp:cNvSpPr/>
      </dsp:nvSpPr>
      <dsp:spPr>
        <a:xfrm>
          <a:off x="215702" y="950640"/>
          <a:ext cx="230779" cy="340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8001"/>
              </a:lnTo>
              <a:lnTo>
                <a:pt x="230779" y="34080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22168-BBE6-4B4D-BA64-A2C9D83A87DB}">
      <dsp:nvSpPr>
        <dsp:cNvPr id="0" name=""/>
        <dsp:cNvSpPr/>
      </dsp:nvSpPr>
      <dsp:spPr>
        <a:xfrm>
          <a:off x="446482" y="4037618"/>
          <a:ext cx="1394778" cy="642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6917"/>
              <a:satOff val="-2288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Client Action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Timestamp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Event type</a:t>
          </a:r>
        </a:p>
      </dsp:txBody>
      <dsp:txXfrm>
        <a:off x="465287" y="4056423"/>
        <a:ext cx="1357168" cy="604436"/>
      </dsp:txXfrm>
    </dsp:sp>
    <dsp:sp modelId="{B1B6182F-3C9F-40CA-9B1C-E23867F33031}">
      <dsp:nvSpPr>
        <dsp:cNvPr id="0" name=""/>
        <dsp:cNvSpPr/>
      </dsp:nvSpPr>
      <dsp:spPr>
        <a:xfrm>
          <a:off x="2835178" y="283995"/>
          <a:ext cx="2413573" cy="66761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Product</a:t>
          </a:r>
        </a:p>
      </dsp:txBody>
      <dsp:txXfrm>
        <a:off x="2854732" y="303549"/>
        <a:ext cx="2374465" cy="628508"/>
      </dsp:txXfrm>
    </dsp:sp>
    <dsp:sp modelId="{19C7237B-292D-4E25-B360-16D71EE00B1D}">
      <dsp:nvSpPr>
        <dsp:cNvPr id="0" name=""/>
        <dsp:cNvSpPr/>
      </dsp:nvSpPr>
      <dsp:spPr>
        <a:xfrm>
          <a:off x="3076535" y="951611"/>
          <a:ext cx="241357" cy="65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414"/>
              </a:lnTo>
              <a:lnTo>
                <a:pt x="241357" y="65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6BD84-2D41-43F1-921F-C71F7AB85F14}">
      <dsp:nvSpPr>
        <dsp:cNvPr id="0" name=""/>
        <dsp:cNvSpPr/>
      </dsp:nvSpPr>
      <dsp:spPr>
        <a:xfrm>
          <a:off x="3317892" y="1288955"/>
          <a:ext cx="1430704" cy="64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29223"/>
              <a:satOff val="-30519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Product ID</a:t>
          </a:r>
        </a:p>
      </dsp:txBody>
      <dsp:txXfrm>
        <a:off x="3336700" y="1307763"/>
        <a:ext cx="1393088" cy="604524"/>
      </dsp:txXfrm>
    </dsp:sp>
    <dsp:sp modelId="{7F35E0F1-91EB-49AE-9DA3-0DA0854C7FB1}">
      <dsp:nvSpPr>
        <dsp:cNvPr id="0" name=""/>
        <dsp:cNvSpPr/>
      </dsp:nvSpPr>
      <dsp:spPr>
        <a:xfrm>
          <a:off x="3076535" y="951611"/>
          <a:ext cx="241357" cy="1559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803"/>
              </a:lnTo>
              <a:lnTo>
                <a:pt x="241357" y="1559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C713A-2944-4FED-8ED6-AF7FDCD71F8C}">
      <dsp:nvSpPr>
        <dsp:cNvPr id="0" name=""/>
        <dsp:cNvSpPr/>
      </dsp:nvSpPr>
      <dsp:spPr>
        <a:xfrm>
          <a:off x="3317892" y="2249589"/>
          <a:ext cx="1422241" cy="523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61529"/>
              <a:satOff val="-38149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Product </a:t>
          </a:r>
          <a:r>
            <a:rPr lang="fr-FR" sz="1300" kern="1200" dirty="0" err="1"/>
            <a:t>price</a:t>
          </a:r>
          <a:endParaRPr lang="fr-FR" sz="1300" kern="1200" dirty="0"/>
        </a:p>
      </dsp:txBody>
      <dsp:txXfrm>
        <a:off x="3333229" y="2264926"/>
        <a:ext cx="1391567" cy="492977"/>
      </dsp:txXfrm>
    </dsp:sp>
    <dsp:sp modelId="{421E0079-7FEE-48D8-9D42-5A79C480EC4E}">
      <dsp:nvSpPr>
        <dsp:cNvPr id="0" name=""/>
        <dsp:cNvSpPr/>
      </dsp:nvSpPr>
      <dsp:spPr>
        <a:xfrm>
          <a:off x="3076535" y="951611"/>
          <a:ext cx="241357" cy="2461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1860"/>
              </a:lnTo>
              <a:lnTo>
                <a:pt x="241357" y="2461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FB9CE-8218-4475-81E6-9D35D0CF01EC}">
      <dsp:nvSpPr>
        <dsp:cNvPr id="0" name=""/>
        <dsp:cNvSpPr/>
      </dsp:nvSpPr>
      <dsp:spPr>
        <a:xfrm>
          <a:off x="3317892" y="3129435"/>
          <a:ext cx="1406351" cy="568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3834"/>
              <a:satOff val="-45779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Product </a:t>
          </a:r>
          <a:r>
            <a:rPr lang="fr-FR" sz="1300" kern="1200" dirty="0" err="1"/>
            <a:t>quantity</a:t>
          </a:r>
          <a:endParaRPr lang="fr-FR" sz="1300" kern="1200" dirty="0"/>
        </a:p>
      </dsp:txBody>
      <dsp:txXfrm>
        <a:off x="3334530" y="3146073"/>
        <a:ext cx="1373075" cy="534797"/>
      </dsp:txXfrm>
    </dsp:sp>
    <dsp:sp modelId="{A81CF33C-3671-4044-A559-F009BF8E62E6}">
      <dsp:nvSpPr>
        <dsp:cNvPr id="0" name=""/>
        <dsp:cNvSpPr/>
      </dsp:nvSpPr>
      <dsp:spPr>
        <a:xfrm>
          <a:off x="3076535" y="951611"/>
          <a:ext cx="241357" cy="324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099"/>
              </a:lnTo>
              <a:lnTo>
                <a:pt x="241357" y="32440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37184-FE55-4280-9264-762BF1F3F73B}">
      <dsp:nvSpPr>
        <dsp:cNvPr id="0" name=""/>
        <dsp:cNvSpPr/>
      </dsp:nvSpPr>
      <dsp:spPr>
        <a:xfrm>
          <a:off x="3317892" y="3910453"/>
          <a:ext cx="1441434" cy="570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26140"/>
              <a:satOff val="-53409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Product </a:t>
          </a:r>
          <a:r>
            <a:rPr lang="fr-FR" sz="1300" kern="1200" dirty="0" err="1"/>
            <a:t>category</a:t>
          </a:r>
          <a:endParaRPr lang="fr-FR" sz="1300" kern="1200" dirty="0"/>
        </a:p>
      </dsp:txBody>
      <dsp:txXfrm>
        <a:off x="3334602" y="3927163"/>
        <a:ext cx="1408014" cy="537095"/>
      </dsp:txXfrm>
    </dsp:sp>
    <dsp:sp modelId="{E5F23119-52C0-4564-B900-52A1A3021907}">
      <dsp:nvSpPr>
        <dsp:cNvPr id="0" name=""/>
        <dsp:cNvSpPr/>
      </dsp:nvSpPr>
      <dsp:spPr>
        <a:xfrm>
          <a:off x="5923438" y="283995"/>
          <a:ext cx="2201100" cy="64697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Traffic</a:t>
          </a:r>
        </a:p>
      </dsp:txBody>
      <dsp:txXfrm>
        <a:off x="5942387" y="302944"/>
        <a:ext cx="2163202" cy="609073"/>
      </dsp:txXfrm>
    </dsp:sp>
    <dsp:sp modelId="{0CE676FD-6D8F-4FA9-88F9-E9C0B4DD66AF}">
      <dsp:nvSpPr>
        <dsp:cNvPr id="0" name=""/>
        <dsp:cNvSpPr/>
      </dsp:nvSpPr>
      <dsp:spPr>
        <a:xfrm>
          <a:off x="6143548" y="930966"/>
          <a:ext cx="220110" cy="63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244"/>
              </a:lnTo>
              <a:lnTo>
                <a:pt x="220110" y="63124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EAF4-58B4-437F-938A-DB9306E03CC0}">
      <dsp:nvSpPr>
        <dsp:cNvPr id="0" name=""/>
        <dsp:cNvSpPr/>
      </dsp:nvSpPr>
      <dsp:spPr>
        <a:xfrm>
          <a:off x="6363658" y="1268310"/>
          <a:ext cx="1361055" cy="587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58446"/>
              <a:satOff val="-61039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Environment</a:t>
          </a:r>
          <a:endParaRPr lang="fr-FR" sz="1300" kern="1200" dirty="0"/>
        </a:p>
      </dsp:txBody>
      <dsp:txXfrm>
        <a:off x="6380874" y="1285526"/>
        <a:ext cx="1326623" cy="553369"/>
      </dsp:txXfrm>
    </dsp:sp>
    <dsp:sp modelId="{3D724AD8-F5E0-4382-84B8-9D808DDF217F}">
      <dsp:nvSpPr>
        <dsp:cNvPr id="0" name=""/>
        <dsp:cNvSpPr/>
      </dsp:nvSpPr>
      <dsp:spPr>
        <a:xfrm>
          <a:off x="6143548" y="930966"/>
          <a:ext cx="220110" cy="1550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283"/>
              </a:lnTo>
              <a:lnTo>
                <a:pt x="220110" y="15502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883A5-5CEB-45A2-8804-EB4134531195}">
      <dsp:nvSpPr>
        <dsp:cNvPr id="0" name=""/>
        <dsp:cNvSpPr/>
      </dsp:nvSpPr>
      <dsp:spPr>
        <a:xfrm>
          <a:off x="6363658" y="2193455"/>
          <a:ext cx="1171041" cy="575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90752"/>
              <a:satOff val="-68668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Device</a:t>
          </a:r>
          <a:r>
            <a:rPr lang="fr-FR" sz="1300" kern="1200" dirty="0"/>
            <a:t> type</a:t>
          </a:r>
        </a:p>
      </dsp:txBody>
      <dsp:txXfrm>
        <a:off x="6380516" y="2210313"/>
        <a:ext cx="1137325" cy="541873"/>
      </dsp:txXfrm>
    </dsp:sp>
    <dsp:sp modelId="{1D05D9F9-5355-41EB-B607-17446313634F}">
      <dsp:nvSpPr>
        <dsp:cNvPr id="0" name=""/>
        <dsp:cNvSpPr/>
      </dsp:nvSpPr>
      <dsp:spPr>
        <a:xfrm>
          <a:off x="6143548" y="930966"/>
          <a:ext cx="220110" cy="2437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7605"/>
              </a:lnTo>
              <a:lnTo>
                <a:pt x="220110" y="24376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BEF6A-A92E-4D81-8F49-AAEDFE7DE031}">
      <dsp:nvSpPr>
        <dsp:cNvPr id="0" name=""/>
        <dsp:cNvSpPr/>
      </dsp:nvSpPr>
      <dsp:spPr>
        <a:xfrm>
          <a:off x="6363658" y="3106388"/>
          <a:ext cx="1179785" cy="524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23057"/>
              <a:satOff val="-76298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Browser </a:t>
          </a:r>
          <a:r>
            <a:rPr lang="fr-FR" sz="1300" kern="1200" dirty="0" err="1"/>
            <a:t>family</a:t>
          </a:r>
          <a:endParaRPr lang="fr-FR" sz="1300" kern="1200" dirty="0"/>
        </a:p>
      </dsp:txBody>
      <dsp:txXfrm>
        <a:off x="6379016" y="3121746"/>
        <a:ext cx="1149069" cy="493651"/>
      </dsp:txXfrm>
    </dsp:sp>
    <dsp:sp modelId="{21C98D9A-C5DD-4011-81ED-ABFC55AA5BD9}">
      <dsp:nvSpPr>
        <dsp:cNvPr id="0" name=""/>
        <dsp:cNvSpPr/>
      </dsp:nvSpPr>
      <dsp:spPr>
        <a:xfrm>
          <a:off x="6143548" y="930966"/>
          <a:ext cx="220110" cy="3324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974"/>
              </a:lnTo>
              <a:lnTo>
                <a:pt x="220110" y="332497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4666B-ECFE-4A7F-816F-5F8FD2871025}">
      <dsp:nvSpPr>
        <dsp:cNvPr id="0" name=""/>
        <dsp:cNvSpPr/>
      </dsp:nvSpPr>
      <dsp:spPr>
        <a:xfrm>
          <a:off x="6363658" y="3968099"/>
          <a:ext cx="1423536" cy="57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User location</a:t>
          </a:r>
        </a:p>
      </dsp:txBody>
      <dsp:txXfrm>
        <a:off x="6380519" y="3984960"/>
        <a:ext cx="1389814" cy="54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0FFBE-9038-4B2C-93EF-F33B345EF65A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F26B-0F6D-44BF-B1B3-6BBAD9B27E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8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0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Ayoub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2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Ayoub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0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Ayoub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83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5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2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04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Ayoub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54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Mattéo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Raphael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43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Ayoub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4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Molka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DF26B-0F6D-44BF-B1B3-6BBAD9B27EC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88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446DB-878D-4484-933F-E233E622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DD2996-1320-4E02-9260-EAB3E069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035743-25A0-48A0-BE7C-7F4F831B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DBB2E-EA7E-4410-8C77-69479022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FB4EF-2493-481E-8AA4-BD0E5320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C29C5-72B1-4703-821E-19FAA506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5C3D18-E6E0-4F31-8B72-FD5584E0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E065C-BCDF-4D85-860A-E7D02A16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1DB57-B1F2-4427-BD23-80339E6A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9C138-B850-4731-810D-814ECE33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F18F37-F370-4604-BE28-5692653BA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136CB6-55FC-43AD-A63D-A1F94D71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E4032-0BD5-4C00-AAB8-B1CC7C89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5B201-5B07-40AC-8D56-9CF2DD7C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6804A-6178-4C35-86A6-0F83478F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67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A83B9-2BB4-48C5-8DD6-331A4AE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26F87-3CDB-460A-A612-3BE8258A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47727-0BB4-4371-B59B-FDE074DD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BE45A7-BEDF-4C3A-B885-BE1E21B0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4670E-5010-4A33-9034-2A96DF59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534E8-050B-4DAA-A17B-53BA8AEB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893F18-7E17-4F76-B5E5-55CDF5E2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90BAED-EDE5-4677-A6FA-EC4839B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F80EE-6448-4AD6-87EA-2CE7E17C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50031-83F4-4A23-BC08-09228608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BF601-CB6D-40A7-AE8E-94C7726C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5C56C-0387-4A31-BB18-7F2A13A1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42D7E4-3C2D-4AF9-8655-CA9A77984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2FF5EA-3EE5-4EBD-9EAA-30DFD138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9AFE80-3FD6-42F8-AE4D-CE7F09C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0AA81-0CFB-468F-B66E-5A3115F5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4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B7DF6-6DBB-4B54-B88C-2C9D7E6D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A23B7-5968-4959-84CA-18386364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51FF59-A739-42AD-9C25-969FF4DEE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947328-FB89-4614-AADA-BAC8BCCB1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89DDB-0F84-4051-9570-0B8355A37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A1CBDD-7F15-4CB4-8BD7-42D609E5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56D1EB-8EF6-4955-84FC-87F24960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24BBA3-467D-4489-9886-C191DD44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51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73CF5-CFC3-4D90-BF74-B24A304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F591AB-3AD7-4430-A9E9-E64D9195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960FEC-0B20-4357-AF68-BCF63AA1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230E8C-D0E0-43F5-A139-BD975497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4C0214-A6A6-4B4B-AEBF-5AE2B65B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B22DC1-5640-44C3-A52B-DFA5BFCC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3ABB4-3D86-4899-B002-1406FC92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66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0DCFE-3831-4AA8-8E85-40CCC3B2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AFC3F-5143-48BF-9E0B-BA621422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C5E011-4CE4-4630-9AEB-E3CFD651D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E976B-656C-4A3C-98DD-05EA251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5005B-E495-4572-A8BB-2AE723E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E1B2C1-804D-496F-B7DC-451C89E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68AA7-3724-4DA3-A42B-F1D803BC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3B9D44-1B66-40C7-BB6C-FA173BD4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B3428C-6A3C-4941-8355-53ACD1E9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B90ED9-7DED-416F-B156-88CDAD54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AFF281-328E-4857-A0AF-35943C88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D9F11F-DFBD-460B-8E56-0B02CC96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64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3AC355-AE91-4EC7-9DB1-2340FFD7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0FFA-5038-43AD-8F45-09E83388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0ECB2-F154-4658-A1DF-57A633781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0359-1127-45DA-B6B6-A7161751D64D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D46D4-A7AD-4C74-9094-5CF69F418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10FAA-2423-43C5-9B00-2D0DEED0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322A-8D09-4A49-8853-A763443629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02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1B594-DDA2-4EC8-9409-B91451EE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43" y="874275"/>
            <a:ext cx="7021513" cy="2308324"/>
          </a:xfrm>
        </p:spPr>
        <p:txBody>
          <a:bodyPr>
            <a:normAutofit fontScale="90000"/>
          </a:bodyPr>
          <a:lstStyle/>
          <a:p>
            <a:pPr algn="l"/>
            <a:r>
              <a:rPr lang="fr-FR" sz="6700" dirty="0">
                <a:solidFill>
                  <a:schemeClr val="bg1"/>
                </a:solidFill>
              </a:rPr>
              <a:t> E-Commerce </a:t>
            </a:r>
            <a:r>
              <a:rPr lang="fr-FR" sz="6700" dirty="0" err="1">
                <a:solidFill>
                  <a:schemeClr val="bg1"/>
                </a:solidFill>
              </a:rPr>
              <a:t>Dataset</a:t>
            </a:r>
            <a:r>
              <a:rPr lang="fr-FR" sz="6700" dirty="0">
                <a:solidFill>
                  <a:schemeClr val="bg1"/>
                </a:solidFill>
              </a:rPr>
              <a:t> </a:t>
            </a:r>
            <a:r>
              <a:rPr lang="fr-FR" sz="6700" dirty="0" err="1">
                <a:solidFill>
                  <a:schemeClr val="bg1"/>
                </a:solidFill>
              </a:rPr>
              <a:t>Analysis</a:t>
            </a:r>
            <a:r>
              <a:rPr lang="fr-FR" sz="6700" dirty="0">
                <a:solidFill>
                  <a:schemeClr val="bg1"/>
                </a:solidFill>
              </a:rPr>
              <a:t> &amp; Report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B8CC9B-DB0B-484F-9D10-1AA64876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959" y="3568290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Dataset</a:t>
            </a:r>
            <a:r>
              <a:rPr lang="fr-FR" dirty="0">
                <a:solidFill>
                  <a:schemeClr val="bg1"/>
                </a:solidFill>
              </a:rPr>
              <a:t> Interview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331F70-BE61-4681-921A-C2172014FBB5}"/>
              </a:ext>
            </a:extLst>
          </p:cNvPr>
          <p:cNvSpPr txBox="1"/>
          <p:nvPr/>
        </p:nvSpPr>
        <p:spPr>
          <a:xfrm>
            <a:off x="9301066" y="5890066"/>
            <a:ext cx="223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Ayoub Targaoui</a:t>
            </a:r>
          </a:p>
        </p:txBody>
      </p:sp>
    </p:spTree>
    <p:extLst>
      <p:ext uri="{BB962C8B-B14F-4D97-AF65-F5344CB8AC3E}">
        <p14:creationId xmlns:p14="http://schemas.microsoft.com/office/powerpoint/2010/main" val="340838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A5C862-2238-25F1-4D7E-55EE1F7E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73" y="478885"/>
            <a:ext cx="10566654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A1766FC-F191-FC5B-C25E-BAE90CCB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16" y="5154499"/>
            <a:ext cx="9050613" cy="1703501"/>
          </a:xfrm>
        </p:spPr>
        <p:txBody>
          <a:bodyPr>
            <a:normAutofit/>
          </a:bodyPr>
          <a:lstStyle/>
          <a:p>
            <a:r>
              <a:rPr lang="fr-FR" sz="2000" dirty="0"/>
              <a:t>Desktop dominant </a:t>
            </a:r>
            <a:r>
              <a:rPr lang="fr-FR" sz="2000" dirty="0" err="1"/>
              <a:t>device</a:t>
            </a:r>
            <a:r>
              <a:rPr lang="fr-FR" sz="2000" dirty="0"/>
              <a:t> </a:t>
            </a:r>
          </a:p>
          <a:p>
            <a:r>
              <a:rPr lang="fr-FR" sz="2000" dirty="0"/>
              <a:t>Android Application launch </a:t>
            </a:r>
            <a:r>
              <a:rPr lang="fr-FR" sz="2000" dirty="0" err="1"/>
              <a:t>around</a:t>
            </a:r>
            <a:r>
              <a:rPr lang="fr-FR" sz="2000" dirty="0"/>
              <a:t> </a:t>
            </a:r>
            <a:r>
              <a:rPr lang="fr-FR" sz="2000" dirty="0" err="1"/>
              <a:t>september</a:t>
            </a:r>
            <a:endParaRPr lang="fr-FR" sz="2000" dirty="0"/>
          </a:p>
          <a:p>
            <a:r>
              <a:rPr lang="fr-FR" sz="2000" dirty="0"/>
              <a:t>Android </a:t>
            </a:r>
            <a:r>
              <a:rPr lang="fr-FR" sz="2000" dirty="0" err="1"/>
              <a:t>users</a:t>
            </a:r>
            <a:r>
              <a:rPr lang="fr-FR" sz="2000" dirty="0"/>
              <a:t> </a:t>
            </a:r>
            <a:r>
              <a:rPr lang="fr-FR" sz="2000" dirty="0" err="1"/>
              <a:t>moved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web </a:t>
            </a:r>
            <a:r>
              <a:rPr lang="fr-FR" sz="2000" dirty="0" err="1"/>
              <a:t>browsing</a:t>
            </a:r>
            <a:r>
              <a:rPr lang="fr-FR" sz="2000" dirty="0"/>
              <a:t> to application</a:t>
            </a:r>
          </a:p>
          <a:p>
            <a:r>
              <a:rPr lang="fr-FR" sz="2000" dirty="0"/>
              <a:t>Big </a:t>
            </a:r>
            <a:r>
              <a:rPr lang="fr-FR" sz="2000" dirty="0" err="1"/>
              <a:t>Fall</a:t>
            </a:r>
            <a:r>
              <a:rPr lang="fr-FR" sz="2000" dirty="0"/>
              <a:t> for iPhone </a:t>
            </a:r>
            <a:r>
              <a:rPr lang="fr-FR" sz="2000" dirty="0" err="1"/>
              <a:t>after</a:t>
            </a:r>
            <a:r>
              <a:rPr lang="fr-FR" sz="2000" dirty="0"/>
              <a:t> the application launch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resurrection</a:t>
            </a:r>
            <a:r>
              <a:rPr lang="fr-FR" sz="2000" dirty="0"/>
              <a:t> </a:t>
            </a:r>
            <a:r>
              <a:rPr lang="fr-FR" sz="2000" dirty="0" err="1"/>
              <a:t>around</a:t>
            </a:r>
            <a:r>
              <a:rPr lang="fr-FR" sz="2000" dirty="0"/>
              <a:t> </a:t>
            </a:r>
            <a:r>
              <a:rPr lang="fr-FR" sz="2000" dirty="0" err="1"/>
              <a:t>april</a:t>
            </a:r>
            <a:r>
              <a:rPr lang="fr-FR" sz="2000" dirty="0"/>
              <a:t> 2017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0A29E00-6067-C8F5-9204-42665740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06205"/>
            <a:ext cx="11868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A5EF7FE-2685-4498-AAB6-D94C8750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5" y="515566"/>
            <a:ext cx="10749065" cy="5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1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78603D-79DE-59FC-552F-3EF3CBB1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2" y="496275"/>
            <a:ext cx="9187543" cy="43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9295FA-F613-9FC8-2C11-CD589889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169" y="1132021"/>
            <a:ext cx="6287311" cy="32257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	  Applications 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		    vs 	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5100" dirty="0">
                <a:solidFill>
                  <a:schemeClr val="bg1"/>
                </a:solidFill>
              </a:rPr>
              <a:t>Mobile Web Browsing</a:t>
            </a:r>
            <a:endParaRPr lang="en-US" sz="5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6" descr="Marteau d'officiel">
            <a:extLst>
              <a:ext uri="{FF2B5EF4-FFF2-40B4-BE49-F238E27FC236}">
                <a16:creationId xmlns:a16="http://schemas.microsoft.com/office/drawing/2014/main" id="{1C659A08-334B-EE36-C2CD-44D97AE68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227CD-58C7-4E08-E1E8-35A65C8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Data Extraction and KPIs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193337-F2C6-6E2E-6214-4D6BC290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FR" dirty="0"/>
              <a:t>Mobile Web </a:t>
            </a:r>
            <a:r>
              <a:rPr lang="fr-FR" dirty="0" err="1"/>
              <a:t>Users</a:t>
            </a:r>
            <a:r>
              <a:rPr lang="fr-FR" dirty="0"/>
              <a:t> Extraction :</a:t>
            </a:r>
          </a:p>
          <a:p>
            <a:pPr lvl="1" algn="just"/>
            <a:r>
              <a:rPr lang="fr-FR" dirty="0" err="1"/>
              <a:t>Environment</a:t>
            </a:r>
            <a:r>
              <a:rPr lang="fr-FR" dirty="0"/>
              <a:t> : Web</a:t>
            </a:r>
          </a:p>
          <a:p>
            <a:pPr lvl="1" algn="just"/>
            <a:r>
              <a:rPr lang="fr-FR" dirty="0" err="1"/>
              <a:t>Device</a:t>
            </a:r>
            <a:r>
              <a:rPr lang="fr-FR" dirty="0"/>
              <a:t> type : iPhone , Android smartphone and </a:t>
            </a:r>
            <a:r>
              <a:rPr lang="fr-FR" dirty="0" err="1"/>
              <a:t>tablets</a:t>
            </a:r>
            <a:r>
              <a:rPr lang="fr-FR" dirty="0"/>
              <a:t>, iPad, Mobile </a:t>
            </a:r>
            <a:r>
              <a:rPr lang="fr-FR" dirty="0" err="1"/>
              <a:t>Other</a:t>
            </a:r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algn="just"/>
            <a:r>
              <a:rPr lang="fr-FR" dirty="0"/>
              <a:t>Applications </a:t>
            </a:r>
            <a:r>
              <a:rPr lang="fr-FR" dirty="0" err="1"/>
              <a:t>Users</a:t>
            </a:r>
            <a:r>
              <a:rPr lang="fr-FR" dirty="0"/>
              <a:t> : </a:t>
            </a:r>
          </a:p>
          <a:p>
            <a:pPr lvl="1" algn="just"/>
            <a:r>
              <a:rPr lang="fr-FR" dirty="0" err="1"/>
              <a:t>Environment</a:t>
            </a:r>
            <a:r>
              <a:rPr lang="fr-FR" dirty="0"/>
              <a:t> : </a:t>
            </a:r>
            <a:r>
              <a:rPr lang="fr-FR" dirty="0" err="1"/>
              <a:t>App_Android</a:t>
            </a:r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algn="just"/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Applications </a:t>
            </a:r>
            <a:r>
              <a:rPr lang="fr-FR" dirty="0" err="1"/>
              <a:t>Users</a:t>
            </a:r>
            <a:r>
              <a:rPr lang="fr-FR" dirty="0"/>
              <a:t> and Mobile Web </a:t>
            </a:r>
            <a:r>
              <a:rPr lang="fr-FR" dirty="0" err="1"/>
              <a:t>Users</a:t>
            </a:r>
            <a:endParaRPr lang="fr-FR" dirty="0"/>
          </a:p>
          <a:p>
            <a:pPr algn="just"/>
            <a:r>
              <a:rPr lang="fr-FR" dirty="0" err="1"/>
              <a:t>Calculated</a:t>
            </a:r>
            <a:r>
              <a:rPr lang="fr-FR" dirty="0"/>
              <a:t> revenues for </a:t>
            </a:r>
            <a:r>
              <a:rPr lang="fr-FR" dirty="0" err="1"/>
              <a:t>each</a:t>
            </a:r>
            <a:r>
              <a:rPr lang="fr-FR" dirty="0"/>
              <a:t> type</a:t>
            </a:r>
          </a:p>
          <a:p>
            <a:pPr algn="just"/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KPIs ?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9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A1766FC-F191-FC5B-C25E-BAE90CCB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93" y="4979401"/>
            <a:ext cx="9050613" cy="1703501"/>
          </a:xfrm>
        </p:spPr>
        <p:txBody>
          <a:bodyPr>
            <a:normAutofit/>
          </a:bodyPr>
          <a:lstStyle/>
          <a:p>
            <a:r>
              <a:rPr lang="fr-FR" sz="2000" dirty="0"/>
              <a:t>KPI : Revenue</a:t>
            </a:r>
          </a:p>
          <a:p>
            <a:r>
              <a:rPr lang="fr-FR" sz="2000" dirty="0"/>
              <a:t>Android Application launch </a:t>
            </a:r>
            <a:r>
              <a:rPr lang="fr-FR" sz="2000" dirty="0" err="1"/>
              <a:t>around</a:t>
            </a:r>
            <a:r>
              <a:rPr lang="fr-FR" sz="2000" dirty="0"/>
              <a:t> </a:t>
            </a:r>
            <a:r>
              <a:rPr lang="fr-FR" sz="2000" dirty="0" err="1"/>
              <a:t>september</a:t>
            </a:r>
            <a:endParaRPr lang="fr-FR" sz="2000" dirty="0"/>
          </a:p>
          <a:p>
            <a:r>
              <a:rPr lang="fr-FR" sz="2000" dirty="0" err="1"/>
              <a:t>Better</a:t>
            </a:r>
            <a:r>
              <a:rPr lang="fr-FR" sz="2000" dirty="0"/>
              <a:t> revenues for </a:t>
            </a:r>
            <a:r>
              <a:rPr lang="fr-FR" sz="2000" dirty="0" err="1"/>
              <a:t>app_android</a:t>
            </a:r>
            <a:r>
              <a:rPr lang="fr-FR" sz="2000" dirty="0"/>
              <a:t> </a:t>
            </a:r>
            <a:r>
              <a:rPr lang="fr-FR" sz="2000" dirty="0" err="1"/>
              <a:t>since</a:t>
            </a:r>
            <a:r>
              <a:rPr lang="fr-FR" sz="2000" dirty="0"/>
              <a:t> the launch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2B194F-2C60-F4EA-D133-A96AD786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2" y="0"/>
            <a:ext cx="10019490" cy="45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1C977DC-E217-31B4-B4BB-3197F5AE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89" y="61912"/>
            <a:ext cx="8599251" cy="506456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AC2052-00FE-ED7B-CBF1-00447688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982" y="5582516"/>
            <a:ext cx="9050613" cy="1703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/>
              <a:t>Is </a:t>
            </a:r>
            <a:r>
              <a:rPr lang="fr-FR" sz="3200" b="1" dirty="0" err="1"/>
              <a:t>it</a:t>
            </a:r>
            <a:r>
              <a:rPr lang="fr-FR" sz="3200" b="1" dirty="0"/>
              <a:t> a </a:t>
            </a:r>
            <a:r>
              <a:rPr lang="fr-FR" sz="3200" b="1" dirty="0" err="1"/>
              <a:t>fair</a:t>
            </a:r>
            <a:r>
              <a:rPr lang="fr-FR" sz="3200" b="1" dirty="0"/>
              <a:t> </a:t>
            </a:r>
            <a:r>
              <a:rPr lang="fr-FR" sz="3200" b="1" dirty="0" err="1"/>
              <a:t>way</a:t>
            </a:r>
            <a:r>
              <a:rPr lang="fr-FR" sz="3200" b="1" dirty="0"/>
              <a:t> to </a:t>
            </a:r>
            <a:r>
              <a:rPr lang="fr-FR" sz="3200" b="1" dirty="0" err="1"/>
              <a:t>judge</a:t>
            </a:r>
            <a:r>
              <a:rPr lang="fr-FR" sz="3200" b="1" dirty="0"/>
              <a:t> performance ?</a:t>
            </a:r>
          </a:p>
          <a:p>
            <a:pPr marL="0" indent="0" algn="ctr">
              <a:buNone/>
            </a:pPr>
            <a:endParaRPr lang="fr-FR" sz="3200" b="1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0148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A1766FC-F191-FC5B-C25E-BAE90CCB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693" y="4979401"/>
            <a:ext cx="9050613" cy="1703501"/>
          </a:xfrm>
        </p:spPr>
        <p:txBody>
          <a:bodyPr>
            <a:normAutofit/>
          </a:bodyPr>
          <a:lstStyle/>
          <a:p>
            <a:r>
              <a:rPr lang="fr-FR" sz="2000" dirty="0"/>
              <a:t>KPI : Revenue per </a:t>
            </a:r>
            <a:r>
              <a:rPr lang="fr-FR" sz="2000" dirty="0" err="1"/>
              <a:t>traffic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Better</a:t>
            </a:r>
            <a:r>
              <a:rPr lang="fr-FR" sz="2000" dirty="0"/>
              <a:t> performance for </a:t>
            </a:r>
            <a:r>
              <a:rPr lang="fr-FR" sz="2000" dirty="0" err="1"/>
              <a:t>app_android</a:t>
            </a:r>
            <a:r>
              <a:rPr lang="fr-FR" sz="2000" dirty="0"/>
              <a:t> </a:t>
            </a:r>
            <a:r>
              <a:rPr lang="fr-FR" sz="2000" dirty="0" err="1"/>
              <a:t>since</a:t>
            </a:r>
            <a:r>
              <a:rPr lang="fr-FR" sz="2000" dirty="0"/>
              <a:t> the launch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endParaRPr lang="fr-FR" sz="32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354237-F2A5-2155-B6AF-6AD19F2A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43" y="340448"/>
            <a:ext cx="7219285" cy="3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3C74BD1-BA50-C36D-B777-0A9E0200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21" y="87549"/>
            <a:ext cx="9007813" cy="5259401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916583-6665-4E37-BDD8-84E9214AA9CE}"/>
              </a:ext>
            </a:extLst>
          </p:cNvPr>
          <p:cNvSpPr txBox="1">
            <a:spLocks/>
          </p:cNvSpPr>
          <p:nvPr/>
        </p:nvSpPr>
        <p:spPr>
          <a:xfrm>
            <a:off x="1688840" y="5384782"/>
            <a:ext cx="7552734" cy="127778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254 sales made by </a:t>
            </a:r>
            <a:r>
              <a:rPr lang="fr-FR" dirty="0" err="1"/>
              <a:t>existing</a:t>
            </a:r>
            <a:r>
              <a:rPr lang="fr-FR" dirty="0"/>
              <a:t> clients on Mobile Web</a:t>
            </a:r>
          </a:p>
          <a:p>
            <a:pPr algn="just"/>
            <a:r>
              <a:rPr lang="fr-FR" dirty="0"/>
              <a:t>38/313 </a:t>
            </a:r>
            <a:r>
              <a:rPr lang="fr-FR" dirty="0" err="1"/>
              <a:t>android</a:t>
            </a:r>
            <a:r>
              <a:rPr lang="fr-FR" dirty="0"/>
              <a:t> clients </a:t>
            </a:r>
            <a:r>
              <a:rPr lang="fr-FR" dirty="0" err="1"/>
              <a:t>still</a:t>
            </a:r>
            <a:r>
              <a:rPr lang="fr-FR" dirty="0"/>
              <a:t> use Mobile Web </a:t>
            </a:r>
            <a:r>
              <a:rPr lang="fr-FR" dirty="0">
                <a:sym typeface="Wingdings" panose="05000000000000000000" pitchFamily="2" charset="2"/>
              </a:rPr>
              <a:t> Promote Android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6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: Shape 12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CAF056-00CC-4D02-A214-7FBA60A6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graphicFrame>
        <p:nvGraphicFramePr>
          <p:cNvPr id="110" name="Espace réservé du contenu 23">
            <a:extLst>
              <a:ext uri="{FF2B5EF4-FFF2-40B4-BE49-F238E27FC236}">
                <a16:creationId xmlns:a16="http://schemas.microsoft.com/office/drawing/2014/main" id="{96A33516-9049-AF83-A7DC-5A0C46A2D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368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297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916583-6665-4E37-BDD8-84E9214AA9CE}"/>
              </a:ext>
            </a:extLst>
          </p:cNvPr>
          <p:cNvSpPr txBox="1">
            <a:spLocks/>
          </p:cNvSpPr>
          <p:nvPr/>
        </p:nvSpPr>
        <p:spPr>
          <a:xfrm>
            <a:off x="1483568" y="5141679"/>
            <a:ext cx="10071998" cy="8019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/>
              <a:t>118/163 (72%) Mobile </a:t>
            </a:r>
            <a:r>
              <a:rPr lang="fr-FR" dirty="0" err="1"/>
              <a:t>Users</a:t>
            </a:r>
            <a:r>
              <a:rPr lang="fr-FR" dirty="0"/>
              <a:t> are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iOs</a:t>
            </a:r>
            <a:endParaRPr lang="fr-FR" dirty="0"/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and Promote App IOS for iOS </a:t>
            </a:r>
            <a:r>
              <a:rPr lang="fr-FR" dirty="0" err="1"/>
              <a:t>Existing</a:t>
            </a:r>
            <a:r>
              <a:rPr lang="fr-FR" dirty="0"/>
              <a:t> clients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3A8EA0-A515-3B85-FEF7-8594F32B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95" y="112429"/>
            <a:ext cx="8091113" cy="45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707537-6765-1751-80D6-3D8FB90A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35" y="418086"/>
            <a:ext cx="10388130" cy="5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8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5B19A-58F8-8096-1AF5-BF70686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37" y="1925344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Evolution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23F492-0468-7DD8-DBC6-7563F915E2BC}"/>
              </a:ext>
            </a:extLst>
          </p:cNvPr>
          <p:cNvSpPr txBox="1"/>
          <p:nvPr/>
        </p:nvSpPr>
        <p:spPr>
          <a:xfrm>
            <a:off x="4104726" y="4216130"/>
            <a:ext cx="94861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Unknown</a:t>
            </a:r>
            <a:r>
              <a:rPr lang="fr-FR" dirty="0">
                <a:ea typeface="Calibri"/>
                <a:cs typeface="Calibri"/>
              </a:rPr>
              <a:t> are </a:t>
            </a:r>
            <a:r>
              <a:rPr lang="fr-FR" dirty="0" err="1">
                <a:ea typeface="Calibri"/>
                <a:cs typeface="Calibri"/>
              </a:rPr>
              <a:t>mostly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App_Android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Users</a:t>
            </a:r>
            <a:r>
              <a:rPr lang="fr-FR" dirty="0">
                <a:ea typeface="Calibri"/>
                <a:cs typeface="Calibri"/>
              </a:rPr>
              <a:t> (Localisation Permission).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Inland</a:t>
            </a:r>
            <a:r>
              <a:rPr lang="fr-FR" dirty="0">
                <a:ea typeface="Calibri"/>
                <a:cs typeface="Calibri"/>
              </a:rPr>
              <a:t> revenues are </a:t>
            </a:r>
            <a:r>
              <a:rPr lang="fr-FR" dirty="0" err="1">
                <a:ea typeface="Calibri"/>
                <a:cs typeface="Calibri"/>
              </a:rPr>
              <a:t>higher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fr-FR" dirty="0" err="1">
                <a:ea typeface="Calibri"/>
                <a:cs typeface="Calibri"/>
                <a:sym typeface="Wingdings" panose="05000000000000000000" pitchFamily="2" charset="2"/>
              </a:rPr>
              <a:t>Ads</a:t>
            </a:r>
            <a:r>
              <a:rPr lang="fr-FR" dirty="0"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fr-FR" dirty="0" err="1">
                <a:ea typeface="Calibri"/>
                <a:cs typeface="Calibri"/>
                <a:sym typeface="Wingdings" panose="05000000000000000000" pitchFamily="2" charset="2"/>
              </a:rPr>
              <a:t>target</a:t>
            </a:r>
            <a:r>
              <a:rPr lang="fr-FR" dirty="0"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fr-FR" dirty="0" err="1">
                <a:ea typeface="Calibri"/>
                <a:cs typeface="Calibri"/>
                <a:sym typeface="Wingdings" panose="05000000000000000000" pitchFamily="2" charset="2"/>
              </a:rPr>
              <a:t>Inland</a:t>
            </a:r>
            <a:r>
              <a:rPr lang="fr-FR" dirty="0"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fr-FR" dirty="0" err="1">
                <a:ea typeface="Calibri"/>
                <a:cs typeface="Calibri"/>
                <a:sym typeface="Wingdings" panose="05000000000000000000" pitchFamily="2" charset="2"/>
              </a:rPr>
              <a:t>users</a:t>
            </a: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r>
              <a:rPr lang="fr-FR" dirty="0" err="1">
                <a:ea typeface="Calibri"/>
                <a:cs typeface="Calibri"/>
              </a:rPr>
              <a:t>Let’s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see</a:t>
            </a:r>
            <a:r>
              <a:rPr lang="fr-FR" dirty="0">
                <a:ea typeface="Calibri"/>
                <a:cs typeface="Calibri"/>
              </a:rPr>
              <a:t> the cumulative revenues</a:t>
            </a:r>
          </a:p>
          <a:p>
            <a:pPr marL="285750" indent="-285750">
              <a:buFont typeface="Arial"/>
              <a:buChar char="•"/>
            </a:pPr>
            <a:endParaRPr lang="fr-FR" dirty="0">
              <a:ea typeface="Calibri"/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A13EEB-EF46-34FE-C65B-FA7CFA27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9" y="1557337"/>
            <a:ext cx="3838575" cy="37433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3E013E1-C381-6F94-5A22-871ABF412C62}"/>
              </a:ext>
            </a:extLst>
          </p:cNvPr>
          <p:cNvSpPr txBox="1">
            <a:spLocks/>
          </p:cNvSpPr>
          <p:nvPr/>
        </p:nvSpPr>
        <p:spPr>
          <a:xfrm>
            <a:off x="715285" y="2155370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Location Impact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839F85C-E978-3645-F9C2-A476D4BF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01" y="400241"/>
            <a:ext cx="6781411" cy="38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916583-6665-4E37-BDD8-84E9214AA9CE}"/>
              </a:ext>
            </a:extLst>
          </p:cNvPr>
          <p:cNvSpPr txBox="1">
            <a:spLocks/>
          </p:cNvSpPr>
          <p:nvPr/>
        </p:nvSpPr>
        <p:spPr>
          <a:xfrm>
            <a:off x="3520619" y="5039041"/>
            <a:ext cx="5362124" cy="941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and suggestions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831B44-EE70-34D8-90AF-CE6683CE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8" y="258827"/>
            <a:ext cx="7677830" cy="42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2916583-6665-4E37-BDD8-84E9214AA9CE}"/>
              </a:ext>
            </a:extLst>
          </p:cNvPr>
          <p:cNvSpPr txBox="1">
            <a:spLocks/>
          </p:cNvSpPr>
          <p:nvPr/>
        </p:nvSpPr>
        <p:spPr>
          <a:xfrm>
            <a:off x="1679476" y="5001209"/>
            <a:ext cx="8604114" cy="18286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986E3B-AE8E-D58B-1846-22EBB662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10" y="126061"/>
            <a:ext cx="8584058" cy="4875148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EA043F9-1C8E-0BAE-3FAF-0F36B054FB70}"/>
              </a:ext>
            </a:extLst>
          </p:cNvPr>
          <p:cNvSpPr txBox="1">
            <a:spLocks/>
          </p:cNvSpPr>
          <p:nvPr/>
        </p:nvSpPr>
        <p:spPr>
          <a:xfrm>
            <a:off x="1679476" y="5179000"/>
            <a:ext cx="9666548" cy="13804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err="1"/>
              <a:t>Unknown</a:t>
            </a:r>
            <a:r>
              <a:rPr lang="fr-FR" dirty="0"/>
              <a:t> Revenues are </a:t>
            </a:r>
            <a:r>
              <a:rPr lang="fr-FR" dirty="0" err="1"/>
              <a:t>higher</a:t>
            </a:r>
            <a:r>
              <a:rPr lang="fr-FR" dirty="0"/>
              <a:t> (</a:t>
            </a:r>
            <a:r>
              <a:rPr lang="fr-FR" dirty="0" err="1"/>
              <a:t>App_android</a:t>
            </a:r>
            <a:r>
              <a:rPr lang="fr-FR" dirty="0"/>
              <a:t> performance)</a:t>
            </a:r>
          </a:p>
          <a:p>
            <a:pPr algn="just"/>
            <a:r>
              <a:rPr lang="fr-FR" dirty="0" err="1"/>
              <a:t>Inland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8538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6631A-F963-E5B6-C5CA-F7143346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Calibri Light"/>
                <a:cs typeface="Calibri Light"/>
              </a:rPr>
              <a:t>Product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Calibri Light"/>
                <a:cs typeface="Calibri Light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Calibri Light"/>
                <a:cs typeface="Calibri Light"/>
              </a:rPr>
              <a:t>Section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A4DFF9-4B3E-3134-C0F3-94BC4E0A480F}"/>
              </a:ext>
            </a:extLst>
          </p:cNvPr>
          <p:cNvSpPr txBox="1"/>
          <p:nvPr/>
        </p:nvSpPr>
        <p:spPr>
          <a:xfrm>
            <a:off x="920367" y="5813873"/>
            <a:ext cx="94861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6a40 , 646e, fc19 and </a:t>
            </a:r>
            <a:r>
              <a:rPr lang="fr-FR" dirty="0" err="1">
                <a:ea typeface="Calibri"/>
                <a:cs typeface="Calibri"/>
              </a:rPr>
              <a:t>Unknown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category</a:t>
            </a:r>
            <a:r>
              <a:rPr lang="fr-FR" dirty="0">
                <a:ea typeface="Calibri"/>
                <a:cs typeface="Calibri"/>
              </a:rPr>
              <a:t> are the </a:t>
            </a:r>
            <a:r>
              <a:rPr lang="fr-FR" dirty="0" err="1">
                <a:ea typeface="Calibri"/>
                <a:cs typeface="Calibri"/>
              </a:rPr>
              <a:t>most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viewed</a:t>
            </a:r>
            <a:r>
              <a:rPr lang="fr-FR" dirty="0"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Most </a:t>
            </a:r>
            <a:r>
              <a:rPr lang="fr-FR" dirty="0" err="1">
                <a:ea typeface="Calibri"/>
                <a:cs typeface="Calibri"/>
              </a:rPr>
              <a:t>bought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ones</a:t>
            </a: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646</a:t>
            </a:r>
            <a:r>
              <a:rPr lang="fr-FR" baseline="30000" dirty="0">
                <a:ea typeface="Calibri"/>
                <a:cs typeface="Calibri"/>
              </a:rPr>
              <a:t>e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is</a:t>
            </a:r>
            <a:r>
              <a:rPr lang="fr-FR" dirty="0">
                <a:ea typeface="Calibri"/>
                <a:cs typeface="Calibri"/>
              </a:rPr>
              <a:t> a package, 6a40 a </a:t>
            </a:r>
            <a:r>
              <a:rPr lang="fr-FR" dirty="0" err="1">
                <a:ea typeface="Calibri"/>
                <a:cs typeface="Calibri"/>
              </a:rPr>
              <a:t>small</a:t>
            </a:r>
            <a:r>
              <a:rPr lang="fr-FR" dirty="0">
                <a:ea typeface="Calibri"/>
                <a:cs typeface="Calibri"/>
              </a:rPr>
              <a:t> item, fc19 a medium item</a:t>
            </a:r>
          </a:p>
          <a:p>
            <a:pPr marL="285750" indent="-285750">
              <a:buFont typeface="Arial"/>
              <a:buChar char="•"/>
            </a:pPr>
            <a:endParaRPr lang="fr-FR" dirty="0">
              <a:ea typeface="Calibri"/>
              <a:cs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19B826-9DF6-49B1-0C26-EFCDAD828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70" y="41547"/>
            <a:ext cx="7521699" cy="30649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0A4BD0-5EBB-A98E-C60F-FFC7761D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106491"/>
            <a:ext cx="6584302" cy="2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36CEE92-07D6-DB68-56D4-2D168FD5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00" y="884075"/>
            <a:ext cx="8572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6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C29F60-2436-7114-7F6B-FA0CC7D2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54" y="552157"/>
            <a:ext cx="10731503" cy="482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9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D909695-94A1-4933-9D0A-A46629D5733E}"/>
              </a:ext>
            </a:extLst>
          </p:cNvPr>
          <p:cNvSpPr txBox="1">
            <a:spLocks/>
          </p:cNvSpPr>
          <p:nvPr/>
        </p:nvSpPr>
        <p:spPr>
          <a:xfrm>
            <a:off x="634483" y="5107904"/>
            <a:ext cx="11448660" cy="13804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err="1"/>
              <a:t>Unknown</a:t>
            </a:r>
            <a:r>
              <a:rPr lang="fr-FR" dirty="0"/>
              <a:t> Revenues are </a:t>
            </a:r>
            <a:r>
              <a:rPr lang="fr-FR" dirty="0" err="1"/>
              <a:t>higher</a:t>
            </a:r>
            <a:r>
              <a:rPr lang="fr-FR" dirty="0"/>
              <a:t> due </a:t>
            </a:r>
            <a:r>
              <a:rPr lang="fr-FR" dirty="0" err="1"/>
              <a:t>mainly</a:t>
            </a:r>
            <a:r>
              <a:rPr lang="fr-FR" dirty="0"/>
              <a:t> to a classification </a:t>
            </a:r>
            <a:r>
              <a:rPr lang="fr-FR" dirty="0" err="1"/>
              <a:t>problem</a:t>
            </a:r>
            <a:r>
              <a:rPr lang="fr-FR" dirty="0"/>
              <a:t> in the </a:t>
            </a:r>
            <a:r>
              <a:rPr lang="fr-FR" dirty="0" err="1"/>
              <a:t>android</a:t>
            </a:r>
            <a:r>
              <a:rPr lang="fr-FR" dirty="0"/>
              <a:t> application </a:t>
            </a:r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DEAB1CE-D17A-22D3-F218-7754FDBB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534296"/>
            <a:ext cx="9461241" cy="4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FF4F6DB-7721-404F-18D8-D6E5776E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344"/>
            <a:ext cx="5229225" cy="33975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EB16AA-F34F-9D5D-5C8D-768D478DB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90" y="967596"/>
            <a:ext cx="7165110" cy="339756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C4F1659-0977-9918-ABF2-EBABDF4E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6" y="4786603"/>
            <a:ext cx="10346094" cy="1390359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Packages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viewed</a:t>
            </a:r>
            <a:r>
              <a:rPr lang="fr-FR" dirty="0"/>
              <a:t> </a:t>
            </a:r>
            <a:r>
              <a:rPr lang="fr-FR" dirty="0" err="1"/>
              <a:t>products</a:t>
            </a:r>
            <a:endParaRPr lang="fr-FR" dirty="0"/>
          </a:p>
          <a:p>
            <a:r>
              <a:rPr lang="fr-FR" dirty="0"/>
              <a:t>Small Items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bought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/Large Items the least </a:t>
            </a:r>
            <a:r>
              <a:rPr lang="fr-FR" dirty="0" err="1"/>
              <a:t>bought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r>
              <a:rPr lang="fr-FR" dirty="0"/>
              <a:t>Packages revenues are high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Regroup</a:t>
            </a:r>
            <a:r>
              <a:rPr lang="fr-FR" dirty="0">
                <a:sym typeface="Wingdings" panose="05000000000000000000" pitchFamily="2" charset="2"/>
              </a:rPr>
              <a:t> Small Items and Large Items </a:t>
            </a:r>
            <a:r>
              <a:rPr lang="fr-FR" dirty="0" err="1">
                <a:sym typeface="Wingdings" panose="05000000000000000000" pitchFamily="2" charset="2"/>
              </a:rPr>
              <a:t>into</a:t>
            </a:r>
            <a:r>
              <a:rPr lang="fr-FR" dirty="0">
                <a:sym typeface="Wingdings" panose="05000000000000000000" pitchFamily="2" charset="2"/>
              </a:rPr>
              <a:t> packages for </a:t>
            </a:r>
            <a:r>
              <a:rPr lang="fr-FR" dirty="0" err="1">
                <a:sym typeface="Wingdings" panose="05000000000000000000" pitchFamily="2" charset="2"/>
              </a:rPr>
              <a:t>example</a:t>
            </a: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57797F57-7152-3FDF-4334-70EA6CE95708}"/>
              </a:ext>
            </a:extLst>
          </p:cNvPr>
          <p:cNvSpPr txBox="1">
            <a:spLocks/>
          </p:cNvSpPr>
          <p:nvPr/>
        </p:nvSpPr>
        <p:spPr>
          <a:xfrm>
            <a:off x="3141245" y="75247"/>
            <a:ext cx="5229224" cy="9362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15742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4E993A-783F-42F1-897F-098F2D80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17063C-B0B5-4C68-B888-E04F28C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Using Data helps us to:</a:t>
            </a:r>
          </a:p>
          <a:p>
            <a:r>
              <a:rPr lang="en-US" sz="1900" dirty="0"/>
              <a:t>Better understand customers</a:t>
            </a:r>
          </a:p>
          <a:p>
            <a:r>
              <a:rPr lang="en-US" sz="1900" dirty="0"/>
              <a:t>Predict consumers trends</a:t>
            </a:r>
          </a:p>
          <a:p>
            <a:r>
              <a:rPr lang="en-US" sz="1900" dirty="0"/>
              <a:t>Target efficiently through ads </a:t>
            </a:r>
            <a:r>
              <a:rPr lang="en-US" sz="1900" dirty="0" err="1"/>
              <a:t>campagn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sym typeface="Wingdings" panose="05000000000000000000" pitchFamily="2" charset="2"/>
              </a:rPr>
              <a:t> </a:t>
            </a:r>
            <a:r>
              <a:rPr lang="en-US" sz="1900" dirty="0"/>
              <a:t>GOAL : Generate more Revenue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2EBFF7-1239-EA90-CCC8-6641A0790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8" y="2699062"/>
            <a:ext cx="6976641" cy="35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36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CE9582F-163D-0542-FA24-363D3694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20" y="504523"/>
            <a:ext cx="10887487" cy="52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9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51BC07-46FD-81E7-599A-C87553E9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298" y="720993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teau d'officiel">
            <a:extLst>
              <a:ext uri="{FF2B5EF4-FFF2-40B4-BE49-F238E27FC236}">
                <a16:creationId xmlns:a16="http://schemas.microsoft.com/office/drawing/2014/main" id="{7424A5D9-1916-8D26-A04E-38F6B4BC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6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1807C-998B-6005-FE42-D63579F6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600" dirty="0"/>
              <a:t>3 main high sales period : we should carry out more ads </a:t>
            </a:r>
            <a:r>
              <a:rPr lang="en-US" sz="2600" dirty="0" err="1"/>
              <a:t>campagn</a:t>
            </a:r>
            <a:r>
              <a:rPr lang="en-US" sz="2600" dirty="0"/>
              <a:t> during these periods.</a:t>
            </a:r>
          </a:p>
          <a:p>
            <a:r>
              <a:rPr lang="en-US" sz="2600" dirty="0"/>
              <a:t> Desktop remains the dominant device.</a:t>
            </a:r>
          </a:p>
          <a:p>
            <a:r>
              <a:rPr lang="en-US" sz="2600" dirty="0"/>
              <a:t>Since its launch, Android application performed better than mobile web browsing.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     </a:t>
            </a:r>
            <a:r>
              <a:rPr lang="en-US" sz="2600" dirty="0"/>
              <a:t>We should redirect our android existing client to android app usage.</a:t>
            </a:r>
          </a:p>
          <a:p>
            <a:r>
              <a:rPr lang="en-US" sz="2600" dirty="0"/>
              <a:t>The remaining mobile web browser are mainly from IOS.  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We recommend to create an IOS app dedicated for IOS user.</a:t>
            </a:r>
          </a:p>
          <a:p>
            <a:r>
              <a:rPr lang="en-US" sz="2600" dirty="0"/>
              <a:t>Revenue from Inland traffic higher than the outside one. Our ads </a:t>
            </a:r>
            <a:r>
              <a:rPr lang="en-US" sz="2600" dirty="0" err="1"/>
              <a:t>campagn</a:t>
            </a:r>
            <a:r>
              <a:rPr lang="en-US" sz="2600" dirty="0"/>
              <a:t> should take this into consideration.</a:t>
            </a:r>
          </a:p>
          <a:p>
            <a:r>
              <a:rPr lang="en-US" sz="2600" dirty="0"/>
              <a:t>4 Product ID highest in term of sales, among them unknown ID product </a:t>
            </a:r>
          </a:p>
          <a:p>
            <a:r>
              <a:rPr lang="en-US" sz="2600" dirty="0"/>
              <a:t>     </a:t>
            </a:r>
            <a:r>
              <a:rPr lang="en-US" sz="2600" dirty="0">
                <a:sym typeface="Wingdings" panose="05000000000000000000" pitchFamily="2" charset="2"/>
              </a:rPr>
              <a:t> N</a:t>
            </a:r>
            <a:r>
              <a:rPr lang="en-US" sz="2600" dirty="0"/>
              <a:t>eeds to be </a:t>
            </a:r>
            <a:r>
              <a:rPr lang="en-US" sz="2600" dirty="0" err="1"/>
              <a:t>precised</a:t>
            </a:r>
            <a:r>
              <a:rPr lang="en-US" sz="2600" dirty="0"/>
              <a:t> for a better ad </a:t>
            </a:r>
            <a:r>
              <a:rPr lang="en-US" sz="2600" dirty="0" err="1"/>
              <a:t>campagn</a:t>
            </a:r>
            <a:r>
              <a:rPr lang="en-US" sz="2600" dirty="0"/>
              <a:t>, and also solve the application problem.</a:t>
            </a:r>
          </a:p>
          <a:p>
            <a:r>
              <a:rPr lang="en-US" sz="2600" dirty="0"/>
              <a:t>Package generates more revenue. Large Items are the least bought ones.</a:t>
            </a:r>
          </a:p>
          <a:p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We need to present more offer on them by regrouping them into packages with other categories</a:t>
            </a:r>
          </a:p>
          <a:p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F956D-6597-B92E-80A7-03D66C3A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80" y="317241"/>
            <a:ext cx="11776788" cy="8762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5196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4DF63-BC6B-3CC0-1601-4AEFEF12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ea typeface="Calibri Light" panose="020F0302020204030204"/>
                <a:cs typeface="Calibri Light" panose="020F0302020204030204"/>
              </a:rPr>
              <a:t>Dataset</a:t>
            </a:r>
            <a:r>
              <a:rPr lang="fr-FR" dirty="0">
                <a:ea typeface="Calibri Light" panose="020F0302020204030204"/>
                <a:cs typeface="Calibri Light" panose="020F0302020204030204"/>
              </a:rPr>
              <a:t> </a:t>
            </a:r>
            <a:r>
              <a:rPr lang="fr-FR" dirty="0" err="1">
                <a:ea typeface="Calibri Light" panose="020F0302020204030204"/>
                <a:cs typeface="Calibri Light" panose="020F0302020204030204"/>
              </a:rPr>
              <a:t>Overview</a:t>
            </a:r>
            <a:endParaRPr lang="fr-FR" dirty="0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2E623BAB-4B79-B54C-9631-1F1000386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916439"/>
              </p:ext>
            </p:extLst>
          </p:nvPr>
        </p:nvGraphicFramePr>
        <p:xfrm>
          <a:off x="1625600" y="1439333"/>
          <a:ext cx="8128000" cy="5053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85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24F5DD-F0AF-ADE5-244C-A26B5584209C}"/>
              </a:ext>
            </a:extLst>
          </p:cNvPr>
          <p:cNvSpPr txBox="1">
            <a:spLocks/>
          </p:cNvSpPr>
          <p:nvPr/>
        </p:nvSpPr>
        <p:spPr>
          <a:xfrm>
            <a:off x="7285591" y="1397103"/>
            <a:ext cx="3803904" cy="366018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400637 entries  </a:t>
            </a:r>
          </a:p>
          <a:p>
            <a:r>
              <a:rPr lang="en-US" sz="1900" dirty="0"/>
              <a:t>Preprocessing on Timestamp </a:t>
            </a:r>
          </a:p>
          <a:p>
            <a:r>
              <a:rPr lang="en-US" sz="1900" dirty="0"/>
              <a:t>Created Date and Date1 features</a:t>
            </a:r>
          </a:p>
          <a:p>
            <a:pPr lvl="1"/>
            <a:r>
              <a:rPr lang="en-US" sz="1500" dirty="0"/>
              <a:t>Date : Y/M/D HH:MM:SS</a:t>
            </a:r>
          </a:p>
          <a:p>
            <a:pPr lvl="1"/>
            <a:r>
              <a:rPr lang="en-US" sz="1500" dirty="0"/>
              <a:t>Date1 : Y/M/D </a:t>
            </a:r>
          </a:p>
          <a:p>
            <a:r>
              <a:rPr lang="en-US" sz="1900" dirty="0"/>
              <a:t>Some Users used different devices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439814B-B8FA-7286-605A-413F59A4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919162"/>
            <a:ext cx="57721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E993A-783F-42F1-897F-098F2D80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17063C-B0B5-4C68-B888-E04F28C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14" y="4365854"/>
            <a:ext cx="5049438" cy="2492146"/>
          </a:xfrm>
        </p:spPr>
        <p:txBody>
          <a:bodyPr anchor="ctr">
            <a:normAutofit/>
          </a:bodyPr>
          <a:lstStyle/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Most Users targeted a specific product ( Targeted Traffic ) </a:t>
            </a:r>
          </a:p>
          <a:p>
            <a:r>
              <a:rPr lang="en-US" sz="1900" dirty="0"/>
              <a:t>CR around 6%</a:t>
            </a:r>
          </a:p>
          <a:p>
            <a:r>
              <a:rPr lang="en-US" sz="1900" dirty="0"/>
              <a:t>Packages and Large Items most viewed through ads</a:t>
            </a:r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962E2E-8852-824F-1828-285D36A9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5" y="316019"/>
            <a:ext cx="5921715" cy="35326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E66D1D-0BD4-9B7B-95E3-72A6F884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33" y="383540"/>
            <a:ext cx="5229225" cy="33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D096C7-8F5D-FF2B-E9E8-FE3E2866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fr-FR" sz="4000" dirty="0"/>
              <a:t>Revenue Evolution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A1D8B-7DDF-75AB-AB9E-4F8E8619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05" y="1829934"/>
            <a:ext cx="5157216" cy="3773010"/>
          </a:xfrm>
        </p:spPr>
        <p:txBody>
          <a:bodyPr>
            <a:normAutofit/>
          </a:bodyPr>
          <a:lstStyle/>
          <a:p>
            <a:r>
              <a:rPr lang="fr-FR" sz="2000" dirty="0" err="1"/>
              <a:t>Retrieved</a:t>
            </a:r>
            <a:r>
              <a:rPr lang="fr-FR" sz="2000" dirty="0"/>
              <a:t> Sales </a:t>
            </a:r>
            <a:r>
              <a:rPr lang="fr-FR" sz="2000" dirty="0" err="1"/>
              <a:t>events</a:t>
            </a:r>
            <a:r>
              <a:rPr lang="fr-FR" sz="2000" dirty="0"/>
              <a:t> and </a:t>
            </a:r>
            <a:r>
              <a:rPr lang="fr-FR" sz="2000" dirty="0" err="1"/>
              <a:t>sorted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by Timestamp</a:t>
            </a:r>
          </a:p>
          <a:p>
            <a:endParaRPr lang="fr-FR" sz="2000" dirty="0"/>
          </a:p>
          <a:p>
            <a:r>
              <a:rPr lang="fr-FR" sz="2000" dirty="0" err="1"/>
              <a:t>Created</a:t>
            </a:r>
            <a:r>
              <a:rPr lang="fr-FR" sz="2000" dirty="0"/>
              <a:t> Revenue </a:t>
            </a:r>
            <a:r>
              <a:rPr lang="fr-FR" sz="2000" dirty="0" err="1"/>
              <a:t>feature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err="1"/>
              <a:t>Grouped</a:t>
            </a:r>
            <a:r>
              <a:rPr lang="fr-FR" sz="2000" dirty="0"/>
              <a:t> the </a:t>
            </a:r>
            <a:r>
              <a:rPr lang="fr-FR" sz="2000" dirty="0" err="1"/>
              <a:t>result</a:t>
            </a:r>
            <a:r>
              <a:rPr lang="fr-FR" sz="2000" dirty="0"/>
              <a:t> by Date1 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1715916-7198-2B71-DFE1-39CC2169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02" y="1829934"/>
            <a:ext cx="5334000" cy="29146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9ED2739-BC5A-A932-468F-0A6B2B32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02" y="1298159"/>
            <a:ext cx="42862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2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D5B19A-58F8-8096-1AF5-BF70686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66" y="2055973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Evolution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2F33FE-D262-FF1D-CEEF-C0450E19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300390"/>
            <a:ext cx="7827922" cy="32499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23F492-0468-7DD8-DBC6-7563F915E2BC}"/>
              </a:ext>
            </a:extLst>
          </p:cNvPr>
          <p:cNvSpPr txBox="1"/>
          <p:nvPr/>
        </p:nvSpPr>
        <p:spPr>
          <a:xfrm>
            <a:off x="4216526" y="3872436"/>
            <a:ext cx="948618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Periodic</a:t>
            </a:r>
            <a:r>
              <a:rPr lang="fr-FR" dirty="0">
                <a:ea typeface="Calibri"/>
                <a:cs typeface="Calibri"/>
              </a:rPr>
              <a:t> Evolution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Highest</a:t>
            </a:r>
            <a:r>
              <a:rPr lang="fr-FR" dirty="0">
                <a:ea typeface="Calibri"/>
                <a:cs typeface="Calibri"/>
              </a:rPr>
              <a:t> Revenue </a:t>
            </a:r>
            <a:r>
              <a:rPr lang="fr-FR" dirty="0" err="1">
                <a:ea typeface="Calibri"/>
                <a:cs typeface="Calibri"/>
              </a:rPr>
              <a:t>months</a:t>
            </a:r>
            <a:r>
              <a:rPr lang="fr-FR" dirty="0">
                <a:ea typeface="Calibri"/>
                <a:cs typeface="Calibri"/>
              </a:rPr>
              <a:t> : </a:t>
            </a:r>
            <a:r>
              <a:rPr lang="fr-FR" dirty="0" err="1">
                <a:ea typeface="Calibri"/>
                <a:cs typeface="Calibri"/>
              </a:rPr>
              <a:t>November</a:t>
            </a:r>
            <a:r>
              <a:rPr lang="fr-FR" dirty="0">
                <a:ea typeface="Calibri"/>
                <a:cs typeface="Calibri"/>
              </a:rPr>
              <a:t>/</a:t>
            </a:r>
            <a:r>
              <a:rPr lang="fr-FR" dirty="0" err="1">
                <a:ea typeface="Calibri"/>
                <a:cs typeface="Calibri"/>
              </a:rPr>
              <a:t>December</a:t>
            </a: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Highest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peaks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around</a:t>
            </a:r>
            <a:r>
              <a:rPr lang="fr-FR" dirty="0">
                <a:ea typeface="Calibri"/>
                <a:cs typeface="Calibri"/>
              </a:rPr>
              <a:t> Christmas/Black Friday/New </a:t>
            </a:r>
            <a:r>
              <a:rPr lang="fr-FR" dirty="0" err="1">
                <a:ea typeface="Calibri"/>
                <a:cs typeface="Calibri"/>
              </a:rPr>
              <a:t>Year</a:t>
            </a:r>
            <a:r>
              <a:rPr lang="fr-FR" dirty="0">
                <a:ea typeface="Calibri"/>
                <a:cs typeface="Calibri"/>
              </a:rPr>
              <a:t>/Spring Holiday </a:t>
            </a:r>
            <a:r>
              <a:rPr lang="fr-FR" dirty="0" err="1">
                <a:ea typeface="Calibri"/>
                <a:cs typeface="Calibri"/>
              </a:rPr>
              <a:t>Period</a:t>
            </a: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For </a:t>
            </a:r>
            <a:r>
              <a:rPr lang="en-US" dirty="0">
                <a:ea typeface="Calibri"/>
                <a:cs typeface="Calibri"/>
              </a:rPr>
              <a:t>September</a:t>
            </a:r>
            <a:r>
              <a:rPr lang="fr-FR" dirty="0">
                <a:ea typeface="Calibri"/>
                <a:cs typeface="Calibri"/>
              </a:rPr>
              <a:t>, </a:t>
            </a:r>
            <a:r>
              <a:rPr lang="fr-FR" dirty="0" err="1">
                <a:ea typeface="Calibri"/>
                <a:cs typeface="Calibri"/>
              </a:rPr>
              <a:t>peaks</a:t>
            </a:r>
            <a:r>
              <a:rPr lang="fr-FR" dirty="0">
                <a:ea typeface="Calibri"/>
                <a:cs typeface="Calibri"/>
              </a:rPr>
              <a:t> due to the launch of the </a:t>
            </a:r>
            <a:r>
              <a:rPr lang="fr-FR" dirty="0" err="1">
                <a:ea typeface="Calibri"/>
                <a:cs typeface="Calibri"/>
              </a:rPr>
              <a:t>android</a:t>
            </a:r>
            <a:r>
              <a:rPr lang="fr-FR" dirty="0">
                <a:ea typeface="Calibri"/>
                <a:cs typeface="Calibri"/>
              </a:rPr>
              <a:t> application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Peaks</a:t>
            </a:r>
            <a:r>
              <a:rPr lang="fr-FR" dirty="0">
                <a:ea typeface="Calibri"/>
                <a:cs typeface="Calibri"/>
              </a:rPr>
              <a:t> for </a:t>
            </a:r>
            <a:r>
              <a:rPr lang="fr-FR" dirty="0" err="1">
                <a:ea typeface="Calibri"/>
                <a:cs typeface="Calibri"/>
              </a:rPr>
              <a:t>Valentine’s</a:t>
            </a:r>
            <a:r>
              <a:rPr lang="fr-FR" dirty="0">
                <a:ea typeface="Calibri"/>
                <a:cs typeface="Calibri"/>
              </a:rPr>
              <a:t> Day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>
                <a:ea typeface="Calibri"/>
                <a:cs typeface="Calibri"/>
              </a:rPr>
              <a:t>Highest</a:t>
            </a:r>
            <a:r>
              <a:rPr lang="fr-FR" dirty="0">
                <a:ea typeface="Calibri"/>
                <a:cs typeface="Calibri"/>
              </a:rPr>
              <a:t> revenues </a:t>
            </a:r>
            <a:r>
              <a:rPr lang="fr-FR" dirty="0" err="1">
                <a:ea typeface="Calibri"/>
                <a:cs typeface="Calibri"/>
              </a:rPr>
              <a:t>around</a:t>
            </a:r>
            <a:r>
              <a:rPr lang="fr-FR" dirty="0">
                <a:ea typeface="Calibri"/>
                <a:cs typeface="Calibri"/>
              </a:rPr>
              <a:t> 5500 euros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Big </a:t>
            </a:r>
            <a:r>
              <a:rPr lang="fr-FR" dirty="0" err="1">
                <a:ea typeface="Calibri"/>
                <a:cs typeface="Calibri"/>
              </a:rPr>
              <a:t>Fall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before</a:t>
            </a:r>
            <a:r>
              <a:rPr lang="fr-FR" dirty="0">
                <a:ea typeface="Calibri"/>
                <a:cs typeface="Calibri"/>
              </a:rPr>
              <a:t> the </a:t>
            </a:r>
            <a:r>
              <a:rPr lang="fr-FR" dirty="0" err="1">
                <a:ea typeface="Calibri"/>
                <a:cs typeface="Calibri"/>
              </a:rPr>
              <a:t>beginning</a:t>
            </a:r>
            <a:r>
              <a:rPr lang="fr-FR" dirty="0">
                <a:ea typeface="Calibri"/>
                <a:cs typeface="Calibri"/>
              </a:rPr>
              <a:t> of </a:t>
            </a:r>
            <a:r>
              <a:rPr lang="fr-FR" dirty="0" err="1">
                <a:ea typeface="Calibri"/>
                <a:cs typeface="Calibri"/>
              </a:rPr>
              <a:t>December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offers</a:t>
            </a: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22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EECA5B78-ECA5-968D-B38A-A625C0C8ADF9}"/>
              </a:ext>
            </a:extLst>
          </p:cNvPr>
          <p:cNvSpPr txBox="1">
            <a:spLocks/>
          </p:cNvSpPr>
          <p:nvPr/>
        </p:nvSpPr>
        <p:spPr>
          <a:xfrm>
            <a:off x="3625693" y="358500"/>
            <a:ext cx="5819864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Shoppers</a:t>
            </a:r>
            <a:r>
              <a:rPr lang="fr-FR" sz="4000" dirty="0"/>
              <a:t> </a:t>
            </a:r>
            <a:r>
              <a:rPr lang="fr-FR" sz="4000" dirty="0" err="1"/>
              <a:t>Devices</a:t>
            </a:r>
            <a:r>
              <a:rPr lang="fr-FR" sz="4000" dirty="0"/>
              <a:t> </a:t>
            </a:r>
            <a:r>
              <a:rPr lang="fr-FR" sz="4000" dirty="0" err="1"/>
              <a:t>Analysis</a:t>
            </a:r>
            <a:endParaRPr lang="fr-FR" sz="40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FF310C7-CF3A-F7B3-7F8B-7545F7D9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0" y="2275112"/>
            <a:ext cx="3943592" cy="2810160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err="1"/>
              <a:t>Retrieved</a:t>
            </a:r>
            <a:r>
              <a:rPr lang="fr-FR" sz="2000" dirty="0"/>
              <a:t> Timestamp, Date, Date 1 and </a:t>
            </a:r>
            <a:r>
              <a:rPr lang="fr-FR" sz="2000" dirty="0" err="1"/>
              <a:t>Device</a:t>
            </a:r>
            <a:r>
              <a:rPr lang="fr-FR" sz="2000" dirty="0"/>
              <a:t> type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One Hot </a:t>
            </a:r>
            <a:r>
              <a:rPr lang="fr-FR" sz="2000" dirty="0" err="1"/>
              <a:t>Encoding</a:t>
            </a:r>
            <a:r>
              <a:rPr lang="fr-FR" sz="2000" dirty="0"/>
              <a:t> for </a:t>
            </a:r>
            <a:r>
              <a:rPr lang="fr-FR" sz="2000" dirty="0" err="1"/>
              <a:t>Device</a:t>
            </a:r>
            <a:r>
              <a:rPr lang="fr-FR" sz="2000" dirty="0"/>
              <a:t> type </a:t>
            </a:r>
            <a:r>
              <a:rPr lang="fr-FR" sz="2000" dirty="0" err="1"/>
              <a:t>feature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err="1"/>
              <a:t>Grouped</a:t>
            </a:r>
            <a:r>
              <a:rPr lang="fr-FR" sz="2000" dirty="0"/>
              <a:t> the </a:t>
            </a:r>
            <a:r>
              <a:rPr lang="fr-FR" sz="2000" dirty="0" err="1"/>
              <a:t>result</a:t>
            </a:r>
            <a:r>
              <a:rPr lang="fr-FR" sz="2000" dirty="0"/>
              <a:t> by Date1 to count </a:t>
            </a:r>
            <a:r>
              <a:rPr lang="fr-FR" sz="2000" dirty="0" err="1"/>
              <a:t>devices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by </a:t>
            </a:r>
            <a:r>
              <a:rPr lang="fr-FR" sz="2000" dirty="0" err="1"/>
              <a:t>shoppers</a:t>
            </a:r>
            <a:r>
              <a:rPr lang="fr-FR" sz="2000" dirty="0"/>
              <a:t>.</a:t>
            </a:r>
          </a:p>
          <a:p>
            <a:r>
              <a:rPr lang="fr-FR" sz="2000" dirty="0" err="1"/>
              <a:t>Created</a:t>
            </a:r>
            <a:r>
              <a:rPr lang="fr-FR" sz="2000" dirty="0"/>
              <a:t> Percentage </a:t>
            </a:r>
            <a:r>
              <a:rPr lang="fr-FR" sz="2000" dirty="0" err="1"/>
              <a:t>feature</a:t>
            </a:r>
            <a:r>
              <a:rPr lang="fr-FR" sz="2000" dirty="0"/>
              <a:t> per </a:t>
            </a:r>
            <a:r>
              <a:rPr lang="fr-FR" sz="2000" dirty="0" err="1"/>
              <a:t>device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D554D6A-03D7-694D-71AE-FC76E3E5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21" y="1945532"/>
            <a:ext cx="7999379" cy="31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4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3245b-8db0-41b4-84e7-552d83df5004" xsi:nil="true"/>
    <lcf76f155ced4ddcb4097134ff3c332f xmlns="b33ada26-ec2a-4acd-aacf-537c074d25a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41100A942DD4CABBD930064071736" ma:contentTypeVersion="11" ma:contentTypeDescription="Crée un document." ma:contentTypeScope="" ma:versionID="b86b5d0fc7ae5f983fc6524a87c33c6a">
  <xsd:schema xmlns:xsd="http://www.w3.org/2001/XMLSchema" xmlns:xs="http://www.w3.org/2001/XMLSchema" xmlns:p="http://schemas.microsoft.com/office/2006/metadata/properties" xmlns:ns2="b33ada26-ec2a-4acd-aacf-537c074d25a7" xmlns:ns3="2a13245b-8db0-41b4-84e7-552d83df5004" targetNamespace="http://schemas.microsoft.com/office/2006/metadata/properties" ma:root="true" ma:fieldsID="4b56ee85f827e7cc9ecce6ac678aa57b" ns2:_="" ns3:_="">
    <xsd:import namespace="b33ada26-ec2a-4acd-aacf-537c074d25a7"/>
    <xsd:import namespace="2a13245b-8db0-41b4-84e7-552d83df50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ada26-ec2a-4acd-aacf-537c074d2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b74adcb9-9639-454f-bd53-a051c6bc34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3245b-8db0-41b4-84e7-552d83df500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0becf61-ef02-4ed2-80c5-cde5bc96572e}" ma:internalName="TaxCatchAll" ma:showField="CatchAllData" ma:web="2a13245b-8db0-41b4-84e7-552d83df50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3BAD8F-7452-46AF-ADC4-251B41C1D31F}">
  <ds:schemaRefs>
    <ds:schemaRef ds:uri="2a13245b-8db0-41b4-84e7-552d83df5004"/>
    <ds:schemaRef ds:uri="b33ada26-ec2a-4acd-aacf-537c074d25a7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7702B72-8637-45DA-8DCA-5400E15D50DD}">
  <ds:schemaRefs>
    <ds:schemaRef ds:uri="2a13245b-8db0-41b4-84e7-552d83df5004"/>
    <ds:schemaRef ds:uri="b33ada26-ec2a-4acd-aacf-537c074d25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778C63-90AF-419E-8DF0-AF2D7C1211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526</TotalTime>
  <Words>752</Words>
  <Application>Microsoft Office PowerPoint</Application>
  <PresentationFormat>Grand écran</PresentationFormat>
  <Paragraphs>169</Paragraphs>
  <Slides>32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Thème Office</vt:lpstr>
      <vt:lpstr> E-Commerce Dataset Analysis &amp; Report</vt:lpstr>
      <vt:lpstr>Summary</vt:lpstr>
      <vt:lpstr>Introduction</vt:lpstr>
      <vt:lpstr>Dataset Overview</vt:lpstr>
      <vt:lpstr>Présentation PowerPoint</vt:lpstr>
      <vt:lpstr>Introduction</vt:lpstr>
      <vt:lpstr>Revenue Evolution</vt:lpstr>
      <vt:lpstr>Revenue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Applications        vs   Mobile Web Browsing</vt:lpstr>
      <vt:lpstr>  Data Extraction and KPIs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Revenue Evolution</vt:lpstr>
      <vt:lpstr>Présentation PowerPoint</vt:lpstr>
      <vt:lpstr>Présentation PowerPoint</vt:lpstr>
      <vt:lpstr>Product Section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Calibrage des marchés financiers</dc:title>
  <dc:creator>Raphaël Peyrau (Student at CentraleSupelec)</dc:creator>
  <cp:lastModifiedBy>Abderrahim Namouh (Student at CentraleSupelec)</cp:lastModifiedBy>
  <cp:revision>11</cp:revision>
  <dcterms:created xsi:type="dcterms:W3CDTF">2022-01-26T13:38:04Z</dcterms:created>
  <dcterms:modified xsi:type="dcterms:W3CDTF">2024-10-12T15:47:20Z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0x010100D7841100A942DD4CABBD930064071736</vt:lpwstr>
  </property>
  <property fmtid="{D5CDD505-2E9C-101B-9397-08002B2CF9AE}" pid="3" name="MediaServiceImageTags">
    <vt:lpwstr/>
  </property>
</Properties>
</file>