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88" r:id="rId3"/>
    <p:sldId id="289" r:id="rId4"/>
    <p:sldId id="27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326" autoAdjust="0"/>
  </p:normalViewPr>
  <p:slideViewPr>
    <p:cSldViewPr snapToGrid="0">
      <p:cViewPr varScale="1">
        <p:scale>
          <a:sx n="84" d="100"/>
          <a:sy n="84" d="100"/>
        </p:scale>
        <p:origin x="16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F7E99-9C44-419A-BD7C-28BDA77BCB4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57822-3BA1-46C7-B79E-B191796E5B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19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779B-36CB-4931-AAA5-D04AF1CF650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7471-7749-4AA8-9BBD-8312BD322F2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779B-36CB-4931-AAA5-D04AF1CF650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7471-7749-4AA8-9BBD-8312BD322F2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8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779B-36CB-4931-AAA5-D04AF1CF650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7471-7749-4AA8-9BBD-8312BD322F2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4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779B-36CB-4931-AAA5-D04AF1CF650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7471-7749-4AA8-9BBD-8312BD322F2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3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779B-36CB-4931-AAA5-D04AF1CF650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7471-7749-4AA8-9BBD-8312BD322F2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4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779B-36CB-4931-AAA5-D04AF1CF650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7471-7749-4AA8-9BBD-8312BD322F2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2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779B-36CB-4931-AAA5-D04AF1CF650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7471-7749-4AA8-9BBD-8312BD322F2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0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779B-36CB-4931-AAA5-D04AF1CF650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7471-7749-4AA8-9BBD-8312BD322F2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4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779B-36CB-4931-AAA5-D04AF1CF650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7471-7749-4AA8-9BBD-8312BD322F2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9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779B-36CB-4931-AAA5-D04AF1CF650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7471-7749-4AA8-9BBD-8312BD322F2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7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779B-36CB-4931-AAA5-D04AF1CF650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7471-7749-4AA8-9BBD-8312BD322F2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3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5779B-36CB-4931-AAA5-D04AF1CF650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7471-7749-4AA8-9BBD-8312BD322F2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1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Examen</a:t>
            </a:r>
            <a:r>
              <a:rPr lang="en-US" dirty="0" smtClean="0"/>
              <a:t> Data Science – IA</a:t>
            </a:r>
            <a:br>
              <a:rPr lang="en-US" dirty="0" smtClean="0"/>
            </a:br>
            <a:r>
              <a:rPr lang="en-US" dirty="0" err="1" smtClean="0"/>
              <a:t>Travaux</a:t>
            </a:r>
            <a:r>
              <a:rPr lang="en-US" dirty="0" smtClean="0"/>
              <a:t> </a:t>
            </a:r>
            <a:r>
              <a:rPr lang="en-US" dirty="0" err="1" smtClean="0"/>
              <a:t>pratiques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1163" y="4370441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err="1" smtClean="0"/>
              <a:t>Duree</a:t>
            </a:r>
            <a:r>
              <a:rPr lang="en-US" dirty="0" smtClean="0"/>
              <a:t> : 2H00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2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B503-155D-4C3C-98F9-1F065787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Decouverte</a:t>
            </a:r>
            <a:r>
              <a:rPr lang="en-US" dirty="0" smtClean="0"/>
              <a:t> du </a:t>
            </a:r>
            <a:r>
              <a:rPr lang="en-US" dirty="0" err="1" smtClean="0"/>
              <a:t>jeu</a:t>
            </a:r>
            <a:r>
              <a:rPr lang="en-US" dirty="0" smtClean="0"/>
              <a:t> de </a:t>
            </a:r>
            <a:r>
              <a:rPr lang="en-US" dirty="0" err="1" smtClean="0"/>
              <a:t>donnees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A615-C261-4843-B1D3-2A24D1865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8190"/>
            <a:ext cx="10515600" cy="4351338"/>
          </a:xfrm>
        </p:spPr>
        <p:txBody>
          <a:bodyPr/>
          <a:lstStyle/>
          <a:p>
            <a:r>
              <a:rPr lang="en-US" b="1" dirty="0" smtClean="0"/>
              <a:t>Le </a:t>
            </a:r>
            <a:r>
              <a:rPr lang="en-US" b="1" dirty="0" err="1" smtClean="0"/>
              <a:t>fichier</a:t>
            </a:r>
            <a:r>
              <a:rPr lang="en-US" b="1" dirty="0" smtClean="0"/>
              <a:t> : </a:t>
            </a:r>
            <a:r>
              <a:rPr lang="en-US" i="1" dirty="0" smtClean="0">
                <a:solidFill>
                  <a:srgbClr val="0070C0"/>
                </a:solidFill>
              </a:rPr>
              <a:t>“WA-Fn-UseC-Telco-Customer-Churn.csv” (978 KB)</a:t>
            </a:r>
            <a:endParaRPr lang="en-US" i="1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243787-F008-4FE3-8928-F852CE51FE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42"/>
          <a:stretch/>
        </p:blipFill>
        <p:spPr>
          <a:xfrm>
            <a:off x="946040" y="2794871"/>
            <a:ext cx="9439275" cy="334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3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Envoyer </a:t>
            </a:r>
            <a:r>
              <a:rPr lang="fr-FR" dirty="0" smtClean="0"/>
              <a:t>votre fichier contenant le code python (notebook ou autre fichier de code python) à l’adresse mail suivante : </a:t>
            </a:r>
            <a:r>
              <a:rPr lang="fr-FR" dirty="0"/>
              <a:t>cmeniche@hotmail.com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LE </a:t>
            </a:r>
            <a:r>
              <a:rPr lang="fr-FR" dirty="0">
                <a:solidFill>
                  <a:srgbClr val="FF0000"/>
                </a:solidFill>
              </a:rPr>
              <a:t>NOM DU FICHIER DOIT CONTENIR VOTRE NOM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Mettre </a:t>
            </a:r>
            <a:r>
              <a:rPr lang="fr-FR" dirty="0"/>
              <a:t>en sujet du mail : examen data </a:t>
            </a:r>
            <a:r>
              <a:rPr lang="fr-FR" dirty="0" smtClean="0"/>
              <a:t>science TRAVAUX PRATIQUE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2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FBB65-920B-43CC-92D6-4B7413578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805"/>
            <a:ext cx="10515600" cy="1325563"/>
          </a:xfrm>
        </p:spPr>
        <p:txBody>
          <a:bodyPr/>
          <a:lstStyle/>
          <a:p>
            <a:r>
              <a:rPr lang="en-US" dirty="0" err="1" smtClean="0"/>
              <a:t>Examen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3A989-FFD2-4534-9001-7935F8364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1416368"/>
            <a:ext cx="11700510" cy="52152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err="1" smtClean="0"/>
              <a:t>Vous</a:t>
            </a:r>
            <a:r>
              <a:rPr lang="en-US" sz="2000" dirty="0" smtClean="0"/>
              <a:t> </a:t>
            </a:r>
            <a:r>
              <a:rPr lang="en-US" sz="2000" dirty="0" err="1" smtClean="0"/>
              <a:t>devez</a:t>
            </a:r>
            <a:r>
              <a:rPr lang="en-US" sz="2000" dirty="0" smtClean="0"/>
              <a:t> aider </a:t>
            </a:r>
            <a:r>
              <a:rPr lang="en-US" sz="2000" dirty="0" err="1" smtClean="0"/>
              <a:t>l’entreprise</a:t>
            </a:r>
            <a:r>
              <a:rPr lang="en-US" sz="2000" dirty="0" smtClean="0"/>
              <a:t> “Blue Telco” à </a:t>
            </a:r>
            <a:r>
              <a:rPr lang="en-US" sz="2000" dirty="0" err="1" smtClean="0"/>
              <a:t>creer</a:t>
            </a:r>
            <a:r>
              <a:rPr lang="en-US" sz="2000" dirty="0" smtClean="0"/>
              <a:t> un </a:t>
            </a:r>
            <a:r>
              <a:rPr lang="en-US" sz="2000" dirty="0" err="1" smtClean="0"/>
              <a:t>modele</a:t>
            </a:r>
            <a:r>
              <a:rPr lang="en-US" sz="2000" dirty="0" smtClean="0"/>
              <a:t> </a:t>
            </a:r>
            <a:r>
              <a:rPr lang="en-US" sz="2000" dirty="0" err="1" smtClean="0"/>
              <a:t>predictif</a:t>
            </a:r>
            <a:r>
              <a:rPr lang="en-US" sz="2000" dirty="0" smtClean="0"/>
              <a:t>, pour </a:t>
            </a:r>
            <a:r>
              <a:rPr lang="en-US" sz="2000" dirty="0" err="1" smtClean="0"/>
              <a:t>prédire</a:t>
            </a:r>
            <a:r>
              <a:rPr lang="en-US" sz="2000" dirty="0" smtClean="0"/>
              <a:t> </a:t>
            </a:r>
            <a:r>
              <a:rPr lang="en-US" sz="2000" dirty="0" err="1" smtClean="0"/>
              <a:t>quel</a:t>
            </a:r>
            <a:r>
              <a:rPr lang="en-US" sz="2000" dirty="0" smtClean="0"/>
              <a:t> client “</a:t>
            </a:r>
            <a:r>
              <a:rPr lang="en-US" sz="2000" dirty="0" err="1" smtClean="0"/>
              <a:t>risque</a:t>
            </a:r>
            <a:r>
              <a:rPr lang="en-US" sz="2000" dirty="0" smtClean="0"/>
              <a:t>” de quitter </a:t>
            </a:r>
            <a:r>
              <a:rPr lang="en-US" sz="2000" dirty="0" err="1" smtClean="0"/>
              <a:t>l’entreprise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taux</a:t>
            </a:r>
            <a:r>
              <a:rPr lang="en-US" sz="2000" dirty="0" smtClean="0"/>
              <a:t> </a:t>
            </a:r>
            <a:r>
              <a:rPr lang="en-US" sz="2000" smtClean="0"/>
              <a:t>de churn)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Vous</a:t>
            </a:r>
            <a:r>
              <a:rPr lang="en-US" sz="2000" dirty="0" smtClean="0"/>
              <a:t> </a:t>
            </a:r>
            <a:r>
              <a:rPr lang="en-US" sz="2000" dirty="0" err="1" smtClean="0"/>
              <a:t>disposez</a:t>
            </a:r>
            <a:r>
              <a:rPr lang="en-US" sz="2000" dirty="0" smtClean="0"/>
              <a:t> </a:t>
            </a:r>
            <a:r>
              <a:rPr lang="en-US" sz="2000" dirty="0" err="1" smtClean="0"/>
              <a:t>d’une</a:t>
            </a:r>
            <a:r>
              <a:rPr lang="en-US" sz="2000" dirty="0" smtClean="0"/>
              <a:t> “base” </a:t>
            </a:r>
            <a:r>
              <a:rPr lang="en-US" sz="2000" dirty="0" err="1" smtClean="0"/>
              <a:t>historique</a:t>
            </a:r>
            <a:r>
              <a:rPr lang="en-US" sz="2000" dirty="0" smtClean="0"/>
              <a:t> (le </a:t>
            </a:r>
            <a:r>
              <a:rPr lang="en-US" sz="2000" dirty="0" err="1" smtClean="0"/>
              <a:t>fichier</a:t>
            </a:r>
            <a:r>
              <a:rPr lang="en-US" sz="2000" dirty="0" smtClean="0"/>
              <a:t> </a:t>
            </a:r>
            <a:r>
              <a:rPr lang="en-US" sz="2000" i="1" dirty="0">
                <a:solidFill>
                  <a:srgbClr val="0070C0"/>
                </a:solidFill>
              </a:rPr>
              <a:t>“</a:t>
            </a:r>
            <a:r>
              <a:rPr lang="en-US" sz="2000" i="1" dirty="0" smtClean="0">
                <a:solidFill>
                  <a:srgbClr val="0070C0"/>
                </a:solidFill>
              </a:rPr>
              <a:t>WA-Fn-UseC-Telco-Customer-Churn.csv”)</a:t>
            </a:r>
            <a:r>
              <a:rPr lang="en-US" sz="2000" dirty="0" smtClean="0"/>
              <a:t>, </a:t>
            </a:r>
            <a:r>
              <a:rPr lang="en-US" sz="2000" dirty="0" err="1" smtClean="0"/>
              <a:t>indiquant</a:t>
            </a:r>
            <a:r>
              <a:rPr lang="en-US" sz="2000" dirty="0" smtClean="0"/>
              <a:t> </a:t>
            </a:r>
            <a:r>
              <a:rPr lang="en-US" sz="2000" dirty="0" err="1" smtClean="0"/>
              <a:t>quels</a:t>
            </a:r>
            <a:r>
              <a:rPr lang="en-US" sz="2000" dirty="0" smtClean="0"/>
              <a:t> clients </a:t>
            </a:r>
            <a:r>
              <a:rPr lang="en-US" sz="2000" dirty="0" err="1" smtClean="0"/>
              <a:t>ont</a:t>
            </a:r>
            <a:r>
              <a:rPr lang="en-US" sz="2000" dirty="0" smtClean="0"/>
              <a:t> </a:t>
            </a:r>
            <a:r>
              <a:rPr lang="en-US" sz="2000" dirty="0" err="1" smtClean="0"/>
              <a:t>quitté</a:t>
            </a:r>
            <a:r>
              <a:rPr lang="en-US" sz="2000" dirty="0" smtClean="0"/>
              <a:t> </a:t>
            </a:r>
            <a:r>
              <a:rPr lang="en-US" sz="2000" dirty="0" err="1" smtClean="0"/>
              <a:t>dans</a:t>
            </a:r>
            <a:r>
              <a:rPr lang="en-US" sz="2000" dirty="0" smtClean="0"/>
              <a:t> le passé “Blue Telco”.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Vous</a:t>
            </a:r>
            <a:r>
              <a:rPr lang="en-US" sz="2000" dirty="0" smtClean="0"/>
              <a:t> </a:t>
            </a:r>
            <a:r>
              <a:rPr lang="en-US" sz="2000" dirty="0" err="1" smtClean="0"/>
              <a:t>devez</a:t>
            </a:r>
            <a:r>
              <a:rPr lang="en-US" sz="2000" dirty="0" smtClean="0"/>
              <a:t> :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 smtClean="0">
                <a:solidFill>
                  <a:srgbClr val="0070C0"/>
                </a:solidFill>
              </a:rPr>
              <a:t>Construire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au </a:t>
            </a:r>
            <a:r>
              <a:rPr lang="en-US" sz="2000" b="1" dirty="0" err="1" smtClean="0">
                <a:solidFill>
                  <a:srgbClr val="0070C0"/>
                </a:solidFill>
              </a:rPr>
              <a:t>moins</a:t>
            </a:r>
            <a:r>
              <a:rPr lang="en-US" sz="2000" b="1" dirty="0" smtClean="0">
                <a:solidFill>
                  <a:srgbClr val="0070C0"/>
                </a:solidFill>
              </a:rPr>
              <a:t> 2 </a:t>
            </a:r>
            <a:r>
              <a:rPr lang="en-US" sz="2000" b="1" dirty="0" err="1" smtClean="0">
                <a:solidFill>
                  <a:srgbClr val="0070C0"/>
                </a:solidFill>
              </a:rPr>
              <a:t>modeles</a:t>
            </a:r>
            <a:r>
              <a:rPr lang="en-US" sz="2000" b="1" dirty="0" smtClean="0">
                <a:solidFill>
                  <a:srgbClr val="0070C0"/>
                </a:solidFill>
              </a:rPr>
              <a:t> de prediction </a:t>
            </a:r>
            <a:r>
              <a:rPr lang="en-US" sz="2000" b="1" dirty="0" err="1" smtClean="0">
                <a:solidFill>
                  <a:srgbClr val="0070C0"/>
                </a:solidFill>
              </a:rPr>
              <a:t>différents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 smtClean="0">
                <a:solidFill>
                  <a:srgbClr val="0070C0"/>
                </a:solidFill>
              </a:rPr>
              <a:t>Ensuite,une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fois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etape</a:t>
            </a:r>
            <a:r>
              <a:rPr lang="en-US" sz="2000" b="1" dirty="0" smtClean="0">
                <a:solidFill>
                  <a:srgbClr val="0070C0"/>
                </a:solidFill>
              </a:rPr>
              <a:t> 1 </a:t>
            </a:r>
            <a:r>
              <a:rPr lang="en-US" sz="2000" b="1" dirty="0" err="1" smtClean="0">
                <a:solidFill>
                  <a:srgbClr val="0070C0"/>
                </a:solidFill>
              </a:rPr>
              <a:t>finie</a:t>
            </a:r>
            <a:r>
              <a:rPr lang="en-US" sz="2000" b="1" dirty="0" smtClean="0">
                <a:solidFill>
                  <a:srgbClr val="0070C0"/>
                </a:solidFill>
              </a:rPr>
              <a:t>, </a:t>
            </a:r>
            <a:r>
              <a:rPr lang="en-US" sz="2000" b="1" dirty="0" err="1" smtClean="0">
                <a:solidFill>
                  <a:srgbClr val="0070C0"/>
                </a:solidFill>
              </a:rPr>
              <a:t>Choisir</a:t>
            </a:r>
            <a:r>
              <a:rPr lang="en-US" sz="2000" b="1" dirty="0" smtClean="0">
                <a:solidFill>
                  <a:srgbClr val="0070C0"/>
                </a:solidFill>
              </a:rPr>
              <a:t> un des 2 </a:t>
            </a:r>
            <a:r>
              <a:rPr lang="en-US" sz="2000" b="1" dirty="0" err="1" smtClean="0">
                <a:solidFill>
                  <a:srgbClr val="0070C0"/>
                </a:solidFill>
              </a:rPr>
              <a:t>modeles</a:t>
            </a:r>
            <a:r>
              <a:rPr lang="en-US" sz="2000" b="1" dirty="0" smtClean="0">
                <a:solidFill>
                  <a:srgbClr val="0070C0"/>
                </a:solidFill>
              </a:rPr>
              <a:t> que </a:t>
            </a:r>
            <a:r>
              <a:rPr lang="en-US" sz="2000" b="1" dirty="0" err="1" smtClean="0">
                <a:solidFill>
                  <a:srgbClr val="0070C0"/>
                </a:solidFill>
              </a:rPr>
              <a:t>vous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aurez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construit</a:t>
            </a:r>
            <a:r>
              <a:rPr lang="en-US" sz="2000" b="1" dirty="0" smtClean="0">
                <a:solidFill>
                  <a:srgbClr val="0070C0"/>
                </a:solidFill>
              </a:rPr>
              <a:t>, et </a:t>
            </a:r>
            <a:r>
              <a:rPr lang="en-US" sz="2000" b="1" dirty="0" err="1" smtClean="0">
                <a:solidFill>
                  <a:srgbClr val="0070C0"/>
                </a:solidFill>
              </a:rPr>
              <a:t>ameliorer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sa</a:t>
            </a:r>
            <a:r>
              <a:rPr lang="en-US" sz="2000" b="1" dirty="0" smtClean="0">
                <a:solidFill>
                  <a:srgbClr val="0070C0"/>
                </a:solidFill>
              </a:rPr>
              <a:t> precision de prediction (accuracy)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Important :  Il </a:t>
            </a:r>
            <a:r>
              <a:rPr lang="en-US" sz="2000" b="1" dirty="0" err="1" smtClean="0">
                <a:solidFill>
                  <a:srgbClr val="FF0000"/>
                </a:solidFill>
              </a:rPr>
              <a:t>n’y</a:t>
            </a:r>
            <a:r>
              <a:rPr lang="en-US" sz="2000" b="1" dirty="0" smtClean="0">
                <a:solidFill>
                  <a:srgbClr val="FF0000"/>
                </a:solidFill>
              </a:rPr>
              <a:t> a pas de correction type (standard) sur le code à </a:t>
            </a:r>
            <a:r>
              <a:rPr lang="en-US" sz="2000" b="1" dirty="0" err="1" smtClean="0">
                <a:solidFill>
                  <a:srgbClr val="FF0000"/>
                </a:solidFill>
              </a:rPr>
              <a:t>fournir</a:t>
            </a:r>
            <a:r>
              <a:rPr lang="en-US" sz="2000" b="1" dirty="0" smtClean="0">
                <a:solidFill>
                  <a:srgbClr val="FF0000"/>
                </a:solidFill>
              </a:rPr>
              <a:t>. </a:t>
            </a:r>
            <a:r>
              <a:rPr lang="en-US" sz="2000" b="1" dirty="0" err="1" smtClean="0">
                <a:solidFill>
                  <a:srgbClr val="FF0000"/>
                </a:solidFill>
              </a:rPr>
              <a:t>Vous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etes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libre</a:t>
            </a:r>
            <a:r>
              <a:rPr lang="en-US" sz="2000" b="1" dirty="0" smtClean="0">
                <a:solidFill>
                  <a:srgbClr val="FF0000"/>
                </a:solidFill>
              </a:rPr>
              <a:t> de </a:t>
            </a:r>
            <a:r>
              <a:rPr lang="en-US" sz="2000" b="1" dirty="0" err="1" smtClean="0">
                <a:solidFill>
                  <a:srgbClr val="FF0000"/>
                </a:solidFill>
              </a:rPr>
              <a:t>votre</a:t>
            </a:r>
            <a:r>
              <a:rPr lang="en-US" sz="2000" b="1" dirty="0" smtClean="0">
                <a:solidFill>
                  <a:srgbClr val="FF0000"/>
                </a:solidFill>
              </a:rPr>
              <a:t> demarche, du </a:t>
            </a:r>
            <a:r>
              <a:rPr lang="en-US" sz="2000" b="1" dirty="0" err="1" smtClean="0">
                <a:solidFill>
                  <a:srgbClr val="FF0000"/>
                </a:solidFill>
              </a:rPr>
              <a:t>choix</a:t>
            </a:r>
            <a:r>
              <a:rPr lang="en-US" sz="2000" b="1" dirty="0" smtClean="0">
                <a:solidFill>
                  <a:srgbClr val="FF0000"/>
                </a:solidFill>
              </a:rPr>
              <a:t> des features, </a:t>
            </a:r>
            <a:r>
              <a:rPr lang="en-US" sz="2000" b="1" dirty="0" err="1" smtClean="0">
                <a:solidFill>
                  <a:srgbClr val="FF0000"/>
                </a:solidFill>
              </a:rPr>
              <a:t>choix</a:t>
            </a:r>
            <a:r>
              <a:rPr lang="en-US" sz="2000" b="1" dirty="0" smtClean="0">
                <a:solidFill>
                  <a:srgbClr val="FF0000"/>
                </a:solidFill>
              </a:rPr>
              <a:t> des </a:t>
            </a:r>
            <a:r>
              <a:rPr lang="en-US" sz="2000" b="1" dirty="0" err="1" smtClean="0">
                <a:solidFill>
                  <a:srgbClr val="FF0000"/>
                </a:solidFill>
              </a:rPr>
              <a:t>modeles</a:t>
            </a:r>
            <a:r>
              <a:rPr lang="en-US" sz="2000" b="1" dirty="0" smtClean="0">
                <a:solidFill>
                  <a:srgbClr val="FF0000"/>
                </a:solidFill>
              </a:rPr>
              <a:t> et </a:t>
            </a:r>
            <a:r>
              <a:rPr lang="en-US" sz="2000" b="1" dirty="0" err="1" smtClean="0">
                <a:solidFill>
                  <a:srgbClr val="FF0000"/>
                </a:solidFill>
              </a:rPr>
              <a:t>libre</a:t>
            </a:r>
            <a:r>
              <a:rPr lang="en-US" sz="2000" b="1" dirty="0" smtClean="0">
                <a:solidFill>
                  <a:srgbClr val="FF0000"/>
                </a:solidFill>
              </a:rPr>
              <a:t> de </a:t>
            </a:r>
            <a:r>
              <a:rPr lang="en-US" sz="2000" b="1" dirty="0" err="1" smtClean="0">
                <a:solidFill>
                  <a:srgbClr val="FF0000"/>
                </a:solidFill>
              </a:rPr>
              <a:t>vos</a:t>
            </a:r>
            <a:r>
              <a:rPr lang="en-US" sz="2000" b="1" dirty="0" smtClean="0">
                <a:solidFill>
                  <a:srgbClr val="FF0000"/>
                </a:solidFill>
              </a:rPr>
              <a:t> manipulations et code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le </a:t>
            </a:r>
            <a:r>
              <a:rPr lang="en-US" sz="2000" dirty="0" err="1" smtClean="0"/>
              <a:t>critere</a:t>
            </a:r>
            <a:r>
              <a:rPr lang="en-US" sz="2000" dirty="0" smtClean="0"/>
              <a:t> </a:t>
            </a:r>
            <a:r>
              <a:rPr lang="en-US" sz="2000" dirty="0" err="1" smtClean="0"/>
              <a:t>d’évaluation</a:t>
            </a:r>
            <a:r>
              <a:rPr lang="en-US" sz="2000" dirty="0" smtClean="0"/>
              <a:t> (“notation”) sera </a:t>
            </a:r>
            <a:r>
              <a:rPr lang="en-US" sz="2000" dirty="0" err="1" smtClean="0"/>
              <a:t>votre</a:t>
            </a:r>
            <a:r>
              <a:rPr lang="en-US" sz="2000" dirty="0" smtClean="0"/>
              <a:t> demarche de data scientist et </a:t>
            </a:r>
            <a:r>
              <a:rPr lang="en-US" sz="2000" dirty="0" err="1" smtClean="0"/>
              <a:t>vos</a:t>
            </a:r>
            <a:r>
              <a:rPr lang="en-US" sz="2000" dirty="0" smtClean="0"/>
              <a:t> explications (</a:t>
            </a:r>
            <a:r>
              <a:rPr lang="en-US" sz="2000" dirty="0" err="1" smtClean="0"/>
              <a:t>n’hesitez</a:t>
            </a:r>
            <a:r>
              <a:rPr lang="en-US" sz="2000" dirty="0" smtClean="0"/>
              <a:t> surtout pas à commenter). </a:t>
            </a:r>
            <a:r>
              <a:rPr lang="en-US" sz="2000" dirty="0" err="1" smtClean="0"/>
              <a:t>Cette</a:t>
            </a:r>
            <a:r>
              <a:rPr lang="en-US" sz="2000" dirty="0" smtClean="0"/>
              <a:t> evaluation </a:t>
            </a:r>
            <a:r>
              <a:rPr lang="en-US" sz="2000" dirty="0" err="1" smtClean="0"/>
              <a:t>n’est</a:t>
            </a:r>
            <a:r>
              <a:rPr lang="en-US" sz="2000" dirty="0" smtClean="0"/>
              <a:t> pas </a:t>
            </a:r>
            <a:r>
              <a:rPr lang="en-US" sz="2000" dirty="0" err="1" smtClean="0"/>
              <a:t>une</a:t>
            </a:r>
            <a:r>
              <a:rPr lang="en-US" sz="2000" dirty="0" smtClean="0"/>
              <a:t> course à la precision, la precision du </a:t>
            </a:r>
            <a:r>
              <a:rPr lang="en-US" sz="2000" dirty="0" err="1" smtClean="0"/>
              <a:t>modele</a:t>
            </a:r>
            <a:r>
              <a:rPr lang="en-US" sz="2000" dirty="0" smtClean="0"/>
              <a:t> ne sera pas le </a:t>
            </a:r>
            <a:r>
              <a:rPr lang="en-US" sz="2000" dirty="0" err="1" smtClean="0"/>
              <a:t>critere</a:t>
            </a:r>
            <a:r>
              <a:rPr lang="en-US" sz="2000" dirty="0" smtClean="0"/>
              <a:t> </a:t>
            </a:r>
            <a:r>
              <a:rPr lang="en-US" sz="2000" dirty="0" err="1" smtClean="0"/>
              <a:t>d’evaluation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59988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242</Words>
  <Application>Microsoft Office PowerPoint</Application>
  <PresentationFormat>Grand écran</PresentationFormat>
  <Paragraphs>21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Examen Data Science – IA Travaux pratiques</vt:lpstr>
      <vt:lpstr>Decouverte du jeu de donnees</vt:lpstr>
      <vt:lpstr>Instructions</vt:lpstr>
      <vt:lpstr>Examen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Data Operations</dc:title>
  <dc:creator>Robert Chesebrough</dc:creator>
  <cp:lastModifiedBy>MENICHETTI Christophe</cp:lastModifiedBy>
  <cp:revision>41</cp:revision>
  <dcterms:created xsi:type="dcterms:W3CDTF">2017-06-10T15:40:09Z</dcterms:created>
  <dcterms:modified xsi:type="dcterms:W3CDTF">2022-02-25T10:27:21Z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1477615551</vt:i4>
  </property>
  <property fmtid="{D5CDD505-2E9C-101B-9397-08002B2CF9AE}" pid="3" name="_NewReviewCycle">
    <vt:lpwstr/>
  </property>
  <property fmtid="{D5CDD505-2E9C-101B-9397-08002B2CF9AE}" pid="4" name="_EmailSubject">
    <vt:lpwstr>sujets examen IA</vt:lpwstr>
  </property>
  <property fmtid="{D5CDD505-2E9C-101B-9397-08002B2CF9AE}" pid="5" name="_AuthorEmail">
    <vt:lpwstr>Christophe.MENICHETTI@ca-ts.fr</vt:lpwstr>
  </property>
  <property fmtid="{D5CDD505-2E9C-101B-9397-08002B2CF9AE}" pid="6" name="_AuthorEmailDisplayName">
    <vt:lpwstr>MENICHETTI Christophe</vt:lpwstr>
  </property>
</Properties>
</file>