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2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86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9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2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0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3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2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9375-A029-4485-AFAF-F6AD4BCCA86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4DCA-1636-44A0-845D-9DD425A3E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0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Office Word</a:t>
            </a:r>
            <a:endParaRPr lang="fr-FR" sz="20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1600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fr-FR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d’écrire des documents : </a:t>
            </a:r>
          </a:p>
          <a:p>
            <a:pPr marL="0" indent="0" algn="just">
              <a:buNone/>
            </a:pP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Lettres, CV, documents, rapports, mémoires, livres … L’espace de travail se présente comme une 	</a:t>
            </a:r>
            <a:r>
              <a:rPr lang="fr-FR" sz="1600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feuille</a:t>
            </a:r>
            <a:r>
              <a:rPr lang="fr-FR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laquelle vous aller rédiger votre texte, insérer des images, mettre des titres et faire de le mise 	en page </a:t>
            </a:r>
            <a:r>
              <a:rPr lang="fr-FR" sz="1600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(couleur du texte, police d ’écriture)</a:t>
            </a:r>
            <a:r>
              <a:rPr lang="fr-FR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600" u="sng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4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Thème Office</vt:lpstr>
      <vt:lpstr>Microsoft Office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Word</dc:title>
  <dc:creator>Abdou</dc:creator>
  <cp:lastModifiedBy>Abdou</cp:lastModifiedBy>
  <cp:revision>2</cp:revision>
  <dcterms:created xsi:type="dcterms:W3CDTF">2022-02-28T12:52:25Z</dcterms:created>
  <dcterms:modified xsi:type="dcterms:W3CDTF">2022-02-28T13:05:54Z</dcterms:modified>
</cp:coreProperties>
</file>